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3" r:id="rId2"/>
    <p:sldId id="749" r:id="rId3"/>
    <p:sldId id="750" r:id="rId4"/>
    <p:sldId id="751" r:id="rId5"/>
    <p:sldId id="755" r:id="rId6"/>
    <p:sldId id="756" r:id="rId7"/>
    <p:sldId id="757" r:id="rId8"/>
    <p:sldId id="758" r:id="rId9"/>
    <p:sldId id="759" r:id="rId10"/>
    <p:sldId id="760" r:id="rId11"/>
    <p:sldId id="761" r:id="rId12"/>
    <p:sldId id="764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CC99"/>
    <a:srgbClr val="4BACC6"/>
    <a:srgbClr val="CCECFF"/>
    <a:srgbClr val="C3B996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1" autoAdjust="0"/>
    <p:restoredTop sz="93552" autoAdjust="0"/>
  </p:normalViewPr>
  <p:slideViewPr>
    <p:cSldViewPr>
      <p:cViewPr>
        <p:scale>
          <a:sx n="125" d="100"/>
          <a:sy n="125" d="100"/>
        </p:scale>
        <p:origin x="768" y="7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2026/6/7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2026/6/7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0D5E6-2BBA-B890-2C46-5EC425C3E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E066-37C1-8793-87ED-BC0639454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Top 10 Largest Sweden Cities by </a:t>
            </a:r>
            <a:br>
              <a:rPr lang="en-US" altLang="zh-CN" dirty="0"/>
            </a:br>
            <a:r>
              <a:rPr lang="en-US" altLang="zh-CN" dirty="0"/>
              <a:t>Municipality Population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95B05BE-33C1-C458-99DE-AB15B0B71C5D}"/>
              </a:ext>
            </a:extLst>
          </p:cNvPr>
          <p:cNvGrpSpPr/>
          <p:nvPr/>
        </p:nvGrpSpPr>
        <p:grpSpPr>
          <a:xfrm>
            <a:off x="3563888" y="987575"/>
            <a:ext cx="1698352" cy="3926580"/>
            <a:chOff x="3563888" y="987575"/>
            <a:chExt cx="1698352" cy="3926580"/>
          </a:xfrm>
          <a:solidFill>
            <a:schemeClr val="bg1">
              <a:lumMod val="85000"/>
            </a:schemeClr>
          </a:solid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4C42710-F558-3E45-7394-5C47414DA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9742" y="3499624"/>
              <a:ext cx="349055" cy="464644"/>
            </a:xfrm>
            <a:custGeom>
              <a:avLst/>
              <a:gdLst>
                <a:gd name="T0" fmla="*/ 55 w 305"/>
                <a:gd name="T1" fmla="*/ 353 h 406"/>
                <a:gd name="T2" fmla="*/ 50 w 305"/>
                <a:gd name="T3" fmla="*/ 341 h 406"/>
                <a:gd name="T4" fmla="*/ 41 w 305"/>
                <a:gd name="T5" fmla="*/ 337 h 406"/>
                <a:gd name="T6" fmla="*/ 41 w 305"/>
                <a:gd name="T7" fmla="*/ 329 h 406"/>
                <a:gd name="T8" fmla="*/ 35 w 305"/>
                <a:gd name="T9" fmla="*/ 329 h 406"/>
                <a:gd name="T10" fmla="*/ 28 w 305"/>
                <a:gd name="T11" fmla="*/ 328 h 406"/>
                <a:gd name="T12" fmla="*/ 19 w 305"/>
                <a:gd name="T13" fmla="*/ 331 h 406"/>
                <a:gd name="T14" fmla="*/ 14 w 305"/>
                <a:gd name="T15" fmla="*/ 320 h 406"/>
                <a:gd name="T16" fmla="*/ 11 w 305"/>
                <a:gd name="T17" fmla="*/ 312 h 406"/>
                <a:gd name="T18" fmla="*/ 9 w 305"/>
                <a:gd name="T19" fmla="*/ 302 h 406"/>
                <a:gd name="T20" fmla="*/ 9 w 305"/>
                <a:gd name="T21" fmla="*/ 290 h 406"/>
                <a:gd name="T22" fmla="*/ 5 w 305"/>
                <a:gd name="T23" fmla="*/ 284 h 406"/>
                <a:gd name="T24" fmla="*/ 2 w 305"/>
                <a:gd name="T25" fmla="*/ 278 h 406"/>
                <a:gd name="T26" fmla="*/ 3 w 305"/>
                <a:gd name="T27" fmla="*/ 267 h 406"/>
                <a:gd name="T28" fmla="*/ 8 w 305"/>
                <a:gd name="T29" fmla="*/ 259 h 406"/>
                <a:gd name="T30" fmla="*/ 13 w 305"/>
                <a:gd name="T31" fmla="*/ 247 h 406"/>
                <a:gd name="T32" fmla="*/ 20 w 305"/>
                <a:gd name="T33" fmla="*/ 231 h 406"/>
                <a:gd name="T34" fmla="*/ 28 w 305"/>
                <a:gd name="T35" fmla="*/ 216 h 406"/>
                <a:gd name="T36" fmla="*/ 28 w 305"/>
                <a:gd name="T37" fmla="*/ 205 h 406"/>
                <a:gd name="T38" fmla="*/ 35 w 305"/>
                <a:gd name="T39" fmla="*/ 191 h 406"/>
                <a:gd name="T40" fmla="*/ 37 w 305"/>
                <a:gd name="T41" fmla="*/ 184 h 406"/>
                <a:gd name="T42" fmla="*/ 32 w 305"/>
                <a:gd name="T43" fmla="*/ 173 h 406"/>
                <a:gd name="T44" fmla="*/ 41 w 305"/>
                <a:gd name="T45" fmla="*/ 164 h 406"/>
                <a:gd name="T46" fmla="*/ 43 w 305"/>
                <a:gd name="T47" fmla="*/ 158 h 406"/>
                <a:gd name="T48" fmla="*/ 50 w 305"/>
                <a:gd name="T49" fmla="*/ 153 h 406"/>
                <a:gd name="T50" fmla="*/ 58 w 305"/>
                <a:gd name="T51" fmla="*/ 155 h 406"/>
                <a:gd name="T52" fmla="*/ 62 w 305"/>
                <a:gd name="T53" fmla="*/ 159 h 406"/>
                <a:gd name="T54" fmla="*/ 69 w 305"/>
                <a:gd name="T55" fmla="*/ 155 h 406"/>
                <a:gd name="T56" fmla="*/ 75 w 305"/>
                <a:gd name="T57" fmla="*/ 150 h 406"/>
                <a:gd name="T58" fmla="*/ 84 w 305"/>
                <a:gd name="T59" fmla="*/ 147 h 406"/>
                <a:gd name="T60" fmla="*/ 91 w 305"/>
                <a:gd name="T61" fmla="*/ 143 h 406"/>
                <a:gd name="T62" fmla="*/ 93 w 305"/>
                <a:gd name="T63" fmla="*/ 140 h 406"/>
                <a:gd name="T64" fmla="*/ 97 w 305"/>
                <a:gd name="T65" fmla="*/ 141 h 406"/>
                <a:gd name="T66" fmla="*/ 102 w 305"/>
                <a:gd name="T67" fmla="*/ 140 h 406"/>
                <a:gd name="T68" fmla="*/ 106 w 305"/>
                <a:gd name="T69" fmla="*/ 129 h 406"/>
                <a:gd name="T70" fmla="*/ 109 w 305"/>
                <a:gd name="T71" fmla="*/ 119 h 406"/>
                <a:gd name="T72" fmla="*/ 120 w 305"/>
                <a:gd name="T73" fmla="*/ 116 h 406"/>
                <a:gd name="T74" fmla="*/ 131 w 305"/>
                <a:gd name="T75" fmla="*/ 110 h 406"/>
                <a:gd name="T76" fmla="*/ 140 w 305"/>
                <a:gd name="T77" fmla="*/ 103 h 406"/>
                <a:gd name="T78" fmla="*/ 138 w 305"/>
                <a:gd name="T79" fmla="*/ 93 h 406"/>
                <a:gd name="T80" fmla="*/ 140 w 305"/>
                <a:gd name="T81" fmla="*/ 84 h 406"/>
                <a:gd name="T82" fmla="*/ 144 w 305"/>
                <a:gd name="T83" fmla="*/ 76 h 406"/>
                <a:gd name="T84" fmla="*/ 146 w 305"/>
                <a:gd name="T85" fmla="*/ 69 h 406"/>
                <a:gd name="T86" fmla="*/ 138 w 305"/>
                <a:gd name="T87" fmla="*/ 63 h 406"/>
                <a:gd name="T88" fmla="*/ 147 w 305"/>
                <a:gd name="T89" fmla="*/ 50 h 406"/>
                <a:gd name="T90" fmla="*/ 150 w 305"/>
                <a:gd name="T91" fmla="*/ 38 h 406"/>
                <a:gd name="T92" fmla="*/ 162 w 305"/>
                <a:gd name="T93" fmla="*/ 31 h 406"/>
                <a:gd name="T94" fmla="*/ 173 w 305"/>
                <a:gd name="T95" fmla="*/ 31 h 406"/>
                <a:gd name="T96" fmla="*/ 174 w 305"/>
                <a:gd name="T97" fmla="*/ 22 h 406"/>
                <a:gd name="T98" fmla="*/ 176 w 305"/>
                <a:gd name="T99" fmla="*/ 10 h 406"/>
                <a:gd name="T100" fmla="*/ 197 w 305"/>
                <a:gd name="T101" fmla="*/ 2 h 406"/>
                <a:gd name="T102" fmla="*/ 191 w 305"/>
                <a:gd name="T103" fmla="*/ 38 h 406"/>
                <a:gd name="T104" fmla="*/ 218 w 305"/>
                <a:gd name="T105" fmla="*/ 91 h 406"/>
                <a:gd name="T106" fmla="*/ 283 w 305"/>
                <a:gd name="T107" fmla="*/ 153 h 406"/>
                <a:gd name="T108" fmla="*/ 261 w 305"/>
                <a:gd name="T109" fmla="*/ 206 h 406"/>
                <a:gd name="T110" fmla="*/ 191 w 305"/>
                <a:gd name="T111" fmla="*/ 311 h 406"/>
                <a:gd name="T112" fmla="*/ 73 w 305"/>
                <a:gd name="T113" fmla="*/ 388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406">
                  <a:moveTo>
                    <a:pt x="56" y="368"/>
                  </a:moveTo>
                  <a:lnTo>
                    <a:pt x="56" y="365"/>
                  </a:lnTo>
                  <a:lnTo>
                    <a:pt x="55" y="364"/>
                  </a:lnTo>
                  <a:lnTo>
                    <a:pt x="55" y="359"/>
                  </a:lnTo>
                  <a:lnTo>
                    <a:pt x="55" y="358"/>
                  </a:lnTo>
                  <a:lnTo>
                    <a:pt x="53" y="356"/>
                  </a:lnTo>
                  <a:lnTo>
                    <a:pt x="53" y="355"/>
                  </a:lnTo>
                  <a:lnTo>
                    <a:pt x="55" y="353"/>
                  </a:lnTo>
                  <a:lnTo>
                    <a:pt x="55" y="352"/>
                  </a:lnTo>
                  <a:lnTo>
                    <a:pt x="52" y="350"/>
                  </a:lnTo>
                  <a:lnTo>
                    <a:pt x="52" y="349"/>
                  </a:lnTo>
                  <a:lnTo>
                    <a:pt x="52" y="347"/>
                  </a:lnTo>
                  <a:lnTo>
                    <a:pt x="52" y="346"/>
                  </a:lnTo>
                  <a:lnTo>
                    <a:pt x="50" y="344"/>
                  </a:lnTo>
                  <a:lnTo>
                    <a:pt x="50" y="343"/>
                  </a:lnTo>
                  <a:lnTo>
                    <a:pt x="50" y="341"/>
                  </a:lnTo>
                  <a:lnTo>
                    <a:pt x="46" y="340"/>
                  </a:lnTo>
                  <a:lnTo>
                    <a:pt x="44" y="338"/>
                  </a:lnTo>
                  <a:lnTo>
                    <a:pt x="43" y="338"/>
                  </a:lnTo>
                  <a:lnTo>
                    <a:pt x="43" y="337"/>
                  </a:lnTo>
                  <a:lnTo>
                    <a:pt x="43" y="338"/>
                  </a:lnTo>
                  <a:lnTo>
                    <a:pt x="41" y="337"/>
                  </a:lnTo>
                  <a:lnTo>
                    <a:pt x="41" y="338"/>
                  </a:lnTo>
                  <a:lnTo>
                    <a:pt x="41" y="337"/>
                  </a:lnTo>
                  <a:lnTo>
                    <a:pt x="41" y="335"/>
                  </a:lnTo>
                  <a:lnTo>
                    <a:pt x="40" y="335"/>
                  </a:lnTo>
                  <a:lnTo>
                    <a:pt x="41" y="334"/>
                  </a:lnTo>
                  <a:lnTo>
                    <a:pt x="40" y="334"/>
                  </a:lnTo>
                  <a:lnTo>
                    <a:pt x="40" y="332"/>
                  </a:lnTo>
                  <a:lnTo>
                    <a:pt x="40" y="331"/>
                  </a:lnTo>
                  <a:lnTo>
                    <a:pt x="41" y="331"/>
                  </a:lnTo>
                  <a:lnTo>
                    <a:pt x="41" y="329"/>
                  </a:lnTo>
                  <a:lnTo>
                    <a:pt x="40" y="331"/>
                  </a:lnTo>
                  <a:lnTo>
                    <a:pt x="40" y="329"/>
                  </a:lnTo>
                  <a:lnTo>
                    <a:pt x="40" y="331"/>
                  </a:lnTo>
                  <a:lnTo>
                    <a:pt x="38" y="331"/>
                  </a:lnTo>
                  <a:lnTo>
                    <a:pt x="37" y="329"/>
                  </a:lnTo>
                  <a:lnTo>
                    <a:pt x="35" y="329"/>
                  </a:lnTo>
                  <a:lnTo>
                    <a:pt x="35" y="331"/>
                  </a:lnTo>
                  <a:lnTo>
                    <a:pt x="35" y="329"/>
                  </a:lnTo>
                  <a:lnTo>
                    <a:pt x="34" y="329"/>
                  </a:lnTo>
                  <a:lnTo>
                    <a:pt x="32" y="329"/>
                  </a:lnTo>
                  <a:lnTo>
                    <a:pt x="31" y="329"/>
                  </a:lnTo>
                  <a:lnTo>
                    <a:pt x="29" y="329"/>
                  </a:lnTo>
                  <a:lnTo>
                    <a:pt x="29" y="328"/>
                  </a:lnTo>
                  <a:lnTo>
                    <a:pt x="28" y="328"/>
                  </a:lnTo>
                  <a:lnTo>
                    <a:pt x="26" y="328"/>
                  </a:lnTo>
                  <a:lnTo>
                    <a:pt x="28" y="328"/>
                  </a:lnTo>
                  <a:lnTo>
                    <a:pt x="26" y="329"/>
                  </a:lnTo>
                  <a:lnTo>
                    <a:pt x="26" y="331"/>
                  </a:lnTo>
                  <a:lnTo>
                    <a:pt x="25" y="331"/>
                  </a:lnTo>
                  <a:lnTo>
                    <a:pt x="23" y="331"/>
                  </a:lnTo>
                  <a:lnTo>
                    <a:pt x="22" y="331"/>
                  </a:lnTo>
                  <a:lnTo>
                    <a:pt x="20" y="331"/>
                  </a:lnTo>
                  <a:lnTo>
                    <a:pt x="19" y="329"/>
                  </a:lnTo>
                  <a:lnTo>
                    <a:pt x="19" y="331"/>
                  </a:lnTo>
                  <a:lnTo>
                    <a:pt x="17" y="331"/>
                  </a:lnTo>
                  <a:lnTo>
                    <a:pt x="17" y="329"/>
                  </a:lnTo>
                  <a:lnTo>
                    <a:pt x="17" y="328"/>
                  </a:lnTo>
                  <a:lnTo>
                    <a:pt x="17" y="326"/>
                  </a:lnTo>
                  <a:lnTo>
                    <a:pt x="16" y="325"/>
                  </a:lnTo>
                  <a:lnTo>
                    <a:pt x="16" y="323"/>
                  </a:lnTo>
                  <a:lnTo>
                    <a:pt x="14" y="322"/>
                  </a:lnTo>
                  <a:lnTo>
                    <a:pt x="14" y="320"/>
                  </a:lnTo>
                  <a:lnTo>
                    <a:pt x="14" y="318"/>
                  </a:lnTo>
                  <a:lnTo>
                    <a:pt x="13" y="318"/>
                  </a:lnTo>
                  <a:lnTo>
                    <a:pt x="13" y="317"/>
                  </a:lnTo>
                  <a:lnTo>
                    <a:pt x="13" y="315"/>
                  </a:lnTo>
                  <a:lnTo>
                    <a:pt x="11" y="315"/>
                  </a:lnTo>
                  <a:lnTo>
                    <a:pt x="11" y="314"/>
                  </a:lnTo>
                  <a:lnTo>
                    <a:pt x="9" y="314"/>
                  </a:lnTo>
                  <a:lnTo>
                    <a:pt x="11" y="312"/>
                  </a:lnTo>
                  <a:lnTo>
                    <a:pt x="11" y="311"/>
                  </a:lnTo>
                  <a:lnTo>
                    <a:pt x="11" y="309"/>
                  </a:lnTo>
                  <a:lnTo>
                    <a:pt x="11" y="308"/>
                  </a:lnTo>
                  <a:lnTo>
                    <a:pt x="9" y="308"/>
                  </a:lnTo>
                  <a:lnTo>
                    <a:pt x="9" y="306"/>
                  </a:lnTo>
                  <a:lnTo>
                    <a:pt x="9" y="305"/>
                  </a:lnTo>
                  <a:lnTo>
                    <a:pt x="9" y="303"/>
                  </a:lnTo>
                  <a:lnTo>
                    <a:pt x="9" y="302"/>
                  </a:lnTo>
                  <a:lnTo>
                    <a:pt x="9" y="300"/>
                  </a:lnTo>
                  <a:lnTo>
                    <a:pt x="9" y="299"/>
                  </a:lnTo>
                  <a:lnTo>
                    <a:pt x="9" y="297"/>
                  </a:lnTo>
                  <a:lnTo>
                    <a:pt x="9" y="296"/>
                  </a:lnTo>
                  <a:lnTo>
                    <a:pt x="9" y="294"/>
                  </a:lnTo>
                  <a:lnTo>
                    <a:pt x="9" y="293"/>
                  </a:lnTo>
                  <a:lnTo>
                    <a:pt x="9" y="291"/>
                  </a:lnTo>
                  <a:lnTo>
                    <a:pt x="9" y="290"/>
                  </a:lnTo>
                  <a:lnTo>
                    <a:pt x="8" y="290"/>
                  </a:lnTo>
                  <a:lnTo>
                    <a:pt x="8" y="288"/>
                  </a:lnTo>
                  <a:lnTo>
                    <a:pt x="8" y="287"/>
                  </a:lnTo>
                  <a:lnTo>
                    <a:pt x="6" y="287"/>
                  </a:lnTo>
                  <a:lnTo>
                    <a:pt x="6" y="285"/>
                  </a:lnTo>
                  <a:lnTo>
                    <a:pt x="5" y="284"/>
                  </a:lnTo>
                  <a:lnTo>
                    <a:pt x="3" y="284"/>
                  </a:lnTo>
                  <a:lnTo>
                    <a:pt x="5" y="284"/>
                  </a:lnTo>
                  <a:lnTo>
                    <a:pt x="3" y="284"/>
                  </a:lnTo>
                  <a:lnTo>
                    <a:pt x="3" y="282"/>
                  </a:lnTo>
                  <a:lnTo>
                    <a:pt x="2" y="282"/>
                  </a:lnTo>
                  <a:lnTo>
                    <a:pt x="2" y="281"/>
                  </a:lnTo>
                  <a:lnTo>
                    <a:pt x="3" y="281"/>
                  </a:lnTo>
                  <a:lnTo>
                    <a:pt x="3" y="279"/>
                  </a:lnTo>
                  <a:lnTo>
                    <a:pt x="2" y="279"/>
                  </a:lnTo>
                  <a:lnTo>
                    <a:pt x="2" y="278"/>
                  </a:lnTo>
                  <a:lnTo>
                    <a:pt x="0" y="276"/>
                  </a:lnTo>
                  <a:lnTo>
                    <a:pt x="0" y="275"/>
                  </a:lnTo>
                  <a:lnTo>
                    <a:pt x="0" y="273"/>
                  </a:lnTo>
                  <a:lnTo>
                    <a:pt x="0" y="272"/>
                  </a:lnTo>
                  <a:lnTo>
                    <a:pt x="2" y="272"/>
                  </a:lnTo>
                  <a:lnTo>
                    <a:pt x="2" y="270"/>
                  </a:lnTo>
                  <a:lnTo>
                    <a:pt x="3" y="269"/>
                  </a:lnTo>
                  <a:lnTo>
                    <a:pt x="3" y="267"/>
                  </a:lnTo>
                  <a:lnTo>
                    <a:pt x="3" y="265"/>
                  </a:lnTo>
                  <a:lnTo>
                    <a:pt x="5" y="265"/>
                  </a:lnTo>
                  <a:lnTo>
                    <a:pt x="6" y="265"/>
                  </a:lnTo>
                  <a:lnTo>
                    <a:pt x="5" y="264"/>
                  </a:lnTo>
                  <a:lnTo>
                    <a:pt x="6" y="264"/>
                  </a:lnTo>
                  <a:lnTo>
                    <a:pt x="8" y="264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3" y="258"/>
                  </a:lnTo>
                  <a:lnTo>
                    <a:pt x="13" y="256"/>
                  </a:lnTo>
                  <a:lnTo>
                    <a:pt x="13" y="255"/>
                  </a:lnTo>
                  <a:lnTo>
                    <a:pt x="13" y="253"/>
                  </a:lnTo>
                  <a:lnTo>
                    <a:pt x="13" y="252"/>
                  </a:lnTo>
                  <a:lnTo>
                    <a:pt x="13" y="250"/>
                  </a:lnTo>
                  <a:lnTo>
                    <a:pt x="13" y="249"/>
                  </a:lnTo>
                  <a:lnTo>
                    <a:pt x="13" y="247"/>
                  </a:lnTo>
                  <a:lnTo>
                    <a:pt x="13" y="246"/>
                  </a:lnTo>
                  <a:lnTo>
                    <a:pt x="13" y="244"/>
                  </a:lnTo>
                  <a:lnTo>
                    <a:pt x="13" y="243"/>
                  </a:lnTo>
                  <a:lnTo>
                    <a:pt x="11" y="238"/>
                  </a:lnTo>
                  <a:lnTo>
                    <a:pt x="22" y="238"/>
                  </a:lnTo>
                  <a:lnTo>
                    <a:pt x="20" y="235"/>
                  </a:lnTo>
                  <a:lnTo>
                    <a:pt x="20" y="232"/>
                  </a:lnTo>
                  <a:lnTo>
                    <a:pt x="20" y="231"/>
                  </a:lnTo>
                  <a:lnTo>
                    <a:pt x="23" y="228"/>
                  </a:lnTo>
                  <a:lnTo>
                    <a:pt x="22" y="223"/>
                  </a:lnTo>
                  <a:lnTo>
                    <a:pt x="22" y="222"/>
                  </a:lnTo>
                  <a:lnTo>
                    <a:pt x="22" y="220"/>
                  </a:lnTo>
                  <a:lnTo>
                    <a:pt x="23" y="216"/>
                  </a:lnTo>
                  <a:lnTo>
                    <a:pt x="25" y="214"/>
                  </a:lnTo>
                  <a:lnTo>
                    <a:pt x="26" y="216"/>
                  </a:lnTo>
                  <a:lnTo>
                    <a:pt x="28" y="216"/>
                  </a:lnTo>
                  <a:lnTo>
                    <a:pt x="29" y="216"/>
                  </a:lnTo>
                  <a:lnTo>
                    <a:pt x="32" y="216"/>
                  </a:lnTo>
                  <a:lnTo>
                    <a:pt x="31" y="211"/>
                  </a:lnTo>
                  <a:lnTo>
                    <a:pt x="31" y="209"/>
                  </a:lnTo>
                  <a:lnTo>
                    <a:pt x="29" y="208"/>
                  </a:lnTo>
                  <a:lnTo>
                    <a:pt x="29" y="206"/>
                  </a:lnTo>
                  <a:lnTo>
                    <a:pt x="29" y="205"/>
                  </a:lnTo>
                  <a:lnTo>
                    <a:pt x="28" y="205"/>
                  </a:lnTo>
                  <a:lnTo>
                    <a:pt x="26" y="199"/>
                  </a:lnTo>
                  <a:lnTo>
                    <a:pt x="28" y="199"/>
                  </a:lnTo>
                  <a:lnTo>
                    <a:pt x="29" y="197"/>
                  </a:lnTo>
                  <a:lnTo>
                    <a:pt x="32" y="197"/>
                  </a:lnTo>
                  <a:lnTo>
                    <a:pt x="34" y="194"/>
                  </a:lnTo>
                  <a:lnTo>
                    <a:pt x="34" y="193"/>
                  </a:lnTo>
                  <a:lnTo>
                    <a:pt x="35" y="193"/>
                  </a:lnTo>
                  <a:lnTo>
                    <a:pt x="35" y="191"/>
                  </a:lnTo>
                  <a:lnTo>
                    <a:pt x="35" y="190"/>
                  </a:lnTo>
                  <a:lnTo>
                    <a:pt x="37" y="190"/>
                  </a:lnTo>
                  <a:lnTo>
                    <a:pt x="38" y="191"/>
                  </a:lnTo>
                  <a:lnTo>
                    <a:pt x="40" y="190"/>
                  </a:lnTo>
                  <a:lnTo>
                    <a:pt x="40" y="188"/>
                  </a:lnTo>
                  <a:lnTo>
                    <a:pt x="40" y="187"/>
                  </a:lnTo>
                  <a:lnTo>
                    <a:pt x="40" y="185"/>
                  </a:lnTo>
                  <a:lnTo>
                    <a:pt x="37" y="184"/>
                  </a:lnTo>
                  <a:lnTo>
                    <a:pt x="37" y="182"/>
                  </a:lnTo>
                  <a:lnTo>
                    <a:pt x="35" y="181"/>
                  </a:lnTo>
                  <a:lnTo>
                    <a:pt x="35" y="179"/>
                  </a:lnTo>
                  <a:lnTo>
                    <a:pt x="34" y="179"/>
                  </a:lnTo>
                  <a:lnTo>
                    <a:pt x="34" y="178"/>
                  </a:lnTo>
                  <a:lnTo>
                    <a:pt x="32" y="176"/>
                  </a:lnTo>
                  <a:lnTo>
                    <a:pt x="32" y="175"/>
                  </a:lnTo>
                  <a:lnTo>
                    <a:pt x="32" y="173"/>
                  </a:lnTo>
                  <a:lnTo>
                    <a:pt x="32" y="170"/>
                  </a:lnTo>
                  <a:lnTo>
                    <a:pt x="34" y="169"/>
                  </a:lnTo>
                  <a:lnTo>
                    <a:pt x="35" y="167"/>
                  </a:lnTo>
                  <a:lnTo>
                    <a:pt x="37" y="167"/>
                  </a:lnTo>
                  <a:lnTo>
                    <a:pt x="38" y="167"/>
                  </a:lnTo>
                  <a:lnTo>
                    <a:pt x="40" y="167"/>
                  </a:lnTo>
                  <a:lnTo>
                    <a:pt x="40" y="166"/>
                  </a:lnTo>
                  <a:lnTo>
                    <a:pt x="41" y="164"/>
                  </a:lnTo>
                  <a:lnTo>
                    <a:pt x="40" y="163"/>
                  </a:lnTo>
                  <a:lnTo>
                    <a:pt x="38" y="163"/>
                  </a:lnTo>
                  <a:lnTo>
                    <a:pt x="38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1" y="159"/>
                  </a:lnTo>
                  <a:lnTo>
                    <a:pt x="43" y="159"/>
                  </a:lnTo>
                  <a:lnTo>
                    <a:pt x="43" y="158"/>
                  </a:lnTo>
                  <a:lnTo>
                    <a:pt x="44" y="158"/>
                  </a:lnTo>
                  <a:lnTo>
                    <a:pt x="46" y="156"/>
                  </a:lnTo>
                  <a:lnTo>
                    <a:pt x="46" y="155"/>
                  </a:lnTo>
                  <a:lnTo>
                    <a:pt x="46" y="153"/>
                  </a:lnTo>
                  <a:lnTo>
                    <a:pt x="46" y="152"/>
                  </a:lnTo>
                  <a:lnTo>
                    <a:pt x="47" y="152"/>
                  </a:lnTo>
                  <a:lnTo>
                    <a:pt x="49" y="152"/>
                  </a:lnTo>
                  <a:lnTo>
                    <a:pt x="50" y="153"/>
                  </a:lnTo>
                  <a:lnTo>
                    <a:pt x="52" y="153"/>
                  </a:lnTo>
                  <a:lnTo>
                    <a:pt x="52" y="152"/>
                  </a:lnTo>
                  <a:lnTo>
                    <a:pt x="52" y="153"/>
                  </a:lnTo>
                  <a:lnTo>
                    <a:pt x="53" y="153"/>
                  </a:lnTo>
                  <a:lnTo>
                    <a:pt x="55" y="153"/>
                  </a:lnTo>
                  <a:lnTo>
                    <a:pt x="55" y="155"/>
                  </a:lnTo>
                  <a:lnTo>
                    <a:pt x="56" y="155"/>
                  </a:lnTo>
                  <a:lnTo>
                    <a:pt x="58" y="155"/>
                  </a:lnTo>
                  <a:lnTo>
                    <a:pt x="58" y="156"/>
                  </a:lnTo>
                  <a:lnTo>
                    <a:pt x="58" y="158"/>
                  </a:lnTo>
                  <a:lnTo>
                    <a:pt x="58" y="159"/>
                  </a:lnTo>
                  <a:lnTo>
                    <a:pt x="59" y="159"/>
                  </a:lnTo>
                  <a:lnTo>
                    <a:pt x="61" y="159"/>
                  </a:lnTo>
                  <a:lnTo>
                    <a:pt x="61" y="161"/>
                  </a:lnTo>
                  <a:lnTo>
                    <a:pt x="61" y="159"/>
                  </a:lnTo>
                  <a:lnTo>
                    <a:pt x="62" y="159"/>
                  </a:lnTo>
                  <a:lnTo>
                    <a:pt x="62" y="158"/>
                  </a:lnTo>
                  <a:lnTo>
                    <a:pt x="62" y="156"/>
                  </a:lnTo>
                  <a:lnTo>
                    <a:pt x="64" y="155"/>
                  </a:lnTo>
                  <a:lnTo>
                    <a:pt x="64" y="153"/>
                  </a:lnTo>
                  <a:lnTo>
                    <a:pt x="65" y="153"/>
                  </a:lnTo>
                  <a:lnTo>
                    <a:pt x="67" y="153"/>
                  </a:lnTo>
                  <a:lnTo>
                    <a:pt x="67" y="155"/>
                  </a:lnTo>
                  <a:lnTo>
                    <a:pt x="69" y="155"/>
                  </a:lnTo>
                  <a:lnTo>
                    <a:pt x="69" y="156"/>
                  </a:lnTo>
                  <a:lnTo>
                    <a:pt x="70" y="155"/>
                  </a:lnTo>
                  <a:lnTo>
                    <a:pt x="72" y="155"/>
                  </a:lnTo>
                  <a:lnTo>
                    <a:pt x="72" y="153"/>
                  </a:lnTo>
                  <a:lnTo>
                    <a:pt x="72" y="152"/>
                  </a:lnTo>
                  <a:lnTo>
                    <a:pt x="73" y="152"/>
                  </a:lnTo>
                  <a:lnTo>
                    <a:pt x="73" y="150"/>
                  </a:lnTo>
                  <a:lnTo>
                    <a:pt x="75" y="150"/>
                  </a:lnTo>
                  <a:lnTo>
                    <a:pt x="76" y="150"/>
                  </a:lnTo>
                  <a:lnTo>
                    <a:pt x="76" y="149"/>
                  </a:lnTo>
                  <a:lnTo>
                    <a:pt x="78" y="149"/>
                  </a:lnTo>
                  <a:lnTo>
                    <a:pt x="79" y="149"/>
                  </a:lnTo>
                  <a:lnTo>
                    <a:pt x="79" y="147"/>
                  </a:lnTo>
                  <a:lnTo>
                    <a:pt x="81" y="147"/>
                  </a:lnTo>
                  <a:lnTo>
                    <a:pt x="82" y="147"/>
                  </a:lnTo>
                  <a:lnTo>
                    <a:pt x="84" y="147"/>
                  </a:lnTo>
                  <a:lnTo>
                    <a:pt x="84" y="146"/>
                  </a:lnTo>
                  <a:lnTo>
                    <a:pt x="85" y="146"/>
                  </a:lnTo>
                  <a:lnTo>
                    <a:pt x="85" y="147"/>
                  </a:lnTo>
                  <a:lnTo>
                    <a:pt x="85" y="146"/>
                  </a:lnTo>
                  <a:lnTo>
                    <a:pt x="87" y="144"/>
                  </a:lnTo>
                  <a:lnTo>
                    <a:pt x="88" y="144"/>
                  </a:lnTo>
                  <a:lnTo>
                    <a:pt x="90" y="143"/>
                  </a:lnTo>
                  <a:lnTo>
                    <a:pt x="91" y="143"/>
                  </a:lnTo>
                  <a:lnTo>
                    <a:pt x="90" y="143"/>
                  </a:lnTo>
                  <a:lnTo>
                    <a:pt x="91" y="141"/>
                  </a:lnTo>
                  <a:lnTo>
                    <a:pt x="91" y="143"/>
                  </a:lnTo>
                  <a:lnTo>
                    <a:pt x="93" y="141"/>
                  </a:lnTo>
                  <a:lnTo>
                    <a:pt x="91" y="141"/>
                  </a:lnTo>
                  <a:lnTo>
                    <a:pt x="93" y="140"/>
                  </a:lnTo>
                  <a:lnTo>
                    <a:pt x="94" y="140"/>
                  </a:lnTo>
                  <a:lnTo>
                    <a:pt x="93" y="140"/>
                  </a:lnTo>
                  <a:lnTo>
                    <a:pt x="93" y="138"/>
                  </a:lnTo>
                  <a:lnTo>
                    <a:pt x="94" y="138"/>
                  </a:lnTo>
                  <a:lnTo>
                    <a:pt x="94" y="140"/>
                  </a:lnTo>
                  <a:lnTo>
                    <a:pt x="94" y="138"/>
                  </a:lnTo>
                  <a:lnTo>
                    <a:pt x="96" y="138"/>
                  </a:lnTo>
                  <a:lnTo>
                    <a:pt x="96" y="140"/>
                  </a:lnTo>
                  <a:lnTo>
                    <a:pt x="97" y="140"/>
                  </a:lnTo>
                  <a:lnTo>
                    <a:pt x="97" y="141"/>
                  </a:lnTo>
                  <a:lnTo>
                    <a:pt x="97" y="140"/>
                  </a:lnTo>
                  <a:lnTo>
                    <a:pt x="99" y="140"/>
                  </a:lnTo>
                  <a:lnTo>
                    <a:pt x="99" y="138"/>
                  </a:lnTo>
                  <a:lnTo>
                    <a:pt x="100" y="138"/>
                  </a:lnTo>
                  <a:lnTo>
                    <a:pt x="100" y="140"/>
                  </a:lnTo>
                  <a:lnTo>
                    <a:pt x="102" y="140"/>
                  </a:lnTo>
                  <a:lnTo>
                    <a:pt x="103" y="140"/>
                  </a:lnTo>
                  <a:lnTo>
                    <a:pt x="102" y="140"/>
                  </a:lnTo>
                  <a:lnTo>
                    <a:pt x="103" y="140"/>
                  </a:lnTo>
                  <a:lnTo>
                    <a:pt x="103" y="138"/>
                  </a:lnTo>
                  <a:lnTo>
                    <a:pt x="103" y="137"/>
                  </a:lnTo>
                  <a:lnTo>
                    <a:pt x="105" y="135"/>
                  </a:lnTo>
                  <a:lnTo>
                    <a:pt x="105" y="134"/>
                  </a:lnTo>
                  <a:lnTo>
                    <a:pt x="105" y="132"/>
                  </a:lnTo>
                  <a:lnTo>
                    <a:pt x="105" y="131"/>
                  </a:lnTo>
                  <a:lnTo>
                    <a:pt x="106" y="129"/>
                  </a:lnTo>
                  <a:lnTo>
                    <a:pt x="106" y="128"/>
                  </a:lnTo>
                  <a:lnTo>
                    <a:pt x="106" y="126"/>
                  </a:lnTo>
                  <a:lnTo>
                    <a:pt x="106" y="125"/>
                  </a:lnTo>
                  <a:lnTo>
                    <a:pt x="106" y="123"/>
                  </a:lnTo>
                  <a:lnTo>
                    <a:pt x="106" y="122"/>
                  </a:lnTo>
                  <a:lnTo>
                    <a:pt x="108" y="120"/>
                  </a:lnTo>
                  <a:lnTo>
                    <a:pt x="108" y="119"/>
                  </a:lnTo>
                  <a:lnTo>
                    <a:pt x="109" y="119"/>
                  </a:lnTo>
                  <a:lnTo>
                    <a:pt x="111" y="119"/>
                  </a:lnTo>
                  <a:lnTo>
                    <a:pt x="112" y="117"/>
                  </a:lnTo>
                  <a:lnTo>
                    <a:pt x="114" y="117"/>
                  </a:lnTo>
                  <a:lnTo>
                    <a:pt x="115" y="116"/>
                  </a:lnTo>
                  <a:lnTo>
                    <a:pt x="117" y="116"/>
                  </a:lnTo>
                  <a:lnTo>
                    <a:pt x="117" y="117"/>
                  </a:lnTo>
                  <a:lnTo>
                    <a:pt x="118" y="117"/>
                  </a:lnTo>
                  <a:lnTo>
                    <a:pt x="120" y="116"/>
                  </a:lnTo>
                  <a:lnTo>
                    <a:pt x="121" y="116"/>
                  </a:lnTo>
                  <a:lnTo>
                    <a:pt x="123" y="114"/>
                  </a:lnTo>
                  <a:lnTo>
                    <a:pt x="124" y="113"/>
                  </a:lnTo>
                  <a:lnTo>
                    <a:pt x="124" y="111"/>
                  </a:lnTo>
                  <a:lnTo>
                    <a:pt x="126" y="111"/>
                  </a:lnTo>
                  <a:lnTo>
                    <a:pt x="128" y="110"/>
                  </a:lnTo>
                  <a:lnTo>
                    <a:pt x="129" y="110"/>
                  </a:lnTo>
                  <a:lnTo>
                    <a:pt x="131" y="110"/>
                  </a:lnTo>
                  <a:lnTo>
                    <a:pt x="131" y="108"/>
                  </a:lnTo>
                  <a:lnTo>
                    <a:pt x="132" y="108"/>
                  </a:lnTo>
                  <a:lnTo>
                    <a:pt x="134" y="108"/>
                  </a:lnTo>
                  <a:lnTo>
                    <a:pt x="135" y="108"/>
                  </a:lnTo>
                  <a:lnTo>
                    <a:pt x="137" y="106"/>
                  </a:lnTo>
                  <a:lnTo>
                    <a:pt x="137" y="105"/>
                  </a:lnTo>
                  <a:lnTo>
                    <a:pt x="138" y="103"/>
                  </a:lnTo>
                  <a:lnTo>
                    <a:pt x="140" y="103"/>
                  </a:lnTo>
                  <a:lnTo>
                    <a:pt x="140" y="102"/>
                  </a:lnTo>
                  <a:lnTo>
                    <a:pt x="140" y="100"/>
                  </a:lnTo>
                  <a:lnTo>
                    <a:pt x="141" y="99"/>
                  </a:lnTo>
                  <a:lnTo>
                    <a:pt x="141" y="97"/>
                  </a:lnTo>
                  <a:lnTo>
                    <a:pt x="140" y="96"/>
                  </a:lnTo>
                  <a:lnTo>
                    <a:pt x="140" y="94"/>
                  </a:lnTo>
                  <a:lnTo>
                    <a:pt x="140" y="93"/>
                  </a:lnTo>
                  <a:lnTo>
                    <a:pt x="138" y="93"/>
                  </a:lnTo>
                  <a:lnTo>
                    <a:pt x="138" y="91"/>
                  </a:lnTo>
                  <a:lnTo>
                    <a:pt x="138" y="90"/>
                  </a:lnTo>
                  <a:lnTo>
                    <a:pt x="137" y="90"/>
                  </a:lnTo>
                  <a:lnTo>
                    <a:pt x="137" y="88"/>
                  </a:lnTo>
                  <a:lnTo>
                    <a:pt x="138" y="88"/>
                  </a:lnTo>
                  <a:lnTo>
                    <a:pt x="138" y="87"/>
                  </a:lnTo>
                  <a:lnTo>
                    <a:pt x="138" y="85"/>
                  </a:lnTo>
                  <a:lnTo>
                    <a:pt x="140" y="84"/>
                  </a:lnTo>
                  <a:lnTo>
                    <a:pt x="143" y="84"/>
                  </a:lnTo>
                  <a:lnTo>
                    <a:pt x="144" y="82"/>
                  </a:lnTo>
                  <a:lnTo>
                    <a:pt x="144" y="81"/>
                  </a:lnTo>
                  <a:lnTo>
                    <a:pt x="143" y="81"/>
                  </a:lnTo>
                  <a:lnTo>
                    <a:pt x="143" y="79"/>
                  </a:lnTo>
                  <a:lnTo>
                    <a:pt x="143" y="78"/>
                  </a:lnTo>
                  <a:lnTo>
                    <a:pt x="144" y="78"/>
                  </a:lnTo>
                  <a:lnTo>
                    <a:pt x="144" y="76"/>
                  </a:lnTo>
                  <a:lnTo>
                    <a:pt x="146" y="75"/>
                  </a:lnTo>
                  <a:lnTo>
                    <a:pt x="147" y="75"/>
                  </a:lnTo>
                  <a:lnTo>
                    <a:pt x="147" y="73"/>
                  </a:lnTo>
                  <a:lnTo>
                    <a:pt x="149" y="73"/>
                  </a:lnTo>
                  <a:lnTo>
                    <a:pt x="149" y="72"/>
                  </a:lnTo>
                  <a:lnTo>
                    <a:pt x="147" y="70"/>
                  </a:lnTo>
                  <a:lnTo>
                    <a:pt x="146" y="70"/>
                  </a:lnTo>
                  <a:lnTo>
                    <a:pt x="146" y="69"/>
                  </a:lnTo>
                  <a:lnTo>
                    <a:pt x="144" y="69"/>
                  </a:lnTo>
                  <a:lnTo>
                    <a:pt x="143" y="67"/>
                  </a:lnTo>
                  <a:lnTo>
                    <a:pt x="141" y="67"/>
                  </a:lnTo>
                  <a:lnTo>
                    <a:pt x="141" y="66"/>
                  </a:lnTo>
                  <a:lnTo>
                    <a:pt x="140" y="66"/>
                  </a:lnTo>
                  <a:lnTo>
                    <a:pt x="140" y="64"/>
                  </a:lnTo>
                  <a:lnTo>
                    <a:pt x="138" y="64"/>
                  </a:lnTo>
                  <a:lnTo>
                    <a:pt x="138" y="63"/>
                  </a:lnTo>
                  <a:lnTo>
                    <a:pt x="141" y="61"/>
                  </a:lnTo>
                  <a:lnTo>
                    <a:pt x="143" y="60"/>
                  </a:lnTo>
                  <a:lnTo>
                    <a:pt x="143" y="58"/>
                  </a:lnTo>
                  <a:lnTo>
                    <a:pt x="144" y="58"/>
                  </a:lnTo>
                  <a:lnTo>
                    <a:pt x="144" y="57"/>
                  </a:lnTo>
                  <a:lnTo>
                    <a:pt x="146" y="53"/>
                  </a:lnTo>
                  <a:lnTo>
                    <a:pt x="147" y="52"/>
                  </a:lnTo>
                  <a:lnTo>
                    <a:pt x="147" y="50"/>
                  </a:lnTo>
                  <a:lnTo>
                    <a:pt x="149" y="49"/>
                  </a:lnTo>
                  <a:lnTo>
                    <a:pt x="149" y="47"/>
                  </a:lnTo>
                  <a:lnTo>
                    <a:pt x="150" y="46"/>
                  </a:lnTo>
                  <a:lnTo>
                    <a:pt x="150" y="44"/>
                  </a:lnTo>
                  <a:lnTo>
                    <a:pt x="150" y="43"/>
                  </a:lnTo>
                  <a:lnTo>
                    <a:pt x="150" y="41"/>
                  </a:lnTo>
                  <a:lnTo>
                    <a:pt x="150" y="40"/>
                  </a:lnTo>
                  <a:lnTo>
                    <a:pt x="150" y="38"/>
                  </a:lnTo>
                  <a:lnTo>
                    <a:pt x="150" y="37"/>
                  </a:lnTo>
                  <a:lnTo>
                    <a:pt x="152" y="37"/>
                  </a:lnTo>
                  <a:lnTo>
                    <a:pt x="152" y="35"/>
                  </a:lnTo>
                  <a:lnTo>
                    <a:pt x="152" y="34"/>
                  </a:lnTo>
                  <a:lnTo>
                    <a:pt x="152" y="32"/>
                  </a:lnTo>
                  <a:lnTo>
                    <a:pt x="153" y="32"/>
                  </a:lnTo>
                  <a:lnTo>
                    <a:pt x="158" y="32"/>
                  </a:lnTo>
                  <a:lnTo>
                    <a:pt x="162" y="31"/>
                  </a:lnTo>
                  <a:lnTo>
                    <a:pt x="164" y="31"/>
                  </a:lnTo>
                  <a:lnTo>
                    <a:pt x="165" y="32"/>
                  </a:lnTo>
                  <a:lnTo>
                    <a:pt x="168" y="32"/>
                  </a:lnTo>
                  <a:lnTo>
                    <a:pt x="170" y="32"/>
                  </a:lnTo>
                  <a:lnTo>
                    <a:pt x="173" y="32"/>
                  </a:lnTo>
                  <a:lnTo>
                    <a:pt x="173" y="31"/>
                  </a:lnTo>
                  <a:lnTo>
                    <a:pt x="173" y="29"/>
                  </a:lnTo>
                  <a:lnTo>
                    <a:pt x="173" y="31"/>
                  </a:lnTo>
                  <a:lnTo>
                    <a:pt x="174" y="31"/>
                  </a:lnTo>
                  <a:lnTo>
                    <a:pt x="174" y="28"/>
                  </a:lnTo>
                  <a:lnTo>
                    <a:pt x="173" y="28"/>
                  </a:lnTo>
                  <a:lnTo>
                    <a:pt x="173" y="26"/>
                  </a:lnTo>
                  <a:lnTo>
                    <a:pt x="171" y="25"/>
                  </a:lnTo>
                  <a:lnTo>
                    <a:pt x="171" y="23"/>
                  </a:lnTo>
                  <a:lnTo>
                    <a:pt x="173" y="22"/>
                  </a:lnTo>
                  <a:lnTo>
                    <a:pt x="174" y="22"/>
                  </a:lnTo>
                  <a:lnTo>
                    <a:pt x="174" y="20"/>
                  </a:lnTo>
                  <a:lnTo>
                    <a:pt x="174" y="19"/>
                  </a:lnTo>
                  <a:lnTo>
                    <a:pt x="173" y="17"/>
                  </a:lnTo>
                  <a:lnTo>
                    <a:pt x="173" y="16"/>
                  </a:lnTo>
                  <a:lnTo>
                    <a:pt x="171" y="14"/>
                  </a:lnTo>
                  <a:lnTo>
                    <a:pt x="173" y="13"/>
                  </a:lnTo>
                  <a:lnTo>
                    <a:pt x="173" y="11"/>
                  </a:lnTo>
                  <a:lnTo>
                    <a:pt x="176" y="10"/>
                  </a:lnTo>
                  <a:lnTo>
                    <a:pt x="177" y="10"/>
                  </a:lnTo>
                  <a:lnTo>
                    <a:pt x="179" y="10"/>
                  </a:lnTo>
                  <a:lnTo>
                    <a:pt x="180" y="8"/>
                  </a:lnTo>
                  <a:lnTo>
                    <a:pt x="185" y="7"/>
                  </a:lnTo>
                  <a:lnTo>
                    <a:pt x="187" y="7"/>
                  </a:lnTo>
                  <a:lnTo>
                    <a:pt x="188" y="5"/>
                  </a:lnTo>
                  <a:lnTo>
                    <a:pt x="196" y="2"/>
                  </a:lnTo>
                  <a:lnTo>
                    <a:pt x="197" y="2"/>
                  </a:lnTo>
                  <a:lnTo>
                    <a:pt x="199" y="2"/>
                  </a:lnTo>
                  <a:lnTo>
                    <a:pt x="199" y="0"/>
                  </a:lnTo>
                  <a:lnTo>
                    <a:pt x="200" y="0"/>
                  </a:lnTo>
                  <a:lnTo>
                    <a:pt x="202" y="0"/>
                  </a:lnTo>
                  <a:lnTo>
                    <a:pt x="203" y="0"/>
                  </a:lnTo>
                  <a:lnTo>
                    <a:pt x="203" y="16"/>
                  </a:lnTo>
                  <a:lnTo>
                    <a:pt x="191" y="34"/>
                  </a:lnTo>
                  <a:lnTo>
                    <a:pt x="191" y="38"/>
                  </a:lnTo>
                  <a:lnTo>
                    <a:pt x="191" y="40"/>
                  </a:lnTo>
                  <a:lnTo>
                    <a:pt x="194" y="43"/>
                  </a:lnTo>
                  <a:lnTo>
                    <a:pt x="199" y="63"/>
                  </a:lnTo>
                  <a:lnTo>
                    <a:pt x="202" y="69"/>
                  </a:lnTo>
                  <a:lnTo>
                    <a:pt x="211" y="85"/>
                  </a:lnTo>
                  <a:lnTo>
                    <a:pt x="211" y="87"/>
                  </a:lnTo>
                  <a:lnTo>
                    <a:pt x="212" y="87"/>
                  </a:lnTo>
                  <a:lnTo>
                    <a:pt x="218" y="91"/>
                  </a:lnTo>
                  <a:lnTo>
                    <a:pt x="235" y="100"/>
                  </a:lnTo>
                  <a:lnTo>
                    <a:pt x="243" y="113"/>
                  </a:lnTo>
                  <a:lnTo>
                    <a:pt x="243" y="114"/>
                  </a:lnTo>
                  <a:lnTo>
                    <a:pt x="261" y="119"/>
                  </a:lnTo>
                  <a:lnTo>
                    <a:pt x="262" y="120"/>
                  </a:lnTo>
                  <a:lnTo>
                    <a:pt x="277" y="132"/>
                  </a:lnTo>
                  <a:lnTo>
                    <a:pt x="271" y="146"/>
                  </a:lnTo>
                  <a:lnTo>
                    <a:pt x="283" y="153"/>
                  </a:lnTo>
                  <a:lnTo>
                    <a:pt x="285" y="155"/>
                  </a:lnTo>
                  <a:lnTo>
                    <a:pt x="305" y="153"/>
                  </a:lnTo>
                  <a:lnTo>
                    <a:pt x="303" y="170"/>
                  </a:lnTo>
                  <a:lnTo>
                    <a:pt x="294" y="175"/>
                  </a:lnTo>
                  <a:lnTo>
                    <a:pt x="289" y="188"/>
                  </a:lnTo>
                  <a:lnTo>
                    <a:pt x="265" y="197"/>
                  </a:lnTo>
                  <a:lnTo>
                    <a:pt x="265" y="202"/>
                  </a:lnTo>
                  <a:lnTo>
                    <a:pt x="261" y="206"/>
                  </a:lnTo>
                  <a:lnTo>
                    <a:pt x="258" y="219"/>
                  </a:lnTo>
                  <a:lnTo>
                    <a:pt x="249" y="232"/>
                  </a:lnTo>
                  <a:lnTo>
                    <a:pt x="247" y="235"/>
                  </a:lnTo>
                  <a:lnTo>
                    <a:pt x="247" y="241"/>
                  </a:lnTo>
                  <a:lnTo>
                    <a:pt x="214" y="270"/>
                  </a:lnTo>
                  <a:lnTo>
                    <a:pt x="212" y="270"/>
                  </a:lnTo>
                  <a:lnTo>
                    <a:pt x="208" y="290"/>
                  </a:lnTo>
                  <a:lnTo>
                    <a:pt x="191" y="311"/>
                  </a:lnTo>
                  <a:lnTo>
                    <a:pt x="185" y="322"/>
                  </a:lnTo>
                  <a:lnTo>
                    <a:pt x="170" y="338"/>
                  </a:lnTo>
                  <a:lnTo>
                    <a:pt x="117" y="371"/>
                  </a:lnTo>
                  <a:lnTo>
                    <a:pt x="112" y="378"/>
                  </a:lnTo>
                  <a:lnTo>
                    <a:pt x="100" y="394"/>
                  </a:lnTo>
                  <a:lnTo>
                    <a:pt x="99" y="396"/>
                  </a:lnTo>
                  <a:lnTo>
                    <a:pt x="75" y="406"/>
                  </a:lnTo>
                  <a:lnTo>
                    <a:pt x="73" y="388"/>
                  </a:lnTo>
                  <a:lnTo>
                    <a:pt x="72" y="381"/>
                  </a:lnTo>
                  <a:lnTo>
                    <a:pt x="72" y="379"/>
                  </a:lnTo>
                  <a:lnTo>
                    <a:pt x="70" y="379"/>
                  </a:lnTo>
                  <a:lnTo>
                    <a:pt x="64" y="375"/>
                  </a:lnTo>
                  <a:lnTo>
                    <a:pt x="62" y="371"/>
                  </a:lnTo>
                  <a:lnTo>
                    <a:pt x="62" y="370"/>
                  </a:lnTo>
                  <a:lnTo>
                    <a:pt x="56" y="36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6A168FC2-25BC-408B-6DBB-CDFA80AFC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310" y="4260679"/>
              <a:ext cx="289545" cy="369655"/>
            </a:xfrm>
            <a:custGeom>
              <a:avLst/>
              <a:gdLst>
                <a:gd name="T0" fmla="*/ 6 w 253"/>
                <a:gd name="T1" fmla="*/ 8 h 323"/>
                <a:gd name="T2" fmla="*/ 29 w 253"/>
                <a:gd name="T3" fmla="*/ 8 h 323"/>
                <a:gd name="T4" fmla="*/ 41 w 253"/>
                <a:gd name="T5" fmla="*/ 9 h 323"/>
                <a:gd name="T6" fmla="*/ 53 w 253"/>
                <a:gd name="T7" fmla="*/ 8 h 323"/>
                <a:gd name="T8" fmla="*/ 67 w 253"/>
                <a:gd name="T9" fmla="*/ 2 h 323"/>
                <a:gd name="T10" fmla="*/ 74 w 253"/>
                <a:gd name="T11" fmla="*/ 8 h 323"/>
                <a:gd name="T12" fmla="*/ 71 w 253"/>
                <a:gd name="T13" fmla="*/ 21 h 323"/>
                <a:gd name="T14" fmla="*/ 74 w 253"/>
                <a:gd name="T15" fmla="*/ 37 h 323"/>
                <a:gd name="T16" fmla="*/ 83 w 253"/>
                <a:gd name="T17" fmla="*/ 41 h 323"/>
                <a:gd name="T18" fmla="*/ 83 w 253"/>
                <a:gd name="T19" fmla="*/ 52 h 323"/>
                <a:gd name="T20" fmla="*/ 80 w 253"/>
                <a:gd name="T21" fmla="*/ 67 h 323"/>
                <a:gd name="T22" fmla="*/ 85 w 253"/>
                <a:gd name="T23" fmla="*/ 77 h 323"/>
                <a:gd name="T24" fmla="*/ 91 w 253"/>
                <a:gd name="T25" fmla="*/ 81 h 323"/>
                <a:gd name="T26" fmla="*/ 101 w 253"/>
                <a:gd name="T27" fmla="*/ 71 h 323"/>
                <a:gd name="T28" fmla="*/ 110 w 253"/>
                <a:gd name="T29" fmla="*/ 67 h 323"/>
                <a:gd name="T30" fmla="*/ 121 w 253"/>
                <a:gd name="T31" fmla="*/ 68 h 323"/>
                <a:gd name="T32" fmla="*/ 126 w 253"/>
                <a:gd name="T33" fmla="*/ 76 h 323"/>
                <a:gd name="T34" fmla="*/ 133 w 253"/>
                <a:gd name="T35" fmla="*/ 79 h 323"/>
                <a:gd name="T36" fmla="*/ 142 w 253"/>
                <a:gd name="T37" fmla="*/ 87 h 323"/>
                <a:gd name="T38" fmla="*/ 153 w 253"/>
                <a:gd name="T39" fmla="*/ 91 h 323"/>
                <a:gd name="T40" fmla="*/ 150 w 253"/>
                <a:gd name="T41" fmla="*/ 100 h 323"/>
                <a:gd name="T42" fmla="*/ 156 w 253"/>
                <a:gd name="T43" fmla="*/ 108 h 323"/>
                <a:gd name="T44" fmla="*/ 163 w 253"/>
                <a:gd name="T45" fmla="*/ 112 h 323"/>
                <a:gd name="T46" fmla="*/ 173 w 253"/>
                <a:gd name="T47" fmla="*/ 114 h 323"/>
                <a:gd name="T48" fmla="*/ 171 w 253"/>
                <a:gd name="T49" fmla="*/ 124 h 323"/>
                <a:gd name="T50" fmla="*/ 174 w 253"/>
                <a:gd name="T51" fmla="*/ 138 h 323"/>
                <a:gd name="T52" fmla="*/ 177 w 253"/>
                <a:gd name="T53" fmla="*/ 147 h 323"/>
                <a:gd name="T54" fmla="*/ 185 w 253"/>
                <a:gd name="T55" fmla="*/ 141 h 323"/>
                <a:gd name="T56" fmla="*/ 191 w 253"/>
                <a:gd name="T57" fmla="*/ 135 h 323"/>
                <a:gd name="T58" fmla="*/ 197 w 253"/>
                <a:gd name="T59" fmla="*/ 132 h 323"/>
                <a:gd name="T60" fmla="*/ 201 w 253"/>
                <a:gd name="T61" fmla="*/ 129 h 323"/>
                <a:gd name="T62" fmla="*/ 216 w 253"/>
                <a:gd name="T63" fmla="*/ 127 h 323"/>
                <a:gd name="T64" fmla="*/ 227 w 253"/>
                <a:gd name="T65" fmla="*/ 129 h 323"/>
                <a:gd name="T66" fmla="*/ 232 w 253"/>
                <a:gd name="T67" fmla="*/ 135 h 323"/>
                <a:gd name="T68" fmla="*/ 241 w 253"/>
                <a:gd name="T69" fmla="*/ 144 h 323"/>
                <a:gd name="T70" fmla="*/ 242 w 253"/>
                <a:gd name="T71" fmla="*/ 156 h 323"/>
                <a:gd name="T72" fmla="*/ 251 w 253"/>
                <a:gd name="T73" fmla="*/ 171 h 323"/>
                <a:gd name="T74" fmla="*/ 236 w 253"/>
                <a:gd name="T75" fmla="*/ 183 h 323"/>
                <a:gd name="T76" fmla="*/ 222 w 253"/>
                <a:gd name="T77" fmla="*/ 188 h 323"/>
                <a:gd name="T78" fmla="*/ 210 w 253"/>
                <a:gd name="T79" fmla="*/ 188 h 323"/>
                <a:gd name="T80" fmla="*/ 203 w 253"/>
                <a:gd name="T81" fmla="*/ 193 h 323"/>
                <a:gd name="T82" fmla="*/ 200 w 253"/>
                <a:gd name="T83" fmla="*/ 206 h 323"/>
                <a:gd name="T84" fmla="*/ 200 w 253"/>
                <a:gd name="T85" fmla="*/ 227 h 323"/>
                <a:gd name="T86" fmla="*/ 206 w 253"/>
                <a:gd name="T87" fmla="*/ 244 h 323"/>
                <a:gd name="T88" fmla="*/ 210 w 253"/>
                <a:gd name="T89" fmla="*/ 261 h 323"/>
                <a:gd name="T90" fmla="*/ 215 w 253"/>
                <a:gd name="T91" fmla="*/ 267 h 323"/>
                <a:gd name="T92" fmla="*/ 216 w 253"/>
                <a:gd name="T93" fmla="*/ 280 h 323"/>
                <a:gd name="T94" fmla="*/ 216 w 253"/>
                <a:gd name="T95" fmla="*/ 294 h 323"/>
                <a:gd name="T96" fmla="*/ 204 w 253"/>
                <a:gd name="T97" fmla="*/ 303 h 323"/>
                <a:gd name="T98" fmla="*/ 192 w 253"/>
                <a:gd name="T99" fmla="*/ 311 h 323"/>
                <a:gd name="T100" fmla="*/ 182 w 253"/>
                <a:gd name="T101" fmla="*/ 321 h 323"/>
                <a:gd name="T102" fmla="*/ 168 w 253"/>
                <a:gd name="T103" fmla="*/ 315 h 323"/>
                <a:gd name="T104" fmla="*/ 148 w 253"/>
                <a:gd name="T105" fmla="*/ 311 h 323"/>
                <a:gd name="T106" fmla="*/ 148 w 253"/>
                <a:gd name="T107" fmla="*/ 300 h 323"/>
                <a:gd name="T108" fmla="*/ 142 w 253"/>
                <a:gd name="T109" fmla="*/ 291 h 323"/>
                <a:gd name="T110" fmla="*/ 145 w 253"/>
                <a:gd name="T111" fmla="*/ 264 h 323"/>
                <a:gd name="T112" fmla="*/ 107 w 253"/>
                <a:gd name="T113" fmla="*/ 230 h 323"/>
                <a:gd name="T114" fmla="*/ 80 w 253"/>
                <a:gd name="T115" fmla="*/ 179 h 323"/>
                <a:gd name="T116" fmla="*/ 35 w 253"/>
                <a:gd name="T117" fmla="*/ 88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3" h="323">
                  <a:moveTo>
                    <a:pt x="30" y="70"/>
                  </a:moveTo>
                  <a:lnTo>
                    <a:pt x="26" y="74"/>
                  </a:lnTo>
                  <a:lnTo>
                    <a:pt x="21" y="77"/>
                  </a:lnTo>
                  <a:lnTo>
                    <a:pt x="17" y="81"/>
                  </a:lnTo>
                  <a:lnTo>
                    <a:pt x="15" y="82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8" y="55"/>
                  </a:lnTo>
                  <a:lnTo>
                    <a:pt x="5" y="46"/>
                  </a:lnTo>
                  <a:lnTo>
                    <a:pt x="0" y="21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6" y="8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6"/>
                  </a:lnTo>
                  <a:lnTo>
                    <a:pt x="17" y="6"/>
                  </a:lnTo>
                  <a:lnTo>
                    <a:pt x="18" y="6"/>
                  </a:lnTo>
                  <a:lnTo>
                    <a:pt x="20" y="6"/>
                  </a:lnTo>
                  <a:lnTo>
                    <a:pt x="21" y="6"/>
                  </a:lnTo>
                  <a:lnTo>
                    <a:pt x="23" y="6"/>
                  </a:lnTo>
                  <a:lnTo>
                    <a:pt x="24" y="6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9"/>
                  </a:lnTo>
                  <a:lnTo>
                    <a:pt x="32" y="9"/>
                  </a:lnTo>
                  <a:lnTo>
                    <a:pt x="32" y="11"/>
                  </a:lnTo>
                  <a:lnTo>
                    <a:pt x="33" y="11"/>
                  </a:lnTo>
                  <a:lnTo>
                    <a:pt x="35" y="11"/>
                  </a:lnTo>
                  <a:lnTo>
                    <a:pt x="36" y="11"/>
                  </a:lnTo>
                  <a:lnTo>
                    <a:pt x="36" y="9"/>
                  </a:lnTo>
                  <a:lnTo>
                    <a:pt x="36" y="11"/>
                  </a:lnTo>
                  <a:lnTo>
                    <a:pt x="38" y="11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1" y="9"/>
                  </a:lnTo>
                  <a:lnTo>
                    <a:pt x="41" y="11"/>
                  </a:lnTo>
                  <a:lnTo>
                    <a:pt x="41" y="9"/>
                  </a:lnTo>
                  <a:lnTo>
                    <a:pt x="41" y="11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2" y="8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50" y="8"/>
                  </a:lnTo>
                  <a:lnTo>
                    <a:pt x="51" y="8"/>
                  </a:lnTo>
                  <a:lnTo>
                    <a:pt x="53" y="8"/>
                  </a:lnTo>
                  <a:lnTo>
                    <a:pt x="54" y="8"/>
                  </a:lnTo>
                  <a:lnTo>
                    <a:pt x="54" y="6"/>
                  </a:lnTo>
                  <a:lnTo>
                    <a:pt x="56" y="6"/>
                  </a:lnTo>
                  <a:lnTo>
                    <a:pt x="57" y="6"/>
                  </a:lnTo>
                  <a:lnTo>
                    <a:pt x="59" y="6"/>
                  </a:lnTo>
                  <a:lnTo>
                    <a:pt x="59" y="5"/>
                  </a:lnTo>
                  <a:lnTo>
                    <a:pt x="61" y="5"/>
                  </a:lnTo>
                  <a:lnTo>
                    <a:pt x="61" y="3"/>
                  </a:lnTo>
                  <a:lnTo>
                    <a:pt x="62" y="3"/>
                  </a:lnTo>
                  <a:lnTo>
                    <a:pt x="64" y="3"/>
                  </a:lnTo>
                  <a:lnTo>
                    <a:pt x="64" y="2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0" y="3"/>
                  </a:lnTo>
                  <a:lnTo>
                    <a:pt x="71" y="3"/>
                  </a:lnTo>
                  <a:lnTo>
                    <a:pt x="71" y="5"/>
                  </a:lnTo>
                  <a:lnTo>
                    <a:pt x="71" y="3"/>
                  </a:lnTo>
                  <a:lnTo>
                    <a:pt x="71" y="5"/>
                  </a:lnTo>
                  <a:lnTo>
                    <a:pt x="73" y="5"/>
                  </a:lnTo>
                  <a:lnTo>
                    <a:pt x="73" y="6"/>
                  </a:lnTo>
                  <a:lnTo>
                    <a:pt x="74" y="6"/>
                  </a:lnTo>
                  <a:lnTo>
                    <a:pt x="74" y="8"/>
                  </a:lnTo>
                  <a:lnTo>
                    <a:pt x="76" y="9"/>
                  </a:lnTo>
                  <a:lnTo>
                    <a:pt x="76" y="11"/>
                  </a:lnTo>
                  <a:lnTo>
                    <a:pt x="74" y="11"/>
                  </a:lnTo>
                  <a:lnTo>
                    <a:pt x="74" y="12"/>
                  </a:lnTo>
                  <a:lnTo>
                    <a:pt x="74" y="14"/>
                  </a:lnTo>
                  <a:lnTo>
                    <a:pt x="73" y="14"/>
                  </a:lnTo>
                  <a:lnTo>
                    <a:pt x="73" y="15"/>
                  </a:lnTo>
                  <a:lnTo>
                    <a:pt x="73" y="17"/>
                  </a:lnTo>
                  <a:lnTo>
                    <a:pt x="71" y="18"/>
                  </a:lnTo>
                  <a:lnTo>
                    <a:pt x="71" y="20"/>
                  </a:lnTo>
                  <a:lnTo>
                    <a:pt x="73" y="20"/>
                  </a:lnTo>
                  <a:lnTo>
                    <a:pt x="71" y="20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3" y="23"/>
                  </a:lnTo>
                  <a:lnTo>
                    <a:pt x="74" y="23"/>
                  </a:lnTo>
                  <a:lnTo>
                    <a:pt x="74" y="24"/>
                  </a:lnTo>
                  <a:lnTo>
                    <a:pt x="74" y="26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6" y="29"/>
                  </a:lnTo>
                  <a:lnTo>
                    <a:pt x="74" y="31"/>
                  </a:lnTo>
                  <a:lnTo>
                    <a:pt x="73" y="34"/>
                  </a:lnTo>
                  <a:lnTo>
                    <a:pt x="73" y="35"/>
                  </a:lnTo>
                  <a:lnTo>
                    <a:pt x="73" y="37"/>
                  </a:lnTo>
                  <a:lnTo>
                    <a:pt x="74" y="37"/>
                  </a:lnTo>
                  <a:lnTo>
                    <a:pt x="76" y="37"/>
                  </a:lnTo>
                  <a:lnTo>
                    <a:pt x="77" y="37"/>
                  </a:lnTo>
                  <a:lnTo>
                    <a:pt x="77" y="38"/>
                  </a:lnTo>
                  <a:lnTo>
                    <a:pt x="79" y="38"/>
                  </a:lnTo>
                  <a:lnTo>
                    <a:pt x="80" y="38"/>
                  </a:lnTo>
                  <a:lnTo>
                    <a:pt x="79" y="38"/>
                  </a:lnTo>
                  <a:lnTo>
                    <a:pt x="80" y="38"/>
                  </a:lnTo>
                  <a:lnTo>
                    <a:pt x="80" y="40"/>
                  </a:lnTo>
                  <a:lnTo>
                    <a:pt x="82" y="40"/>
                  </a:lnTo>
                  <a:lnTo>
                    <a:pt x="80" y="40"/>
                  </a:lnTo>
                  <a:lnTo>
                    <a:pt x="82" y="40"/>
                  </a:lnTo>
                  <a:lnTo>
                    <a:pt x="82" y="41"/>
                  </a:lnTo>
                  <a:lnTo>
                    <a:pt x="83" y="41"/>
                  </a:lnTo>
                  <a:lnTo>
                    <a:pt x="83" y="43"/>
                  </a:lnTo>
                  <a:lnTo>
                    <a:pt x="83" y="44"/>
                  </a:lnTo>
                  <a:lnTo>
                    <a:pt x="83" y="46"/>
                  </a:lnTo>
                  <a:lnTo>
                    <a:pt x="83" y="47"/>
                  </a:lnTo>
                  <a:lnTo>
                    <a:pt x="83" y="46"/>
                  </a:lnTo>
                  <a:lnTo>
                    <a:pt x="83" y="47"/>
                  </a:lnTo>
                  <a:lnTo>
                    <a:pt x="83" y="46"/>
                  </a:lnTo>
                  <a:lnTo>
                    <a:pt x="83" y="47"/>
                  </a:lnTo>
                  <a:lnTo>
                    <a:pt x="83" y="49"/>
                  </a:lnTo>
                  <a:lnTo>
                    <a:pt x="85" y="49"/>
                  </a:lnTo>
                  <a:lnTo>
                    <a:pt x="85" y="50"/>
                  </a:lnTo>
                  <a:lnTo>
                    <a:pt x="83" y="50"/>
                  </a:lnTo>
                  <a:lnTo>
                    <a:pt x="83" y="52"/>
                  </a:lnTo>
                  <a:lnTo>
                    <a:pt x="83" y="53"/>
                  </a:lnTo>
                  <a:lnTo>
                    <a:pt x="82" y="53"/>
                  </a:lnTo>
                  <a:lnTo>
                    <a:pt x="82" y="55"/>
                  </a:lnTo>
                  <a:lnTo>
                    <a:pt x="80" y="55"/>
                  </a:lnTo>
                  <a:lnTo>
                    <a:pt x="80" y="56"/>
                  </a:lnTo>
                  <a:lnTo>
                    <a:pt x="80" y="58"/>
                  </a:lnTo>
                  <a:lnTo>
                    <a:pt x="80" y="59"/>
                  </a:lnTo>
                  <a:lnTo>
                    <a:pt x="80" y="61"/>
                  </a:lnTo>
                  <a:lnTo>
                    <a:pt x="80" y="62"/>
                  </a:lnTo>
                  <a:lnTo>
                    <a:pt x="79" y="62"/>
                  </a:lnTo>
                  <a:lnTo>
                    <a:pt x="79" y="64"/>
                  </a:lnTo>
                  <a:lnTo>
                    <a:pt x="80" y="65"/>
                  </a:lnTo>
                  <a:lnTo>
                    <a:pt x="80" y="67"/>
                  </a:lnTo>
                  <a:lnTo>
                    <a:pt x="80" y="68"/>
                  </a:lnTo>
                  <a:lnTo>
                    <a:pt x="82" y="68"/>
                  </a:lnTo>
                  <a:lnTo>
                    <a:pt x="83" y="70"/>
                  </a:lnTo>
                  <a:lnTo>
                    <a:pt x="85" y="70"/>
                  </a:lnTo>
                  <a:lnTo>
                    <a:pt x="85" y="71"/>
                  </a:lnTo>
                  <a:lnTo>
                    <a:pt x="85" y="73"/>
                  </a:lnTo>
                  <a:lnTo>
                    <a:pt x="83" y="73"/>
                  </a:lnTo>
                  <a:lnTo>
                    <a:pt x="83" y="74"/>
                  </a:lnTo>
                  <a:lnTo>
                    <a:pt x="85" y="74"/>
                  </a:lnTo>
                  <a:lnTo>
                    <a:pt x="83" y="74"/>
                  </a:lnTo>
                  <a:lnTo>
                    <a:pt x="83" y="76"/>
                  </a:lnTo>
                  <a:lnTo>
                    <a:pt x="83" y="77"/>
                  </a:lnTo>
                  <a:lnTo>
                    <a:pt x="85" y="77"/>
                  </a:lnTo>
                  <a:lnTo>
                    <a:pt x="83" y="77"/>
                  </a:lnTo>
                  <a:lnTo>
                    <a:pt x="83" y="79"/>
                  </a:lnTo>
                  <a:lnTo>
                    <a:pt x="85" y="79"/>
                  </a:lnTo>
                  <a:lnTo>
                    <a:pt x="85" y="81"/>
                  </a:lnTo>
                  <a:lnTo>
                    <a:pt x="85" y="82"/>
                  </a:lnTo>
                  <a:lnTo>
                    <a:pt x="85" y="84"/>
                  </a:lnTo>
                  <a:lnTo>
                    <a:pt x="85" y="82"/>
                  </a:lnTo>
                  <a:lnTo>
                    <a:pt x="86" y="82"/>
                  </a:lnTo>
                  <a:lnTo>
                    <a:pt x="88" y="82"/>
                  </a:lnTo>
                  <a:lnTo>
                    <a:pt x="88" y="81"/>
                  </a:lnTo>
                  <a:lnTo>
                    <a:pt x="89" y="81"/>
                  </a:lnTo>
                  <a:lnTo>
                    <a:pt x="89" y="82"/>
                  </a:lnTo>
                  <a:lnTo>
                    <a:pt x="91" y="81"/>
                  </a:lnTo>
                  <a:lnTo>
                    <a:pt x="92" y="81"/>
                  </a:lnTo>
                  <a:lnTo>
                    <a:pt x="92" y="79"/>
                  </a:lnTo>
                  <a:lnTo>
                    <a:pt x="94" y="79"/>
                  </a:lnTo>
                  <a:lnTo>
                    <a:pt x="94" y="81"/>
                  </a:lnTo>
                  <a:lnTo>
                    <a:pt x="95" y="79"/>
                  </a:lnTo>
                  <a:lnTo>
                    <a:pt x="97" y="77"/>
                  </a:lnTo>
                  <a:lnTo>
                    <a:pt x="97" y="76"/>
                  </a:lnTo>
                  <a:lnTo>
                    <a:pt x="98" y="76"/>
                  </a:lnTo>
                  <a:lnTo>
                    <a:pt x="98" y="74"/>
                  </a:lnTo>
                  <a:lnTo>
                    <a:pt x="98" y="73"/>
                  </a:lnTo>
                  <a:lnTo>
                    <a:pt x="98" y="71"/>
                  </a:lnTo>
                  <a:lnTo>
                    <a:pt x="100" y="71"/>
                  </a:lnTo>
                  <a:lnTo>
                    <a:pt x="101" y="71"/>
                  </a:lnTo>
                  <a:lnTo>
                    <a:pt x="103" y="71"/>
                  </a:lnTo>
                  <a:lnTo>
                    <a:pt x="103" y="70"/>
                  </a:lnTo>
                  <a:lnTo>
                    <a:pt x="103" y="68"/>
                  </a:lnTo>
                  <a:lnTo>
                    <a:pt x="104" y="68"/>
                  </a:lnTo>
                  <a:lnTo>
                    <a:pt x="106" y="68"/>
                  </a:lnTo>
                  <a:lnTo>
                    <a:pt x="104" y="68"/>
                  </a:lnTo>
                  <a:lnTo>
                    <a:pt x="106" y="67"/>
                  </a:lnTo>
                  <a:lnTo>
                    <a:pt x="107" y="65"/>
                  </a:lnTo>
                  <a:lnTo>
                    <a:pt x="109" y="65"/>
                  </a:lnTo>
                  <a:lnTo>
                    <a:pt x="110" y="65"/>
                  </a:lnTo>
                  <a:lnTo>
                    <a:pt x="112" y="65"/>
                  </a:lnTo>
                  <a:lnTo>
                    <a:pt x="112" y="67"/>
                  </a:lnTo>
                  <a:lnTo>
                    <a:pt x="110" y="67"/>
                  </a:lnTo>
                  <a:lnTo>
                    <a:pt x="110" y="68"/>
                  </a:lnTo>
                  <a:lnTo>
                    <a:pt x="112" y="68"/>
                  </a:lnTo>
                  <a:lnTo>
                    <a:pt x="113" y="68"/>
                  </a:lnTo>
                  <a:lnTo>
                    <a:pt x="113" y="70"/>
                  </a:lnTo>
                  <a:lnTo>
                    <a:pt x="113" y="68"/>
                  </a:lnTo>
                  <a:lnTo>
                    <a:pt x="115" y="68"/>
                  </a:lnTo>
                  <a:lnTo>
                    <a:pt x="115" y="67"/>
                  </a:lnTo>
                  <a:lnTo>
                    <a:pt x="117" y="67"/>
                  </a:lnTo>
                  <a:lnTo>
                    <a:pt x="118" y="68"/>
                  </a:lnTo>
                  <a:lnTo>
                    <a:pt x="118" y="70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1" y="68"/>
                  </a:lnTo>
                  <a:lnTo>
                    <a:pt x="120" y="68"/>
                  </a:lnTo>
                  <a:lnTo>
                    <a:pt x="121" y="68"/>
                  </a:lnTo>
                  <a:lnTo>
                    <a:pt x="120" y="70"/>
                  </a:lnTo>
                  <a:lnTo>
                    <a:pt x="121" y="70"/>
                  </a:lnTo>
                  <a:lnTo>
                    <a:pt x="121" y="71"/>
                  </a:lnTo>
                  <a:lnTo>
                    <a:pt x="123" y="71"/>
                  </a:lnTo>
                  <a:lnTo>
                    <a:pt x="123" y="73"/>
                  </a:lnTo>
                  <a:lnTo>
                    <a:pt x="121" y="73"/>
                  </a:lnTo>
                  <a:lnTo>
                    <a:pt x="121" y="74"/>
                  </a:lnTo>
                  <a:lnTo>
                    <a:pt x="123" y="74"/>
                  </a:lnTo>
                  <a:lnTo>
                    <a:pt x="124" y="74"/>
                  </a:lnTo>
                  <a:lnTo>
                    <a:pt x="124" y="76"/>
                  </a:lnTo>
                  <a:lnTo>
                    <a:pt x="126" y="76"/>
                  </a:lnTo>
                  <a:lnTo>
                    <a:pt x="127" y="77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27" y="79"/>
                  </a:lnTo>
                  <a:lnTo>
                    <a:pt x="127" y="81"/>
                  </a:lnTo>
                  <a:lnTo>
                    <a:pt x="127" y="82"/>
                  </a:lnTo>
                  <a:lnTo>
                    <a:pt x="127" y="84"/>
                  </a:lnTo>
                  <a:lnTo>
                    <a:pt x="129" y="84"/>
                  </a:lnTo>
                  <a:lnTo>
                    <a:pt x="130" y="84"/>
                  </a:lnTo>
                  <a:lnTo>
                    <a:pt x="132" y="84"/>
                  </a:lnTo>
                  <a:lnTo>
                    <a:pt x="132" y="82"/>
                  </a:lnTo>
                  <a:lnTo>
                    <a:pt x="132" y="81"/>
                  </a:lnTo>
                  <a:lnTo>
                    <a:pt x="133" y="79"/>
                  </a:lnTo>
                  <a:lnTo>
                    <a:pt x="135" y="79"/>
                  </a:lnTo>
                  <a:lnTo>
                    <a:pt x="135" y="77"/>
                  </a:lnTo>
                  <a:lnTo>
                    <a:pt x="136" y="77"/>
                  </a:lnTo>
                  <a:lnTo>
                    <a:pt x="136" y="79"/>
                  </a:lnTo>
                  <a:lnTo>
                    <a:pt x="136" y="81"/>
                  </a:lnTo>
                  <a:lnTo>
                    <a:pt x="138" y="81"/>
                  </a:lnTo>
                  <a:lnTo>
                    <a:pt x="138" y="82"/>
                  </a:lnTo>
                  <a:lnTo>
                    <a:pt x="138" y="84"/>
                  </a:lnTo>
                  <a:lnTo>
                    <a:pt x="138" y="85"/>
                  </a:lnTo>
                  <a:lnTo>
                    <a:pt x="139" y="85"/>
                  </a:lnTo>
                  <a:lnTo>
                    <a:pt x="141" y="85"/>
                  </a:lnTo>
                  <a:lnTo>
                    <a:pt x="141" y="87"/>
                  </a:lnTo>
                  <a:lnTo>
                    <a:pt x="142" y="87"/>
                  </a:lnTo>
                  <a:lnTo>
                    <a:pt x="144" y="87"/>
                  </a:lnTo>
                  <a:lnTo>
                    <a:pt x="145" y="87"/>
                  </a:lnTo>
                  <a:lnTo>
                    <a:pt x="145" y="85"/>
                  </a:lnTo>
                  <a:lnTo>
                    <a:pt x="147" y="85"/>
                  </a:lnTo>
                  <a:lnTo>
                    <a:pt x="147" y="87"/>
                  </a:lnTo>
                  <a:lnTo>
                    <a:pt x="148" y="87"/>
                  </a:lnTo>
                  <a:lnTo>
                    <a:pt x="148" y="85"/>
                  </a:lnTo>
                  <a:lnTo>
                    <a:pt x="150" y="87"/>
                  </a:lnTo>
                  <a:lnTo>
                    <a:pt x="151" y="87"/>
                  </a:lnTo>
                  <a:lnTo>
                    <a:pt x="151" y="88"/>
                  </a:lnTo>
                  <a:lnTo>
                    <a:pt x="151" y="90"/>
                  </a:lnTo>
                  <a:lnTo>
                    <a:pt x="151" y="91"/>
                  </a:lnTo>
                  <a:lnTo>
                    <a:pt x="153" y="91"/>
                  </a:lnTo>
                  <a:lnTo>
                    <a:pt x="154" y="91"/>
                  </a:lnTo>
                  <a:lnTo>
                    <a:pt x="154" y="93"/>
                  </a:lnTo>
                  <a:lnTo>
                    <a:pt x="154" y="94"/>
                  </a:lnTo>
                  <a:lnTo>
                    <a:pt x="153" y="94"/>
                  </a:lnTo>
                  <a:lnTo>
                    <a:pt x="153" y="96"/>
                  </a:lnTo>
                  <a:lnTo>
                    <a:pt x="151" y="97"/>
                  </a:lnTo>
                  <a:lnTo>
                    <a:pt x="151" y="96"/>
                  </a:lnTo>
                  <a:lnTo>
                    <a:pt x="150" y="96"/>
                  </a:lnTo>
                  <a:lnTo>
                    <a:pt x="150" y="97"/>
                  </a:lnTo>
                  <a:lnTo>
                    <a:pt x="150" y="99"/>
                  </a:lnTo>
                  <a:lnTo>
                    <a:pt x="148" y="99"/>
                  </a:lnTo>
                  <a:lnTo>
                    <a:pt x="150" y="99"/>
                  </a:lnTo>
                  <a:lnTo>
                    <a:pt x="150" y="100"/>
                  </a:lnTo>
                  <a:lnTo>
                    <a:pt x="150" y="103"/>
                  </a:lnTo>
                  <a:lnTo>
                    <a:pt x="150" y="105"/>
                  </a:lnTo>
                  <a:lnTo>
                    <a:pt x="148" y="105"/>
                  </a:lnTo>
                  <a:lnTo>
                    <a:pt x="148" y="106"/>
                  </a:lnTo>
                  <a:lnTo>
                    <a:pt x="148" y="108"/>
                  </a:lnTo>
                  <a:lnTo>
                    <a:pt x="150" y="109"/>
                  </a:lnTo>
                  <a:lnTo>
                    <a:pt x="151" y="109"/>
                  </a:lnTo>
                  <a:lnTo>
                    <a:pt x="151" y="111"/>
                  </a:lnTo>
                  <a:lnTo>
                    <a:pt x="151" y="109"/>
                  </a:lnTo>
                  <a:lnTo>
                    <a:pt x="153" y="109"/>
                  </a:lnTo>
                  <a:lnTo>
                    <a:pt x="154" y="109"/>
                  </a:lnTo>
                  <a:lnTo>
                    <a:pt x="156" y="109"/>
                  </a:lnTo>
                  <a:lnTo>
                    <a:pt x="156" y="108"/>
                  </a:lnTo>
                  <a:lnTo>
                    <a:pt x="157" y="108"/>
                  </a:lnTo>
                  <a:lnTo>
                    <a:pt x="159" y="109"/>
                  </a:lnTo>
                  <a:lnTo>
                    <a:pt x="159" y="108"/>
                  </a:lnTo>
                  <a:lnTo>
                    <a:pt x="159" y="109"/>
                  </a:lnTo>
                  <a:lnTo>
                    <a:pt x="160" y="109"/>
                  </a:lnTo>
                  <a:lnTo>
                    <a:pt x="160" y="108"/>
                  </a:lnTo>
                  <a:lnTo>
                    <a:pt x="162" y="108"/>
                  </a:lnTo>
                  <a:lnTo>
                    <a:pt x="163" y="108"/>
                  </a:lnTo>
                  <a:lnTo>
                    <a:pt x="163" y="109"/>
                  </a:lnTo>
                  <a:lnTo>
                    <a:pt x="165" y="109"/>
                  </a:lnTo>
                  <a:lnTo>
                    <a:pt x="165" y="111"/>
                  </a:lnTo>
                  <a:lnTo>
                    <a:pt x="163" y="111"/>
                  </a:lnTo>
                  <a:lnTo>
                    <a:pt x="163" y="112"/>
                  </a:lnTo>
                  <a:lnTo>
                    <a:pt x="163" y="114"/>
                  </a:lnTo>
                  <a:lnTo>
                    <a:pt x="163" y="115"/>
                  </a:lnTo>
                  <a:lnTo>
                    <a:pt x="165" y="115"/>
                  </a:lnTo>
                  <a:lnTo>
                    <a:pt x="166" y="115"/>
                  </a:lnTo>
                  <a:lnTo>
                    <a:pt x="166" y="117"/>
                  </a:lnTo>
                  <a:lnTo>
                    <a:pt x="168" y="117"/>
                  </a:lnTo>
                  <a:lnTo>
                    <a:pt x="169" y="117"/>
                  </a:lnTo>
                  <a:lnTo>
                    <a:pt x="169" y="115"/>
                  </a:lnTo>
                  <a:lnTo>
                    <a:pt x="171" y="115"/>
                  </a:lnTo>
                  <a:lnTo>
                    <a:pt x="173" y="115"/>
                  </a:lnTo>
                  <a:lnTo>
                    <a:pt x="173" y="114"/>
                  </a:lnTo>
                  <a:lnTo>
                    <a:pt x="173" y="115"/>
                  </a:lnTo>
                  <a:lnTo>
                    <a:pt x="173" y="114"/>
                  </a:lnTo>
                  <a:lnTo>
                    <a:pt x="173" y="115"/>
                  </a:lnTo>
                  <a:lnTo>
                    <a:pt x="173" y="117"/>
                  </a:lnTo>
                  <a:lnTo>
                    <a:pt x="174" y="118"/>
                  </a:lnTo>
                  <a:lnTo>
                    <a:pt x="173" y="118"/>
                  </a:lnTo>
                  <a:lnTo>
                    <a:pt x="173" y="120"/>
                  </a:lnTo>
                  <a:lnTo>
                    <a:pt x="171" y="120"/>
                  </a:lnTo>
                  <a:lnTo>
                    <a:pt x="171" y="121"/>
                  </a:lnTo>
                  <a:lnTo>
                    <a:pt x="169" y="123"/>
                  </a:lnTo>
                  <a:lnTo>
                    <a:pt x="171" y="123"/>
                  </a:lnTo>
                  <a:lnTo>
                    <a:pt x="173" y="121"/>
                  </a:lnTo>
                  <a:lnTo>
                    <a:pt x="173" y="123"/>
                  </a:lnTo>
                  <a:lnTo>
                    <a:pt x="173" y="124"/>
                  </a:lnTo>
                  <a:lnTo>
                    <a:pt x="171" y="124"/>
                  </a:lnTo>
                  <a:lnTo>
                    <a:pt x="171" y="126"/>
                  </a:lnTo>
                  <a:lnTo>
                    <a:pt x="171" y="127"/>
                  </a:lnTo>
                  <a:lnTo>
                    <a:pt x="171" y="129"/>
                  </a:lnTo>
                  <a:lnTo>
                    <a:pt x="169" y="129"/>
                  </a:lnTo>
                  <a:lnTo>
                    <a:pt x="171" y="130"/>
                  </a:lnTo>
                  <a:lnTo>
                    <a:pt x="171" y="132"/>
                  </a:lnTo>
                  <a:lnTo>
                    <a:pt x="171" y="134"/>
                  </a:lnTo>
                  <a:lnTo>
                    <a:pt x="169" y="134"/>
                  </a:lnTo>
                  <a:lnTo>
                    <a:pt x="171" y="134"/>
                  </a:lnTo>
                  <a:lnTo>
                    <a:pt x="171" y="135"/>
                  </a:lnTo>
                  <a:lnTo>
                    <a:pt x="173" y="135"/>
                  </a:lnTo>
                  <a:lnTo>
                    <a:pt x="173" y="137"/>
                  </a:lnTo>
                  <a:lnTo>
                    <a:pt x="174" y="138"/>
                  </a:lnTo>
                  <a:lnTo>
                    <a:pt x="174" y="140"/>
                  </a:lnTo>
                  <a:lnTo>
                    <a:pt x="176" y="140"/>
                  </a:lnTo>
                  <a:lnTo>
                    <a:pt x="176" y="141"/>
                  </a:lnTo>
                  <a:lnTo>
                    <a:pt x="174" y="141"/>
                  </a:lnTo>
                  <a:lnTo>
                    <a:pt x="174" y="143"/>
                  </a:lnTo>
                  <a:lnTo>
                    <a:pt x="174" y="144"/>
                  </a:lnTo>
                  <a:lnTo>
                    <a:pt x="176" y="146"/>
                  </a:lnTo>
                  <a:lnTo>
                    <a:pt x="174" y="146"/>
                  </a:lnTo>
                  <a:lnTo>
                    <a:pt x="174" y="147"/>
                  </a:lnTo>
                  <a:lnTo>
                    <a:pt x="176" y="147"/>
                  </a:lnTo>
                  <a:lnTo>
                    <a:pt x="176" y="149"/>
                  </a:lnTo>
                  <a:lnTo>
                    <a:pt x="176" y="147"/>
                  </a:lnTo>
                  <a:lnTo>
                    <a:pt x="177" y="147"/>
                  </a:lnTo>
                  <a:lnTo>
                    <a:pt x="177" y="146"/>
                  </a:lnTo>
                  <a:lnTo>
                    <a:pt x="179" y="146"/>
                  </a:lnTo>
                  <a:lnTo>
                    <a:pt x="180" y="146"/>
                  </a:lnTo>
                  <a:lnTo>
                    <a:pt x="180" y="144"/>
                  </a:lnTo>
                  <a:lnTo>
                    <a:pt x="182" y="144"/>
                  </a:lnTo>
                  <a:lnTo>
                    <a:pt x="182" y="143"/>
                  </a:lnTo>
                  <a:lnTo>
                    <a:pt x="183" y="143"/>
                  </a:lnTo>
                  <a:lnTo>
                    <a:pt x="185" y="143"/>
                  </a:lnTo>
                  <a:lnTo>
                    <a:pt x="186" y="143"/>
                  </a:lnTo>
                  <a:lnTo>
                    <a:pt x="186" y="141"/>
                  </a:lnTo>
                  <a:lnTo>
                    <a:pt x="185" y="141"/>
                  </a:lnTo>
                  <a:lnTo>
                    <a:pt x="185" y="140"/>
                  </a:lnTo>
                  <a:lnTo>
                    <a:pt x="185" y="141"/>
                  </a:lnTo>
                  <a:lnTo>
                    <a:pt x="183" y="141"/>
                  </a:lnTo>
                  <a:lnTo>
                    <a:pt x="182" y="143"/>
                  </a:lnTo>
                  <a:lnTo>
                    <a:pt x="180" y="141"/>
                  </a:lnTo>
                  <a:lnTo>
                    <a:pt x="182" y="141"/>
                  </a:lnTo>
                  <a:lnTo>
                    <a:pt x="183" y="140"/>
                  </a:lnTo>
                  <a:lnTo>
                    <a:pt x="183" y="138"/>
                  </a:lnTo>
                  <a:lnTo>
                    <a:pt x="185" y="138"/>
                  </a:lnTo>
                  <a:lnTo>
                    <a:pt x="186" y="138"/>
                  </a:lnTo>
                  <a:lnTo>
                    <a:pt x="186" y="137"/>
                  </a:lnTo>
                  <a:lnTo>
                    <a:pt x="188" y="137"/>
                  </a:lnTo>
                  <a:lnTo>
                    <a:pt x="189" y="137"/>
                  </a:lnTo>
                  <a:lnTo>
                    <a:pt x="189" y="135"/>
                  </a:lnTo>
                  <a:lnTo>
                    <a:pt x="191" y="135"/>
                  </a:lnTo>
                  <a:lnTo>
                    <a:pt x="189" y="134"/>
                  </a:lnTo>
                  <a:lnTo>
                    <a:pt x="191" y="134"/>
                  </a:lnTo>
                  <a:lnTo>
                    <a:pt x="191" y="132"/>
                  </a:lnTo>
                  <a:lnTo>
                    <a:pt x="191" y="130"/>
                  </a:lnTo>
                  <a:lnTo>
                    <a:pt x="189" y="130"/>
                  </a:lnTo>
                  <a:lnTo>
                    <a:pt x="189" y="132"/>
                  </a:lnTo>
                  <a:lnTo>
                    <a:pt x="189" y="130"/>
                  </a:lnTo>
                  <a:lnTo>
                    <a:pt x="191" y="130"/>
                  </a:lnTo>
                  <a:lnTo>
                    <a:pt x="192" y="130"/>
                  </a:lnTo>
                  <a:lnTo>
                    <a:pt x="192" y="132"/>
                  </a:lnTo>
                  <a:lnTo>
                    <a:pt x="194" y="132"/>
                  </a:lnTo>
                  <a:lnTo>
                    <a:pt x="195" y="132"/>
                  </a:lnTo>
                  <a:lnTo>
                    <a:pt x="197" y="132"/>
                  </a:lnTo>
                  <a:lnTo>
                    <a:pt x="195" y="132"/>
                  </a:lnTo>
                  <a:lnTo>
                    <a:pt x="197" y="132"/>
                  </a:lnTo>
                  <a:lnTo>
                    <a:pt x="197" y="130"/>
                  </a:lnTo>
                  <a:lnTo>
                    <a:pt x="198" y="130"/>
                  </a:lnTo>
                  <a:lnTo>
                    <a:pt x="198" y="129"/>
                  </a:lnTo>
                  <a:lnTo>
                    <a:pt x="200" y="129"/>
                  </a:lnTo>
                  <a:lnTo>
                    <a:pt x="200" y="130"/>
                  </a:lnTo>
                  <a:lnTo>
                    <a:pt x="200" y="129"/>
                  </a:lnTo>
                  <a:lnTo>
                    <a:pt x="201" y="129"/>
                  </a:lnTo>
                  <a:lnTo>
                    <a:pt x="201" y="130"/>
                  </a:lnTo>
                  <a:lnTo>
                    <a:pt x="201" y="129"/>
                  </a:lnTo>
                  <a:lnTo>
                    <a:pt x="201" y="130"/>
                  </a:lnTo>
                  <a:lnTo>
                    <a:pt x="201" y="129"/>
                  </a:lnTo>
                  <a:lnTo>
                    <a:pt x="201" y="130"/>
                  </a:lnTo>
                  <a:lnTo>
                    <a:pt x="201" y="129"/>
                  </a:lnTo>
                  <a:lnTo>
                    <a:pt x="203" y="129"/>
                  </a:lnTo>
                  <a:lnTo>
                    <a:pt x="204" y="129"/>
                  </a:lnTo>
                  <a:lnTo>
                    <a:pt x="206" y="129"/>
                  </a:lnTo>
                  <a:lnTo>
                    <a:pt x="206" y="127"/>
                  </a:lnTo>
                  <a:lnTo>
                    <a:pt x="207" y="127"/>
                  </a:lnTo>
                  <a:lnTo>
                    <a:pt x="209" y="127"/>
                  </a:lnTo>
                  <a:lnTo>
                    <a:pt x="210" y="127"/>
                  </a:lnTo>
                  <a:lnTo>
                    <a:pt x="212" y="127"/>
                  </a:lnTo>
                  <a:lnTo>
                    <a:pt x="213" y="127"/>
                  </a:lnTo>
                  <a:lnTo>
                    <a:pt x="215" y="127"/>
                  </a:lnTo>
                  <a:lnTo>
                    <a:pt x="216" y="127"/>
                  </a:lnTo>
                  <a:lnTo>
                    <a:pt x="218" y="127"/>
                  </a:lnTo>
                  <a:lnTo>
                    <a:pt x="219" y="129"/>
                  </a:lnTo>
                  <a:lnTo>
                    <a:pt x="221" y="129"/>
                  </a:lnTo>
                  <a:lnTo>
                    <a:pt x="221" y="130"/>
                  </a:lnTo>
                  <a:lnTo>
                    <a:pt x="221" y="132"/>
                  </a:lnTo>
                  <a:lnTo>
                    <a:pt x="221" y="130"/>
                  </a:lnTo>
                  <a:lnTo>
                    <a:pt x="222" y="130"/>
                  </a:lnTo>
                  <a:lnTo>
                    <a:pt x="222" y="129"/>
                  </a:lnTo>
                  <a:lnTo>
                    <a:pt x="224" y="129"/>
                  </a:lnTo>
                  <a:lnTo>
                    <a:pt x="224" y="127"/>
                  </a:lnTo>
                  <a:lnTo>
                    <a:pt x="225" y="127"/>
                  </a:lnTo>
                  <a:lnTo>
                    <a:pt x="225" y="129"/>
                  </a:lnTo>
                  <a:lnTo>
                    <a:pt x="227" y="129"/>
                  </a:lnTo>
                  <a:lnTo>
                    <a:pt x="227" y="130"/>
                  </a:lnTo>
                  <a:lnTo>
                    <a:pt x="227" y="132"/>
                  </a:lnTo>
                  <a:lnTo>
                    <a:pt x="227" y="134"/>
                  </a:lnTo>
                  <a:lnTo>
                    <a:pt x="225" y="134"/>
                  </a:lnTo>
                  <a:lnTo>
                    <a:pt x="225" y="135"/>
                  </a:lnTo>
                  <a:lnTo>
                    <a:pt x="225" y="137"/>
                  </a:lnTo>
                  <a:lnTo>
                    <a:pt x="227" y="137"/>
                  </a:lnTo>
                  <a:lnTo>
                    <a:pt x="227" y="138"/>
                  </a:lnTo>
                  <a:lnTo>
                    <a:pt x="227" y="137"/>
                  </a:lnTo>
                  <a:lnTo>
                    <a:pt x="227" y="135"/>
                  </a:lnTo>
                  <a:lnTo>
                    <a:pt x="229" y="135"/>
                  </a:lnTo>
                  <a:lnTo>
                    <a:pt x="230" y="135"/>
                  </a:lnTo>
                  <a:lnTo>
                    <a:pt x="232" y="135"/>
                  </a:lnTo>
                  <a:lnTo>
                    <a:pt x="232" y="137"/>
                  </a:lnTo>
                  <a:lnTo>
                    <a:pt x="233" y="137"/>
                  </a:lnTo>
                  <a:lnTo>
                    <a:pt x="235" y="137"/>
                  </a:lnTo>
                  <a:lnTo>
                    <a:pt x="235" y="138"/>
                  </a:lnTo>
                  <a:lnTo>
                    <a:pt x="236" y="138"/>
                  </a:lnTo>
                  <a:lnTo>
                    <a:pt x="236" y="140"/>
                  </a:lnTo>
                  <a:lnTo>
                    <a:pt x="236" y="141"/>
                  </a:lnTo>
                  <a:lnTo>
                    <a:pt x="238" y="141"/>
                  </a:lnTo>
                  <a:lnTo>
                    <a:pt x="238" y="140"/>
                  </a:lnTo>
                  <a:lnTo>
                    <a:pt x="239" y="141"/>
                  </a:lnTo>
                  <a:lnTo>
                    <a:pt x="241" y="141"/>
                  </a:lnTo>
                  <a:lnTo>
                    <a:pt x="241" y="143"/>
                  </a:lnTo>
                  <a:lnTo>
                    <a:pt x="241" y="144"/>
                  </a:lnTo>
                  <a:lnTo>
                    <a:pt x="241" y="146"/>
                  </a:lnTo>
                  <a:lnTo>
                    <a:pt x="241" y="147"/>
                  </a:lnTo>
                  <a:lnTo>
                    <a:pt x="239" y="147"/>
                  </a:lnTo>
                  <a:lnTo>
                    <a:pt x="239" y="149"/>
                  </a:lnTo>
                  <a:lnTo>
                    <a:pt x="238" y="149"/>
                  </a:lnTo>
                  <a:lnTo>
                    <a:pt x="239" y="149"/>
                  </a:lnTo>
                  <a:lnTo>
                    <a:pt x="239" y="150"/>
                  </a:lnTo>
                  <a:lnTo>
                    <a:pt x="241" y="150"/>
                  </a:lnTo>
                  <a:lnTo>
                    <a:pt x="239" y="152"/>
                  </a:lnTo>
                  <a:lnTo>
                    <a:pt x="239" y="153"/>
                  </a:lnTo>
                  <a:lnTo>
                    <a:pt x="241" y="155"/>
                  </a:lnTo>
                  <a:lnTo>
                    <a:pt x="241" y="156"/>
                  </a:lnTo>
                  <a:lnTo>
                    <a:pt x="242" y="156"/>
                  </a:lnTo>
                  <a:lnTo>
                    <a:pt x="242" y="158"/>
                  </a:lnTo>
                  <a:lnTo>
                    <a:pt x="244" y="158"/>
                  </a:lnTo>
                  <a:lnTo>
                    <a:pt x="244" y="159"/>
                  </a:lnTo>
                  <a:lnTo>
                    <a:pt x="244" y="161"/>
                  </a:lnTo>
                  <a:lnTo>
                    <a:pt x="245" y="159"/>
                  </a:lnTo>
                  <a:lnTo>
                    <a:pt x="247" y="159"/>
                  </a:lnTo>
                  <a:lnTo>
                    <a:pt x="247" y="161"/>
                  </a:lnTo>
                  <a:lnTo>
                    <a:pt x="248" y="161"/>
                  </a:lnTo>
                  <a:lnTo>
                    <a:pt x="248" y="162"/>
                  </a:lnTo>
                  <a:lnTo>
                    <a:pt x="250" y="164"/>
                  </a:lnTo>
                  <a:lnTo>
                    <a:pt x="253" y="165"/>
                  </a:lnTo>
                  <a:lnTo>
                    <a:pt x="251" y="170"/>
                  </a:lnTo>
                  <a:lnTo>
                    <a:pt x="251" y="171"/>
                  </a:lnTo>
                  <a:lnTo>
                    <a:pt x="250" y="171"/>
                  </a:lnTo>
                  <a:lnTo>
                    <a:pt x="251" y="173"/>
                  </a:lnTo>
                  <a:lnTo>
                    <a:pt x="251" y="174"/>
                  </a:lnTo>
                  <a:lnTo>
                    <a:pt x="248" y="176"/>
                  </a:lnTo>
                  <a:lnTo>
                    <a:pt x="248" y="177"/>
                  </a:lnTo>
                  <a:lnTo>
                    <a:pt x="248" y="179"/>
                  </a:lnTo>
                  <a:lnTo>
                    <a:pt x="245" y="179"/>
                  </a:lnTo>
                  <a:lnTo>
                    <a:pt x="242" y="179"/>
                  </a:lnTo>
                  <a:lnTo>
                    <a:pt x="241" y="180"/>
                  </a:lnTo>
                  <a:lnTo>
                    <a:pt x="241" y="182"/>
                  </a:lnTo>
                  <a:lnTo>
                    <a:pt x="239" y="182"/>
                  </a:lnTo>
                  <a:lnTo>
                    <a:pt x="238" y="183"/>
                  </a:lnTo>
                  <a:lnTo>
                    <a:pt x="236" y="183"/>
                  </a:lnTo>
                  <a:lnTo>
                    <a:pt x="235" y="183"/>
                  </a:lnTo>
                  <a:lnTo>
                    <a:pt x="233" y="183"/>
                  </a:lnTo>
                  <a:lnTo>
                    <a:pt x="232" y="185"/>
                  </a:lnTo>
                  <a:lnTo>
                    <a:pt x="230" y="185"/>
                  </a:lnTo>
                  <a:lnTo>
                    <a:pt x="230" y="183"/>
                  </a:lnTo>
                  <a:lnTo>
                    <a:pt x="229" y="183"/>
                  </a:lnTo>
                  <a:lnTo>
                    <a:pt x="229" y="185"/>
                  </a:lnTo>
                  <a:lnTo>
                    <a:pt x="227" y="185"/>
                  </a:lnTo>
                  <a:lnTo>
                    <a:pt x="227" y="187"/>
                  </a:lnTo>
                  <a:lnTo>
                    <a:pt x="225" y="187"/>
                  </a:lnTo>
                  <a:lnTo>
                    <a:pt x="224" y="187"/>
                  </a:lnTo>
                  <a:lnTo>
                    <a:pt x="224" y="188"/>
                  </a:lnTo>
                  <a:lnTo>
                    <a:pt x="222" y="188"/>
                  </a:lnTo>
                  <a:lnTo>
                    <a:pt x="221" y="188"/>
                  </a:lnTo>
                  <a:lnTo>
                    <a:pt x="221" y="187"/>
                  </a:lnTo>
                  <a:lnTo>
                    <a:pt x="219" y="187"/>
                  </a:lnTo>
                  <a:lnTo>
                    <a:pt x="219" y="185"/>
                  </a:lnTo>
                  <a:lnTo>
                    <a:pt x="219" y="187"/>
                  </a:lnTo>
                  <a:lnTo>
                    <a:pt x="218" y="187"/>
                  </a:lnTo>
                  <a:lnTo>
                    <a:pt x="218" y="185"/>
                  </a:lnTo>
                  <a:lnTo>
                    <a:pt x="216" y="187"/>
                  </a:lnTo>
                  <a:lnTo>
                    <a:pt x="216" y="188"/>
                  </a:lnTo>
                  <a:lnTo>
                    <a:pt x="215" y="188"/>
                  </a:lnTo>
                  <a:lnTo>
                    <a:pt x="213" y="188"/>
                  </a:lnTo>
                  <a:lnTo>
                    <a:pt x="212" y="188"/>
                  </a:lnTo>
                  <a:lnTo>
                    <a:pt x="210" y="188"/>
                  </a:lnTo>
                  <a:lnTo>
                    <a:pt x="209" y="190"/>
                  </a:lnTo>
                  <a:lnTo>
                    <a:pt x="207" y="190"/>
                  </a:lnTo>
                  <a:lnTo>
                    <a:pt x="206" y="191"/>
                  </a:lnTo>
                  <a:lnTo>
                    <a:pt x="206" y="190"/>
                  </a:lnTo>
                  <a:lnTo>
                    <a:pt x="204" y="190"/>
                  </a:lnTo>
                  <a:lnTo>
                    <a:pt x="204" y="188"/>
                  </a:lnTo>
                  <a:lnTo>
                    <a:pt x="204" y="187"/>
                  </a:lnTo>
                  <a:lnTo>
                    <a:pt x="203" y="187"/>
                  </a:lnTo>
                  <a:lnTo>
                    <a:pt x="203" y="188"/>
                  </a:lnTo>
                  <a:lnTo>
                    <a:pt x="203" y="190"/>
                  </a:lnTo>
                  <a:lnTo>
                    <a:pt x="201" y="190"/>
                  </a:lnTo>
                  <a:lnTo>
                    <a:pt x="203" y="191"/>
                  </a:lnTo>
                  <a:lnTo>
                    <a:pt x="203" y="193"/>
                  </a:lnTo>
                  <a:lnTo>
                    <a:pt x="203" y="194"/>
                  </a:lnTo>
                  <a:lnTo>
                    <a:pt x="203" y="196"/>
                  </a:lnTo>
                  <a:lnTo>
                    <a:pt x="201" y="196"/>
                  </a:lnTo>
                  <a:lnTo>
                    <a:pt x="201" y="197"/>
                  </a:lnTo>
                  <a:lnTo>
                    <a:pt x="200" y="197"/>
                  </a:lnTo>
                  <a:lnTo>
                    <a:pt x="198" y="199"/>
                  </a:lnTo>
                  <a:lnTo>
                    <a:pt x="197" y="199"/>
                  </a:lnTo>
                  <a:lnTo>
                    <a:pt x="197" y="200"/>
                  </a:lnTo>
                  <a:lnTo>
                    <a:pt x="197" y="202"/>
                  </a:lnTo>
                  <a:lnTo>
                    <a:pt x="197" y="203"/>
                  </a:lnTo>
                  <a:lnTo>
                    <a:pt x="198" y="203"/>
                  </a:lnTo>
                  <a:lnTo>
                    <a:pt x="198" y="205"/>
                  </a:lnTo>
                  <a:lnTo>
                    <a:pt x="200" y="206"/>
                  </a:lnTo>
                  <a:lnTo>
                    <a:pt x="200" y="209"/>
                  </a:lnTo>
                  <a:lnTo>
                    <a:pt x="200" y="211"/>
                  </a:lnTo>
                  <a:lnTo>
                    <a:pt x="200" y="212"/>
                  </a:lnTo>
                  <a:lnTo>
                    <a:pt x="200" y="214"/>
                  </a:lnTo>
                  <a:lnTo>
                    <a:pt x="200" y="215"/>
                  </a:lnTo>
                  <a:lnTo>
                    <a:pt x="200" y="217"/>
                  </a:lnTo>
                  <a:lnTo>
                    <a:pt x="200" y="218"/>
                  </a:lnTo>
                  <a:lnTo>
                    <a:pt x="200" y="220"/>
                  </a:lnTo>
                  <a:lnTo>
                    <a:pt x="198" y="221"/>
                  </a:lnTo>
                  <a:lnTo>
                    <a:pt x="198" y="223"/>
                  </a:lnTo>
                  <a:lnTo>
                    <a:pt x="198" y="224"/>
                  </a:lnTo>
                  <a:lnTo>
                    <a:pt x="198" y="226"/>
                  </a:lnTo>
                  <a:lnTo>
                    <a:pt x="200" y="227"/>
                  </a:lnTo>
                  <a:lnTo>
                    <a:pt x="200" y="229"/>
                  </a:lnTo>
                  <a:lnTo>
                    <a:pt x="198" y="229"/>
                  </a:lnTo>
                  <a:lnTo>
                    <a:pt x="198" y="232"/>
                  </a:lnTo>
                  <a:lnTo>
                    <a:pt x="197" y="233"/>
                  </a:lnTo>
                  <a:lnTo>
                    <a:pt x="198" y="233"/>
                  </a:lnTo>
                  <a:lnTo>
                    <a:pt x="200" y="233"/>
                  </a:lnTo>
                  <a:lnTo>
                    <a:pt x="201" y="233"/>
                  </a:lnTo>
                  <a:lnTo>
                    <a:pt x="203" y="238"/>
                  </a:lnTo>
                  <a:lnTo>
                    <a:pt x="204" y="238"/>
                  </a:lnTo>
                  <a:lnTo>
                    <a:pt x="204" y="240"/>
                  </a:lnTo>
                  <a:lnTo>
                    <a:pt x="206" y="241"/>
                  </a:lnTo>
                  <a:lnTo>
                    <a:pt x="206" y="243"/>
                  </a:lnTo>
                  <a:lnTo>
                    <a:pt x="206" y="244"/>
                  </a:lnTo>
                  <a:lnTo>
                    <a:pt x="206" y="246"/>
                  </a:lnTo>
                  <a:lnTo>
                    <a:pt x="207" y="246"/>
                  </a:lnTo>
                  <a:lnTo>
                    <a:pt x="207" y="247"/>
                  </a:lnTo>
                  <a:lnTo>
                    <a:pt x="207" y="249"/>
                  </a:lnTo>
                  <a:lnTo>
                    <a:pt x="209" y="250"/>
                  </a:lnTo>
                  <a:lnTo>
                    <a:pt x="209" y="252"/>
                  </a:lnTo>
                  <a:lnTo>
                    <a:pt x="209" y="253"/>
                  </a:lnTo>
                  <a:lnTo>
                    <a:pt x="209" y="255"/>
                  </a:lnTo>
                  <a:lnTo>
                    <a:pt x="209" y="256"/>
                  </a:lnTo>
                  <a:lnTo>
                    <a:pt x="209" y="258"/>
                  </a:lnTo>
                  <a:lnTo>
                    <a:pt x="210" y="258"/>
                  </a:lnTo>
                  <a:lnTo>
                    <a:pt x="210" y="259"/>
                  </a:lnTo>
                  <a:lnTo>
                    <a:pt x="210" y="261"/>
                  </a:lnTo>
                  <a:lnTo>
                    <a:pt x="212" y="261"/>
                  </a:lnTo>
                  <a:lnTo>
                    <a:pt x="212" y="262"/>
                  </a:lnTo>
                  <a:lnTo>
                    <a:pt x="213" y="262"/>
                  </a:lnTo>
                  <a:lnTo>
                    <a:pt x="215" y="262"/>
                  </a:lnTo>
                  <a:lnTo>
                    <a:pt x="213" y="262"/>
                  </a:lnTo>
                  <a:lnTo>
                    <a:pt x="213" y="264"/>
                  </a:lnTo>
                  <a:lnTo>
                    <a:pt x="215" y="264"/>
                  </a:lnTo>
                  <a:lnTo>
                    <a:pt x="215" y="265"/>
                  </a:lnTo>
                  <a:lnTo>
                    <a:pt x="213" y="265"/>
                  </a:lnTo>
                  <a:lnTo>
                    <a:pt x="215" y="265"/>
                  </a:lnTo>
                  <a:lnTo>
                    <a:pt x="213" y="265"/>
                  </a:lnTo>
                  <a:lnTo>
                    <a:pt x="215" y="265"/>
                  </a:lnTo>
                  <a:lnTo>
                    <a:pt x="215" y="267"/>
                  </a:lnTo>
                  <a:lnTo>
                    <a:pt x="213" y="267"/>
                  </a:lnTo>
                  <a:lnTo>
                    <a:pt x="215" y="267"/>
                  </a:lnTo>
                  <a:lnTo>
                    <a:pt x="215" y="268"/>
                  </a:lnTo>
                  <a:lnTo>
                    <a:pt x="215" y="270"/>
                  </a:lnTo>
                  <a:lnTo>
                    <a:pt x="216" y="270"/>
                  </a:lnTo>
                  <a:lnTo>
                    <a:pt x="216" y="271"/>
                  </a:lnTo>
                  <a:lnTo>
                    <a:pt x="216" y="273"/>
                  </a:lnTo>
                  <a:lnTo>
                    <a:pt x="216" y="274"/>
                  </a:lnTo>
                  <a:lnTo>
                    <a:pt x="216" y="276"/>
                  </a:lnTo>
                  <a:lnTo>
                    <a:pt x="216" y="277"/>
                  </a:lnTo>
                  <a:lnTo>
                    <a:pt x="218" y="277"/>
                  </a:lnTo>
                  <a:lnTo>
                    <a:pt x="216" y="277"/>
                  </a:lnTo>
                  <a:lnTo>
                    <a:pt x="216" y="280"/>
                  </a:lnTo>
                  <a:lnTo>
                    <a:pt x="215" y="280"/>
                  </a:lnTo>
                  <a:lnTo>
                    <a:pt x="216" y="280"/>
                  </a:lnTo>
                  <a:lnTo>
                    <a:pt x="215" y="280"/>
                  </a:lnTo>
                  <a:lnTo>
                    <a:pt x="215" y="282"/>
                  </a:lnTo>
                  <a:lnTo>
                    <a:pt x="215" y="283"/>
                  </a:lnTo>
                  <a:lnTo>
                    <a:pt x="215" y="285"/>
                  </a:lnTo>
                  <a:lnTo>
                    <a:pt x="215" y="286"/>
                  </a:lnTo>
                  <a:lnTo>
                    <a:pt x="215" y="288"/>
                  </a:lnTo>
                  <a:lnTo>
                    <a:pt x="215" y="289"/>
                  </a:lnTo>
                  <a:lnTo>
                    <a:pt x="215" y="291"/>
                  </a:lnTo>
                  <a:lnTo>
                    <a:pt x="216" y="291"/>
                  </a:lnTo>
                  <a:lnTo>
                    <a:pt x="216" y="293"/>
                  </a:lnTo>
                  <a:lnTo>
                    <a:pt x="216" y="294"/>
                  </a:lnTo>
                  <a:lnTo>
                    <a:pt x="216" y="296"/>
                  </a:lnTo>
                  <a:lnTo>
                    <a:pt x="216" y="297"/>
                  </a:lnTo>
                  <a:lnTo>
                    <a:pt x="216" y="299"/>
                  </a:lnTo>
                  <a:lnTo>
                    <a:pt x="215" y="299"/>
                  </a:lnTo>
                  <a:lnTo>
                    <a:pt x="215" y="300"/>
                  </a:lnTo>
                  <a:lnTo>
                    <a:pt x="213" y="300"/>
                  </a:lnTo>
                  <a:lnTo>
                    <a:pt x="212" y="300"/>
                  </a:lnTo>
                  <a:lnTo>
                    <a:pt x="210" y="300"/>
                  </a:lnTo>
                  <a:lnTo>
                    <a:pt x="209" y="302"/>
                  </a:lnTo>
                  <a:lnTo>
                    <a:pt x="207" y="302"/>
                  </a:lnTo>
                  <a:lnTo>
                    <a:pt x="206" y="302"/>
                  </a:lnTo>
                  <a:lnTo>
                    <a:pt x="204" y="302"/>
                  </a:lnTo>
                  <a:lnTo>
                    <a:pt x="204" y="303"/>
                  </a:lnTo>
                  <a:lnTo>
                    <a:pt x="203" y="303"/>
                  </a:lnTo>
                  <a:lnTo>
                    <a:pt x="203" y="305"/>
                  </a:lnTo>
                  <a:lnTo>
                    <a:pt x="201" y="305"/>
                  </a:lnTo>
                  <a:lnTo>
                    <a:pt x="201" y="306"/>
                  </a:lnTo>
                  <a:lnTo>
                    <a:pt x="200" y="306"/>
                  </a:lnTo>
                  <a:lnTo>
                    <a:pt x="200" y="308"/>
                  </a:lnTo>
                  <a:lnTo>
                    <a:pt x="198" y="308"/>
                  </a:lnTo>
                  <a:lnTo>
                    <a:pt x="197" y="308"/>
                  </a:lnTo>
                  <a:lnTo>
                    <a:pt x="195" y="308"/>
                  </a:lnTo>
                  <a:lnTo>
                    <a:pt x="194" y="308"/>
                  </a:lnTo>
                  <a:lnTo>
                    <a:pt x="194" y="309"/>
                  </a:lnTo>
                  <a:lnTo>
                    <a:pt x="192" y="309"/>
                  </a:lnTo>
                  <a:lnTo>
                    <a:pt x="192" y="311"/>
                  </a:lnTo>
                  <a:lnTo>
                    <a:pt x="191" y="311"/>
                  </a:lnTo>
                  <a:lnTo>
                    <a:pt x="189" y="312"/>
                  </a:lnTo>
                  <a:lnTo>
                    <a:pt x="188" y="314"/>
                  </a:lnTo>
                  <a:lnTo>
                    <a:pt x="186" y="314"/>
                  </a:lnTo>
                  <a:lnTo>
                    <a:pt x="186" y="315"/>
                  </a:lnTo>
                  <a:lnTo>
                    <a:pt x="188" y="315"/>
                  </a:lnTo>
                  <a:lnTo>
                    <a:pt x="186" y="317"/>
                  </a:lnTo>
                  <a:lnTo>
                    <a:pt x="186" y="318"/>
                  </a:lnTo>
                  <a:lnTo>
                    <a:pt x="185" y="318"/>
                  </a:lnTo>
                  <a:lnTo>
                    <a:pt x="185" y="320"/>
                  </a:lnTo>
                  <a:lnTo>
                    <a:pt x="183" y="320"/>
                  </a:lnTo>
                  <a:lnTo>
                    <a:pt x="183" y="321"/>
                  </a:lnTo>
                  <a:lnTo>
                    <a:pt x="182" y="321"/>
                  </a:lnTo>
                  <a:lnTo>
                    <a:pt x="182" y="323"/>
                  </a:lnTo>
                  <a:lnTo>
                    <a:pt x="180" y="323"/>
                  </a:lnTo>
                  <a:lnTo>
                    <a:pt x="179" y="323"/>
                  </a:lnTo>
                  <a:lnTo>
                    <a:pt x="177" y="323"/>
                  </a:lnTo>
                  <a:lnTo>
                    <a:pt x="177" y="321"/>
                  </a:lnTo>
                  <a:lnTo>
                    <a:pt x="177" y="320"/>
                  </a:lnTo>
                  <a:lnTo>
                    <a:pt x="177" y="318"/>
                  </a:lnTo>
                  <a:lnTo>
                    <a:pt x="176" y="318"/>
                  </a:lnTo>
                  <a:lnTo>
                    <a:pt x="174" y="317"/>
                  </a:lnTo>
                  <a:lnTo>
                    <a:pt x="173" y="315"/>
                  </a:lnTo>
                  <a:lnTo>
                    <a:pt x="171" y="315"/>
                  </a:lnTo>
                  <a:lnTo>
                    <a:pt x="169" y="315"/>
                  </a:lnTo>
                  <a:lnTo>
                    <a:pt x="168" y="315"/>
                  </a:lnTo>
                  <a:lnTo>
                    <a:pt x="166" y="315"/>
                  </a:lnTo>
                  <a:lnTo>
                    <a:pt x="165" y="315"/>
                  </a:lnTo>
                  <a:lnTo>
                    <a:pt x="163" y="315"/>
                  </a:lnTo>
                  <a:lnTo>
                    <a:pt x="162" y="315"/>
                  </a:lnTo>
                  <a:lnTo>
                    <a:pt x="160" y="315"/>
                  </a:lnTo>
                  <a:lnTo>
                    <a:pt x="159" y="314"/>
                  </a:lnTo>
                  <a:lnTo>
                    <a:pt x="157" y="314"/>
                  </a:lnTo>
                  <a:lnTo>
                    <a:pt x="156" y="314"/>
                  </a:lnTo>
                  <a:lnTo>
                    <a:pt x="153" y="314"/>
                  </a:lnTo>
                  <a:lnTo>
                    <a:pt x="151" y="314"/>
                  </a:lnTo>
                  <a:lnTo>
                    <a:pt x="150" y="314"/>
                  </a:lnTo>
                  <a:lnTo>
                    <a:pt x="148" y="312"/>
                  </a:lnTo>
                  <a:lnTo>
                    <a:pt x="148" y="311"/>
                  </a:lnTo>
                  <a:lnTo>
                    <a:pt x="147" y="311"/>
                  </a:lnTo>
                  <a:lnTo>
                    <a:pt x="145" y="311"/>
                  </a:lnTo>
                  <a:lnTo>
                    <a:pt x="145" y="309"/>
                  </a:lnTo>
                  <a:lnTo>
                    <a:pt x="147" y="308"/>
                  </a:lnTo>
                  <a:lnTo>
                    <a:pt x="147" y="306"/>
                  </a:lnTo>
                  <a:lnTo>
                    <a:pt x="148" y="305"/>
                  </a:lnTo>
                  <a:lnTo>
                    <a:pt x="147" y="305"/>
                  </a:lnTo>
                  <a:lnTo>
                    <a:pt x="145" y="305"/>
                  </a:lnTo>
                  <a:lnTo>
                    <a:pt x="145" y="303"/>
                  </a:lnTo>
                  <a:lnTo>
                    <a:pt x="147" y="303"/>
                  </a:lnTo>
                  <a:lnTo>
                    <a:pt x="147" y="302"/>
                  </a:lnTo>
                  <a:lnTo>
                    <a:pt x="147" y="300"/>
                  </a:lnTo>
                  <a:lnTo>
                    <a:pt x="148" y="300"/>
                  </a:lnTo>
                  <a:lnTo>
                    <a:pt x="147" y="300"/>
                  </a:lnTo>
                  <a:lnTo>
                    <a:pt x="147" y="299"/>
                  </a:lnTo>
                  <a:lnTo>
                    <a:pt x="147" y="297"/>
                  </a:lnTo>
                  <a:lnTo>
                    <a:pt x="148" y="296"/>
                  </a:lnTo>
                  <a:lnTo>
                    <a:pt x="147" y="296"/>
                  </a:lnTo>
                  <a:lnTo>
                    <a:pt x="145" y="296"/>
                  </a:lnTo>
                  <a:lnTo>
                    <a:pt x="145" y="294"/>
                  </a:lnTo>
                  <a:lnTo>
                    <a:pt x="147" y="294"/>
                  </a:lnTo>
                  <a:lnTo>
                    <a:pt x="147" y="293"/>
                  </a:lnTo>
                  <a:lnTo>
                    <a:pt x="145" y="293"/>
                  </a:lnTo>
                  <a:lnTo>
                    <a:pt x="144" y="293"/>
                  </a:lnTo>
                  <a:lnTo>
                    <a:pt x="142" y="293"/>
                  </a:lnTo>
                  <a:lnTo>
                    <a:pt x="142" y="291"/>
                  </a:lnTo>
                  <a:lnTo>
                    <a:pt x="141" y="291"/>
                  </a:lnTo>
                  <a:lnTo>
                    <a:pt x="139" y="291"/>
                  </a:lnTo>
                  <a:lnTo>
                    <a:pt x="139" y="289"/>
                  </a:lnTo>
                  <a:lnTo>
                    <a:pt x="138" y="289"/>
                  </a:lnTo>
                  <a:lnTo>
                    <a:pt x="139" y="289"/>
                  </a:lnTo>
                  <a:lnTo>
                    <a:pt x="138" y="289"/>
                  </a:lnTo>
                  <a:lnTo>
                    <a:pt x="138" y="288"/>
                  </a:lnTo>
                  <a:lnTo>
                    <a:pt x="136" y="285"/>
                  </a:lnTo>
                  <a:lnTo>
                    <a:pt x="133" y="277"/>
                  </a:lnTo>
                  <a:lnTo>
                    <a:pt x="132" y="277"/>
                  </a:lnTo>
                  <a:lnTo>
                    <a:pt x="126" y="264"/>
                  </a:lnTo>
                  <a:lnTo>
                    <a:pt x="142" y="264"/>
                  </a:lnTo>
                  <a:lnTo>
                    <a:pt x="145" y="264"/>
                  </a:lnTo>
                  <a:lnTo>
                    <a:pt x="144" y="264"/>
                  </a:lnTo>
                  <a:lnTo>
                    <a:pt x="139" y="256"/>
                  </a:lnTo>
                  <a:lnTo>
                    <a:pt x="136" y="250"/>
                  </a:lnTo>
                  <a:lnTo>
                    <a:pt x="130" y="243"/>
                  </a:lnTo>
                  <a:lnTo>
                    <a:pt x="127" y="243"/>
                  </a:lnTo>
                  <a:lnTo>
                    <a:pt x="123" y="243"/>
                  </a:lnTo>
                  <a:lnTo>
                    <a:pt x="121" y="243"/>
                  </a:lnTo>
                  <a:lnTo>
                    <a:pt x="115" y="243"/>
                  </a:lnTo>
                  <a:lnTo>
                    <a:pt x="112" y="238"/>
                  </a:lnTo>
                  <a:lnTo>
                    <a:pt x="110" y="235"/>
                  </a:lnTo>
                  <a:lnTo>
                    <a:pt x="110" y="233"/>
                  </a:lnTo>
                  <a:lnTo>
                    <a:pt x="109" y="232"/>
                  </a:lnTo>
                  <a:lnTo>
                    <a:pt x="107" y="230"/>
                  </a:lnTo>
                  <a:lnTo>
                    <a:pt x="106" y="226"/>
                  </a:lnTo>
                  <a:lnTo>
                    <a:pt x="104" y="224"/>
                  </a:lnTo>
                  <a:lnTo>
                    <a:pt x="104" y="220"/>
                  </a:lnTo>
                  <a:lnTo>
                    <a:pt x="103" y="209"/>
                  </a:lnTo>
                  <a:lnTo>
                    <a:pt x="101" y="206"/>
                  </a:lnTo>
                  <a:lnTo>
                    <a:pt x="101" y="205"/>
                  </a:lnTo>
                  <a:lnTo>
                    <a:pt x="97" y="194"/>
                  </a:lnTo>
                  <a:lnTo>
                    <a:pt x="91" y="183"/>
                  </a:lnTo>
                  <a:lnTo>
                    <a:pt x="86" y="182"/>
                  </a:lnTo>
                  <a:lnTo>
                    <a:pt x="86" y="180"/>
                  </a:lnTo>
                  <a:lnTo>
                    <a:pt x="83" y="180"/>
                  </a:lnTo>
                  <a:lnTo>
                    <a:pt x="82" y="179"/>
                  </a:lnTo>
                  <a:lnTo>
                    <a:pt x="80" y="179"/>
                  </a:lnTo>
                  <a:lnTo>
                    <a:pt x="73" y="176"/>
                  </a:lnTo>
                  <a:lnTo>
                    <a:pt x="68" y="168"/>
                  </a:lnTo>
                  <a:lnTo>
                    <a:pt x="68" y="167"/>
                  </a:lnTo>
                  <a:lnTo>
                    <a:pt x="57" y="152"/>
                  </a:lnTo>
                  <a:lnTo>
                    <a:pt x="54" y="144"/>
                  </a:lnTo>
                  <a:lnTo>
                    <a:pt x="53" y="140"/>
                  </a:lnTo>
                  <a:lnTo>
                    <a:pt x="51" y="138"/>
                  </a:lnTo>
                  <a:lnTo>
                    <a:pt x="50" y="134"/>
                  </a:lnTo>
                  <a:lnTo>
                    <a:pt x="48" y="129"/>
                  </a:lnTo>
                  <a:lnTo>
                    <a:pt x="44" y="115"/>
                  </a:lnTo>
                  <a:lnTo>
                    <a:pt x="39" y="105"/>
                  </a:lnTo>
                  <a:lnTo>
                    <a:pt x="36" y="96"/>
                  </a:lnTo>
                  <a:lnTo>
                    <a:pt x="35" y="8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C940F22-9AFD-200A-7B29-3E4EECB68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3621" y="2931980"/>
              <a:ext cx="623721" cy="700399"/>
            </a:xfrm>
            <a:custGeom>
              <a:avLst/>
              <a:gdLst>
                <a:gd name="T0" fmla="*/ 248 w 545"/>
                <a:gd name="T1" fmla="*/ 557 h 612"/>
                <a:gd name="T2" fmla="*/ 234 w 545"/>
                <a:gd name="T3" fmla="*/ 537 h 612"/>
                <a:gd name="T4" fmla="*/ 228 w 545"/>
                <a:gd name="T5" fmla="*/ 516 h 612"/>
                <a:gd name="T6" fmla="*/ 206 w 545"/>
                <a:gd name="T7" fmla="*/ 515 h 612"/>
                <a:gd name="T8" fmla="*/ 195 w 545"/>
                <a:gd name="T9" fmla="*/ 516 h 612"/>
                <a:gd name="T10" fmla="*/ 179 w 545"/>
                <a:gd name="T11" fmla="*/ 486 h 612"/>
                <a:gd name="T12" fmla="*/ 156 w 545"/>
                <a:gd name="T13" fmla="*/ 466 h 612"/>
                <a:gd name="T14" fmla="*/ 144 w 545"/>
                <a:gd name="T15" fmla="*/ 447 h 612"/>
                <a:gd name="T16" fmla="*/ 135 w 545"/>
                <a:gd name="T17" fmla="*/ 427 h 612"/>
                <a:gd name="T18" fmla="*/ 123 w 545"/>
                <a:gd name="T19" fmla="*/ 406 h 612"/>
                <a:gd name="T20" fmla="*/ 112 w 545"/>
                <a:gd name="T21" fmla="*/ 381 h 612"/>
                <a:gd name="T22" fmla="*/ 95 w 545"/>
                <a:gd name="T23" fmla="*/ 360 h 612"/>
                <a:gd name="T24" fmla="*/ 77 w 545"/>
                <a:gd name="T25" fmla="*/ 339 h 612"/>
                <a:gd name="T26" fmla="*/ 59 w 545"/>
                <a:gd name="T27" fmla="*/ 319 h 612"/>
                <a:gd name="T28" fmla="*/ 65 w 545"/>
                <a:gd name="T29" fmla="*/ 277 h 612"/>
                <a:gd name="T30" fmla="*/ 80 w 545"/>
                <a:gd name="T31" fmla="*/ 244 h 612"/>
                <a:gd name="T32" fmla="*/ 60 w 545"/>
                <a:gd name="T33" fmla="*/ 194 h 612"/>
                <a:gd name="T34" fmla="*/ 18 w 545"/>
                <a:gd name="T35" fmla="*/ 159 h 612"/>
                <a:gd name="T36" fmla="*/ 7 w 545"/>
                <a:gd name="T37" fmla="*/ 100 h 612"/>
                <a:gd name="T38" fmla="*/ 17 w 545"/>
                <a:gd name="T39" fmla="*/ 50 h 612"/>
                <a:gd name="T40" fmla="*/ 32 w 545"/>
                <a:gd name="T41" fmla="*/ 1 h 612"/>
                <a:gd name="T42" fmla="*/ 95 w 545"/>
                <a:gd name="T43" fmla="*/ 35 h 612"/>
                <a:gd name="T44" fmla="*/ 113 w 545"/>
                <a:gd name="T45" fmla="*/ 57 h 612"/>
                <a:gd name="T46" fmla="*/ 139 w 545"/>
                <a:gd name="T47" fmla="*/ 59 h 612"/>
                <a:gd name="T48" fmla="*/ 142 w 545"/>
                <a:gd name="T49" fmla="*/ 104 h 612"/>
                <a:gd name="T50" fmla="*/ 162 w 545"/>
                <a:gd name="T51" fmla="*/ 147 h 612"/>
                <a:gd name="T52" fmla="*/ 197 w 545"/>
                <a:gd name="T53" fmla="*/ 163 h 612"/>
                <a:gd name="T54" fmla="*/ 244 w 545"/>
                <a:gd name="T55" fmla="*/ 171 h 612"/>
                <a:gd name="T56" fmla="*/ 283 w 545"/>
                <a:gd name="T57" fmla="*/ 177 h 612"/>
                <a:gd name="T58" fmla="*/ 298 w 545"/>
                <a:gd name="T59" fmla="*/ 192 h 612"/>
                <a:gd name="T60" fmla="*/ 304 w 545"/>
                <a:gd name="T61" fmla="*/ 201 h 612"/>
                <a:gd name="T62" fmla="*/ 325 w 545"/>
                <a:gd name="T63" fmla="*/ 203 h 612"/>
                <a:gd name="T64" fmla="*/ 353 w 545"/>
                <a:gd name="T65" fmla="*/ 188 h 612"/>
                <a:gd name="T66" fmla="*/ 363 w 545"/>
                <a:gd name="T67" fmla="*/ 203 h 612"/>
                <a:gd name="T68" fmla="*/ 392 w 545"/>
                <a:gd name="T69" fmla="*/ 245 h 612"/>
                <a:gd name="T70" fmla="*/ 418 w 545"/>
                <a:gd name="T71" fmla="*/ 292 h 612"/>
                <a:gd name="T72" fmla="*/ 436 w 545"/>
                <a:gd name="T73" fmla="*/ 318 h 612"/>
                <a:gd name="T74" fmla="*/ 477 w 545"/>
                <a:gd name="T75" fmla="*/ 337 h 612"/>
                <a:gd name="T76" fmla="*/ 501 w 545"/>
                <a:gd name="T77" fmla="*/ 375 h 612"/>
                <a:gd name="T78" fmla="*/ 496 w 545"/>
                <a:gd name="T79" fmla="*/ 403 h 612"/>
                <a:gd name="T80" fmla="*/ 478 w 545"/>
                <a:gd name="T81" fmla="*/ 433 h 612"/>
                <a:gd name="T82" fmla="*/ 492 w 545"/>
                <a:gd name="T83" fmla="*/ 454 h 612"/>
                <a:gd name="T84" fmla="*/ 505 w 545"/>
                <a:gd name="T85" fmla="*/ 480 h 612"/>
                <a:gd name="T86" fmla="*/ 528 w 545"/>
                <a:gd name="T87" fmla="*/ 498 h 612"/>
                <a:gd name="T88" fmla="*/ 542 w 545"/>
                <a:gd name="T89" fmla="*/ 519 h 612"/>
                <a:gd name="T90" fmla="*/ 528 w 545"/>
                <a:gd name="T91" fmla="*/ 531 h 612"/>
                <a:gd name="T92" fmla="*/ 513 w 545"/>
                <a:gd name="T93" fmla="*/ 543 h 612"/>
                <a:gd name="T94" fmla="*/ 504 w 545"/>
                <a:gd name="T95" fmla="*/ 556 h 612"/>
                <a:gd name="T96" fmla="*/ 486 w 545"/>
                <a:gd name="T97" fmla="*/ 554 h 612"/>
                <a:gd name="T98" fmla="*/ 478 w 545"/>
                <a:gd name="T99" fmla="*/ 545 h 612"/>
                <a:gd name="T100" fmla="*/ 462 w 545"/>
                <a:gd name="T101" fmla="*/ 533 h 612"/>
                <a:gd name="T102" fmla="*/ 449 w 545"/>
                <a:gd name="T103" fmla="*/ 531 h 612"/>
                <a:gd name="T104" fmla="*/ 424 w 545"/>
                <a:gd name="T105" fmla="*/ 540 h 612"/>
                <a:gd name="T106" fmla="*/ 422 w 545"/>
                <a:gd name="T107" fmla="*/ 556 h 612"/>
                <a:gd name="T108" fmla="*/ 419 w 545"/>
                <a:gd name="T109" fmla="*/ 568 h 612"/>
                <a:gd name="T110" fmla="*/ 419 w 545"/>
                <a:gd name="T111" fmla="*/ 589 h 612"/>
                <a:gd name="T112" fmla="*/ 393 w 545"/>
                <a:gd name="T113" fmla="*/ 595 h 612"/>
                <a:gd name="T114" fmla="*/ 380 w 545"/>
                <a:gd name="T115" fmla="*/ 606 h 612"/>
                <a:gd name="T116" fmla="*/ 366 w 545"/>
                <a:gd name="T117" fmla="*/ 587 h 612"/>
                <a:gd name="T118" fmla="*/ 343 w 545"/>
                <a:gd name="T119" fmla="*/ 566 h 612"/>
                <a:gd name="T120" fmla="*/ 322 w 545"/>
                <a:gd name="T121" fmla="*/ 562 h 612"/>
                <a:gd name="T122" fmla="*/ 309 w 545"/>
                <a:gd name="T123" fmla="*/ 548 h 612"/>
                <a:gd name="T124" fmla="*/ 301 w 545"/>
                <a:gd name="T125" fmla="*/ 571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5" h="612">
                  <a:moveTo>
                    <a:pt x="297" y="574"/>
                  </a:moveTo>
                  <a:lnTo>
                    <a:pt x="290" y="572"/>
                  </a:lnTo>
                  <a:lnTo>
                    <a:pt x="289" y="572"/>
                  </a:lnTo>
                  <a:lnTo>
                    <a:pt x="287" y="572"/>
                  </a:lnTo>
                  <a:lnTo>
                    <a:pt x="286" y="572"/>
                  </a:lnTo>
                  <a:lnTo>
                    <a:pt x="284" y="571"/>
                  </a:lnTo>
                  <a:lnTo>
                    <a:pt x="283" y="571"/>
                  </a:lnTo>
                  <a:lnTo>
                    <a:pt x="278" y="571"/>
                  </a:lnTo>
                  <a:lnTo>
                    <a:pt x="277" y="571"/>
                  </a:lnTo>
                  <a:lnTo>
                    <a:pt x="277" y="569"/>
                  </a:lnTo>
                  <a:lnTo>
                    <a:pt x="275" y="569"/>
                  </a:lnTo>
                  <a:lnTo>
                    <a:pt x="263" y="568"/>
                  </a:lnTo>
                  <a:lnTo>
                    <a:pt x="256" y="563"/>
                  </a:lnTo>
                  <a:lnTo>
                    <a:pt x="253" y="560"/>
                  </a:lnTo>
                  <a:lnTo>
                    <a:pt x="251" y="560"/>
                  </a:lnTo>
                  <a:lnTo>
                    <a:pt x="250" y="559"/>
                  </a:lnTo>
                  <a:lnTo>
                    <a:pt x="248" y="559"/>
                  </a:lnTo>
                  <a:lnTo>
                    <a:pt x="248" y="557"/>
                  </a:lnTo>
                  <a:lnTo>
                    <a:pt x="247" y="557"/>
                  </a:lnTo>
                  <a:lnTo>
                    <a:pt x="244" y="554"/>
                  </a:lnTo>
                  <a:lnTo>
                    <a:pt x="236" y="549"/>
                  </a:lnTo>
                  <a:lnTo>
                    <a:pt x="234" y="549"/>
                  </a:lnTo>
                  <a:lnTo>
                    <a:pt x="234" y="548"/>
                  </a:lnTo>
                  <a:lnTo>
                    <a:pt x="234" y="546"/>
                  </a:lnTo>
                  <a:lnTo>
                    <a:pt x="234" y="545"/>
                  </a:lnTo>
                  <a:lnTo>
                    <a:pt x="234" y="543"/>
                  </a:lnTo>
                  <a:lnTo>
                    <a:pt x="234" y="542"/>
                  </a:lnTo>
                  <a:lnTo>
                    <a:pt x="234" y="543"/>
                  </a:lnTo>
                  <a:lnTo>
                    <a:pt x="234" y="542"/>
                  </a:lnTo>
                  <a:lnTo>
                    <a:pt x="234" y="540"/>
                  </a:lnTo>
                  <a:lnTo>
                    <a:pt x="234" y="539"/>
                  </a:lnTo>
                  <a:lnTo>
                    <a:pt x="234" y="540"/>
                  </a:lnTo>
                  <a:lnTo>
                    <a:pt x="234" y="539"/>
                  </a:lnTo>
                  <a:lnTo>
                    <a:pt x="233" y="539"/>
                  </a:lnTo>
                  <a:lnTo>
                    <a:pt x="233" y="537"/>
                  </a:lnTo>
                  <a:lnTo>
                    <a:pt x="234" y="537"/>
                  </a:lnTo>
                  <a:lnTo>
                    <a:pt x="233" y="537"/>
                  </a:lnTo>
                  <a:lnTo>
                    <a:pt x="233" y="536"/>
                  </a:lnTo>
                  <a:lnTo>
                    <a:pt x="233" y="534"/>
                  </a:lnTo>
                  <a:lnTo>
                    <a:pt x="233" y="533"/>
                  </a:lnTo>
                  <a:lnTo>
                    <a:pt x="233" y="531"/>
                  </a:lnTo>
                  <a:lnTo>
                    <a:pt x="233" y="530"/>
                  </a:lnTo>
                  <a:lnTo>
                    <a:pt x="233" y="528"/>
                  </a:lnTo>
                  <a:lnTo>
                    <a:pt x="233" y="527"/>
                  </a:lnTo>
                  <a:lnTo>
                    <a:pt x="231" y="527"/>
                  </a:lnTo>
                  <a:lnTo>
                    <a:pt x="231" y="525"/>
                  </a:lnTo>
                  <a:lnTo>
                    <a:pt x="230" y="525"/>
                  </a:lnTo>
                  <a:lnTo>
                    <a:pt x="230" y="524"/>
                  </a:lnTo>
                  <a:lnTo>
                    <a:pt x="230" y="522"/>
                  </a:lnTo>
                  <a:lnTo>
                    <a:pt x="228" y="522"/>
                  </a:lnTo>
                  <a:lnTo>
                    <a:pt x="228" y="521"/>
                  </a:lnTo>
                  <a:lnTo>
                    <a:pt x="228" y="519"/>
                  </a:lnTo>
                  <a:lnTo>
                    <a:pt x="228" y="518"/>
                  </a:lnTo>
                  <a:lnTo>
                    <a:pt x="228" y="516"/>
                  </a:lnTo>
                  <a:lnTo>
                    <a:pt x="228" y="515"/>
                  </a:lnTo>
                  <a:lnTo>
                    <a:pt x="227" y="515"/>
                  </a:lnTo>
                  <a:lnTo>
                    <a:pt x="224" y="515"/>
                  </a:lnTo>
                  <a:lnTo>
                    <a:pt x="222" y="515"/>
                  </a:lnTo>
                  <a:lnTo>
                    <a:pt x="221" y="515"/>
                  </a:lnTo>
                  <a:lnTo>
                    <a:pt x="218" y="515"/>
                  </a:lnTo>
                  <a:lnTo>
                    <a:pt x="216" y="515"/>
                  </a:lnTo>
                  <a:lnTo>
                    <a:pt x="215" y="515"/>
                  </a:lnTo>
                  <a:lnTo>
                    <a:pt x="213" y="515"/>
                  </a:lnTo>
                  <a:lnTo>
                    <a:pt x="213" y="513"/>
                  </a:lnTo>
                  <a:lnTo>
                    <a:pt x="213" y="512"/>
                  </a:lnTo>
                  <a:lnTo>
                    <a:pt x="212" y="512"/>
                  </a:lnTo>
                  <a:lnTo>
                    <a:pt x="210" y="510"/>
                  </a:lnTo>
                  <a:lnTo>
                    <a:pt x="209" y="510"/>
                  </a:lnTo>
                  <a:lnTo>
                    <a:pt x="204" y="510"/>
                  </a:lnTo>
                  <a:lnTo>
                    <a:pt x="204" y="512"/>
                  </a:lnTo>
                  <a:lnTo>
                    <a:pt x="206" y="513"/>
                  </a:lnTo>
                  <a:lnTo>
                    <a:pt x="206" y="515"/>
                  </a:lnTo>
                  <a:lnTo>
                    <a:pt x="207" y="515"/>
                  </a:lnTo>
                  <a:lnTo>
                    <a:pt x="207" y="516"/>
                  </a:lnTo>
                  <a:lnTo>
                    <a:pt x="207" y="518"/>
                  </a:lnTo>
                  <a:lnTo>
                    <a:pt x="209" y="518"/>
                  </a:lnTo>
                  <a:lnTo>
                    <a:pt x="209" y="519"/>
                  </a:lnTo>
                  <a:lnTo>
                    <a:pt x="210" y="521"/>
                  </a:lnTo>
                  <a:lnTo>
                    <a:pt x="210" y="524"/>
                  </a:lnTo>
                  <a:lnTo>
                    <a:pt x="210" y="525"/>
                  </a:lnTo>
                  <a:lnTo>
                    <a:pt x="207" y="527"/>
                  </a:lnTo>
                  <a:lnTo>
                    <a:pt x="206" y="528"/>
                  </a:lnTo>
                  <a:lnTo>
                    <a:pt x="204" y="527"/>
                  </a:lnTo>
                  <a:lnTo>
                    <a:pt x="203" y="527"/>
                  </a:lnTo>
                  <a:lnTo>
                    <a:pt x="201" y="524"/>
                  </a:lnTo>
                  <a:lnTo>
                    <a:pt x="200" y="522"/>
                  </a:lnTo>
                  <a:lnTo>
                    <a:pt x="198" y="521"/>
                  </a:lnTo>
                  <a:lnTo>
                    <a:pt x="198" y="519"/>
                  </a:lnTo>
                  <a:lnTo>
                    <a:pt x="197" y="519"/>
                  </a:lnTo>
                  <a:lnTo>
                    <a:pt x="195" y="516"/>
                  </a:lnTo>
                  <a:lnTo>
                    <a:pt x="194" y="515"/>
                  </a:lnTo>
                  <a:lnTo>
                    <a:pt x="194" y="513"/>
                  </a:lnTo>
                  <a:lnTo>
                    <a:pt x="192" y="513"/>
                  </a:lnTo>
                  <a:lnTo>
                    <a:pt x="192" y="512"/>
                  </a:lnTo>
                  <a:lnTo>
                    <a:pt x="189" y="509"/>
                  </a:lnTo>
                  <a:lnTo>
                    <a:pt x="186" y="503"/>
                  </a:lnTo>
                  <a:lnTo>
                    <a:pt x="185" y="503"/>
                  </a:lnTo>
                  <a:lnTo>
                    <a:pt x="185" y="501"/>
                  </a:lnTo>
                  <a:lnTo>
                    <a:pt x="185" y="500"/>
                  </a:lnTo>
                  <a:lnTo>
                    <a:pt x="183" y="500"/>
                  </a:lnTo>
                  <a:lnTo>
                    <a:pt x="183" y="496"/>
                  </a:lnTo>
                  <a:lnTo>
                    <a:pt x="182" y="495"/>
                  </a:lnTo>
                  <a:lnTo>
                    <a:pt x="182" y="493"/>
                  </a:lnTo>
                  <a:lnTo>
                    <a:pt x="182" y="492"/>
                  </a:lnTo>
                  <a:lnTo>
                    <a:pt x="180" y="490"/>
                  </a:lnTo>
                  <a:lnTo>
                    <a:pt x="180" y="489"/>
                  </a:lnTo>
                  <a:lnTo>
                    <a:pt x="179" y="487"/>
                  </a:lnTo>
                  <a:lnTo>
                    <a:pt x="179" y="486"/>
                  </a:lnTo>
                  <a:lnTo>
                    <a:pt x="179" y="484"/>
                  </a:lnTo>
                  <a:lnTo>
                    <a:pt x="177" y="484"/>
                  </a:lnTo>
                  <a:lnTo>
                    <a:pt x="177" y="483"/>
                  </a:lnTo>
                  <a:lnTo>
                    <a:pt x="177" y="481"/>
                  </a:lnTo>
                  <a:lnTo>
                    <a:pt x="175" y="481"/>
                  </a:lnTo>
                  <a:lnTo>
                    <a:pt x="174" y="478"/>
                  </a:lnTo>
                  <a:lnTo>
                    <a:pt x="174" y="475"/>
                  </a:lnTo>
                  <a:lnTo>
                    <a:pt x="171" y="471"/>
                  </a:lnTo>
                  <a:lnTo>
                    <a:pt x="169" y="471"/>
                  </a:lnTo>
                  <a:lnTo>
                    <a:pt x="168" y="469"/>
                  </a:lnTo>
                  <a:lnTo>
                    <a:pt x="165" y="468"/>
                  </a:lnTo>
                  <a:lnTo>
                    <a:pt x="163" y="468"/>
                  </a:lnTo>
                  <a:lnTo>
                    <a:pt x="162" y="468"/>
                  </a:lnTo>
                  <a:lnTo>
                    <a:pt x="162" y="466"/>
                  </a:lnTo>
                  <a:lnTo>
                    <a:pt x="160" y="466"/>
                  </a:lnTo>
                  <a:lnTo>
                    <a:pt x="159" y="466"/>
                  </a:lnTo>
                  <a:lnTo>
                    <a:pt x="157" y="466"/>
                  </a:lnTo>
                  <a:lnTo>
                    <a:pt x="156" y="466"/>
                  </a:lnTo>
                  <a:lnTo>
                    <a:pt x="154" y="465"/>
                  </a:lnTo>
                  <a:lnTo>
                    <a:pt x="153" y="463"/>
                  </a:lnTo>
                  <a:lnTo>
                    <a:pt x="151" y="463"/>
                  </a:lnTo>
                  <a:lnTo>
                    <a:pt x="151" y="462"/>
                  </a:lnTo>
                  <a:lnTo>
                    <a:pt x="150" y="460"/>
                  </a:lnTo>
                  <a:lnTo>
                    <a:pt x="150" y="459"/>
                  </a:lnTo>
                  <a:lnTo>
                    <a:pt x="148" y="459"/>
                  </a:lnTo>
                  <a:lnTo>
                    <a:pt x="148" y="457"/>
                  </a:lnTo>
                  <a:lnTo>
                    <a:pt x="147" y="457"/>
                  </a:lnTo>
                  <a:lnTo>
                    <a:pt x="147" y="456"/>
                  </a:lnTo>
                  <a:lnTo>
                    <a:pt x="145" y="456"/>
                  </a:lnTo>
                  <a:lnTo>
                    <a:pt x="145" y="454"/>
                  </a:lnTo>
                  <a:lnTo>
                    <a:pt x="145" y="453"/>
                  </a:lnTo>
                  <a:lnTo>
                    <a:pt x="145" y="451"/>
                  </a:lnTo>
                  <a:lnTo>
                    <a:pt x="144" y="451"/>
                  </a:lnTo>
                  <a:lnTo>
                    <a:pt x="144" y="450"/>
                  </a:lnTo>
                  <a:lnTo>
                    <a:pt x="144" y="448"/>
                  </a:lnTo>
                  <a:lnTo>
                    <a:pt x="144" y="447"/>
                  </a:lnTo>
                  <a:lnTo>
                    <a:pt x="142" y="447"/>
                  </a:lnTo>
                  <a:lnTo>
                    <a:pt x="142" y="445"/>
                  </a:lnTo>
                  <a:lnTo>
                    <a:pt x="142" y="443"/>
                  </a:lnTo>
                  <a:lnTo>
                    <a:pt x="142" y="442"/>
                  </a:lnTo>
                  <a:lnTo>
                    <a:pt x="141" y="440"/>
                  </a:lnTo>
                  <a:lnTo>
                    <a:pt x="141" y="439"/>
                  </a:lnTo>
                  <a:lnTo>
                    <a:pt x="139" y="439"/>
                  </a:lnTo>
                  <a:lnTo>
                    <a:pt x="139" y="437"/>
                  </a:lnTo>
                  <a:lnTo>
                    <a:pt x="139" y="436"/>
                  </a:lnTo>
                  <a:lnTo>
                    <a:pt x="138" y="436"/>
                  </a:lnTo>
                  <a:lnTo>
                    <a:pt x="138" y="434"/>
                  </a:lnTo>
                  <a:lnTo>
                    <a:pt x="138" y="433"/>
                  </a:lnTo>
                  <a:lnTo>
                    <a:pt x="136" y="433"/>
                  </a:lnTo>
                  <a:lnTo>
                    <a:pt x="136" y="431"/>
                  </a:lnTo>
                  <a:lnTo>
                    <a:pt x="136" y="430"/>
                  </a:lnTo>
                  <a:lnTo>
                    <a:pt x="135" y="430"/>
                  </a:lnTo>
                  <a:lnTo>
                    <a:pt x="135" y="428"/>
                  </a:lnTo>
                  <a:lnTo>
                    <a:pt x="135" y="427"/>
                  </a:lnTo>
                  <a:lnTo>
                    <a:pt x="133" y="427"/>
                  </a:lnTo>
                  <a:lnTo>
                    <a:pt x="133" y="425"/>
                  </a:lnTo>
                  <a:lnTo>
                    <a:pt x="133" y="424"/>
                  </a:lnTo>
                  <a:lnTo>
                    <a:pt x="132" y="424"/>
                  </a:lnTo>
                  <a:lnTo>
                    <a:pt x="132" y="422"/>
                  </a:lnTo>
                  <a:lnTo>
                    <a:pt x="130" y="421"/>
                  </a:lnTo>
                  <a:lnTo>
                    <a:pt x="130" y="419"/>
                  </a:lnTo>
                  <a:lnTo>
                    <a:pt x="130" y="418"/>
                  </a:lnTo>
                  <a:lnTo>
                    <a:pt x="129" y="416"/>
                  </a:lnTo>
                  <a:lnTo>
                    <a:pt x="129" y="415"/>
                  </a:lnTo>
                  <a:lnTo>
                    <a:pt x="127" y="415"/>
                  </a:lnTo>
                  <a:lnTo>
                    <a:pt x="126" y="413"/>
                  </a:lnTo>
                  <a:lnTo>
                    <a:pt x="126" y="412"/>
                  </a:lnTo>
                  <a:lnTo>
                    <a:pt x="126" y="410"/>
                  </a:lnTo>
                  <a:lnTo>
                    <a:pt x="124" y="409"/>
                  </a:lnTo>
                  <a:lnTo>
                    <a:pt x="124" y="407"/>
                  </a:lnTo>
                  <a:lnTo>
                    <a:pt x="124" y="406"/>
                  </a:lnTo>
                  <a:lnTo>
                    <a:pt x="123" y="406"/>
                  </a:lnTo>
                  <a:lnTo>
                    <a:pt x="123" y="404"/>
                  </a:lnTo>
                  <a:lnTo>
                    <a:pt x="121" y="400"/>
                  </a:lnTo>
                  <a:lnTo>
                    <a:pt x="121" y="398"/>
                  </a:lnTo>
                  <a:lnTo>
                    <a:pt x="119" y="398"/>
                  </a:lnTo>
                  <a:lnTo>
                    <a:pt x="118" y="398"/>
                  </a:lnTo>
                  <a:lnTo>
                    <a:pt x="116" y="398"/>
                  </a:lnTo>
                  <a:lnTo>
                    <a:pt x="115" y="398"/>
                  </a:lnTo>
                  <a:lnTo>
                    <a:pt x="115" y="397"/>
                  </a:lnTo>
                  <a:lnTo>
                    <a:pt x="115" y="395"/>
                  </a:lnTo>
                  <a:lnTo>
                    <a:pt x="115" y="394"/>
                  </a:lnTo>
                  <a:lnTo>
                    <a:pt x="115" y="392"/>
                  </a:lnTo>
                  <a:lnTo>
                    <a:pt x="113" y="392"/>
                  </a:lnTo>
                  <a:lnTo>
                    <a:pt x="113" y="390"/>
                  </a:lnTo>
                  <a:lnTo>
                    <a:pt x="113" y="389"/>
                  </a:lnTo>
                  <a:lnTo>
                    <a:pt x="113" y="387"/>
                  </a:lnTo>
                  <a:lnTo>
                    <a:pt x="112" y="384"/>
                  </a:lnTo>
                  <a:lnTo>
                    <a:pt x="112" y="383"/>
                  </a:lnTo>
                  <a:lnTo>
                    <a:pt x="112" y="381"/>
                  </a:lnTo>
                  <a:lnTo>
                    <a:pt x="110" y="381"/>
                  </a:lnTo>
                  <a:lnTo>
                    <a:pt x="110" y="380"/>
                  </a:lnTo>
                  <a:lnTo>
                    <a:pt x="109" y="378"/>
                  </a:lnTo>
                  <a:lnTo>
                    <a:pt x="109" y="377"/>
                  </a:lnTo>
                  <a:lnTo>
                    <a:pt x="107" y="377"/>
                  </a:lnTo>
                  <a:lnTo>
                    <a:pt x="107" y="375"/>
                  </a:lnTo>
                  <a:lnTo>
                    <a:pt x="106" y="372"/>
                  </a:lnTo>
                  <a:lnTo>
                    <a:pt x="104" y="371"/>
                  </a:lnTo>
                  <a:lnTo>
                    <a:pt x="103" y="368"/>
                  </a:lnTo>
                  <a:lnTo>
                    <a:pt x="101" y="368"/>
                  </a:lnTo>
                  <a:lnTo>
                    <a:pt x="100" y="366"/>
                  </a:lnTo>
                  <a:lnTo>
                    <a:pt x="100" y="365"/>
                  </a:lnTo>
                  <a:lnTo>
                    <a:pt x="98" y="365"/>
                  </a:lnTo>
                  <a:lnTo>
                    <a:pt x="98" y="363"/>
                  </a:lnTo>
                  <a:lnTo>
                    <a:pt x="97" y="363"/>
                  </a:lnTo>
                  <a:lnTo>
                    <a:pt x="97" y="362"/>
                  </a:lnTo>
                  <a:lnTo>
                    <a:pt x="95" y="362"/>
                  </a:lnTo>
                  <a:lnTo>
                    <a:pt x="95" y="360"/>
                  </a:lnTo>
                  <a:lnTo>
                    <a:pt x="94" y="360"/>
                  </a:lnTo>
                  <a:lnTo>
                    <a:pt x="94" y="359"/>
                  </a:lnTo>
                  <a:lnTo>
                    <a:pt x="92" y="359"/>
                  </a:lnTo>
                  <a:lnTo>
                    <a:pt x="92" y="357"/>
                  </a:lnTo>
                  <a:lnTo>
                    <a:pt x="91" y="356"/>
                  </a:lnTo>
                  <a:lnTo>
                    <a:pt x="89" y="356"/>
                  </a:lnTo>
                  <a:lnTo>
                    <a:pt x="88" y="353"/>
                  </a:lnTo>
                  <a:lnTo>
                    <a:pt x="86" y="351"/>
                  </a:lnTo>
                  <a:lnTo>
                    <a:pt x="83" y="348"/>
                  </a:lnTo>
                  <a:lnTo>
                    <a:pt x="83" y="347"/>
                  </a:lnTo>
                  <a:lnTo>
                    <a:pt x="82" y="347"/>
                  </a:lnTo>
                  <a:lnTo>
                    <a:pt x="82" y="345"/>
                  </a:lnTo>
                  <a:lnTo>
                    <a:pt x="80" y="345"/>
                  </a:lnTo>
                  <a:lnTo>
                    <a:pt x="80" y="344"/>
                  </a:lnTo>
                  <a:lnTo>
                    <a:pt x="79" y="342"/>
                  </a:lnTo>
                  <a:lnTo>
                    <a:pt x="77" y="342"/>
                  </a:lnTo>
                  <a:lnTo>
                    <a:pt x="77" y="341"/>
                  </a:lnTo>
                  <a:lnTo>
                    <a:pt x="77" y="339"/>
                  </a:lnTo>
                  <a:lnTo>
                    <a:pt x="76" y="339"/>
                  </a:lnTo>
                  <a:lnTo>
                    <a:pt x="76" y="337"/>
                  </a:lnTo>
                  <a:lnTo>
                    <a:pt x="74" y="337"/>
                  </a:lnTo>
                  <a:lnTo>
                    <a:pt x="74" y="336"/>
                  </a:lnTo>
                  <a:lnTo>
                    <a:pt x="73" y="336"/>
                  </a:lnTo>
                  <a:lnTo>
                    <a:pt x="73" y="334"/>
                  </a:lnTo>
                  <a:lnTo>
                    <a:pt x="71" y="333"/>
                  </a:lnTo>
                  <a:lnTo>
                    <a:pt x="70" y="331"/>
                  </a:lnTo>
                  <a:lnTo>
                    <a:pt x="68" y="330"/>
                  </a:lnTo>
                  <a:lnTo>
                    <a:pt x="67" y="328"/>
                  </a:lnTo>
                  <a:lnTo>
                    <a:pt x="65" y="327"/>
                  </a:lnTo>
                  <a:lnTo>
                    <a:pt x="65" y="325"/>
                  </a:lnTo>
                  <a:lnTo>
                    <a:pt x="63" y="325"/>
                  </a:lnTo>
                  <a:lnTo>
                    <a:pt x="63" y="324"/>
                  </a:lnTo>
                  <a:lnTo>
                    <a:pt x="62" y="324"/>
                  </a:lnTo>
                  <a:lnTo>
                    <a:pt x="62" y="322"/>
                  </a:lnTo>
                  <a:lnTo>
                    <a:pt x="60" y="321"/>
                  </a:lnTo>
                  <a:lnTo>
                    <a:pt x="59" y="319"/>
                  </a:lnTo>
                  <a:lnTo>
                    <a:pt x="59" y="318"/>
                  </a:lnTo>
                  <a:lnTo>
                    <a:pt x="57" y="318"/>
                  </a:lnTo>
                  <a:lnTo>
                    <a:pt x="57" y="316"/>
                  </a:lnTo>
                  <a:lnTo>
                    <a:pt x="57" y="315"/>
                  </a:lnTo>
                  <a:lnTo>
                    <a:pt x="56" y="309"/>
                  </a:lnTo>
                  <a:lnTo>
                    <a:pt x="56" y="306"/>
                  </a:lnTo>
                  <a:lnTo>
                    <a:pt x="54" y="304"/>
                  </a:lnTo>
                  <a:lnTo>
                    <a:pt x="54" y="303"/>
                  </a:lnTo>
                  <a:lnTo>
                    <a:pt x="56" y="303"/>
                  </a:lnTo>
                  <a:lnTo>
                    <a:pt x="57" y="300"/>
                  </a:lnTo>
                  <a:lnTo>
                    <a:pt x="57" y="298"/>
                  </a:lnTo>
                  <a:lnTo>
                    <a:pt x="57" y="294"/>
                  </a:lnTo>
                  <a:lnTo>
                    <a:pt x="59" y="292"/>
                  </a:lnTo>
                  <a:lnTo>
                    <a:pt x="59" y="286"/>
                  </a:lnTo>
                  <a:lnTo>
                    <a:pt x="60" y="283"/>
                  </a:lnTo>
                  <a:lnTo>
                    <a:pt x="60" y="281"/>
                  </a:lnTo>
                  <a:lnTo>
                    <a:pt x="63" y="277"/>
                  </a:lnTo>
                  <a:lnTo>
                    <a:pt x="65" y="277"/>
                  </a:lnTo>
                  <a:lnTo>
                    <a:pt x="65" y="275"/>
                  </a:lnTo>
                  <a:lnTo>
                    <a:pt x="67" y="275"/>
                  </a:lnTo>
                  <a:lnTo>
                    <a:pt x="67" y="274"/>
                  </a:lnTo>
                  <a:lnTo>
                    <a:pt x="68" y="272"/>
                  </a:lnTo>
                  <a:lnTo>
                    <a:pt x="70" y="271"/>
                  </a:lnTo>
                  <a:lnTo>
                    <a:pt x="70" y="269"/>
                  </a:lnTo>
                  <a:lnTo>
                    <a:pt x="71" y="269"/>
                  </a:lnTo>
                  <a:lnTo>
                    <a:pt x="73" y="266"/>
                  </a:lnTo>
                  <a:lnTo>
                    <a:pt x="73" y="263"/>
                  </a:lnTo>
                  <a:lnTo>
                    <a:pt x="74" y="260"/>
                  </a:lnTo>
                  <a:lnTo>
                    <a:pt x="76" y="259"/>
                  </a:lnTo>
                  <a:lnTo>
                    <a:pt x="76" y="257"/>
                  </a:lnTo>
                  <a:lnTo>
                    <a:pt x="77" y="254"/>
                  </a:lnTo>
                  <a:lnTo>
                    <a:pt x="77" y="253"/>
                  </a:lnTo>
                  <a:lnTo>
                    <a:pt x="77" y="251"/>
                  </a:lnTo>
                  <a:lnTo>
                    <a:pt x="79" y="248"/>
                  </a:lnTo>
                  <a:lnTo>
                    <a:pt x="79" y="247"/>
                  </a:lnTo>
                  <a:lnTo>
                    <a:pt x="80" y="244"/>
                  </a:lnTo>
                  <a:lnTo>
                    <a:pt x="80" y="242"/>
                  </a:lnTo>
                  <a:lnTo>
                    <a:pt x="82" y="236"/>
                  </a:lnTo>
                  <a:lnTo>
                    <a:pt x="82" y="231"/>
                  </a:lnTo>
                  <a:lnTo>
                    <a:pt x="82" y="230"/>
                  </a:lnTo>
                  <a:lnTo>
                    <a:pt x="83" y="230"/>
                  </a:lnTo>
                  <a:lnTo>
                    <a:pt x="80" y="227"/>
                  </a:lnTo>
                  <a:lnTo>
                    <a:pt x="80" y="224"/>
                  </a:lnTo>
                  <a:lnTo>
                    <a:pt x="79" y="224"/>
                  </a:lnTo>
                  <a:lnTo>
                    <a:pt x="77" y="221"/>
                  </a:lnTo>
                  <a:lnTo>
                    <a:pt x="76" y="218"/>
                  </a:lnTo>
                  <a:lnTo>
                    <a:pt x="73" y="215"/>
                  </a:lnTo>
                  <a:lnTo>
                    <a:pt x="73" y="212"/>
                  </a:lnTo>
                  <a:lnTo>
                    <a:pt x="71" y="210"/>
                  </a:lnTo>
                  <a:lnTo>
                    <a:pt x="68" y="206"/>
                  </a:lnTo>
                  <a:lnTo>
                    <a:pt x="67" y="203"/>
                  </a:lnTo>
                  <a:lnTo>
                    <a:pt x="62" y="197"/>
                  </a:lnTo>
                  <a:lnTo>
                    <a:pt x="62" y="195"/>
                  </a:lnTo>
                  <a:lnTo>
                    <a:pt x="60" y="194"/>
                  </a:lnTo>
                  <a:lnTo>
                    <a:pt x="59" y="191"/>
                  </a:lnTo>
                  <a:lnTo>
                    <a:pt x="54" y="185"/>
                  </a:lnTo>
                  <a:lnTo>
                    <a:pt x="48" y="175"/>
                  </a:lnTo>
                  <a:lnTo>
                    <a:pt x="45" y="175"/>
                  </a:lnTo>
                  <a:lnTo>
                    <a:pt x="41" y="175"/>
                  </a:lnTo>
                  <a:lnTo>
                    <a:pt x="39" y="175"/>
                  </a:lnTo>
                  <a:lnTo>
                    <a:pt x="38" y="175"/>
                  </a:lnTo>
                  <a:lnTo>
                    <a:pt x="36" y="174"/>
                  </a:lnTo>
                  <a:lnTo>
                    <a:pt x="35" y="174"/>
                  </a:lnTo>
                  <a:lnTo>
                    <a:pt x="32" y="175"/>
                  </a:lnTo>
                  <a:lnTo>
                    <a:pt x="30" y="174"/>
                  </a:lnTo>
                  <a:lnTo>
                    <a:pt x="29" y="171"/>
                  </a:lnTo>
                  <a:lnTo>
                    <a:pt x="26" y="166"/>
                  </a:lnTo>
                  <a:lnTo>
                    <a:pt x="24" y="163"/>
                  </a:lnTo>
                  <a:lnTo>
                    <a:pt x="23" y="162"/>
                  </a:lnTo>
                  <a:lnTo>
                    <a:pt x="21" y="160"/>
                  </a:lnTo>
                  <a:lnTo>
                    <a:pt x="20" y="159"/>
                  </a:lnTo>
                  <a:lnTo>
                    <a:pt x="18" y="159"/>
                  </a:lnTo>
                  <a:lnTo>
                    <a:pt x="15" y="156"/>
                  </a:lnTo>
                  <a:lnTo>
                    <a:pt x="12" y="151"/>
                  </a:lnTo>
                  <a:lnTo>
                    <a:pt x="12" y="150"/>
                  </a:lnTo>
                  <a:lnTo>
                    <a:pt x="9" y="147"/>
                  </a:lnTo>
                  <a:lnTo>
                    <a:pt x="6" y="142"/>
                  </a:lnTo>
                  <a:lnTo>
                    <a:pt x="4" y="141"/>
                  </a:lnTo>
                  <a:lnTo>
                    <a:pt x="3" y="138"/>
                  </a:lnTo>
                  <a:lnTo>
                    <a:pt x="1" y="136"/>
                  </a:lnTo>
                  <a:lnTo>
                    <a:pt x="1" y="135"/>
                  </a:lnTo>
                  <a:lnTo>
                    <a:pt x="0" y="133"/>
                  </a:lnTo>
                  <a:lnTo>
                    <a:pt x="1" y="130"/>
                  </a:lnTo>
                  <a:lnTo>
                    <a:pt x="1" y="128"/>
                  </a:lnTo>
                  <a:lnTo>
                    <a:pt x="3" y="122"/>
                  </a:lnTo>
                  <a:lnTo>
                    <a:pt x="4" y="115"/>
                  </a:lnTo>
                  <a:lnTo>
                    <a:pt x="4" y="109"/>
                  </a:lnTo>
                  <a:lnTo>
                    <a:pt x="6" y="106"/>
                  </a:lnTo>
                  <a:lnTo>
                    <a:pt x="6" y="101"/>
                  </a:lnTo>
                  <a:lnTo>
                    <a:pt x="7" y="100"/>
                  </a:lnTo>
                  <a:lnTo>
                    <a:pt x="7" y="98"/>
                  </a:lnTo>
                  <a:lnTo>
                    <a:pt x="7" y="97"/>
                  </a:lnTo>
                  <a:lnTo>
                    <a:pt x="7" y="95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89"/>
                  </a:lnTo>
                  <a:lnTo>
                    <a:pt x="9" y="88"/>
                  </a:lnTo>
                  <a:lnTo>
                    <a:pt x="11" y="82"/>
                  </a:lnTo>
                  <a:lnTo>
                    <a:pt x="11" y="80"/>
                  </a:lnTo>
                  <a:lnTo>
                    <a:pt x="11" y="79"/>
                  </a:lnTo>
                  <a:lnTo>
                    <a:pt x="12" y="71"/>
                  </a:lnTo>
                  <a:lnTo>
                    <a:pt x="14" y="65"/>
                  </a:lnTo>
                  <a:lnTo>
                    <a:pt x="14" y="63"/>
                  </a:lnTo>
                  <a:lnTo>
                    <a:pt x="15" y="62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7" y="53"/>
                  </a:lnTo>
                  <a:lnTo>
                    <a:pt x="17" y="50"/>
                  </a:lnTo>
                  <a:lnTo>
                    <a:pt x="17" y="48"/>
                  </a:lnTo>
                  <a:lnTo>
                    <a:pt x="17" y="47"/>
                  </a:lnTo>
                  <a:lnTo>
                    <a:pt x="18" y="44"/>
                  </a:lnTo>
                  <a:lnTo>
                    <a:pt x="20" y="35"/>
                  </a:lnTo>
                  <a:lnTo>
                    <a:pt x="20" y="32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1" y="27"/>
                  </a:lnTo>
                  <a:lnTo>
                    <a:pt x="21" y="24"/>
                  </a:lnTo>
                  <a:lnTo>
                    <a:pt x="23" y="16"/>
                  </a:lnTo>
                  <a:lnTo>
                    <a:pt x="24" y="15"/>
                  </a:lnTo>
                  <a:lnTo>
                    <a:pt x="24" y="10"/>
                  </a:lnTo>
                  <a:lnTo>
                    <a:pt x="26" y="7"/>
                  </a:lnTo>
                  <a:lnTo>
                    <a:pt x="26" y="3"/>
                  </a:lnTo>
                  <a:lnTo>
                    <a:pt x="26" y="1"/>
                  </a:lnTo>
                  <a:lnTo>
                    <a:pt x="27" y="0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2" y="3"/>
                  </a:lnTo>
                  <a:lnTo>
                    <a:pt x="33" y="3"/>
                  </a:lnTo>
                  <a:lnTo>
                    <a:pt x="53" y="10"/>
                  </a:lnTo>
                  <a:lnTo>
                    <a:pt x="56" y="12"/>
                  </a:lnTo>
                  <a:lnTo>
                    <a:pt x="62" y="15"/>
                  </a:lnTo>
                  <a:lnTo>
                    <a:pt x="65" y="15"/>
                  </a:lnTo>
                  <a:lnTo>
                    <a:pt x="76" y="15"/>
                  </a:lnTo>
                  <a:lnTo>
                    <a:pt x="80" y="15"/>
                  </a:lnTo>
                  <a:lnTo>
                    <a:pt x="82" y="15"/>
                  </a:lnTo>
                  <a:lnTo>
                    <a:pt x="85" y="13"/>
                  </a:lnTo>
                  <a:lnTo>
                    <a:pt x="86" y="16"/>
                  </a:lnTo>
                  <a:lnTo>
                    <a:pt x="88" y="19"/>
                  </a:lnTo>
                  <a:lnTo>
                    <a:pt x="88" y="21"/>
                  </a:lnTo>
                  <a:lnTo>
                    <a:pt x="89" y="22"/>
                  </a:lnTo>
                  <a:lnTo>
                    <a:pt x="89" y="24"/>
                  </a:lnTo>
                  <a:lnTo>
                    <a:pt x="91" y="24"/>
                  </a:lnTo>
                  <a:lnTo>
                    <a:pt x="91" y="26"/>
                  </a:lnTo>
                  <a:lnTo>
                    <a:pt x="95" y="35"/>
                  </a:lnTo>
                  <a:lnTo>
                    <a:pt x="97" y="35"/>
                  </a:lnTo>
                  <a:lnTo>
                    <a:pt x="98" y="36"/>
                  </a:lnTo>
                  <a:lnTo>
                    <a:pt x="101" y="36"/>
                  </a:lnTo>
                  <a:lnTo>
                    <a:pt x="101" y="39"/>
                  </a:lnTo>
                  <a:lnTo>
                    <a:pt x="101" y="41"/>
                  </a:lnTo>
                  <a:lnTo>
                    <a:pt x="103" y="42"/>
                  </a:lnTo>
                  <a:lnTo>
                    <a:pt x="103" y="44"/>
                  </a:lnTo>
                  <a:lnTo>
                    <a:pt x="103" y="45"/>
                  </a:lnTo>
                  <a:lnTo>
                    <a:pt x="103" y="47"/>
                  </a:lnTo>
                  <a:lnTo>
                    <a:pt x="104" y="47"/>
                  </a:lnTo>
                  <a:lnTo>
                    <a:pt x="104" y="48"/>
                  </a:lnTo>
                  <a:lnTo>
                    <a:pt x="104" y="50"/>
                  </a:lnTo>
                  <a:lnTo>
                    <a:pt x="106" y="53"/>
                  </a:lnTo>
                  <a:lnTo>
                    <a:pt x="106" y="54"/>
                  </a:lnTo>
                  <a:lnTo>
                    <a:pt x="110" y="53"/>
                  </a:lnTo>
                  <a:lnTo>
                    <a:pt x="110" y="54"/>
                  </a:lnTo>
                  <a:lnTo>
                    <a:pt x="112" y="56"/>
                  </a:lnTo>
                  <a:lnTo>
                    <a:pt x="113" y="57"/>
                  </a:lnTo>
                  <a:lnTo>
                    <a:pt x="115" y="57"/>
                  </a:lnTo>
                  <a:lnTo>
                    <a:pt x="116" y="59"/>
                  </a:lnTo>
                  <a:lnTo>
                    <a:pt x="118" y="59"/>
                  </a:lnTo>
                  <a:lnTo>
                    <a:pt x="118" y="60"/>
                  </a:lnTo>
                  <a:lnTo>
                    <a:pt x="119" y="60"/>
                  </a:lnTo>
                  <a:lnTo>
                    <a:pt x="119" y="62"/>
                  </a:lnTo>
                  <a:lnTo>
                    <a:pt x="121" y="62"/>
                  </a:lnTo>
                  <a:lnTo>
                    <a:pt x="121" y="63"/>
                  </a:lnTo>
                  <a:lnTo>
                    <a:pt x="124" y="66"/>
                  </a:lnTo>
                  <a:lnTo>
                    <a:pt x="126" y="65"/>
                  </a:lnTo>
                  <a:lnTo>
                    <a:pt x="127" y="63"/>
                  </a:lnTo>
                  <a:lnTo>
                    <a:pt x="129" y="63"/>
                  </a:lnTo>
                  <a:lnTo>
                    <a:pt x="129" y="62"/>
                  </a:lnTo>
                  <a:lnTo>
                    <a:pt x="132" y="60"/>
                  </a:lnTo>
                  <a:lnTo>
                    <a:pt x="136" y="59"/>
                  </a:lnTo>
                  <a:lnTo>
                    <a:pt x="138" y="57"/>
                  </a:lnTo>
                  <a:lnTo>
                    <a:pt x="139" y="57"/>
                  </a:lnTo>
                  <a:lnTo>
                    <a:pt x="139" y="59"/>
                  </a:lnTo>
                  <a:lnTo>
                    <a:pt x="139" y="62"/>
                  </a:lnTo>
                  <a:lnTo>
                    <a:pt x="139" y="63"/>
                  </a:lnTo>
                  <a:lnTo>
                    <a:pt x="139" y="68"/>
                  </a:lnTo>
                  <a:lnTo>
                    <a:pt x="141" y="69"/>
                  </a:lnTo>
                  <a:lnTo>
                    <a:pt x="142" y="69"/>
                  </a:lnTo>
                  <a:lnTo>
                    <a:pt x="145" y="69"/>
                  </a:lnTo>
                  <a:lnTo>
                    <a:pt x="151" y="71"/>
                  </a:lnTo>
                  <a:lnTo>
                    <a:pt x="142" y="77"/>
                  </a:lnTo>
                  <a:lnTo>
                    <a:pt x="142" y="79"/>
                  </a:lnTo>
                  <a:lnTo>
                    <a:pt x="139" y="80"/>
                  </a:lnTo>
                  <a:lnTo>
                    <a:pt x="136" y="83"/>
                  </a:lnTo>
                  <a:lnTo>
                    <a:pt x="132" y="86"/>
                  </a:lnTo>
                  <a:lnTo>
                    <a:pt x="127" y="89"/>
                  </a:lnTo>
                  <a:lnTo>
                    <a:pt x="132" y="91"/>
                  </a:lnTo>
                  <a:lnTo>
                    <a:pt x="135" y="94"/>
                  </a:lnTo>
                  <a:lnTo>
                    <a:pt x="138" y="97"/>
                  </a:lnTo>
                  <a:lnTo>
                    <a:pt x="138" y="98"/>
                  </a:lnTo>
                  <a:lnTo>
                    <a:pt x="142" y="104"/>
                  </a:lnTo>
                  <a:lnTo>
                    <a:pt x="148" y="112"/>
                  </a:lnTo>
                  <a:lnTo>
                    <a:pt x="148" y="113"/>
                  </a:lnTo>
                  <a:lnTo>
                    <a:pt x="150" y="116"/>
                  </a:lnTo>
                  <a:lnTo>
                    <a:pt x="150" y="118"/>
                  </a:lnTo>
                  <a:lnTo>
                    <a:pt x="151" y="122"/>
                  </a:lnTo>
                  <a:lnTo>
                    <a:pt x="153" y="125"/>
                  </a:lnTo>
                  <a:lnTo>
                    <a:pt x="154" y="127"/>
                  </a:lnTo>
                  <a:lnTo>
                    <a:pt x="154" y="128"/>
                  </a:lnTo>
                  <a:lnTo>
                    <a:pt x="156" y="130"/>
                  </a:lnTo>
                  <a:lnTo>
                    <a:pt x="156" y="132"/>
                  </a:lnTo>
                  <a:lnTo>
                    <a:pt x="157" y="133"/>
                  </a:lnTo>
                  <a:lnTo>
                    <a:pt x="159" y="138"/>
                  </a:lnTo>
                  <a:lnTo>
                    <a:pt x="160" y="139"/>
                  </a:lnTo>
                  <a:lnTo>
                    <a:pt x="160" y="141"/>
                  </a:lnTo>
                  <a:lnTo>
                    <a:pt x="160" y="142"/>
                  </a:lnTo>
                  <a:lnTo>
                    <a:pt x="162" y="144"/>
                  </a:lnTo>
                  <a:lnTo>
                    <a:pt x="162" y="145"/>
                  </a:lnTo>
                  <a:lnTo>
                    <a:pt x="162" y="147"/>
                  </a:lnTo>
                  <a:lnTo>
                    <a:pt x="160" y="147"/>
                  </a:lnTo>
                  <a:lnTo>
                    <a:pt x="160" y="145"/>
                  </a:lnTo>
                  <a:lnTo>
                    <a:pt x="160" y="144"/>
                  </a:lnTo>
                  <a:lnTo>
                    <a:pt x="159" y="150"/>
                  </a:lnTo>
                  <a:lnTo>
                    <a:pt x="162" y="154"/>
                  </a:lnTo>
                  <a:lnTo>
                    <a:pt x="165" y="159"/>
                  </a:lnTo>
                  <a:lnTo>
                    <a:pt x="168" y="162"/>
                  </a:lnTo>
                  <a:lnTo>
                    <a:pt x="172" y="159"/>
                  </a:lnTo>
                  <a:lnTo>
                    <a:pt x="175" y="159"/>
                  </a:lnTo>
                  <a:lnTo>
                    <a:pt x="183" y="160"/>
                  </a:lnTo>
                  <a:lnTo>
                    <a:pt x="186" y="162"/>
                  </a:lnTo>
                  <a:lnTo>
                    <a:pt x="188" y="162"/>
                  </a:lnTo>
                  <a:lnTo>
                    <a:pt x="189" y="162"/>
                  </a:lnTo>
                  <a:lnTo>
                    <a:pt x="191" y="162"/>
                  </a:lnTo>
                  <a:lnTo>
                    <a:pt x="192" y="162"/>
                  </a:lnTo>
                  <a:lnTo>
                    <a:pt x="194" y="162"/>
                  </a:lnTo>
                  <a:lnTo>
                    <a:pt x="195" y="163"/>
                  </a:lnTo>
                  <a:lnTo>
                    <a:pt x="197" y="163"/>
                  </a:lnTo>
                  <a:lnTo>
                    <a:pt x="198" y="163"/>
                  </a:lnTo>
                  <a:lnTo>
                    <a:pt x="200" y="163"/>
                  </a:lnTo>
                  <a:lnTo>
                    <a:pt x="201" y="163"/>
                  </a:lnTo>
                  <a:lnTo>
                    <a:pt x="203" y="163"/>
                  </a:lnTo>
                  <a:lnTo>
                    <a:pt x="204" y="163"/>
                  </a:lnTo>
                  <a:lnTo>
                    <a:pt x="207" y="165"/>
                  </a:lnTo>
                  <a:lnTo>
                    <a:pt x="210" y="166"/>
                  </a:lnTo>
                  <a:lnTo>
                    <a:pt x="216" y="168"/>
                  </a:lnTo>
                  <a:lnTo>
                    <a:pt x="221" y="169"/>
                  </a:lnTo>
                  <a:lnTo>
                    <a:pt x="225" y="169"/>
                  </a:lnTo>
                  <a:lnTo>
                    <a:pt x="227" y="169"/>
                  </a:lnTo>
                  <a:lnTo>
                    <a:pt x="230" y="169"/>
                  </a:lnTo>
                  <a:lnTo>
                    <a:pt x="231" y="169"/>
                  </a:lnTo>
                  <a:lnTo>
                    <a:pt x="238" y="169"/>
                  </a:lnTo>
                  <a:lnTo>
                    <a:pt x="239" y="169"/>
                  </a:lnTo>
                  <a:lnTo>
                    <a:pt x="241" y="169"/>
                  </a:lnTo>
                  <a:lnTo>
                    <a:pt x="242" y="171"/>
                  </a:lnTo>
                  <a:lnTo>
                    <a:pt x="244" y="171"/>
                  </a:lnTo>
                  <a:lnTo>
                    <a:pt x="250" y="172"/>
                  </a:lnTo>
                  <a:lnTo>
                    <a:pt x="253" y="172"/>
                  </a:lnTo>
                  <a:lnTo>
                    <a:pt x="254" y="174"/>
                  </a:lnTo>
                  <a:lnTo>
                    <a:pt x="256" y="174"/>
                  </a:lnTo>
                  <a:lnTo>
                    <a:pt x="257" y="174"/>
                  </a:lnTo>
                  <a:lnTo>
                    <a:pt x="259" y="175"/>
                  </a:lnTo>
                  <a:lnTo>
                    <a:pt x="262" y="180"/>
                  </a:lnTo>
                  <a:lnTo>
                    <a:pt x="263" y="180"/>
                  </a:lnTo>
                  <a:lnTo>
                    <a:pt x="263" y="181"/>
                  </a:lnTo>
                  <a:lnTo>
                    <a:pt x="265" y="183"/>
                  </a:lnTo>
                  <a:lnTo>
                    <a:pt x="266" y="185"/>
                  </a:lnTo>
                  <a:lnTo>
                    <a:pt x="268" y="181"/>
                  </a:lnTo>
                  <a:lnTo>
                    <a:pt x="268" y="180"/>
                  </a:lnTo>
                  <a:lnTo>
                    <a:pt x="271" y="178"/>
                  </a:lnTo>
                  <a:lnTo>
                    <a:pt x="272" y="177"/>
                  </a:lnTo>
                  <a:lnTo>
                    <a:pt x="277" y="177"/>
                  </a:lnTo>
                  <a:lnTo>
                    <a:pt x="278" y="177"/>
                  </a:lnTo>
                  <a:lnTo>
                    <a:pt x="283" y="177"/>
                  </a:lnTo>
                  <a:lnTo>
                    <a:pt x="284" y="177"/>
                  </a:lnTo>
                  <a:lnTo>
                    <a:pt x="297" y="177"/>
                  </a:lnTo>
                  <a:lnTo>
                    <a:pt x="298" y="177"/>
                  </a:lnTo>
                  <a:lnTo>
                    <a:pt x="300" y="178"/>
                  </a:lnTo>
                  <a:lnTo>
                    <a:pt x="300" y="180"/>
                  </a:lnTo>
                  <a:lnTo>
                    <a:pt x="300" y="181"/>
                  </a:lnTo>
                  <a:lnTo>
                    <a:pt x="298" y="181"/>
                  </a:lnTo>
                  <a:lnTo>
                    <a:pt x="298" y="183"/>
                  </a:lnTo>
                  <a:lnTo>
                    <a:pt x="298" y="181"/>
                  </a:lnTo>
                  <a:lnTo>
                    <a:pt x="298" y="183"/>
                  </a:lnTo>
                  <a:lnTo>
                    <a:pt x="298" y="185"/>
                  </a:lnTo>
                  <a:lnTo>
                    <a:pt x="297" y="185"/>
                  </a:lnTo>
                  <a:lnTo>
                    <a:pt x="297" y="186"/>
                  </a:lnTo>
                  <a:lnTo>
                    <a:pt x="297" y="188"/>
                  </a:lnTo>
                  <a:lnTo>
                    <a:pt x="298" y="188"/>
                  </a:lnTo>
                  <a:lnTo>
                    <a:pt x="298" y="189"/>
                  </a:lnTo>
                  <a:lnTo>
                    <a:pt x="298" y="191"/>
                  </a:lnTo>
                  <a:lnTo>
                    <a:pt x="298" y="192"/>
                  </a:lnTo>
                  <a:lnTo>
                    <a:pt x="298" y="194"/>
                  </a:lnTo>
                  <a:lnTo>
                    <a:pt x="298" y="195"/>
                  </a:lnTo>
                  <a:lnTo>
                    <a:pt x="298" y="197"/>
                  </a:lnTo>
                  <a:lnTo>
                    <a:pt x="297" y="197"/>
                  </a:lnTo>
                  <a:lnTo>
                    <a:pt x="297" y="198"/>
                  </a:lnTo>
                  <a:lnTo>
                    <a:pt x="297" y="200"/>
                  </a:lnTo>
                  <a:lnTo>
                    <a:pt x="297" y="201"/>
                  </a:lnTo>
                  <a:lnTo>
                    <a:pt x="298" y="201"/>
                  </a:lnTo>
                  <a:lnTo>
                    <a:pt x="298" y="203"/>
                  </a:lnTo>
                  <a:lnTo>
                    <a:pt x="298" y="204"/>
                  </a:lnTo>
                  <a:lnTo>
                    <a:pt x="300" y="204"/>
                  </a:lnTo>
                  <a:lnTo>
                    <a:pt x="301" y="204"/>
                  </a:lnTo>
                  <a:lnTo>
                    <a:pt x="301" y="203"/>
                  </a:lnTo>
                  <a:lnTo>
                    <a:pt x="300" y="203"/>
                  </a:lnTo>
                  <a:lnTo>
                    <a:pt x="301" y="203"/>
                  </a:lnTo>
                  <a:lnTo>
                    <a:pt x="303" y="203"/>
                  </a:lnTo>
                  <a:lnTo>
                    <a:pt x="304" y="203"/>
                  </a:lnTo>
                  <a:lnTo>
                    <a:pt x="304" y="201"/>
                  </a:lnTo>
                  <a:lnTo>
                    <a:pt x="306" y="201"/>
                  </a:lnTo>
                  <a:lnTo>
                    <a:pt x="306" y="203"/>
                  </a:lnTo>
                  <a:lnTo>
                    <a:pt x="307" y="203"/>
                  </a:lnTo>
                  <a:lnTo>
                    <a:pt x="309" y="201"/>
                  </a:lnTo>
                  <a:lnTo>
                    <a:pt x="309" y="203"/>
                  </a:lnTo>
                  <a:lnTo>
                    <a:pt x="310" y="203"/>
                  </a:lnTo>
                  <a:lnTo>
                    <a:pt x="312" y="203"/>
                  </a:lnTo>
                  <a:lnTo>
                    <a:pt x="313" y="203"/>
                  </a:lnTo>
                  <a:lnTo>
                    <a:pt x="315" y="203"/>
                  </a:lnTo>
                  <a:lnTo>
                    <a:pt x="316" y="203"/>
                  </a:lnTo>
                  <a:lnTo>
                    <a:pt x="318" y="203"/>
                  </a:lnTo>
                  <a:lnTo>
                    <a:pt x="319" y="203"/>
                  </a:lnTo>
                  <a:lnTo>
                    <a:pt x="321" y="203"/>
                  </a:lnTo>
                  <a:lnTo>
                    <a:pt x="322" y="203"/>
                  </a:lnTo>
                  <a:lnTo>
                    <a:pt x="324" y="203"/>
                  </a:lnTo>
                  <a:lnTo>
                    <a:pt x="325" y="203"/>
                  </a:lnTo>
                  <a:lnTo>
                    <a:pt x="325" y="201"/>
                  </a:lnTo>
                  <a:lnTo>
                    <a:pt x="325" y="203"/>
                  </a:lnTo>
                  <a:lnTo>
                    <a:pt x="327" y="203"/>
                  </a:lnTo>
                  <a:lnTo>
                    <a:pt x="328" y="203"/>
                  </a:lnTo>
                  <a:lnTo>
                    <a:pt x="330" y="203"/>
                  </a:lnTo>
                  <a:lnTo>
                    <a:pt x="331" y="204"/>
                  </a:lnTo>
                  <a:lnTo>
                    <a:pt x="331" y="203"/>
                  </a:lnTo>
                  <a:lnTo>
                    <a:pt x="333" y="203"/>
                  </a:lnTo>
                  <a:lnTo>
                    <a:pt x="334" y="203"/>
                  </a:lnTo>
                  <a:lnTo>
                    <a:pt x="343" y="204"/>
                  </a:lnTo>
                  <a:lnTo>
                    <a:pt x="345" y="204"/>
                  </a:lnTo>
                  <a:lnTo>
                    <a:pt x="348" y="206"/>
                  </a:lnTo>
                  <a:lnTo>
                    <a:pt x="348" y="203"/>
                  </a:lnTo>
                  <a:lnTo>
                    <a:pt x="350" y="198"/>
                  </a:lnTo>
                  <a:lnTo>
                    <a:pt x="351" y="197"/>
                  </a:lnTo>
                  <a:lnTo>
                    <a:pt x="351" y="195"/>
                  </a:lnTo>
                  <a:lnTo>
                    <a:pt x="351" y="194"/>
                  </a:lnTo>
                  <a:lnTo>
                    <a:pt x="353" y="191"/>
                  </a:lnTo>
                  <a:lnTo>
                    <a:pt x="353" y="189"/>
                  </a:lnTo>
                  <a:lnTo>
                    <a:pt x="353" y="188"/>
                  </a:lnTo>
                  <a:lnTo>
                    <a:pt x="354" y="186"/>
                  </a:lnTo>
                  <a:lnTo>
                    <a:pt x="354" y="183"/>
                  </a:lnTo>
                  <a:lnTo>
                    <a:pt x="354" y="181"/>
                  </a:lnTo>
                  <a:lnTo>
                    <a:pt x="356" y="180"/>
                  </a:lnTo>
                  <a:lnTo>
                    <a:pt x="356" y="177"/>
                  </a:lnTo>
                  <a:lnTo>
                    <a:pt x="356" y="178"/>
                  </a:lnTo>
                  <a:lnTo>
                    <a:pt x="357" y="180"/>
                  </a:lnTo>
                  <a:lnTo>
                    <a:pt x="357" y="181"/>
                  </a:lnTo>
                  <a:lnTo>
                    <a:pt x="357" y="183"/>
                  </a:lnTo>
                  <a:lnTo>
                    <a:pt x="357" y="185"/>
                  </a:lnTo>
                  <a:lnTo>
                    <a:pt x="359" y="186"/>
                  </a:lnTo>
                  <a:lnTo>
                    <a:pt x="359" y="188"/>
                  </a:lnTo>
                  <a:lnTo>
                    <a:pt x="359" y="189"/>
                  </a:lnTo>
                  <a:lnTo>
                    <a:pt x="360" y="192"/>
                  </a:lnTo>
                  <a:lnTo>
                    <a:pt x="360" y="195"/>
                  </a:lnTo>
                  <a:lnTo>
                    <a:pt x="362" y="198"/>
                  </a:lnTo>
                  <a:lnTo>
                    <a:pt x="362" y="200"/>
                  </a:lnTo>
                  <a:lnTo>
                    <a:pt x="363" y="203"/>
                  </a:lnTo>
                  <a:lnTo>
                    <a:pt x="365" y="206"/>
                  </a:lnTo>
                  <a:lnTo>
                    <a:pt x="366" y="207"/>
                  </a:lnTo>
                  <a:lnTo>
                    <a:pt x="366" y="209"/>
                  </a:lnTo>
                  <a:lnTo>
                    <a:pt x="368" y="210"/>
                  </a:lnTo>
                  <a:lnTo>
                    <a:pt x="369" y="213"/>
                  </a:lnTo>
                  <a:lnTo>
                    <a:pt x="371" y="216"/>
                  </a:lnTo>
                  <a:lnTo>
                    <a:pt x="372" y="219"/>
                  </a:lnTo>
                  <a:lnTo>
                    <a:pt x="377" y="225"/>
                  </a:lnTo>
                  <a:lnTo>
                    <a:pt x="378" y="227"/>
                  </a:lnTo>
                  <a:lnTo>
                    <a:pt x="378" y="228"/>
                  </a:lnTo>
                  <a:lnTo>
                    <a:pt x="381" y="231"/>
                  </a:lnTo>
                  <a:lnTo>
                    <a:pt x="384" y="236"/>
                  </a:lnTo>
                  <a:lnTo>
                    <a:pt x="384" y="238"/>
                  </a:lnTo>
                  <a:lnTo>
                    <a:pt x="386" y="238"/>
                  </a:lnTo>
                  <a:lnTo>
                    <a:pt x="389" y="242"/>
                  </a:lnTo>
                  <a:lnTo>
                    <a:pt x="389" y="244"/>
                  </a:lnTo>
                  <a:lnTo>
                    <a:pt x="390" y="244"/>
                  </a:lnTo>
                  <a:lnTo>
                    <a:pt x="392" y="245"/>
                  </a:lnTo>
                  <a:lnTo>
                    <a:pt x="393" y="248"/>
                  </a:lnTo>
                  <a:lnTo>
                    <a:pt x="396" y="251"/>
                  </a:lnTo>
                  <a:lnTo>
                    <a:pt x="398" y="253"/>
                  </a:lnTo>
                  <a:lnTo>
                    <a:pt x="399" y="254"/>
                  </a:lnTo>
                  <a:lnTo>
                    <a:pt x="401" y="256"/>
                  </a:lnTo>
                  <a:lnTo>
                    <a:pt x="404" y="259"/>
                  </a:lnTo>
                  <a:lnTo>
                    <a:pt x="407" y="262"/>
                  </a:lnTo>
                  <a:lnTo>
                    <a:pt x="407" y="263"/>
                  </a:lnTo>
                  <a:lnTo>
                    <a:pt x="409" y="265"/>
                  </a:lnTo>
                  <a:lnTo>
                    <a:pt x="410" y="265"/>
                  </a:lnTo>
                  <a:lnTo>
                    <a:pt x="410" y="266"/>
                  </a:lnTo>
                  <a:lnTo>
                    <a:pt x="412" y="268"/>
                  </a:lnTo>
                  <a:lnTo>
                    <a:pt x="413" y="269"/>
                  </a:lnTo>
                  <a:lnTo>
                    <a:pt x="416" y="272"/>
                  </a:lnTo>
                  <a:lnTo>
                    <a:pt x="416" y="277"/>
                  </a:lnTo>
                  <a:lnTo>
                    <a:pt x="416" y="281"/>
                  </a:lnTo>
                  <a:lnTo>
                    <a:pt x="416" y="284"/>
                  </a:lnTo>
                  <a:lnTo>
                    <a:pt x="418" y="292"/>
                  </a:lnTo>
                  <a:lnTo>
                    <a:pt x="418" y="294"/>
                  </a:lnTo>
                  <a:lnTo>
                    <a:pt x="418" y="295"/>
                  </a:lnTo>
                  <a:lnTo>
                    <a:pt x="418" y="297"/>
                  </a:lnTo>
                  <a:lnTo>
                    <a:pt x="418" y="298"/>
                  </a:lnTo>
                  <a:lnTo>
                    <a:pt x="419" y="300"/>
                  </a:lnTo>
                  <a:lnTo>
                    <a:pt x="421" y="301"/>
                  </a:lnTo>
                  <a:lnTo>
                    <a:pt x="421" y="303"/>
                  </a:lnTo>
                  <a:lnTo>
                    <a:pt x="422" y="304"/>
                  </a:lnTo>
                  <a:lnTo>
                    <a:pt x="422" y="306"/>
                  </a:lnTo>
                  <a:lnTo>
                    <a:pt x="424" y="307"/>
                  </a:lnTo>
                  <a:lnTo>
                    <a:pt x="425" y="310"/>
                  </a:lnTo>
                  <a:lnTo>
                    <a:pt x="427" y="313"/>
                  </a:lnTo>
                  <a:lnTo>
                    <a:pt x="428" y="313"/>
                  </a:lnTo>
                  <a:lnTo>
                    <a:pt x="430" y="315"/>
                  </a:lnTo>
                  <a:lnTo>
                    <a:pt x="431" y="316"/>
                  </a:lnTo>
                  <a:lnTo>
                    <a:pt x="433" y="316"/>
                  </a:lnTo>
                  <a:lnTo>
                    <a:pt x="434" y="316"/>
                  </a:lnTo>
                  <a:lnTo>
                    <a:pt x="436" y="318"/>
                  </a:lnTo>
                  <a:lnTo>
                    <a:pt x="439" y="319"/>
                  </a:lnTo>
                  <a:lnTo>
                    <a:pt x="440" y="321"/>
                  </a:lnTo>
                  <a:lnTo>
                    <a:pt x="442" y="321"/>
                  </a:lnTo>
                  <a:lnTo>
                    <a:pt x="443" y="322"/>
                  </a:lnTo>
                  <a:lnTo>
                    <a:pt x="445" y="322"/>
                  </a:lnTo>
                  <a:lnTo>
                    <a:pt x="446" y="324"/>
                  </a:lnTo>
                  <a:lnTo>
                    <a:pt x="448" y="324"/>
                  </a:lnTo>
                  <a:lnTo>
                    <a:pt x="449" y="324"/>
                  </a:lnTo>
                  <a:lnTo>
                    <a:pt x="449" y="325"/>
                  </a:lnTo>
                  <a:lnTo>
                    <a:pt x="451" y="325"/>
                  </a:lnTo>
                  <a:lnTo>
                    <a:pt x="463" y="327"/>
                  </a:lnTo>
                  <a:lnTo>
                    <a:pt x="465" y="327"/>
                  </a:lnTo>
                  <a:lnTo>
                    <a:pt x="466" y="327"/>
                  </a:lnTo>
                  <a:lnTo>
                    <a:pt x="468" y="327"/>
                  </a:lnTo>
                  <a:lnTo>
                    <a:pt x="471" y="328"/>
                  </a:lnTo>
                  <a:lnTo>
                    <a:pt x="472" y="328"/>
                  </a:lnTo>
                  <a:lnTo>
                    <a:pt x="474" y="331"/>
                  </a:lnTo>
                  <a:lnTo>
                    <a:pt x="477" y="337"/>
                  </a:lnTo>
                  <a:lnTo>
                    <a:pt x="478" y="339"/>
                  </a:lnTo>
                  <a:lnTo>
                    <a:pt x="480" y="342"/>
                  </a:lnTo>
                  <a:lnTo>
                    <a:pt x="481" y="345"/>
                  </a:lnTo>
                  <a:lnTo>
                    <a:pt x="481" y="347"/>
                  </a:lnTo>
                  <a:lnTo>
                    <a:pt x="483" y="348"/>
                  </a:lnTo>
                  <a:lnTo>
                    <a:pt x="484" y="351"/>
                  </a:lnTo>
                  <a:lnTo>
                    <a:pt x="484" y="353"/>
                  </a:lnTo>
                  <a:lnTo>
                    <a:pt x="487" y="357"/>
                  </a:lnTo>
                  <a:lnTo>
                    <a:pt x="487" y="359"/>
                  </a:lnTo>
                  <a:lnTo>
                    <a:pt x="487" y="360"/>
                  </a:lnTo>
                  <a:lnTo>
                    <a:pt x="489" y="360"/>
                  </a:lnTo>
                  <a:lnTo>
                    <a:pt x="489" y="362"/>
                  </a:lnTo>
                  <a:lnTo>
                    <a:pt x="492" y="365"/>
                  </a:lnTo>
                  <a:lnTo>
                    <a:pt x="495" y="368"/>
                  </a:lnTo>
                  <a:lnTo>
                    <a:pt x="496" y="369"/>
                  </a:lnTo>
                  <a:lnTo>
                    <a:pt x="496" y="371"/>
                  </a:lnTo>
                  <a:lnTo>
                    <a:pt x="499" y="375"/>
                  </a:lnTo>
                  <a:lnTo>
                    <a:pt x="501" y="375"/>
                  </a:lnTo>
                  <a:lnTo>
                    <a:pt x="502" y="378"/>
                  </a:lnTo>
                  <a:lnTo>
                    <a:pt x="504" y="378"/>
                  </a:lnTo>
                  <a:lnTo>
                    <a:pt x="504" y="381"/>
                  </a:lnTo>
                  <a:lnTo>
                    <a:pt x="504" y="386"/>
                  </a:lnTo>
                  <a:lnTo>
                    <a:pt x="504" y="387"/>
                  </a:lnTo>
                  <a:lnTo>
                    <a:pt x="504" y="389"/>
                  </a:lnTo>
                  <a:lnTo>
                    <a:pt x="502" y="389"/>
                  </a:lnTo>
                  <a:lnTo>
                    <a:pt x="502" y="390"/>
                  </a:lnTo>
                  <a:lnTo>
                    <a:pt x="501" y="392"/>
                  </a:lnTo>
                  <a:lnTo>
                    <a:pt x="501" y="394"/>
                  </a:lnTo>
                  <a:lnTo>
                    <a:pt x="499" y="394"/>
                  </a:lnTo>
                  <a:lnTo>
                    <a:pt x="499" y="395"/>
                  </a:lnTo>
                  <a:lnTo>
                    <a:pt x="498" y="395"/>
                  </a:lnTo>
                  <a:lnTo>
                    <a:pt x="498" y="394"/>
                  </a:lnTo>
                  <a:lnTo>
                    <a:pt x="495" y="400"/>
                  </a:lnTo>
                  <a:lnTo>
                    <a:pt x="495" y="401"/>
                  </a:lnTo>
                  <a:lnTo>
                    <a:pt x="495" y="403"/>
                  </a:lnTo>
                  <a:lnTo>
                    <a:pt x="496" y="403"/>
                  </a:lnTo>
                  <a:lnTo>
                    <a:pt x="496" y="404"/>
                  </a:lnTo>
                  <a:lnTo>
                    <a:pt x="495" y="404"/>
                  </a:lnTo>
                  <a:lnTo>
                    <a:pt x="495" y="406"/>
                  </a:lnTo>
                  <a:lnTo>
                    <a:pt x="493" y="409"/>
                  </a:lnTo>
                  <a:lnTo>
                    <a:pt x="490" y="413"/>
                  </a:lnTo>
                  <a:lnTo>
                    <a:pt x="489" y="415"/>
                  </a:lnTo>
                  <a:lnTo>
                    <a:pt x="487" y="419"/>
                  </a:lnTo>
                  <a:lnTo>
                    <a:pt x="486" y="419"/>
                  </a:lnTo>
                  <a:lnTo>
                    <a:pt x="481" y="422"/>
                  </a:lnTo>
                  <a:lnTo>
                    <a:pt x="478" y="422"/>
                  </a:lnTo>
                  <a:lnTo>
                    <a:pt x="477" y="422"/>
                  </a:lnTo>
                  <a:lnTo>
                    <a:pt x="474" y="424"/>
                  </a:lnTo>
                  <a:lnTo>
                    <a:pt x="475" y="427"/>
                  </a:lnTo>
                  <a:lnTo>
                    <a:pt x="475" y="428"/>
                  </a:lnTo>
                  <a:lnTo>
                    <a:pt x="477" y="428"/>
                  </a:lnTo>
                  <a:lnTo>
                    <a:pt x="477" y="430"/>
                  </a:lnTo>
                  <a:lnTo>
                    <a:pt x="477" y="431"/>
                  </a:lnTo>
                  <a:lnTo>
                    <a:pt x="478" y="433"/>
                  </a:lnTo>
                  <a:lnTo>
                    <a:pt x="478" y="434"/>
                  </a:lnTo>
                  <a:lnTo>
                    <a:pt x="478" y="436"/>
                  </a:lnTo>
                  <a:lnTo>
                    <a:pt x="480" y="437"/>
                  </a:lnTo>
                  <a:lnTo>
                    <a:pt x="481" y="442"/>
                  </a:lnTo>
                  <a:lnTo>
                    <a:pt x="481" y="443"/>
                  </a:lnTo>
                  <a:lnTo>
                    <a:pt x="483" y="443"/>
                  </a:lnTo>
                  <a:lnTo>
                    <a:pt x="487" y="450"/>
                  </a:lnTo>
                  <a:lnTo>
                    <a:pt x="487" y="451"/>
                  </a:lnTo>
                  <a:lnTo>
                    <a:pt x="489" y="453"/>
                  </a:lnTo>
                  <a:lnTo>
                    <a:pt x="490" y="453"/>
                  </a:lnTo>
                  <a:lnTo>
                    <a:pt x="490" y="451"/>
                  </a:lnTo>
                  <a:lnTo>
                    <a:pt x="490" y="453"/>
                  </a:lnTo>
                  <a:lnTo>
                    <a:pt x="489" y="453"/>
                  </a:lnTo>
                  <a:lnTo>
                    <a:pt x="489" y="454"/>
                  </a:lnTo>
                  <a:lnTo>
                    <a:pt x="487" y="454"/>
                  </a:lnTo>
                  <a:lnTo>
                    <a:pt x="489" y="454"/>
                  </a:lnTo>
                  <a:lnTo>
                    <a:pt x="490" y="454"/>
                  </a:lnTo>
                  <a:lnTo>
                    <a:pt x="492" y="454"/>
                  </a:lnTo>
                  <a:lnTo>
                    <a:pt x="492" y="457"/>
                  </a:lnTo>
                  <a:lnTo>
                    <a:pt x="493" y="460"/>
                  </a:lnTo>
                  <a:lnTo>
                    <a:pt x="493" y="462"/>
                  </a:lnTo>
                  <a:lnTo>
                    <a:pt x="495" y="462"/>
                  </a:lnTo>
                  <a:lnTo>
                    <a:pt x="495" y="463"/>
                  </a:lnTo>
                  <a:lnTo>
                    <a:pt x="496" y="465"/>
                  </a:lnTo>
                  <a:lnTo>
                    <a:pt x="496" y="466"/>
                  </a:lnTo>
                  <a:lnTo>
                    <a:pt x="498" y="466"/>
                  </a:lnTo>
                  <a:lnTo>
                    <a:pt x="498" y="468"/>
                  </a:lnTo>
                  <a:lnTo>
                    <a:pt x="498" y="469"/>
                  </a:lnTo>
                  <a:lnTo>
                    <a:pt x="498" y="471"/>
                  </a:lnTo>
                  <a:lnTo>
                    <a:pt x="499" y="471"/>
                  </a:lnTo>
                  <a:lnTo>
                    <a:pt x="499" y="472"/>
                  </a:lnTo>
                  <a:lnTo>
                    <a:pt x="501" y="472"/>
                  </a:lnTo>
                  <a:lnTo>
                    <a:pt x="501" y="474"/>
                  </a:lnTo>
                  <a:lnTo>
                    <a:pt x="502" y="475"/>
                  </a:lnTo>
                  <a:lnTo>
                    <a:pt x="504" y="477"/>
                  </a:lnTo>
                  <a:lnTo>
                    <a:pt x="505" y="480"/>
                  </a:lnTo>
                  <a:lnTo>
                    <a:pt x="507" y="481"/>
                  </a:lnTo>
                  <a:lnTo>
                    <a:pt x="508" y="481"/>
                  </a:lnTo>
                  <a:lnTo>
                    <a:pt x="508" y="480"/>
                  </a:lnTo>
                  <a:lnTo>
                    <a:pt x="510" y="480"/>
                  </a:lnTo>
                  <a:lnTo>
                    <a:pt x="510" y="481"/>
                  </a:lnTo>
                  <a:lnTo>
                    <a:pt x="511" y="481"/>
                  </a:lnTo>
                  <a:lnTo>
                    <a:pt x="511" y="483"/>
                  </a:lnTo>
                  <a:lnTo>
                    <a:pt x="513" y="483"/>
                  </a:lnTo>
                  <a:lnTo>
                    <a:pt x="514" y="483"/>
                  </a:lnTo>
                  <a:lnTo>
                    <a:pt x="516" y="484"/>
                  </a:lnTo>
                  <a:lnTo>
                    <a:pt x="521" y="486"/>
                  </a:lnTo>
                  <a:lnTo>
                    <a:pt x="522" y="489"/>
                  </a:lnTo>
                  <a:lnTo>
                    <a:pt x="524" y="490"/>
                  </a:lnTo>
                  <a:lnTo>
                    <a:pt x="525" y="492"/>
                  </a:lnTo>
                  <a:lnTo>
                    <a:pt x="525" y="493"/>
                  </a:lnTo>
                  <a:lnTo>
                    <a:pt x="527" y="495"/>
                  </a:lnTo>
                  <a:lnTo>
                    <a:pt x="527" y="496"/>
                  </a:lnTo>
                  <a:lnTo>
                    <a:pt x="528" y="498"/>
                  </a:lnTo>
                  <a:lnTo>
                    <a:pt x="528" y="501"/>
                  </a:lnTo>
                  <a:lnTo>
                    <a:pt x="530" y="501"/>
                  </a:lnTo>
                  <a:lnTo>
                    <a:pt x="531" y="503"/>
                  </a:lnTo>
                  <a:lnTo>
                    <a:pt x="533" y="504"/>
                  </a:lnTo>
                  <a:lnTo>
                    <a:pt x="533" y="506"/>
                  </a:lnTo>
                  <a:lnTo>
                    <a:pt x="534" y="507"/>
                  </a:lnTo>
                  <a:lnTo>
                    <a:pt x="534" y="509"/>
                  </a:lnTo>
                  <a:lnTo>
                    <a:pt x="534" y="510"/>
                  </a:lnTo>
                  <a:lnTo>
                    <a:pt x="534" y="512"/>
                  </a:lnTo>
                  <a:lnTo>
                    <a:pt x="534" y="513"/>
                  </a:lnTo>
                  <a:lnTo>
                    <a:pt x="536" y="515"/>
                  </a:lnTo>
                  <a:lnTo>
                    <a:pt x="536" y="516"/>
                  </a:lnTo>
                  <a:lnTo>
                    <a:pt x="537" y="516"/>
                  </a:lnTo>
                  <a:lnTo>
                    <a:pt x="537" y="518"/>
                  </a:lnTo>
                  <a:lnTo>
                    <a:pt x="539" y="518"/>
                  </a:lnTo>
                  <a:lnTo>
                    <a:pt x="540" y="518"/>
                  </a:lnTo>
                  <a:lnTo>
                    <a:pt x="540" y="519"/>
                  </a:lnTo>
                  <a:lnTo>
                    <a:pt x="542" y="519"/>
                  </a:lnTo>
                  <a:lnTo>
                    <a:pt x="542" y="521"/>
                  </a:lnTo>
                  <a:lnTo>
                    <a:pt x="543" y="521"/>
                  </a:lnTo>
                  <a:lnTo>
                    <a:pt x="543" y="522"/>
                  </a:lnTo>
                  <a:lnTo>
                    <a:pt x="543" y="524"/>
                  </a:lnTo>
                  <a:lnTo>
                    <a:pt x="545" y="525"/>
                  </a:lnTo>
                  <a:lnTo>
                    <a:pt x="543" y="527"/>
                  </a:lnTo>
                  <a:lnTo>
                    <a:pt x="542" y="527"/>
                  </a:lnTo>
                  <a:lnTo>
                    <a:pt x="540" y="527"/>
                  </a:lnTo>
                  <a:lnTo>
                    <a:pt x="539" y="527"/>
                  </a:lnTo>
                  <a:lnTo>
                    <a:pt x="539" y="528"/>
                  </a:lnTo>
                  <a:lnTo>
                    <a:pt x="537" y="528"/>
                  </a:lnTo>
                  <a:lnTo>
                    <a:pt x="536" y="528"/>
                  </a:lnTo>
                  <a:lnTo>
                    <a:pt x="534" y="528"/>
                  </a:lnTo>
                  <a:lnTo>
                    <a:pt x="534" y="530"/>
                  </a:lnTo>
                  <a:lnTo>
                    <a:pt x="533" y="530"/>
                  </a:lnTo>
                  <a:lnTo>
                    <a:pt x="531" y="530"/>
                  </a:lnTo>
                  <a:lnTo>
                    <a:pt x="530" y="530"/>
                  </a:lnTo>
                  <a:lnTo>
                    <a:pt x="528" y="531"/>
                  </a:lnTo>
                  <a:lnTo>
                    <a:pt x="527" y="531"/>
                  </a:lnTo>
                  <a:lnTo>
                    <a:pt x="525" y="531"/>
                  </a:lnTo>
                  <a:lnTo>
                    <a:pt x="524" y="533"/>
                  </a:lnTo>
                  <a:lnTo>
                    <a:pt x="522" y="533"/>
                  </a:lnTo>
                  <a:lnTo>
                    <a:pt x="522" y="534"/>
                  </a:lnTo>
                  <a:lnTo>
                    <a:pt x="524" y="534"/>
                  </a:lnTo>
                  <a:lnTo>
                    <a:pt x="524" y="536"/>
                  </a:lnTo>
                  <a:lnTo>
                    <a:pt x="524" y="537"/>
                  </a:lnTo>
                  <a:lnTo>
                    <a:pt x="524" y="539"/>
                  </a:lnTo>
                  <a:lnTo>
                    <a:pt x="524" y="540"/>
                  </a:lnTo>
                  <a:lnTo>
                    <a:pt x="522" y="540"/>
                  </a:lnTo>
                  <a:lnTo>
                    <a:pt x="519" y="540"/>
                  </a:lnTo>
                  <a:lnTo>
                    <a:pt x="519" y="542"/>
                  </a:lnTo>
                  <a:lnTo>
                    <a:pt x="518" y="542"/>
                  </a:lnTo>
                  <a:lnTo>
                    <a:pt x="516" y="542"/>
                  </a:lnTo>
                  <a:lnTo>
                    <a:pt x="514" y="542"/>
                  </a:lnTo>
                  <a:lnTo>
                    <a:pt x="514" y="543"/>
                  </a:lnTo>
                  <a:lnTo>
                    <a:pt x="513" y="543"/>
                  </a:lnTo>
                  <a:lnTo>
                    <a:pt x="511" y="543"/>
                  </a:lnTo>
                  <a:lnTo>
                    <a:pt x="511" y="545"/>
                  </a:lnTo>
                  <a:lnTo>
                    <a:pt x="510" y="545"/>
                  </a:lnTo>
                  <a:lnTo>
                    <a:pt x="510" y="546"/>
                  </a:lnTo>
                  <a:lnTo>
                    <a:pt x="510" y="548"/>
                  </a:lnTo>
                  <a:lnTo>
                    <a:pt x="508" y="548"/>
                  </a:lnTo>
                  <a:lnTo>
                    <a:pt x="508" y="549"/>
                  </a:lnTo>
                  <a:lnTo>
                    <a:pt x="507" y="549"/>
                  </a:lnTo>
                  <a:lnTo>
                    <a:pt x="508" y="551"/>
                  </a:lnTo>
                  <a:lnTo>
                    <a:pt x="508" y="553"/>
                  </a:lnTo>
                  <a:lnTo>
                    <a:pt x="507" y="553"/>
                  </a:lnTo>
                  <a:lnTo>
                    <a:pt x="508" y="553"/>
                  </a:lnTo>
                  <a:lnTo>
                    <a:pt x="507" y="553"/>
                  </a:lnTo>
                  <a:lnTo>
                    <a:pt x="505" y="553"/>
                  </a:lnTo>
                  <a:lnTo>
                    <a:pt x="505" y="554"/>
                  </a:lnTo>
                  <a:lnTo>
                    <a:pt x="505" y="556"/>
                  </a:lnTo>
                  <a:lnTo>
                    <a:pt x="504" y="554"/>
                  </a:lnTo>
                  <a:lnTo>
                    <a:pt x="504" y="556"/>
                  </a:lnTo>
                  <a:lnTo>
                    <a:pt x="502" y="556"/>
                  </a:lnTo>
                  <a:lnTo>
                    <a:pt x="501" y="554"/>
                  </a:lnTo>
                  <a:lnTo>
                    <a:pt x="501" y="556"/>
                  </a:lnTo>
                  <a:lnTo>
                    <a:pt x="501" y="557"/>
                  </a:lnTo>
                  <a:lnTo>
                    <a:pt x="501" y="556"/>
                  </a:lnTo>
                  <a:lnTo>
                    <a:pt x="499" y="556"/>
                  </a:lnTo>
                  <a:lnTo>
                    <a:pt x="498" y="556"/>
                  </a:lnTo>
                  <a:lnTo>
                    <a:pt x="498" y="557"/>
                  </a:lnTo>
                  <a:lnTo>
                    <a:pt x="496" y="557"/>
                  </a:lnTo>
                  <a:lnTo>
                    <a:pt x="495" y="557"/>
                  </a:lnTo>
                  <a:lnTo>
                    <a:pt x="493" y="557"/>
                  </a:lnTo>
                  <a:lnTo>
                    <a:pt x="492" y="557"/>
                  </a:lnTo>
                  <a:lnTo>
                    <a:pt x="490" y="557"/>
                  </a:lnTo>
                  <a:lnTo>
                    <a:pt x="489" y="557"/>
                  </a:lnTo>
                  <a:lnTo>
                    <a:pt x="489" y="556"/>
                  </a:lnTo>
                  <a:lnTo>
                    <a:pt x="487" y="556"/>
                  </a:lnTo>
                  <a:lnTo>
                    <a:pt x="486" y="556"/>
                  </a:lnTo>
                  <a:lnTo>
                    <a:pt x="486" y="554"/>
                  </a:lnTo>
                  <a:lnTo>
                    <a:pt x="484" y="556"/>
                  </a:lnTo>
                  <a:lnTo>
                    <a:pt x="484" y="557"/>
                  </a:lnTo>
                  <a:lnTo>
                    <a:pt x="484" y="556"/>
                  </a:lnTo>
                  <a:lnTo>
                    <a:pt x="484" y="557"/>
                  </a:lnTo>
                  <a:lnTo>
                    <a:pt x="483" y="557"/>
                  </a:lnTo>
                  <a:lnTo>
                    <a:pt x="483" y="556"/>
                  </a:lnTo>
                  <a:lnTo>
                    <a:pt x="481" y="557"/>
                  </a:lnTo>
                  <a:lnTo>
                    <a:pt x="481" y="556"/>
                  </a:lnTo>
                  <a:lnTo>
                    <a:pt x="480" y="556"/>
                  </a:lnTo>
                  <a:lnTo>
                    <a:pt x="480" y="554"/>
                  </a:lnTo>
                  <a:lnTo>
                    <a:pt x="478" y="554"/>
                  </a:lnTo>
                  <a:lnTo>
                    <a:pt x="477" y="553"/>
                  </a:lnTo>
                  <a:lnTo>
                    <a:pt x="475" y="553"/>
                  </a:lnTo>
                  <a:lnTo>
                    <a:pt x="475" y="551"/>
                  </a:lnTo>
                  <a:lnTo>
                    <a:pt x="477" y="549"/>
                  </a:lnTo>
                  <a:lnTo>
                    <a:pt x="477" y="548"/>
                  </a:lnTo>
                  <a:lnTo>
                    <a:pt x="477" y="546"/>
                  </a:lnTo>
                  <a:lnTo>
                    <a:pt x="478" y="545"/>
                  </a:lnTo>
                  <a:lnTo>
                    <a:pt x="477" y="545"/>
                  </a:lnTo>
                  <a:lnTo>
                    <a:pt x="477" y="543"/>
                  </a:lnTo>
                  <a:lnTo>
                    <a:pt x="475" y="543"/>
                  </a:lnTo>
                  <a:lnTo>
                    <a:pt x="475" y="542"/>
                  </a:lnTo>
                  <a:lnTo>
                    <a:pt x="474" y="542"/>
                  </a:lnTo>
                  <a:lnTo>
                    <a:pt x="474" y="540"/>
                  </a:lnTo>
                  <a:lnTo>
                    <a:pt x="472" y="540"/>
                  </a:lnTo>
                  <a:lnTo>
                    <a:pt x="471" y="540"/>
                  </a:lnTo>
                  <a:lnTo>
                    <a:pt x="469" y="540"/>
                  </a:lnTo>
                  <a:lnTo>
                    <a:pt x="468" y="539"/>
                  </a:lnTo>
                  <a:lnTo>
                    <a:pt x="466" y="539"/>
                  </a:lnTo>
                  <a:lnTo>
                    <a:pt x="465" y="539"/>
                  </a:lnTo>
                  <a:lnTo>
                    <a:pt x="463" y="539"/>
                  </a:lnTo>
                  <a:lnTo>
                    <a:pt x="463" y="537"/>
                  </a:lnTo>
                  <a:lnTo>
                    <a:pt x="463" y="536"/>
                  </a:lnTo>
                  <a:lnTo>
                    <a:pt x="463" y="534"/>
                  </a:lnTo>
                  <a:lnTo>
                    <a:pt x="462" y="534"/>
                  </a:lnTo>
                  <a:lnTo>
                    <a:pt x="462" y="533"/>
                  </a:lnTo>
                  <a:lnTo>
                    <a:pt x="462" y="531"/>
                  </a:lnTo>
                  <a:lnTo>
                    <a:pt x="460" y="531"/>
                  </a:lnTo>
                  <a:lnTo>
                    <a:pt x="460" y="530"/>
                  </a:lnTo>
                  <a:lnTo>
                    <a:pt x="458" y="530"/>
                  </a:lnTo>
                  <a:lnTo>
                    <a:pt x="457" y="530"/>
                  </a:lnTo>
                  <a:lnTo>
                    <a:pt x="458" y="530"/>
                  </a:lnTo>
                  <a:lnTo>
                    <a:pt x="457" y="530"/>
                  </a:lnTo>
                  <a:lnTo>
                    <a:pt x="455" y="530"/>
                  </a:lnTo>
                  <a:lnTo>
                    <a:pt x="454" y="528"/>
                  </a:lnTo>
                  <a:lnTo>
                    <a:pt x="454" y="530"/>
                  </a:lnTo>
                  <a:lnTo>
                    <a:pt x="454" y="528"/>
                  </a:lnTo>
                  <a:lnTo>
                    <a:pt x="452" y="528"/>
                  </a:lnTo>
                  <a:lnTo>
                    <a:pt x="454" y="528"/>
                  </a:lnTo>
                  <a:lnTo>
                    <a:pt x="454" y="530"/>
                  </a:lnTo>
                  <a:lnTo>
                    <a:pt x="452" y="530"/>
                  </a:lnTo>
                  <a:lnTo>
                    <a:pt x="451" y="530"/>
                  </a:lnTo>
                  <a:lnTo>
                    <a:pt x="449" y="530"/>
                  </a:lnTo>
                  <a:lnTo>
                    <a:pt x="449" y="531"/>
                  </a:lnTo>
                  <a:lnTo>
                    <a:pt x="448" y="531"/>
                  </a:lnTo>
                  <a:lnTo>
                    <a:pt x="448" y="533"/>
                  </a:lnTo>
                  <a:lnTo>
                    <a:pt x="446" y="533"/>
                  </a:lnTo>
                  <a:lnTo>
                    <a:pt x="445" y="533"/>
                  </a:lnTo>
                  <a:lnTo>
                    <a:pt x="443" y="534"/>
                  </a:lnTo>
                  <a:lnTo>
                    <a:pt x="442" y="534"/>
                  </a:lnTo>
                  <a:lnTo>
                    <a:pt x="440" y="533"/>
                  </a:lnTo>
                  <a:lnTo>
                    <a:pt x="437" y="533"/>
                  </a:lnTo>
                  <a:lnTo>
                    <a:pt x="434" y="531"/>
                  </a:lnTo>
                  <a:lnTo>
                    <a:pt x="433" y="531"/>
                  </a:lnTo>
                  <a:lnTo>
                    <a:pt x="431" y="534"/>
                  </a:lnTo>
                  <a:lnTo>
                    <a:pt x="431" y="536"/>
                  </a:lnTo>
                  <a:lnTo>
                    <a:pt x="430" y="537"/>
                  </a:lnTo>
                  <a:lnTo>
                    <a:pt x="428" y="539"/>
                  </a:lnTo>
                  <a:lnTo>
                    <a:pt x="427" y="539"/>
                  </a:lnTo>
                  <a:lnTo>
                    <a:pt x="425" y="539"/>
                  </a:lnTo>
                  <a:lnTo>
                    <a:pt x="424" y="539"/>
                  </a:lnTo>
                  <a:lnTo>
                    <a:pt x="424" y="540"/>
                  </a:lnTo>
                  <a:lnTo>
                    <a:pt x="424" y="542"/>
                  </a:lnTo>
                  <a:lnTo>
                    <a:pt x="424" y="543"/>
                  </a:lnTo>
                  <a:lnTo>
                    <a:pt x="425" y="543"/>
                  </a:lnTo>
                  <a:lnTo>
                    <a:pt x="427" y="543"/>
                  </a:lnTo>
                  <a:lnTo>
                    <a:pt x="428" y="543"/>
                  </a:lnTo>
                  <a:lnTo>
                    <a:pt x="428" y="545"/>
                  </a:lnTo>
                  <a:lnTo>
                    <a:pt x="428" y="546"/>
                  </a:lnTo>
                  <a:lnTo>
                    <a:pt x="427" y="548"/>
                  </a:lnTo>
                  <a:lnTo>
                    <a:pt x="427" y="549"/>
                  </a:lnTo>
                  <a:lnTo>
                    <a:pt x="425" y="549"/>
                  </a:lnTo>
                  <a:lnTo>
                    <a:pt x="425" y="551"/>
                  </a:lnTo>
                  <a:lnTo>
                    <a:pt x="427" y="551"/>
                  </a:lnTo>
                  <a:lnTo>
                    <a:pt x="425" y="551"/>
                  </a:lnTo>
                  <a:lnTo>
                    <a:pt x="424" y="551"/>
                  </a:lnTo>
                  <a:lnTo>
                    <a:pt x="424" y="553"/>
                  </a:lnTo>
                  <a:lnTo>
                    <a:pt x="422" y="553"/>
                  </a:lnTo>
                  <a:lnTo>
                    <a:pt x="422" y="554"/>
                  </a:lnTo>
                  <a:lnTo>
                    <a:pt x="422" y="556"/>
                  </a:lnTo>
                  <a:lnTo>
                    <a:pt x="424" y="556"/>
                  </a:lnTo>
                  <a:lnTo>
                    <a:pt x="425" y="556"/>
                  </a:lnTo>
                  <a:lnTo>
                    <a:pt x="424" y="557"/>
                  </a:lnTo>
                  <a:lnTo>
                    <a:pt x="422" y="557"/>
                  </a:lnTo>
                  <a:lnTo>
                    <a:pt x="422" y="559"/>
                  </a:lnTo>
                  <a:lnTo>
                    <a:pt x="424" y="559"/>
                  </a:lnTo>
                  <a:lnTo>
                    <a:pt x="422" y="559"/>
                  </a:lnTo>
                  <a:lnTo>
                    <a:pt x="422" y="560"/>
                  </a:lnTo>
                  <a:lnTo>
                    <a:pt x="421" y="560"/>
                  </a:lnTo>
                  <a:lnTo>
                    <a:pt x="421" y="562"/>
                  </a:lnTo>
                  <a:lnTo>
                    <a:pt x="421" y="563"/>
                  </a:lnTo>
                  <a:lnTo>
                    <a:pt x="421" y="565"/>
                  </a:lnTo>
                  <a:lnTo>
                    <a:pt x="419" y="565"/>
                  </a:lnTo>
                  <a:lnTo>
                    <a:pt x="419" y="563"/>
                  </a:lnTo>
                  <a:lnTo>
                    <a:pt x="418" y="563"/>
                  </a:lnTo>
                  <a:lnTo>
                    <a:pt x="419" y="565"/>
                  </a:lnTo>
                  <a:lnTo>
                    <a:pt x="419" y="566"/>
                  </a:lnTo>
                  <a:lnTo>
                    <a:pt x="419" y="568"/>
                  </a:lnTo>
                  <a:lnTo>
                    <a:pt x="421" y="568"/>
                  </a:lnTo>
                  <a:lnTo>
                    <a:pt x="422" y="568"/>
                  </a:lnTo>
                  <a:lnTo>
                    <a:pt x="424" y="568"/>
                  </a:lnTo>
                  <a:lnTo>
                    <a:pt x="424" y="569"/>
                  </a:lnTo>
                  <a:lnTo>
                    <a:pt x="422" y="571"/>
                  </a:lnTo>
                  <a:lnTo>
                    <a:pt x="421" y="571"/>
                  </a:lnTo>
                  <a:lnTo>
                    <a:pt x="419" y="572"/>
                  </a:lnTo>
                  <a:lnTo>
                    <a:pt x="421" y="572"/>
                  </a:lnTo>
                  <a:lnTo>
                    <a:pt x="421" y="574"/>
                  </a:lnTo>
                  <a:lnTo>
                    <a:pt x="422" y="575"/>
                  </a:lnTo>
                  <a:lnTo>
                    <a:pt x="422" y="577"/>
                  </a:lnTo>
                  <a:lnTo>
                    <a:pt x="422" y="578"/>
                  </a:lnTo>
                  <a:lnTo>
                    <a:pt x="422" y="580"/>
                  </a:lnTo>
                  <a:lnTo>
                    <a:pt x="422" y="581"/>
                  </a:lnTo>
                  <a:lnTo>
                    <a:pt x="422" y="583"/>
                  </a:lnTo>
                  <a:lnTo>
                    <a:pt x="421" y="584"/>
                  </a:lnTo>
                  <a:lnTo>
                    <a:pt x="421" y="586"/>
                  </a:lnTo>
                  <a:lnTo>
                    <a:pt x="419" y="589"/>
                  </a:lnTo>
                  <a:lnTo>
                    <a:pt x="418" y="589"/>
                  </a:lnTo>
                  <a:lnTo>
                    <a:pt x="418" y="590"/>
                  </a:lnTo>
                  <a:lnTo>
                    <a:pt x="416" y="590"/>
                  </a:lnTo>
                  <a:lnTo>
                    <a:pt x="415" y="590"/>
                  </a:lnTo>
                  <a:lnTo>
                    <a:pt x="413" y="590"/>
                  </a:lnTo>
                  <a:lnTo>
                    <a:pt x="412" y="590"/>
                  </a:lnTo>
                  <a:lnTo>
                    <a:pt x="412" y="592"/>
                  </a:lnTo>
                  <a:lnTo>
                    <a:pt x="410" y="592"/>
                  </a:lnTo>
                  <a:lnTo>
                    <a:pt x="410" y="590"/>
                  </a:lnTo>
                  <a:lnTo>
                    <a:pt x="409" y="590"/>
                  </a:lnTo>
                  <a:lnTo>
                    <a:pt x="409" y="589"/>
                  </a:lnTo>
                  <a:lnTo>
                    <a:pt x="407" y="589"/>
                  </a:lnTo>
                  <a:lnTo>
                    <a:pt x="402" y="587"/>
                  </a:lnTo>
                  <a:lnTo>
                    <a:pt x="399" y="586"/>
                  </a:lnTo>
                  <a:lnTo>
                    <a:pt x="393" y="592"/>
                  </a:lnTo>
                  <a:lnTo>
                    <a:pt x="395" y="592"/>
                  </a:lnTo>
                  <a:lnTo>
                    <a:pt x="395" y="593"/>
                  </a:lnTo>
                  <a:lnTo>
                    <a:pt x="393" y="595"/>
                  </a:lnTo>
                  <a:lnTo>
                    <a:pt x="392" y="596"/>
                  </a:lnTo>
                  <a:lnTo>
                    <a:pt x="392" y="598"/>
                  </a:lnTo>
                  <a:lnTo>
                    <a:pt x="393" y="598"/>
                  </a:lnTo>
                  <a:lnTo>
                    <a:pt x="392" y="598"/>
                  </a:lnTo>
                  <a:lnTo>
                    <a:pt x="392" y="599"/>
                  </a:lnTo>
                  <a:lnTo>
                    <a:pt x="393" y="599"/>
                  </a:lnTo>
                  <a:lnTo>
                    <a:pt x="393" y="601"/>
                  </a:lnTo>
                  <a:lnTo>
                    <a:pt x="392" y="601"/>
                  </a:lnTo>
                  <a:lnTo>
                    <a:pt x="390" y="601"/>
                  </a:lnTo>
                  <a:lnTo>
                    <a:pt x="390" y="602"/>
                  </a:lnTo>
                  <a:lnTo>
                    <a:pt x="390" y="601"/>
                  </a:lnTo>
                  <a:lnTo>
                    <a:pt x="389" y="606"/>
                  </a:lnTo>
                  <a:lnTo>
                    <a:pt x="387" y="607"/>
                  </a:lnTo>
                  <a:lnTo>
                    <a:pt x="387" y="609"/>
                  </a:lnTo>
                  <a:lnTo>
                    <a:pt x="386" y="610"/>
                  </a:lnTo>
                  <a:lnTo>
                    <a:pt x="386" y="612"/>
                  </a:lnTo>
                  <a:lnTo>
                    <a:pt x="381" y="607"/>
                  </a:lnTo>
                  <a:lnTo>
                    <a:pt x="380" y="606"/>
                  </a:lnTo>
                  <a:lnTo>
                    <a:pt x="380" y="607"/>
                  </a:lnTo>
                  <a:lnTo>
                    <a:pt x="378" y="607"/>
                  </a:lnTo>
                  <a:lnTo>
                    <a:pt x="378" y="606"/>
                  </a:lnTo>
                  <a:lnTo>
                    <a:pt x="377" y="606"/>
                  </a:lnTo>
                  <a:lnTo>
                    <a:pt x="377" y="604"/>
                  </a:lnTo>
                  <a:lnTo>
                    <a:pt x="378" y="604"/>
                  </a:lnTo>
                  <a:lnTo>
                    <a:pt x="377" y="604"/>
                  </a:lnTo>
                  <a:lnTo>
                    <a:pt x="377" y="602"/>
                  </a:lnTo>
                  <a:lnTo>
                    <a:pt x="377" y="601"/>
                  </a:lnTo>
                  <a:lnTo>
                    <a:pt x="375" y="599"/>
                  </a:lnTo>
                  <a:lnTo>
                    <a:pt x="375" y="598"/>
                  </a:lnTo>
                  <a:lnTo>
                    <a:pt x="374" y="598"/>
                  </a:lnTo>
                  <a:lnTo>
                    <a:pt x="374" y="596"/>
                  </a:lnTo>
                  <a:lnTo>
                    <a:pt x="371" y="595"/>
                  </a:lnTo>
                  <a:lnTo>
                    <a:pt x="371" y="593"/>
                  </a:lnTo>
                  <a:lnTo>
                    <a:pt x="368" y="589"/>
                  </a:lnTo>
                  <a:lnTo>
                    <a:pt x="366" y="589"/>
                  </a:lnTo>
                  <a:lnTo>
                    <a:pt x="366" y="587"/>
                  </a:lnTo>
                  <a:lnTo>
                    <a:pt x="365" y="584"/>
                  </a:lnTo>
                  <a:lnTo>
                    <a:pt x="363" y="584"/>
                  </a:lnTo>
                  <a:lnTo>
                    <a:pt x="363" y="583"/>
                  </a:lnTo>
                  <a:lnTo>
                    <a:pt x="362" y="581"/>
                  </a:lnTo>
                  <a:lnTo>
                    <a:pt x="360" y="580"/>
                  </a:lnTo>
                  <a:lnTo>
                    <a:pt x="360" y="578"/>
                  </a:lnTo>
                  <a:lnTo>
                    <a:pt x="360" y="577"/>
                  </a:lnTo>
                  <a:lnTo>
                    <a:pt x="359" y="577"/>
                  </a:lnTo>
                  <a:lnTo>
                    <a:pt x="359" y="575"/>
                  </a:lnTo>
                  <a:lnTo>
                    <a:pt x="357" y="574"/>
                  </a:lnTo>
                  <a:lnTo>
                    <a:pt x="356" y="574"/>
                  </a:lnTo>
                  <a:lnTo>
                    <a:pt x="354" y="574"/>
                  </a:lnTo>
                  <a:lnTo>
                    <a:pt x="351" y="574"/>
                  </a:lnTo>
                  <a:lnTo>
                    <a:pt x="350" y="574"/>
                  </a:lnTo>
                  <a:lnTo>
                    <a:pt x="350" y="572"/>
                  </a:lnTo>
                  <a:lnTo>
                    <a:pt x="348" y="572"/>
                  </a:lnTo>
                  <a:lnTo>
                    <a:pt x="345" y="568"/>
                  </a:lnTo>
                  <a:lnTo>
                    <a:pt x="343" y="566"/>
                  </a:lnTo>
                  <a:lnTo>
                    <a:pt x="343" y="565"/>
                  </a:lnTo>
                  <a:lnTo>
                    <a:pt x="342" y="565"/>
                  </a:lnTo>
                  <a:lnTo>
                    <a:pt x="340" y="563"/>
                  </a:lnTo>
                  <a:lnTo>
                    <a:pt x="339" y="563"/>
                  </a:lnTo>
                  <a:lnTo>
                    <a:pt x="339" y="565"/>
                  </a:lnTo>
                  <a:lnTo>
                    <a:pt x="337" y="565"/>
                  </a:lnTo>
                  <a:lnTo>
                    <a:pt x="336" y="563"/>
                  </a:lnTo>
                  <a:lnTo>
                    <a:pt x="336" y="562"/>
                  </a:lnTo>
                  <a:lnTo>
                    <a:pt x="334" y="562"/>
                  </a:lnTo>
                  <a:lnTo>
                    <a:pt x="334" y="560"/>
                  </a:lnTo>
                  <a:lnTo>
                    <a:pt x="333" y="560"/>
                  </a:lnTo>
                  <a:lnTo>
                    <a:pt x="333" y="562"/>
                  </a:lnTo>
                  <a:lnTo>
                    <a:pt x="331" y="562"/>
                  </a:lnTo>
                  <a:lnTo>
                    <a:pt x="330" y="562"/>
                  </a:lnTo>
                  <a:lnTo>
                    <a:pt x="328" y="562"/>
                  </a:lnTo>
                  <a:lnTo>
                    <a:pt x="327" y="562"/>
                  </a:lnTo>
                  <a:lnTo>
                    <a:pt x="325" y="563"/>
                  </a:lnTo>
                  <a:lnTo>
                    <a:pt x="322" y="562"/>
                  </a:lnTo>
                  <a:lnTo>
                    <a:pt x="321" y="562"/>
                  </a:lnTo>
                  <a:lnTo>
                    <a:pt x="319" y="560"/>
                  </a:lnTo>
                  <a:lnTo>
                    <a:pt x="319" y="559"/>
                  </a:lnTo>
                  <a:lnTo>
                    <a:pt x="318" y="557"/>
                  </a:lnTo>
                  <a:lnTo>
                    <a:pt x="316" y="556"/>
                  </a:lnTo>
                  <a:lnTo>
                    <a:pt x="316" y="554"/>
                  </a:lnTo>
                  <a:lnTo>
                    <a:pt x="313" y="554"/>
                  </a:lnTo>
                  <a:lnTo>
                    <a:pt x="313" y="553"/>
                  </a:lnTo>
                  <a:lnTo>
                    <a:pt x="313" y="551"/>
                  </a:lnTo>
                  <a:lnTo>
                    <a:pt x="313" y="549"/>
                  </a:lnTo>
                  <a:lnTo>
                    <a:pt x="315" y="549"/>
                  </a:lnTo>
                  <a:lnTo>
                    <a:pt x="315" y="548"/>
                  </a:lnTo>
                  <a:lnTo>
                    <a:pt x="313" y="548"/>
                  </a:lnTo>
                  <a:lnTo>
                    <a:pt x="312" y="548"/>
                  </a:lnTo>
                  <a:lnTo>
                    <a:pt x="310" y="548"/>
                  </a:lnTo>
                  <a:lnTo>
                    <a:pt x="310" y="546"/>
                  </a:lnTo>
                  <a:lnTo>
                    <a:pt x="309" y="546"/>
                  </a:lnTo>
                  <a:lnTo>
                    <a:pt x="309" y="548"/>
                  </a:lnTo>
                  <a:lnTo>
                    <a:pt x="306" y="549"/>
                  </a:lnTo>
                  <a:lnTo>
                    <a:pt x="304" y="551"/>
                  </a:lnTo>
                  <a:lnTo>
                    <a:pt x="303" y="553"/>
                  </a:lnTo>
                  <a:lnTo>
                    <a:pt x="301" y="553"/>
                  </a:lnTo>
                  <a:lnTo>
                    <a:pt x="301" y="554"/>
                  </a:lnTo>
                  <a:lnTo>
                    <a:pt x="300" y="554"/>
                  </a:lnTo>
                  <a:lnTo>
                    <a:pt x="301" y="554"/>
                  </a:lnTo>
                  <a:lnTo>
                    <a:pt x="301" y="556"/>
                  </a:lnTo>
                  <a:lnTo>
                    <a:pt x="301" y="557"/>
                  </a:lnTo>
                  <a:lnTo>
                    <a:pt x="301" y="559"/>
                  </a:lnTo>
                  <a:lnTo>
                    <a:pt x="301" y="560"/>
                  </a:lnTo>
                  <a:lnTo>
                    <a:pt x="301" y="562"/>
                  </a:lnTo>
                  <a:lnTo>
                    <a:pt x="301" y="563"/>
                  </a:lnTo>
                  <a:lnTo>
                    <a:pt x="301" y="565"/>
                  </a:lnTo>
                  <a:lnTo>
                    <a:pt x="301" y="566"/>
                  </a:lnTo>
                  <a:lnTo>
                    <a:pt x="301" y="568"/>
                  </a:lnTo>
                  <a:lnTo>
                    <a:pt x="301" y="569"/>
                  </a:lnTo>
                  <a:lnTo>
                    <a:pt x="301" y="571"/>
                  </a:lnTo>
                  <a:lnTo>
                    <a:pt x="301" y="572"/>
                  </a:lnTo>
                  <a:lnTo>
                    <a:pt x="301" y="574"/>
                  </a:lnTo>
                  <a:lnTo>
                    <a:pt x="303" y="575"/>
                  </a:lnTo>
                  <a:lnTo>
                    <a:pt x="300" y="575"/>
                  </a:lnTo>
                  <a:lnTo>
                    <a:pt x="298" y="574"/>
                  </a:lnTo>
                  <a:lnTo>
                    <a:pt x="297" y="57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36F6FB5-E812-AADB-0FE4-2AE351411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1698" y="3721646"/>
              <a:ext cx="323877" cy="272377"/>
            </a:xfrm>
            <a:custGeom>
              <a:avLst/>
              <a:gdLst>
                <a:gd name="T0" fmla="*/ 124 w 283"/>
                <a:gd name="T1" fmla="*/ 209 h 238"/>
                <a:gd name="T2" fmla="*/ 104 w 283"/>
                <a:gd name="T3" fmla="*/ 209 h 238"/>
                <a:gd name="T4" fmla="*/ 98 w 283"/>
                <a:gd name="T5" fmla="*/ 199 h 238"/>
                <a:gd name="T6" fmla="*/ 90 w 283"/>
                <a:gd name="T7" fmla="*/ 191 h 238"/>
                <a:gd name="T8" fmla="*/ 86 w 283"/>
                <a:gd name="T9" fmla="*/ 181 h 238"/>
                <a:gd name="T10" fmla="*/ 74 w 283"/>
                <a:gd name="T11" fmla="*/ 174 h 238"/>
                <a:gd name="T12" fmla="*/ 66 w 283"/>
                <a:gd name="T13" fmla="*/ 164 h 238"/>
                <a:gd name="T14" fmla="*/ 60 w 283"/>
                <a:gd name="T15" fmla="*/ 158 h 238"/>
                <a:gd name="T16" fmla="*/ 54 w 283"/>
                <a:gd name="T17" fmla="*/ 152 h 238"/>
                <a:gd name="T18" fmla="*/ 37 w 283"/>
                <a:gd name="T19" fmla="*/ 143 h 238"/>
                <a:gd name="T20" fmla="*/ 31 w 283"/>
                <a:gd name="T21" fmla="*/ 132 h 238"/>
                <a:gd name="T22" fmla="*/ 24 w 283"/>
                <a:gd name="T23" fmla="*/ 135 h 238"/>
                <a:gd name="T24" fmla="*/ 19 w 283"/>
                <a:gd name="T25" fmla="*/ 144 h 238"/>
                <a:gd name="T26" fmla="*/ 13 w 283"/>
                <a:gd name="T27" fmla="*/ 138 h 238"/>
                <a:gd name="T28" fmla="*/ 4 w 283"/>
                <a:gd name="T29" fmla="*/ 132 h 238"/>
                <a:gd name="T30" fmla="*/ 1 w 283"/>
                <a:gd name="T31" fmla="*/ 129 h 238"/>
                <a:gd name="T32" fmla="*/ 7 w 283"/>
                <a:gd name="T33" fmla="*/ 118 h 238"/>
                <a:gd name="T34" fmla="*/ 13 w 283"/>
                <a:gd name="T35" fmla="*/ 109 h 238"/>
                <a:gd name="T36" fmla="*/ 24 w 283"/>
                <a:gd name="T37" fmla="*/ 103 h 238"/>
                <a:gd name="T38" fmla="*/ 34 w 283"/>
                <a:gd name="T39" fmla="*/ 71 h 238"/>
                <a:gd name="T40" fmla="*/ 33 w 283"/>
                <a:gd name="T41" fmla="*/ 62 h 238"/>
                <a:gd name="T42" fmla="*/ 40 w 283"/>
                <a:gd name="T43" fmla="*/ 53 h 238"/>
                <a:gd name="T44" fmla="*/ 46 w 283"/>
                <a:gd name="T45" fmla="*/ 46 h 238"/>
                <a:gd name="T46" fmla="*/ 57 w 283"/>
                <a:gd name="T47" fmla="*/ 46 h 238"/>
                <a:gd name="T48" fmla="*/ 69 w 283"/>
                <a:gd name="T49" fmla="*/ 47 h 238"/>
                <a:gd name="T50" fmla="*/ 78 w 283"/>
                <a:gd name="T51" fmla="*/ 44 h 238"/>
                <a:gd name="T52" fmla="*/ 86 w 283"/>
                <a:gd name="T53" fmla="*/ 35 h 238"/>
                <a:gd name="T54" fmla="*/ 80 w 283"/>
                <a:gd name="T55" fmla="*/ 28 h 238"/>
                <a:gd name="T56" fmla="*/ 90 w 283"/>
                <a:gd name="T57" fmla="*/ 22 h 238"/>
                <a:gd name="T58" fmla="*/ 109 w 283"/>
                <a:gd name="T59" fmla="*/ 18 h 238"/>
                <a:gd name="T60" fmla="*/ 128 w 283"/>
                <a:gd name="T61" fmla="*/ 14 h 238"/>
                <a:gd name="T62" fmla="*/ 140 w 283"/>
                <a:gd name="T63" fmla="*/ 12 h 238"/>
                <a:gd name="T64" fmla="*/ 160 w 283"/>
                <a:gd name="T65" fmla="*/ 14 h 238"/>
                <a:gd name="T66" fmla="*/ 171 w 283"/>
                <a:gd name="T67" fmla="*/ 3 h 238"/>
                <a:gd name="T68" fmla="*/ 186 w 283"/>
                <a:gd name="T69" fmla="*/ 0 h 238"/>
                <a:gd name="T70" fmla="*/ 198 w 283"/>
                <a:gd name="T71" fmla="*/ 12 h 238"/>
                <a:gd name="T72" fmla="*/ 217 w 283"/>
                <a:gd name="T73" fmla="*/ 22 h 238"/>
                <a:gd name="T74" fmla="*/ 228 w 283"/>
                <a:gd name="T75" fmla="*/ 41 h 238"/>
                <a:gd name="T76" fmla="*/ 221 w 283"/>
                <a:gd name="T77" fmla="*/ 59 h 238"/>
                <a:gd name="T78" fmla="*/ 213 w 283"/>
                <a:gd name="T79" fmla="*/ 71 h 238"/>
                <a:gd name="T80" fmla="*/ 210 w 283"/>
                <a:gd name="T81" fmla="*/ 84 h 238"/>
                <a:gd name="T82" fmla="*/ 213 w 283"/>
                <a:gd name="T83" fmla="*/ 90 h 238"/>
                <a:gd name="T84" fmla="*/ 217 w 283"/>
                <a:gd name="T85" fmla="*/ 102 h 238"/>
                <a:gd name="T86" fmla="*/ 219 w 283"/>
                <a:gd name="T87" fmla="*/ 115 h 238"/>
                <a:gd name="T88" fmla="*/ 222 w 283"/>
                <a:gd name="T89" fmla="*/ 126 h 238"/>
                <a:gd name="T90" fmla="*/ 228 w 283"/>
                <a:gd name="T91" fmla="*/ 137 h 238"/>
                <a:gd name="T92" fmla="*/ 237 w 283"/>
                <a:gd name="T93" fmla="*/ 135 h 238"/>
                <a:gd name="T94" fmla="*/ 248 w 283"/>
                <a:gd name="T95" fmla="*/ 135 h 238"/>
                <a:gd name="T96" fmla="*/ 249 w 283"/>
                <a:gd name="T97" fmla="*/ 143 h 238"/>
                <a:gd name="T98" fmla="*/ 258 w 283"/>
                <a:gd name="T99" fmla="*/ 150 h 238"/>
                <a:gd name="T100" fmla="*/ 263 w 283"/>
                <a:gd name="T101" fmla="*/ 165 h 238"/>
                <a:gd name="T102" fmla="*/ 281 w 283"/>
                <a:gd name="T103" fmla="*/ 194 h 238"/>
                <a:gd name="T104" fmla="*/ 219 w 283"/>
                <a:gd name="T105" fmla="*/ 214 h 238"/>
                <a:gd name="T106" fmla="*/ 201 w 283"/>
                <a:gd name="T107" fmla="*/ 223 h 238"/>
                <a:gd name="T108" fmla="*/ 180 w 283"/>
                <a:gd name="T109" fmla="*/ 237 h 238"/>
                <a:gd name="T110" fmla="*/ 161 w 283"/>
                <a:gd name="T111" fmla="*/ 234 h 238"/>
                <a:gd name="T112" fmla="*/ 146 w 283"/>
                <a:gd name="T113" fmla="*/ 226 h 238"/>
                <a:gd name="T114" fmla="*/ 140 w 283"/>
                <a:gd name="T115" fmla="*/ 215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3" h="238">
                  <a:moveTo>
                    <a:pt x="134" y="212"/>
                  </a:moveTo>
                  <a:lnTo>
                    <a:pt x="133" y="212"/>
                  </a:lnTo>
                  <a:lnTo>
                    <a:pt x="133" y="214"/>
                  </a:lnTo>
                  <a:lnTo>
                    <a:pt x="131" y="214"/>
                  </a:lnTo>
                  <a:lnTo>
                    <a:pt x="131" y="212"/>
                  </a:lnTo>
                  <a:lnTo>
                    <a:pt x="131" y="211"/>
                  </a:lnTo>
                  <a:lnTo>
                    <a:pt x="130" y="211"/>
                  </a:lnTo>
                  <a:lnTo>
                    <a:pt x="128" y="209"/>
                  </a:lnTo>
                  <a:lnTo>
                    <a:pt x="125" y="209"/>
                  </a:lnTo>
                  <a:lnTo>
                    <a:pt x="124" y="209"/>
                  </a:lnTo>
                  <a:lnTo>
                    <a:pt x="122" y="209"/>
                  </a:lnTo>
                  <a:lnTo>
                    <a:pt x="121" y="209"/>
                  </a:lnTo>
                  <a:lnTo>
                    <a:pt x="119" y="208"/>
                  </a:lnTo>
                  <a:lnTo>
                    <a:pt x="116" y="209"/>
                  </a:lnTo>
                  <a:lnTo>
                    <a:pt x="113" y="209"/>
                  </a:lnTo>
                  <a:lnTo>
                    <a:pt x="112" y="209"/>
                  </a:lnTo>
                  <a:lnTo>
                    <a:pt x="110" y="209"/>
                  </a:lnTo>
                  <a:lnTo>
                    <a:pt x="109" y="209"/>
                  </a:lnTo>
                  <a:lnTo>
                    <a:pt x="105" y="209"/>
                  </a:lnTo>
                  <a:lnTo>
                    <a:pt x="104" y="209"/>
                  </a:lnTo>
                  <a:lnTo>
                    <a:pt x="104" y="208"/>
                  </a:lnTo>
                  <a:lnTo>
                    <a:pt x="102" y="208"/>
                  </a:lnTo>
                  <a:lnTo>
                    <a:pt x="101" y="208"/>
                  </a:lnTo>
                  <a:lnTo>
                    <a:pt x="99" y="208"/>
                  </a:lnTo>
                  <a:lnTo>
                    <a:pt x="98" y="208"/>
                  </a:lnTo>
                  <a:lnTo>
                    <a:pt x="98" y="206"/>
                  </a:lnTo>
                  <a:lnTo>
                    <a:pt x="98" y="203"/>
                  </a:lnTo>
                  <a:lnTo>
                    <a:pt x="98" y="202"/>
                  </a:lnTo>
                  <a:lnTo>
                    <a:pt x="98" y="200"/>
                  </a:lnTo>
                  <a:lnTo>
                    <a:pt x="98" y="199"/>
                  </a:lnTo>
                  <a:lnTo>
                    <a:pt x="96" y="199"/>
                  </a:lnTo>
                  <a:lnTo>
                    <a:pt x="96" y="197"/>
                  </a:lnTo>
                  <a:lnTo>
                    <a:pt x="96" y="196"/>
                  </a:lnTo>
                  <a:lnTo>
                    <a:pt x="96" y="194"/>
                  </a:lnTo>
                  <a:lnTo>
                    <a:pt x="95" y="193"/>
                  </a:lnTo>
                  <a:lnTo>
                    <a:pt x="93" y="193"/>
                  </a:lnTo>
                  <a:lnTo>
                    <a:pt x="93" y="191"/>
                  </a:lnTo>
                  <a:lnTo>
                    <a:pt x="92" y="190"/>
                  </a:lnTo>
                  <a:lnTo>
                    <a:pt x="90" y="190"/>
                  </a:lnTo>
                  <a:lnTo>
                    <a:pt x="90" y="191"/>
                  </a:lnTo>
                  <a:lnTo>
                    <a:pt x="89" y="191"/>
                  </a:lnTo>
                  <a:lnTo>
                    <a:pt x="87" y="190"/>
                  </a:lnTo>
                  <a:lnTo>
                    <a:pt x="89" y="190"/>
                  </a:lnTo>
                  <a:lnTo>
                    <a:pt x="89" y="188"/>
                  </a:lnTo>
                  <a:lnTo>
                    <a:pt x="89" y="187"/>
                  </a:lnTo>
                  <a:lnTo>
                    <a:pt x="89" y="185"/>
                  </a:lnTo>
                  <a:lnTo>
                    <a:pt x="87" y="185"/>
                  </a:lnTo>
                  <a:lnTo>
                    <a:pt x="87" y="184"/>
                  </a:lnTo>
                  <a:lnTo>
                    <a:pt x="86" y="182"/>
                  </a:lnTo>
                  <a:lnTo>
                    <a:pt x="86" y="181"/>
                  </a:lnTo>
                  <a:lnTo>
                    <a:pt x="84" y="179"/>
                  </a:lnTo>
                  <a:lnTo>
                    <a:pt x="84" y="177"/>
                  </a:lnTo>
                  <a:lnTo>
                    <a:pt x="83" y="176"/>
                  </a:lnTo>
                  <a:lnTo>
                    <a:pt x="81" y="176"/>
                  </a:lnTo>
                  <a:lnTo>
                    <a:pt x="80" y="174"/>
                  </a:lnTo>
                  <a:lnTo>
                    <a:pt x="78" y="174"/>
                  </a:lnTo>
                  <a:lnTo>
                    <a:pt x="77" y="174"/>
                  </a:lnTo>
                  <a:lnTo>
                    <a:pt x="77" y="176"/>
                  </a:lnTo>
                  <a:lnTo>
                    <a:pt x="75" y="174"/>
                  </a:lnTo>
                  <a:lnTo>
                    <a:pt x="74" y="174"/>
                  </a:lnTo>
                  <a:lnTo>
                    <a:pt x="74" y="173"/>
                  </a:lnTo>
                  <a:lnTo>
                    <a:pt x="74" y="171"/>
                  </a:lnTo>
                  <a:lnTo>
                    <a:pt x="72" y="170"/>
                  </a:lnTo>
                  <a:lnTo>
                    <a:pt x="72" y="168"/>
                  </a:lnTo>
                  <a:lnTo>
                    <a:pt x="71" y="168"/>
                  </a:lnTo>
                  <a:lnTo>
                    <a:pt x="69" y="167"/>
                  </a:lnTo>
                  <a:lnTo>
                    <a:pt x="68" y="167"/>
                  </a:lnTo>
                  <a:lnTo>
                    <a:pt x="68" y="165"/>
                  </a:lnTo>
                  <a:lnTo>
                    <a:pt x="66" y="165"/>
                  </a:lnTo>
                  <a:lnTo>
                    <a:pt x="66" y="164"/>
                  </a:lnTo>
                  <a:lnTo>
                    <a:pt x="65" y="164"/>
                  </a:lnTo>
                  <a:lnTo>
                    <a:pt x="65" y="162"/>
                  </a:lnTo>
                  <a:lnTo>
                    <a:pt x="63" y="162"/>
                  </a:lnTo>
                  <a:lnTo>
                    <a:pt x="62" y="162"/>
                  </a:lnTo>
                  <a:lnTo>
                    <a:pt x="63" y="162"/>
                  </a:lnTo>
                  <a:lnTo>
                    <a:pt x="62" y="161"/>
                  </a:lnTo>
                  <a:lnTo>
                    <a:pt x="63" y="161"/>
                  </a:lnTo>
                  <a:lnTo>
                    <a:pt x="62" y="161"/>
                  </a:lnTo>
                  <a:lnTo>
                    <a:pt x="62" y="159"/>
                  </a:lnTo>
                  <a:lnTo>
                    <a:pt x="60" y="158"/>
                  </a:lnTo>
                  <a:lnTo>
                    <a:pt x="62" y="158"/>
                  </a:lnTo>
                  <a:lnTo>
                    <a:pt x="60" y="158"/>
                  </a:lnTo>
                  <a:lnTo>
                    <a:pt x="60" y="156"/>
                  </a:lnTo>
                  <a:lnTo>
                    <a:pt x="62" y="156"/>
                  </a:lnTo>
                  <a:lnTo>
                    <a:pt x="60" y="156"/>
                  </a:lnTo>
                  <a:lnTo>
                    <a:pt x="60" y="155"/>
                  </a:lnTo>
                  <a:lnTo>
                    <a:pt x="59" y="153"/>
                  </a:lnTo>
                  <a:lnTo>
                    <a:pt x="57" y="153"/>
                  </a:lnTo>
                  <a:lnTo>
                    <a:pt x="56" y="152"/>
                  </a:lnTo>
                  <a:lnTo>
                    <a:pt x="54" y="152"/>
                  </a:lnTo>
                  <a:lnTo>
                    <a:pt x="48" y="150"/>
                  </a:lnTo>
                  <a:lnTo>
                    <a:pt x="48" y="149"/>
                  </a:lnTo>
                  <a:lnTo>
                    <a:pt x="46" y="149"/>
                  </a:lnTo>
                  <a:lnTo>
                    <a:pt x="45" y="147"/>
                  </a:lnTo>
                  <a:lnTo>
                    <a:pt x="43" y="146"/>
                  </a:lnTo>
                  <a:lnTo>
                    <a:pt x="42" y="146"/>
                  </a:lnTo>
                  <a:lnTo>
                    <a:pt x="40" y="144"/>
                  </a:lnTo>
                  <a:lnTo>
                    <a:pt x="39" y="144"/>
                  </a:lnTo>
                  <a:lnTo>
                    <a:pt x="37" y="144"/>
                  </a:lnTo>
                  <a:lnTo>
                    <a:pt x="37" y="143"/>
                  </a:lnTo>
                  <a:lnTo>
                    <a:pt x="36" y="141"/>
                  </a:lnTo>
                  <a:lnTo>
                    <a:pt x="36" y="140"/>
                  </a:lnTo>
                  <a:lnTo>
                    <a:pt x="34" y="140"/>
                  </a:lnTo>
                  <a:lnTo>
                    <a:pt x="34" y="138"/>
                  </a:lnTo>
                  <a:lnTo>
                    <a:pt x="33" y="137"/>
                  </a:lnTo>
                  <a:lnTo>
                    <a:pt x="31" y="137"/>
                  </a:lnTo>
                  <a:lnTo>
                    <a:pt x="33" y="135"/>
                  </a:lnTo>
                  <a:lnTo>
                    <a:pt x="33" y="134"/>
                  </a:lnTo>
                  <a:lnTo>
                    <a:pt x="31" y="134"/>
                  </a:lnTo>
                  <a:lnTo>
                    <a:pt x="31" y="132"/>
                  </a:lnTo>
                  <a:lnTo>
                    <a:pt x="30" y="132"/>
                  </a:lnTo>
                  <a:lnTo>
                    <a:pt x="30" y="131"/>
                  </a:lnTo>
                  <a:lnTo>
                    <a:pt x="28" y="131"/>
                  </a:lnTo>
                  <a:lnTo>
                    <a:pt x="27" y="129"/>
                  </a:lnTo>
                  <a:lnTo>
                    <a:pt x="25" y="129"/>
                  </a:lnTo>
                  <a:lnTo>
                    <a:pt x="25" y="131"/>
                  </a:lnTo>
                  <a:lnTo>
                    <a:pt x="24" y="131"/>
                  </a:lnTo>
                  <a:lnTo>
                    <a:pt x="24" y="132"/>
                  </a:lnTo>
                  <a:lnTo>
                    <a:pt x="24" y="134"/>
                  </a:lnTo>
                  <a:lnTo>
                    <a:pt x="24" y="135"/>
                  </a:lnTo>
                  <a:lnTo>
                    <a:pt x="22" y="137"/>
                  </a:lnTo>
                  <a:lnTo>
                    <a:pt x="22" y="138"/>
                  </a:lnTo>
                  <a:lnTo>
                    <a:pt x="21" y="138"/>
                  </a:lnTo>
                  <a:lnTo>
                    <a:pt x="21" y="140"/>
                  </a:lnTo>
                  <a:lnTo>
                    <a:pt x="21" y="141"/>
                  </a:lnTo>
                  <a:lnTo>
                    <a:pt x="21" y="143"/>
                  </a:lnTo>
                  <a:lnTo>
                    <a:pt x="19" y="143"/>
                  </a:lnTo>
                  <a:lnTo>
                    <a:pt x="21" y="143"/>
                  </a:lnTo>
                  <a:lnTo>
                    <a:pt x="19" y="143"/>
                  </a:lnTo>
                  <a:lnTo>
                    <a:pt x="19" y="144"/>
                  </a:lnTo>
                  <a:lnTo>
                    <a:pt x="19" y="146"/>
                  </a:lnTo>
                  <a:lnTo>
                    <a:pt x="18" y="146"/>
                  </a:lnTo>
                  <a:lnTo>
                    <a:pt x="16" y="147"/>
                  </a:lnTo>
                  <a:lnTo>
                    <a:pt x="16" y="146"/>
                  </a:lnTo>
                  <a:lnTo>
                    <a:pt x="15" y="143"/>
                  </a:lnTo>
                  <a:lnTo>
                    <a:pt x="15" y="141"/>
                  </a:lnTo>
                  <a:lnTo>
                    <a:pt x="15" y="140"/>
                  </a:lnTo>
                  <a:lnTo>
                    <a:pt x="13" y="140"/>
                  </a:lnTo>
                  <a:lnTo>
                    <a:pt x="15" y="138"/>
                  </a:lnTo>
                  <a:lnTo>
                    <a:pt x="13" y="138"/>
                  </a:lnTo>
                  <a:lnTo>
                    <a:pt x="13" y="137"/>
                  </a:lnTo>
                  <a:lnTo>
                    <a:pt x="12" y="138"/>
                  </a:lnTo>
                  <a:lnTo>
                    <a:pt x="10" y="138"/>
                  </a:lnTo>
                  <a:lnTo>
                    <a:pt x="9" y="137"/>
                  </a:lnTo>
                  <a:lnTo>
                    <a:pt x="9" y="138"/>
                  </a:lnTo>
                  <a:lnTo>
                    <a:pt x="7" y="138"/>
                  </a:lnTo>
                  <a:lnTo>
                    <a:pt x="6" y="138"/>
                  </a:lnTo>
                  <a:lnTo>
                    <a:pt x="4" y="135"/>
                  </a:lnTo>
                  <a:lnTo>
                    <a:pt x="4" y="134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4" y="132"/>
                  </a:lnTo>
                  <a:lnTo>
                    <a:pt x="4" y="131"/>
                  </a:lnTo>
                  <a:lnTo>
                    <a:pt x="4" y="132"/>
                  </a:lnTo>
                  <a:lnTo>
                    <a:pt x="4" y="131"/>
                  </a:lnTo>
                  <a:lnTo>
                    <a:pt x="3" y="131"/>
                  </a:lnTo>
                  <a:lnTo>
                    <a:pt x="3" y="132"/>
                  </a:lnTo>
                  <a:lnTo>
                    <a:pt x="1" y="132"/>
                  </a:lnTo>
                  <a:lnTo>
                    <a:pt x="1" y="131"/>
                  </a:lnTo>
                  <a:lnTo>
                    <a:pt x="1" y="129"/>
                  </a:lnTo>
                  <a:lnTo>
                    <a:pt x="0" y="129"/>
                  </a:lnTo>
                  <a:lnTo>
                    <a:pt x="0" y="128"/>
                  </a:lnTo>
                  <a:lnTo>
                    <a:pt x="1" y="128"/>
                  </a:lnTo>
                  <a:lnTo>
                    <a:pt x="3" y="128"/>
                  </a:lnTo>
                  <a:lnTo>
                    <a:pt x="3" y="126"/>
                  </a:lnTo>
                  <a:lnTo>
                    <a:pt x="3" y="124"/>
                  </a:lnTo>
                  <a:lnTo>
                    <a:pt x="3" y="123"/>
                  </a:lnTo>
                  <a:lnTo>
                    <a:pt x="3" y="121"/>
                  </a:lnTo>
                  <a:lnTo>
                    <a:pt x="6" y="120"/>
                  </a:lnTo>
                  <a:lnTo>
                    <a:pt x="7" y="118"/>
                  </a:lnTo>
                  <a:lnTo>
                    <a:pt x="9" y="118"/>
                  </a:lnTo>
                  <a:lnTo>
                    <a:pt x="10" y="117"/>
                  </a:lnTo>
                  <a:lnTo>
                    <a:pt x="12" y="115"/>
                  </a:lnTo>
                  <a:lnTo>
                    <a:pt x="12" y="114"/>
                  </a:lnTo>
                  <a:lnTo>
                    <a:pt x="13" y="114"/>
                  </a:lnTo>
                  <a:lnTo>
                    <a:pt x="12" y="112"/>
                  </a:lnTo>
                  <a:lnTo>
                    <a:pt x="12" y="111"/>
                  </a:lnTo>
                  <a:lnTo>
                    <a:pt x="10" y="111"/>
                  </a:lnTo>
                  <a:lnTo>
                    <a:pt x="12" y="109"/>
                  </a:lnTo>
                  <a:lnTo>
                    <a:pt x="13" y="109"/>
                  </a:lnTo>
                  <a:lnTo>
                    <a:pt x="15" y="108"/>
                  </a:lnTo>
                  <a:lnTo>
                    <a:pt x="15" y="109"/>
                  </a:lnTo>
                  <a:lnTo>
                    <a:pt x="15" y="108"/>
                  </a:lnTo>
                  <a:lnTo>
                    <a:pt x="18" y="108"/>
                  </a:lnTo>
                  <a:lnTo>
                    <a:pt x="19" y="108"/>
                  </a:lnTo>
                  <a:lnTo>
                    <a:pt x="21" y="108"/>
                  </a:lnTo>
                  <a:lnTo>
                    <a:pt x="22" y="108"/>
                  </a:lnTo>
                  <a:lnTo>
                    <a:pt x="22" y="106"/>
                  </a:lnTo>
                  <a:lnTo>
                    <a:pt x="22" y="105"/>
                  </a:lnTo>
                  <a:lnTo>
                    <a:pt x="24" y="103"/>
                  </a:lnTo>
                  <a:lnTo>
                    <a:pt x="22" y="103"/>
                  </a:lnTo>
                  <a:lnTo>
                    <a:pt x="22" y="102"/>
                  </a:lnTo>
                  <a:lnTo>
                    <a:pt x="22" y="100"/>
                  </a:lnTo>
                  <a:lnTo>
                    <a:pt x="24" y="100"/>
                  </a:lnTo>
                  <a:lnTo>
                    <a:pt x="19" y="88"/>
                  </a:lnTo>
                  <a:lnTo>
                    <a:pt x="19" y="87"/>
                  </a:lnTo>
                  <a:lnTo>
                    <a:pt x="19" y="85"/>
                  </a:lnTo>
                  <a:lnTo>
                    <a:pt x="24" y="82"/>
                  </a:lnTo>
                  <a:lnTo>
                    <a:pt x="36" y="78"/>
                  </a:lnTo>
                  <a:lnTo>
                    <a:pt x="34" y="71"/>
                  </a:lnTo>
                  <a:lnTo>
                    <a:pt x="31" y="65"/>
                  </a:lnTo>
                  <a:lnTo>
                    <a:pt x="31" y="64"/>
                  </a:lnTo>
                  <a:lnTo>
                    <a:pt x="31" y="62"/>
                  </a:lnTo>
                  <a:lnTo>
                    <a:pt x="33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33" y="64"/>
                  </a:lnTo>
                  <a:lnTo>
                    <a:pt x="33" y="65"/>
                  </a:lnTo>
                  <a:lnTo>
                    <a:pt x="33" y="64"/>
                  </a:lnTo>
                  <a:lnTo>
                    <a:pt x="33" y="62"/>
                  </a:lnTo>
                  <a:lnTo>
                    <a:pt x="33" y="61"/>
                  </a:lnTo>
                  <a:lnTo>
                    <a:pt x="34" y="59"/>
                  </a:lnTo>
                  <a:lnTo>
                    <a:pt x="36" y="59"/>
                  </a:lnTo>
                  <a:lnTo>
                    <a:pt x="36" y="61"/>
                  </a:lnTo>
                  <a:lnTo>
                    <a:pt x="37" y="59"/>
                  </a:lnTo>
                  <a:lnTo>
                    <a:pt x="37" y="58"/>
                  </a:lnTo>
                  <a:lnTo>
                    <a:pt x="37" y="56"/>
                  </a:lnTo>
                  <a:lnTo>
                    <a:pt x="39" y="55"/>
                  </a:lnTo>
                  <a:lnTo>
                    <a:pt x="40" y="55"/>
                  </a:lnTo>
                  <a:lnTo>
                    <a:pt x="40" y="53"/>
                  </a:lnTo>
                  <a:lnTo>
                    <a:pt x="42" y="53"/>
                  </a:lnTo>
                  <a:lnTo>
                    <a:pt x="42" y="52"/>
                  </a:lnTo>
                  <a:lnTo>
                    <a:pt x="40" y="52"/>
                  </a:lnTo>
                  <a:lnTo>
                    <a:pt x="40" y="50"/>
                  </a:lnTo>
                  <a:lnTo>
                    <a:pt x="40" y="49"/>
                  </a:lnTo>
                  <a:lnTo>
                    <a:pt x="42" y="49"/>
                  </a:lnTo>
                  <a:lnTo>
                    <a:pt x="42" y="47"/>
                  </a:lnTo>
                  <a:lnTo>
                    <a:pt x="43" y="47"/>
                  </a:lnTo>
                  <a:lnTo>
                    <a:pt x="45" y="47"/>
                  </a:lnTo>
                  <a:lnTo>
                    <a:pt x="46" y="46"/>
                  </a:lnTo>
                  <a:lnTo>
                    <a:pt x="48" y="46"/>
                  </a:lnTo>
                  <a:lnTo>
                    <a:pt x="48" y="44"/>
                  </a:lnTo>
                  <a:lnTo>
                    <a:pt x="51" y="44"/>
                  </a:lnTo>
                  <a:lnTo>
                    <a:pt x="51" y="43"/>
                  </a:lnTo>
                  <a:lnTo>
                    <a:pt x="53" y="43"/>
                  </a:lnTo>
                  <a:lnTo>
                    <a:pt x="54" y="43"/>
                  </a:lnTo>
                  <a:lnTo>
                    <a:pt x="54" y="44"/>
                  </a:lnTo>
                  <a:lnTo>
                    <a:pt x="56" y="44"/>
                  </a:lnTo>
                  <a:lnTo>
                    <a:pt x="57" y="44"/>
                  </a:lnTo>
                  <a:lnTo>
                    <a:pt x="57" y="46"/>
                  </a:lnTo>
                  <a:lnTo>
                    <a:pt x="59" y="47"/>
                  </a:lnTo>
                  <a:lnTo>
                    <a:pt x="60" y="47"/>
                  </a:lnTo>
                  <a:lnTo>
                    <a:pt x="62" y="47"/>
                  </a:lnTo>
                  <a:lnTo>
                    <a:pt x="63" y="47"/>
                  </a:lnTo>
                  <a:lnTo>
                    <a:pt x="65" y="47"/>
                  </a:lnTo>
                  <a:lnTo>
                    <a:pt x="66" y="47"/>
                  </a:lnTo>
                  <a:lnTo>
                    <a:pt x="68" y="47"/>
                  </a:lnTo>
                  <a:lnTo>
                    <a:pt x="69" y="47"/>
                  </a:lnTo>
                  <a:lnTo>
                    <a:pt x="69" y="49"/>
                  </a:lnTo>
                  <a:lnTo>
                    <a:pt x="69" y="47"/>
                  </a:lnTo>
                  <a:lnTo>
                    <a:pt x="71" y="47"/>
                  </a:lnTo>
                  <a:lnTo>
                    <a:pt x="71" y="46"/>
                  </a:lnTo>
                  <a:lnTo>
                    <a:pt x="72" y="46"/>
                  </a:lnTo>
                  <a:lnTo>
                    <a:pt x="72" y="47"/>
                  </a:lnTo>
                  <a:lnTo>
                    <a:pt x="72" y="46"/>
                  </a:lnTo>
                  <a:lnTo>
                    <a:pt x="74" y="46"/>
                  </a:lnTo>
                  <a:lnTo>
                    <a:pt x="75" y="46"/>
                  </a:lnTo>
                  <a:lnTo>
                    <a:pt x="75" y="44"/>
                  </a:lnTo>
                  <a:lnTo>
                    <a:pt x="77" y="44"/>
                  </a:lnTo>
                  <a:lnTo>
                    <a:pt x="78" y="44"/>
                  </a:lnTo>
                  <a:lnTo>
                    <a:pt x="80" y="44"/>
                  </a:lnTo>
                  <a:lnTo>
                    <a:pt x="81" y="44"/>
                  </a:lnTo>
                  <a:lnTo>
                    <a:pt x="83" y="44"/>
                  </a:lnTo>
                  <a:lnTo>
                    <a:pt x="83" y="43"/>
                  </a:lnTo>
                  <a:lnTo>
                    <a:pt x="83" y="41"/>
                  </a:lnTo>
                  <a:lnTo>
                    <a:pt x="83" y="40"/>
                  </a:lnTo>
                  <a:lnTo>
                    <a:pt x="83" y="38"/>
                  </a:lnTo>
                  <a:lnTo>
                    <a:pt x="84" y="37"/>
                  </a:lnTo>
                  <a:lnTo>
                    <a:pt x="84" y="35"/>
                  </a:lnTo>
                  <a:lnTo>
                    <a:pt x="86" y="35"/>
                  </a:lnTo>
                  <a:lnTo>
                    <a:pt x="87" y="35"/>
                  </a:lnTo>
                  <a:lnTo>
                    <a:pt x="86" y="35"/>
                  </a:lnTo>
                  <a:lnTo>
                    <a:pt x="84" y="34"/>
                  </a:lnTo>
                  <a:lnTo>
                    <a:pt x="83" y="34"/>
                  </a:lnTo>
                  <a:lnTo>
                    <a:pt x="83" y="32"/>
                  </a:lnTo>
                  <a:lnTo>
                    <a:pt x="81" y="32"/>
                  </a:lnTo>
                  <a:lnTo>
                    <a:pt x="80" y="32"/>
                  </a:lnTo>
                  <a:lnTo>
                    <a:pt x="80" y="31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6"/>
                  </a:lnTo>
                  <a:lnTo>
                    <a:pt x="80" y="25"/>
                  </a:lnTo>
                  <a:lnTo>
                    <a:pt x="81" y="22"/>
                  </a:lnTo>
                  <a:lnTo>
                    <a:pt x="83" y="22"/>
                  </a:lnTo>
                  <a:lnTo>
                    <a:pt x="84" y="22"/>
                  </a:lnTo>
                  <a:lnTo>
                    <a:pt x="86" y="20"/>
                  </a:lnTo>
                  <a:lnTo>
                    <a:pt x="87" y="20"/>
                  </a:lnTo>
                  <a:lnTo>
                    <a:pt x="87" y="22"/>
                  </a:lnTo>
                  <a:lnTo>
                    <a:pt x="89" y="22"/>
                  </a:lnTo>
                  <a:lnTo>
                    <a:pt x="90" y="22"/>
                  </a:lnTo>
                  <a:lnTo>
                    <a:pt x="92" y="20"/>
                  </a:lnTo>
                  <a:lnTo>
                    <a:pt x="93" y="20"/>
                  </a:lnTo>
                  <a:lnTo>
                    <a:pt x="96" y="17"/>
                  </a:lnTo>
                  <a:lnTo>
                    <a:pt x="98" y="18"/>
                  </a:lnTo>
                  <a:lnTo>
                    <a:pt x="99" y="20"/>
                  </a:lnTo>
                  <a:lnTo>
                    <a:pt x="101" y="20"/>
                  </a:lnTo>
                  <a:lnTo>
                    <a:pt x="102" y="18"/>
                  </a:lnTo>
                  <a:lnTo>
                    <a:pt x="105" y="18"/>
                  </a:lnTo>
                  <a:lnTo>
                    <a:pt x="107" y="18"/>
                  </a:lnTo>
                  <a:lnTo>
                    <a:pt x="109" y="18"/>
                  </a:lnTo>
                  <a:lnTo>
                    <a:pt x="112" y="17"/>
                  </a:lnTo>
                  <a:lnTo>
                    <a:pt x="113" y="17"/>
                  </a:lnTo>
                  <a:lnTo>
                    <a:pt x="115" y="17"/>
                  </a:lnTo>
                  <a:lnTo>
                    <a:pt x="116" y="15"/>
                  </a:lnTo>
                  <a:lnTo>
                    <a:pt x="118" y="15"/>
                  </a:lnTo>
                  <a:lnTo>
                    <a:pt x="119" y="15"/>
                  </a:lnTo>
                  <a:lnTo>
                    <a:pt x="124" y="14"/>
                  </a:lnTo>
                  <a:lnTo>
                    <a:pt x="125" y="14"/>
                  </a:lnTo>
                  <a:lnTo>
                    <a:pt x="127" y="14"/>
                  </a:lnTo>
                  <a:lnTo>
                    <a:pt x="128" y="14"/>
                  </a:lnTo>
                  <a:lnTo>
                    <a:pt x="130" y="14"/>
                  </a:lnTo>
                  <a:lnTo>
                    <a:pt x="130" y="12"/>
                  </a:lnTo>
                  <a:lnTo>
                    <a:pt x="131" y="12"/>
                  </a:lnTo>
                  <a:lnTo>
                    <a:pt x="133" y="12"/>
                  </a:lnTo>
                  <a:lnTo>
                    <a:pt x="133" y="11"/>
                  </a:lnTo>
                  <a:lnTo>
                    <a:pt x="134" y="11"/>
                  </a:lnTo>
                  <a:lnTo>
                    <a:pt x="136" y="12"/>
                  </a:lnTo>
                  <a:lnTo>
                    <a:pt x="137" y="12"/>
                  </a:lnTo>
                  <a:lnTo>
                    <a:pt x="139" y="12"/>
                  </a:lnTo>
                  <a:lnTo>
                    <a:pt x="140" y="12"/>
                  </a:lnTo>
                  <a:lnTo>
                    <a:pt x="140" y="11"/>
                  </a:lnTo>
                  <a:lnTo>
                    <a:pt x="142" y="11"/>
                  </a:lnTo>
                  <a:lnTo>
                    <a:pt x="143" y="9"/>
                  </a:lnTo>
                  <a:lnTo>
                    <a:pt x="145" y="8"/>
                  </a:lnTo>
                  <a:lnTo>
                    <a:pt x="146" y="8"/>
                  </a:lnTo>
                  <a:lnTo>
                    <a:pt x="146" y="9"/>
                  </a:lnTo>
                  <a:lnTo>
                    <a:pt x="148" y="9"/>
                  </a:lnTo>
                  <a:lnTo>
                    <a:pt x="154" y="9"/>
                  </a:lnTo>
                  <a:lnTo>
                    <a:pt x="160" y="12"/>
                  </a:lnTo>
                  <a:lnTo>
                    <a:pt x="160" y="14"/>
                  </a:lnTo>
                  <a:lnTo>
                    <a:pt x="161" y="14"/>
                  </a:lnTo>
                  <a:lnTo>
                    <a:pt x="163" y="14"/>
                  </a:lnTo>
                  <a:lnTo>
                    <a:pt x="165" y="12"/>
                  </a:lnTo>
                  <a:lnTo>
                    <a:pt x="166" y="12"/>
                  </a:lnTo>
                  <a:lnTo>
                    <a:pt x="168" y="12"/>
                  </a:lnTo>
                  <a:lnTo>
                    <a:pt x="169" y="9"/>
                  </a:lnTo>
                  <a:lnTo>
                    <a:pt x="169" y="8"/>
                  </a:lnTo>
                  <a:lnTo>
                    <a:pt x="171" y="8"/>
                  </a:lnTo>
                  <a:lnTo>
                    <a:pt x="171" y="5"/>
                  </a:lnTo>
                  <a:lnTo>
                    <a:pt x="171" y="3"/>
                  </a:lnTo>
                  <a:lnTo>
                    <a:pt x="174" y="5"/>
                  </a:lnTo>
                  <a:lnTo>
                    <a:pt x="175" y="5"/>
                  </a:lnTo>
                  <a:lnTo>
                    <a:pt x="177" y="6"/>
                  </a:lnTo>
                  <a:lnTo>
                    <a:pt x="180" y="6"/>
                  </a:lnTo>
                  <a:lnTo>
                    <a:pt x="180" y="5"/>
                  </a:lnTo>
                  <a:lnTo>
                    <a:pt x="181" y="5"/>
                  </a:lnTo>
                  <a:lnTo>
                    <a:pt x="183" y="5"/>
                  </a:lnTo>
                  <a:lnTo>
                    <a:pt x="183" y="6"/>
                  </a:lnTo>
                  <a:lnTo>
                    <a:pt x="186" y="2"/>
                  </a:lnTo>
                  <a:lnTo>
                    <a:pt x="186" y="0"/>
                  </a:lnTo>
                  <a:lnTo>
                    <a:pt x="189" y="2"/>
                  </a:lnTo>
                  <a:lnTo>
                    <a:pt x="190" y="2"/>
                  </a:lnTo>
                  <a:lnTo>
                    <a:pt x="192" y="3"/>
                  </a:lnTo>
                  <a:lnTo>
                    <a:pt x="193" y="5"/>
                  </a:lnTo>
                  <a:lnTo>
                    <a:pt x="195" y="6"/>
                  </a:lnTo>
                  <a:lnTo>
                    <a:pt x="195" y="8"/>
                  </a:lnTo>
                  <a:lnTo>
                    <a:pt x="195" y="9"/>
                  </a:lnTo>
                  <a:lnTo>
                    <a:pt x="195" y="11"/>
                  </a:lnTo>
                  <a:lnTo>
                    <a:pt x="195" y="12"/>
                  </a:lnTo>
                  <a:lnTo>
                    <a:pt x="198" y="12"/>
                  </a:lnTo>
                  <a:lnTo>
                    <a:pt x="198" y="14"/>
                  </a:lnTo>
                  <a:lnTo>
                    <a:pt x="199" y="14"/>
                  </a:lnTo>
                  <a:lnTo>
                    <a:pt x="199" y="15"/>
                  </a:lnTo>
                  <a:lnTo>
                    <a:pt x="202" y="17"/>
                  </a:lnTo>
                  <a:lnTo>
                    <a:pt x="205" y="18"/>
                  </a:lnTo>
                  <a:lnTo>
                    <a:pt x="210" y="20"/>
                  </a:lnTo>
                  <a:lnTo>
                    <a:pt x="213" y="22"/>
                  </a:lnTo>
                  <a:lnTo>
                    <a:pt x="214" y="22"/>
                  </a:lnTo>
                  <a:lnTo>
                    <a:pt x="214" y="23"/>
                  </a:lnTo>
                  <a:lnTo>
                    <a:pt x="217" y="22"/>
                  </a:lnTo>
                  <a:lnTo>
                    <a:pt x="221" y="23"/>
                  </a:lnTo>
                  <a:lnTo>
                    <a:pt x="221" y="25"/>
                  </a:lnTo>
                  <a:lnTo>
                    <a:pt x="222" y="28"/>
                  </a:lnTo>
                  <a:lnTo>
                    <a:pt x="222" y="29"/>
                  </a:lnTo>
                  <a:lnTo>
                    <a:pt x="225" y="29"/>
                  </a:lnTo>
                  <a:lnTo>
                    <a:pt x="225" y="34"/>
                  </a:lnTo>
                  <a:lnTo>
                    <a:pt x="228" y="35"/>
                  </a:lnTo>
                  <a:lnTo>
                    <a:pt x="228" y="37"/>
                  </a:lnTo>
                  <a:lnTo>
                    <a:pt x="228" y="38"/>
                  </a:lnTo>
                  <a:lnTo>
                    <a:pt x="228" y="41"/>
                  </a:lnTo>
                  <a:lnTo>
                    <a:pt x="230" y="44"/>
                  </a:lnTo>
                  <a:lnTo>
                    <a:pt x="219" y="44"/>
                  </a:lnTo>
                  <a:lnTo>
                    <a:pt x="221" y="49"/>
                  </a:lnTo>
                  <a:lnTo>
                    <a:pt x="221" y="50"/>
                  </a:lnTo>
                  <a:lnTo>
                    <a:pt x="221" y="52"/>
                  </a:lnTo>
                  <a:lnTo>
                    <a:pt x="221" y="53"/>
                  </a:lnTo>
                  <a:lnTo>
                    <a:pt x="221" y="55"/>
                  </a:lnTo>
                  <a:lnTo>
                    <a:pt x="221" y="56"/>
                  </a:lnTo>
                  <a:lnTo>
                    <a:pt x="221" y="58"/>
                  </a:lnTo>
                  <a:lnTo>
                    <a:pt x="221" y="59"/>
                  </a:lnTo>
                  <a:lnTo>
                    <a:pt x="221" y="61"/>
                  </a:lnTo>
                  <a:lnTo>
                    <a:pt x="221" y="62"/>
                  </a:lnTo>
                  <a:lnTo>
                    <a:pt x="221" y="64"/>
                  </a:lnTo>
                  <a:lnTo>
                    <a:pt x="216" y="65"/>
                  </a:lnTo>
                  <a:lnTo>
                    <a:pt x="214" y="68"/>
                  </a:lnTo>
                  <a:lnTo>
                    <a:pt x="216" y="70"/>
                  </a:lnTo>
                  <a:lnTo>
                    <a:pt x="214" y="70"/>
                  </a:lnTo>
                  <a:lnTo>
                    <a:pt x="213" y="70"/>
                  </a:lnTo>
                  <a:lnTo>
                    <a:pt x="214" y="71"/>
                  </a:lnTo>
                  <a:lnTo>
                    <a:pt x="213" y="71"/>
                  </a:lnTo>
                  <a:lnTo>
                    <a:pt x="211" y="71"/>
                  </a:lnTo>
                  <a:lnTo>
                    <a:pt x="211" y="73"/>
                  </a:lnTo>
                  <a:lnTo>
                    <a:pt x="211" y="75"/>
                  </a:lnTo>
                  <a:lnTo>
                    <a:pt x="210" y="76"/>
                  </a:lnTo>
                  <a:lnTo>
                    <a:pt x="210" y="78"/>
                  </a:lnTo>
                  <a:lnTo>
                    <a:pt x="208" y="78"/>
                  </a:lnTo>
                  <a:lnTo>
                    <a:pt x="208" y="79"/>
                  </a:lnTo>
                  <a:lnTo>
                    <a:pt x="208" y="81"/>
                  </a:lnTo>
                  <a:lnTo>
                    <a:pt x="208" y="82"/>
                  </a:lnTo>
                  <a:lnTo>
                    <a:pt x="210" y="84"/>
                  </a:lnTo>
                  <a:lnTo>
                    <a:pt x="210" y="85"/>
                  </a:lnTo>
                  <a:lnTo>
                    <a:pt x="211" y="85"/>
                  </a:lnTo>
                  <a:lnTo>
                    <a:pt x="211" y="87"/>
                  </a:lnTo>
                  <a:lnTo>
                    <a:pt x="210" y="87"/>
                  </a:lnTo>
                  <a:lnTo>
                    <a:pt x="210" y="88"/>
                  </a:lnTo>
                  <a:lnTo>
                    <a:pt x="211" y="88"/>
                  </a:lnTo>
                  <a:lnTo>
                    <a:pt x="211" y="90"/>
                  </a:lnTo>
                  <a:lnTo>
                    <a:pt x="213" y="90"/>
                  </a:lnTo>
                  <a:lnTo>
                    <a:pt x="211" y="90"/>
                  </a:lnTo>
                  <a:lnTo>
                    <a:pt x="213" y="90"/>
                  </a:lnTo>
                  <a:lnTo>
                    <a:pt x="214" y="91"/>
                  </a:lnTo>
                  <a:lnTo>
                    <a:pt x="214" y="93"/>
                  </a:lnTo>
                  <a:lnTo>
                    <a:pt x="216" y="93"/>
                  </a:lnTo>
                  <a:lnTo>
                    <a:pt x="216" y="94"/>
                  </a:lnTo>
                  <a:lnTo>
                    <a:pt x="216" y="96"/>
                  </a:lnTo>
                  <a:lnTo>
                    <a:pt x="217" y="96"/>
                  </a:lnTo>
                  <a:lnTo>
                    <a:pt x="217" y="97"/>
                  </a:lnTo>
                  <a:lnTo>
                    <a:pt x="217" y="99"/>
                  </a:lnTo>
                  <a:lnTo>
                    <a:pt x="217" y="100"/>
                  </a:lnTo>
                  <a:lnTo>
                    <a:pt x="217" y="102"/>
                  </a:lnTo>
                  <a:lnTo>
                    <a:pt x="217" y="103"/>
                  </a:lnTo>
                  <a:lnTo>
                    <a:pt x="217" y="105"/>
                  </a:lnTo>
                  <a:lnTo>
                    <a:pt x="217" y="106"/>
                  </a:lnTo>
                  <a:lnTo>
                    <a:pt x="217" y="108"/>
                  </a:lnTo>
                  <a:lnTo>
                    <a:pt x="217" y="109"/>
                  </a:lnTo>
                  <a:lnTo>
                    <a:pt x="217" y="111"/>
                  </a:lnTo>
                  <a:lnTo>
                    <a:pt x="217" y="112"/>
                  </a:lnTo>
                  <a:lnTo>
                    <a:pt x="217" y="114"/>
                  </a:lnTo>
                  <a:lnTo>
                    <a:pt x="219" y="114"/>
                  </a:lnTo>
                  <a:lnTo>
                    <a:pt x="219" y="115"/>
                  </a:lnTo>
                  <a:lnTo>
                    <a:pt x="219" y="117"/>
                  </a:lnTo>
                  <a:lnTo>
                    <a:pt x="219" y="118"/>
                  </a:lnTo>
                  <a:lnTo>
                    <a:pt x="217" y="120"/>
                  </a:lnTo>
                  <a:lnTo>
                    <a:pt x="219" y="120"/>
                  </a:lnTo>
                  <a:lnTo>
                    <a:pt x="219" y="121"/>
                  </a:lnTo>
                  <a:lnTo>
                    <a:pt x="221" y="121"/>
                  </a:lnTo>
                  <a:lnTo>
                    <a:pt x="221" y="123"/>
                  </a:lnTo>
                  <a:lnTo>
                    <a:pt x="221" y="124"/>
                  </a:lnTo>
                  <a:lnTo>
                    <a:pt x="222" y="124"/>
                  </a:lnTo>
                  <a:lnTo>
                    <a:pt x="222" y="126"/>
                  </a:lnTo>
                  <a:lnTo>
                    <a:pt x="222" y="128"/>
                  </a:lnTo>
                  <a:lnTo>
                    <a:pt x="224" y="129"/>
                  </a:lnTo>
                  <a:lnTo>
                    <a:pt x="224" y="131"/>
                  </a:lnTo>
                  <a:lnTo>
                    <a:pt x="225" y="132"/>
                  </a:lnTo>
                  <a:lnTo>
                    <a:pt x="225" y="134"/>
                  </a:lnTo>
                  <a:lnTo>
                    <a:pt x="225" y="135"/>
                  </a:lnTo>
                  <a:lnTo>
                    <a:pt x="225" y="137"/>
                  </a:lnTo>
                  <a:lnTo>
                    <a:pt x="227" y="137"/>
                  </a:lnTo>
                  <a:lnTo>
                    <a:pt x="227" y="135"/>
                  </a:lnTo>
                  <a:lnTo>
                    <a:pt x="228" y="137"/>
                  </a:lnTo>
                  <a:lnTo>
                    <a:pt x="230" y="137"/>
                  </a:lnTo>
                  <a:lnTo>
                    <a:pt x="231" y="137"/>
                  </a:lnTo>
                  <a:lnTo>
                    <a:pt x="233" y="137"/>
                  </a:lnTo>
                  <a:lnTo>
                    <a:pt x="234" y="137"/>
                  </a:lnTo>
                  <a:lnTo>
                    <a:pt x="234" y="135"/>
                  </a:lnTo>
                  <a:lnTo>
                    <a:pt x="236" y="134"/>
                  </a:lnTo>
                  <a:lnTo>
                    <a:pt x="234" y="134"/>
                  </a:lnTo>
                  <a:lnTo>
                    <a:pt x="236" y="134"/>
                  </a:lnTo>
                  <a:lnTo>
                    <a:pt x="237" y="134"/>
                  </a:lnTo>
                  <a:lnTo>
                    <a:pt x="237" y="135"/>
                  </a:lnTo>
                  <a:lnTo>
                    <a:pt x="239" y="135"/>
                  </a:lnTo>
                  <a:lnTo>
                    <a:pt x="240" y="135"/>
                  </a:lnTo>
                  <a:lnTo>
                    <a:pt x="242" y="135"/>
                  </a:lnTo>
                  <a:lnTo>
                    <a:pt x="243" y="135"/>
                  </a:lnTo>
                  <a:lnTo>
                    <a:pt x="243" y="137"/>
                  </a:lnTo>
                  <a:lnTo>
                    <a:pt x="243" y="135"/>
                  </a:lnTo>
                  <a:lnTo>
                    <a:pt x="245" y="135"/>
                  </a:lnTo>
                  <a:lnTo>
                    <a:pt x="246" y="137"/>
                  </a:lnTo>
                  <a:lnTo>
                    <a:pt x="248" y="137"/>
                  </a:lnTo>
                  <a:lnTo>
                    <a:pt x="248" y="135"/>
                  </a:lnTo>
                  <a:lnTo>
                    <a:pt x="248" y="137"/>
                  </a:lnTo>
                  <a:lnTo>
                    <a:pt x="249" y="135"/>
                  </a:lnTo>
                  <a:lnTo>
                    <a:pt x="249" y="137"/>
                  </a:lnTo>
                  <a:lnTo>
                    <a:pt x="248" y="137"/>
                  </a:lnTo>
                  <a:lnTo>
                    <a:pt x="248" y="138"/>
                  </a:lnTo>
                  <a:lnTo>
                    <a:pt x="248" y="140"/>
                  </a:lnTo>
                  <a:lnTo>
                    <a:pt x="249" y="140"/>
                  </a:lnTo>
                  <a:lnTo>
                    <a:pt x="248" y="141"/>
                  </a:lnTo>
                  <a:lnTo>
                    <a:pt x="249" y="141"/>
                  </a:lnTo>
                  <a:lnTo>
                    <a:pt x="249" y="143"/>
                  </a:lnTo>
                  <a:lnTo>
                    <a:pt x="249" y="144"/>
                  </a:lnTo>
                  <a:lnTo>
                    <a:pt x="249" y="143"/>
                  </a:lnTo>
                  <a:lnTo>
                    <a:pt x="251" y="144"/>
                  </a:lnTo>
                  <a:lnTo>
                    <a:pt x="251" y="143"/>
                  </a:lnTo>
                  <a:lnTo>
                    <a:pt x="251" y="144"/>
                  </a:lnTo>
                  <a:lnTo>
                    <a:pt x="252" y="144"/>
                  </a:lnTo>
                  <a:lnTo>
                    <a:pt x="254" y="146"/>
                  </a:lnTo>
                  <a:lnTo>
                    <a:pt x="258" y="147"/>
                  </a:lnTo>
                  <a:lnTo>
                    <a:pt x="258" y="149"/>
                  </a:lnTo>
                  <a:lnTo>
                    <a:pt x="258" y="150"/>
                  </a:lnTo>
                  <a:lnTo>
                    <a:pt x="260" y="152"/>
                  </a:lnTo>
                  <a:lnTo>
                    <a:pt x="260" y="153"/>
                  </a:lnTo>
                  <a:lnTo>
                    <a:pt x="260" y="155"/>
                  </a:lnTo>
                  <a:lnTo>
                    <a:pt x="260" y="156"/>
                  </a:lnTo>
                  <a:lnTo>
                    <a:pt x="263" y="158"/>
                  </a:lnTo>
                  <a:lnTo>
                    <a:pt x="263" y="159"/>
                  </a:lnTo>
                  <a:lnTo>
                    <a:pt x="261" y="161"/>
                  </a:lnTo>
                  <a:lnTo>
                    <a:pt x="261" y="162"/>
                  </a:lnTo>
                  <a:lnTo>
                    <a:pt x="263" y="164"/>
                  </a:lnTo>
                  <a:lnTo>
                    <a:pt x="263" y="165"/>
                  </a:lnTo>
                  <a:lnTo>
                    <a:pt x="263" y="170"/>
                  </a:lnTo>
                  <a:lnTo>
                    <a:pt x="264" y="171"/>
                  </a:lnTo>
                  <a:lnTo>
                    <a:pt x="264" y="174"/>
                  </a:lnTo>
                  <a:lnTo>
                    <a:pt x="270" y="176"/>
                  </a:lnTo>
                  <a:lnTo>
                    <a:pt x="270" y="177"/>
                  </a:lnTo>
                  <a:lnTo>
                    <a:pt x="272" y="181"/>
                  </a:lnTo>
                  <a:lnTo>
                    <a:pt x="278" y="185"/>
                  </a:lnTo>
                  <a:lnTo>
                    <a:pt x="280" y="185"/>
                  </a:lnTo>
                  <a:lnTo>
                    <a:pt x="280" y="187"/>
                  </a:lnTo>
                  <a:lnTo>
                    <a:pt x="281" y="194"/>
                  </a:lnTo>
                  <a:lnTo>
                    <a:pt x="283" y="212"/>
                  </a:lnTo>
                  <a:lnTo>
                    <a:pt x="266" y="208"/>
                  </a:lnTo>
                  <a:lnTo>
                    <a:pt x="266" y="206"/>
                  </a:lnTo>
                  <a:lnTo>
                    <a:pt x="260" y="212"/>
                  </a:lnTo>
                  <a:lnTo>
                    <a:pt x="260" y="217"/>
                  </a:lnTo>
                  <a:lnTo>
                    <a:pt x="248" y="217"/>
                  </a:lnTo>
                  <a:lnTo>
                    <a:pt x="237" y="217"/>
                  </a:lnTo>
                  <a:lnTo>
                    <a:pt x="230" y="206"/>
                  </a:lnTo>
                  <a:lnTo>
                    <a:pt x="224" y="215"/>
                  </a:lnTo>
                  <a:lnTo>
                    <a:pt x="219" y="214"/>
                  </a:lnTo>
                  <a:lnTo>
                    <a:pt x="214" y="211"/>
                  </a:lnTo>
                  <a:lnTo>
                    <a:pt x="208" y="208"/>
                  </a:lnTo>
                  <a:lnTo>
                    <a:pt x="208" y="209"/>
                  </a:lnTo>
                  <a:lnTo>
                    <a:pt x="208" y="211"/>
                  </a:lnTo>
                  <a:lnTo>
                    <a:pt x="210" y="215"/>
                  </a:lnTo>
                  <a:lnTo>
                    <a:pt x="205" y="218"/>
                  </a:lnTo>
                  <a:lnTo>
                    <a:pt x="204" y="221"/>
                  </a:lnTo>
                  <a:lnTo>
                    <a:pt x="204" y="223"/>
                  </a:lnTo>
                  <a:lnTo>
                    <a:pt x="202" y="224"/>
                  </a:lnTo>
                  <a:lnTo>
                    <a:pt x="201" y="223"/>
                  </a:lnTo>
                  <a:lnTo>
                    <a:pt x="193" y="223"/>
                  </a:lnTo>
                  <a:lnTo>
                    <a:pt x="190" y="223"/>
                  </a:lnTo>
                  <a:lnTo>
                    <a:pt x="190" y="224"/>
                  </a:lnTo>
                  <a:lnTo>
                    <a:pt x="190" y="229"/>
                  </a:lnTo>
                  <a:lnTo>
                    <a:pt x="189" y="229"/>
                  </a:lnTo>
                  <a:lnTo>
                    <a:pt x="189" y="235"/>
                  </a:lnTo>
                  <a:lnTo>
                    <a:pt x="183" y="235"/>
                  </a:lnTo>
                  <a:lnTo>
                    <a:pt x="181" y="235"/>
                  </a:lnTo>
                  <a:lnTo>
                    <a:pt x="180" y="235"/>
                  </a:lnTo>
                  <a:lnTo>
                    <a:pt x="180" y="237"/>
                  </a:lnTo>
                  <a:lnTo>
                    <a:pt x="178" y="237"/>
                  </a:lnTo>
                  <a:lnTo>
                    <a:pt x="177" y="237"/>
                  </a:lnTo>
                  <a:lnTo>
                    <a:pt x="175" y="238"/>
                  </a:lnTo>
                  <a:lnTo>
                    <a:pt x="172" y="237"/>
                  </a:lnTo>
                  <a:lnTo>
                    <a:pt x="169" y="235"/>
                  </a:lnTo>
                  <a:lnTo>
                    <a:pt x="169" y="234"/>
                  </a:lnTo>
                  <a:lnTo>
                    <a:pt x="168" y="234"/>
                  </a:lnTo>
                  <a:lnTo>
                    <a:pt x="165" y="232"/>
                  </a:lnTo>
                  <a:lnTo>
                    <a:pt x="163" y="234"/>
                  </a:lnTo>
                  <a:lnTo>
                    <a:pt x="161" y="234"/>
                  </a:lnTo>
                  <a:lnTo>
                    <a:pt x="160" y="234"/>
                  </a:lnTo>
                  <a:lnTo>
                    <a:pt x="158" y="234"/>
                  </a:lnTo>
                  <a:lnTo>
                    <a:pt x="157" y="235"/>
                  </a:lnTo>
                  <a:lnTo>
                    <a:pt x="157" y="234"/>
                  </a:lnTo>
                  <a:lnTo>
                    <a:pt x="155" y="234"/>
                  </a:lnTo>
                  <a:lnTo>
                    <a:pt x="154" y="232"/>
                  </a:lnTo>
                  <a:lnTo>
                    <a:pt x="152" y="230"/>
                  </a:lnTo>
                  <a:lnTo>
                    <a:pt x="151" y="230"/>
                  </a:lnTo>
                  <a:lnTo>
                    <a:pt x="148" y="227"/>
                  </a:lnTo>
                  <a:lnTo>
                    <a:pt x="146" y="226"/>
                  </a:lnTo>
                  <a:lnTo>
                    <a:pt x="148" y="226"/>
                  </a:lnTo>
                  <a:lnTo>
                    <a:pt x="146" y="224"/>
                  </a:lnTo>
                  <a:lnTo>
                    <a:pt x="145" y="223"/>
                  </a:lnTo>
                  <a:lnTo>
                    <a:pt x="143" y="221"/>
                  </a:lnTo>
                  <a:lnTo>
                    <a:pt x="143" y="220"/>
                  </a:lnTo>
                  <a:lnTo>
                    <a:pt x="142" y="220"/>
                  </a:lnTo>
                  <a:lnTo>
                    <a:pt x="142" y="218"/>
                  </a:lnTo>
                  <a:lnTo>
                    <a:pt x="142" y="217"/>
                  </a:lnTo>
                  <a:lnTo>
                    <a:pt x="140" y="217"/>
                  </a:lnTo>
                  <a:lnTo>
                    <a:pt x="140" y="215"/>
                  </a:lnTo>
                  <a:lnTo>
                    <a:pt x="139" y="215"/>
                  </a:lnTo>
                  <a:lnTo>
                    <a:pt x="139" y="214"/>
                  </a:lnTo>
                  <a:lnTo>
                    <a:pt x="136" y="214"/>
                  </a:lnTo>
                  <a:lnTo>
                    <a:pt x="134" y="21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29FC76E7-3A21-FF43-0B07-29E23DCF4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054" y="2129727"/>
              <a:ext cx="647754" cy="1013976"/>
            </a:xfrm>
            <a:custGeom>
              <a:avLst/>
              <a:gdLst>
                <a:gd name="T0" fmla="*/ 277 w 566"/>
                <a:gd name="T1" fmla="*/ 858 h 886"/>
                <a:gd name="T2" fmla="*/ 247 w 566"/>
                <a:gd name="T3" fmla="*/ 873 h 886"/>
                <a:gd name="T4" fmla="*/ 191 w 566"/>
                <a:gd name="T5" fmla="*/ 863 h 886"/>
                <a:gd name="T6" fmla="*/ 157 w 566"/>
                <a:gd name="T7" fmla="*/ 840 h 886"/>
                <a:gd name="T8" fmla="*/ 136 w 566"/>
                <a:gd name="T9" fmla="*/ 781 h 886"/>
                <a:gd name="T10" fmla="*/ 118 w 566"/>
                <a:gd name="T11" fmla="*/ 763 h 886"/>
                <a:gd name="T12" fmla="*/ 98 w 566"/>
                <a:gd name="T13" fmla="*/ 740 h 886"/>
                <a:gd name="T14" fmla="*/ 29 w 566"/>
                <a:gd name="T15" fmla="*/ 704 h 886"/>
                <a:gd name="T16" fmla="*/ 1 w 566"/>
                <a:gd name="T17" fmla="*/ 621 h 886"/>
                <a:gd name="T18" fmla="*/ 8 w 566"/>
                <a:gd name="T19" fmla="*/ 546 h 886"/>
                <a:gd name="T20" fmla="*/ 8 w 566"/>
                <a:gd name="T21" fmla="*/ 469 h 886"/>
                <a:gd name="T22" fmla="*/ 30 w 566"/>
                <a:gd name="T23" fmla="*/ 398 h 886"/>
                <a:gd name="T24" fmla="*/ 51 w 566"/>
                <a:gd name="T25" fmla="*/ 334 h 886"/>
                <a:gd name="T26" fmla="*/ 124 w 566"/>
                <a:gd name="T27" fmla="*/ 256 h 886"/>
                <a:gd name="T28" fmla="*/ 207 w 566"/>
                <a:gd name="T29" fmla="*/ 266 h 886"/>
                <a:gd name="T30" fmla="*/ 241 w 566"/>
                <a:gd name="T31" fmla="*/ 253 h 886"/>
                <a:gd name="T32" fmla="*/ 248 w 566"/>
                <a:gd name="T33" fmla="*/ 169 h 886"/>
                <a:gd name="T34" fmla="*/ 218 w 566"/>
                <a:gd name="T35" fmla="*/ 145 h 886"/>
                <a:gd name="T36" fmla="*/ 209 w 566"/>
                <a:gd name="T37" fmla="*/ 110 h 886"/>
                <a:gd name="T38" fmla="*/ 254 w 566"/>
                <a:gd name="T39" fmla="*/ 33 h 886"/>
                <a:gd name="T40" fmla="*/ 316 w 566"/>
                <a:gd name="T41" fmla="*/ 41 h 886"/>
                <a:gd name="T42" fmla="*/ 327 w 566"/>
                <a:gd name="T43" fmla="*/ 54 h 886"/>
                <a:gd name="T44" fmla="*/ 348 w 566"/>
                <a:gd name="T45" fmla="*/ 84 h 886"/>
                <a:gd name="T46" fmla="*/ 372 w 566"/>
                <a:gd name="T47" fmla="*/ 106 h 886"/>
                <a:gd name="T48" fmla="*/ 375 w 566"/>
                <a:gd name="T49" fmla="*/ 124 h 886"/>
                <a:gd name="T50" fmla="*/ 390 w 566"/>
                <a:gd name="T51" fmla="*/ 136 h 886"/>
                <a:gd name="T52" fmla="*/ 401 w 566"/>
                <a:gd name="T53" fmla="*/ 154 h 886"/>
                <a:gd name="T54" fmla="*/ 413 w 566"/>
                <a:gd name="T55" fmla="*/ 166 h 886"/>
                <a:gd name="T56" fmla="*/ 433 w 566"/>
                <a:gd name="T57" fmla="*/ 183 h 886"/>
                <a:gd name="T58" fmla="*/ 452 w 566"/>
                <a:gd name="T59" fmla="*/ 197 h 886"/>
                <a:gd name="T60" fmla="*/ 478 w 566"/>
                <a:gd name="T61" fmla="*/ 218 h 886"/>
                <a:gd name="T62" fmla="*/ 504 w 566"/>
                <a:gd name="T63" fmla="*/ 245 h 886"/>
                <a:gd name="T64" fmla="*/ 527 w 566"/>
                <a:gd name="T65" fmla="*/ 269 h 886"/>
                <a:gd name="T66" fmla="*/ 515 w 566"/>
                <a:gd name="T67" fmla="*/ 325 h 886"/>
                <a:gd name="T68" fmla="*/ 493 w 566"/>
                <a:gd name="T69" fmla="*/ 356 h 886"/>
                <a:gd name="T70" fmla="*/ 465 w 566"/>
                <a:gd name="T71" fmla="*/ 356 h 886"/>
                <a:gd name="T72" fmla="*/ 442 w 566"/>
                <a:gd name="T73" fmla="*/ 363 h 886"/>
                <a:gd name="T74" fmla="*/ 440 w 566"/>
                <a:gd name="T75" fmla="*/ 377 h 886"/>
                <a:gd name="T76" fmla="*/ 449 w 566"/>
                <a:gd name="T77" fmla="*/ 413 h 886"/>
                <a:gd name="T78" fmla="*/ 466 w 566"/>
                <a:gd name="T79" fmla="*/ 434 h 886"/>
                <a:gd name="T80" fmla="*/ 483 w 566"/>
                <a:gd name="T81" fmla="*/ 454 h 886"/>
                <a:gd name="T82" fmla="*/ 505 w 566"/>
                <a:gd name="T83" fmla="*/ 474 h 886"/>
                <a:gd name="T84" fmla="*/ 525 w 566"/>
                <a:gd name="T85" fmla="*/ 492 h 886"/>
                <a:gd name="T86" fmla="*/ 549 w 566"/>
                <a:gd name="T87" fmla="*/ 521 h 886"/>
                <a:gd name="T88" fmla="*/ 539 w 566"/>
                <a:gd name="T89" fmla="*/ 546 h 886"/>
                <a:gd name="T90" fmla="*/ 513 w 566"/>
                <a:gd name="T91" fmla="*/ 569 h 886"/>
                <a:gd name="T92" fmla="*/ 481 w 566"/>
                <a:gd name="T93" fmla="*/ 601 h 886"/>
                <a:gd name="T94" fmla="*/ 440 w 566"/>
                <a:gd name="T95" fmla="*/ 604 h 886"/>
                <a:gd name="T96" fmla="*/ 410 w 566"/>
                <a:gd name="T97" fmla="*/ 621 h 886"/>
                <a:gd name="T98" fmla="*/ 365 w 566"/>
                <a:gd name="T99" fmla="*/ 630 h 886"/>
                <a:gd name="T100" fmla="*/ 319 w 566"/>
                <a:gd name="T101" fmla="*/ 630 h 886"/>
                <a:gd name="T102" fmla="*/ 316 w 566"/>
                <a:gd name="T103" fmla="*/ 649 h 886"/>
                <a:gd name="T104" fmla="*/ 313 w 566"/>
                <a:gd name="T105" fmla="*/ 666 h 886"/>
                <a:gd name="T106" fmla="*/ 327 w 566"/>
                <a:gd name="T107" fmla="*/ 692 h 886"/>
                <a:gd name="T108" fmla="*/ 356 w 566"/>
                <a:gd name="T109" fmla="*/ 714 h 886"/>
                <a:gd name="T110" fmla="*/ 383 w 566"/>
                <a:gd name="T111" fmla="*/ 730 h 886"/>
                <a:gd name="T112" fmla="*/ 356 w 566"/>
                <a:gd name="T113" fmla="*/ 770 h 886"/>
                <a:gd name="T114" fmla="*/ 345 w 566"/>
                <a:gd name="T115" fmla="*/ 804 h 886"/>
                <a:gd name="T116" fmla="*/ 324 w 566"/>
                <a:gd name="T117" fmla="*/ 808 h 886"/>
                <a:gd name="T118" fmla="*/ 307 w 566"/>
                <a:gd name="T119" fmla="*/ 811 h 886"/>
                <a:gd name="T120" fmla="*/ 304 w 566"/>
                <a:gd name="T121" fmla="*/ 816 h 886"/>
                <a:gd name="T122" fmla="*/ 289 w 566"/>
                <a:gd name="T123" fmla="*/ 817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66" h="886">
                  <a:moveTo>
                    <a:pt x="289" y="817"/>
                  </a:moveTo>
                  <a:lnTo>
                    <a:pt x="287" y="817"/>
                  </a:lnTo>
                  <a:lnTo>
                    <a:pt x="287" y="819"/>
                  </a:lnTo>
                  <a:lnTo>
                    <a:pt x="286" y="819"/>
                  </a:lnTo>
                  <a:lnTo>
                    <a:pt x="286" y="820"/>
                  </a:lnTo>
                  <a:lnTo>
                    <a:pt x="284" y="822"/>
                  </a:lnTo>
                  <a:lnTo>
                    <a:pt x="283" y="825"/>
                  </a:lnTo>
                  <a:lnTo>
                    <a:pt x="283" y="826"/>
                  </a:lnTo>
                  <a:lnTo>
                    <a:pt x="280" y="831"/>
                  </a:lnTo>
                  <a:lnTo>
                    <a:pt x="278" y="831"/>
                  </a:lnTo>
                  <a:lnTo>
                    <a:pt x="278" y="834"/>
                  </a:lnTo>
                  <a:lnTo>
                    <a:pt x="278" y="837"/>
                  </a:lnTo>
                  <a:lnTo>
                    <a:pt x="278" y="842"/>
                  </a:lnTo>
                  <a:lnTo>
                    <a:pt x="278" y="843"/>
                  </a:lnTo>
                  <a:lnTo>
                    <a:pt x="278" y="845"/>
                  </a:lnTo>
                  <a:lnTo>
                    <a:pt x="278" y="846"/>
                  </a:lnTo>
                  <a:lnTo>
                    <a:pt x="277" y="851"/>
                  </a:lnTo>
                  <a:lnTo>
                    <a:pt x="277" y="852"/>
                  </a:lnTo>
                  <a:lnTo>
                    <a:pt x="277" y="854"/>
                  </a:lnTo>
                  <a:lnTo>
                    <a:pt x="277" y="857"/>
                  </a:lnTo>
                  <a:lnTo>
                    <a:pt x="277" y="858"/>
                  </a:lnTo>
                  <a:lnTo>
                    <a:pt x="277" y="860"/>
                  </a:lnTo>
                  <a:lnTo>
                    <a:pt x="275" y="863"/>
                  </a:lnTo>
                  <a:lnTo>
                    <a:pt x="275" y="866"/>
                  </a:lnTo>
                  <a:lnTo>
                    <a:pt x="275" y="870"/>
                  </a:lnTo>
                  <a:lnTo>
                    <a:pt x="274" y="872"/>
                  </a:lnTo>
                  <a:lnTo>
                    <a:pt x="272" y="873"/>
                  </a:lnTo>
                  <a:lnTo>
                    <a:pt x="269" y="878"/>
                  </a:lnTo>
                  <a:lnTo>
                    <a:pt x="268" y="879"/>
                  </a:lnTo>
                  <a:lnTo>
                    <a:pt x="265" y="881"/>
                  </a:lnTo>
                  <a:lnTo>
                    <a:pt x="265" y="882"/>
                  </a:lnTo>
                  <a:lnTo>
                    <a:pt x="263" y="886"/>
                  </a:lnTo>
                  <a:lnTo>
                    <a:pt x="262" y="884"/>
                  </a:lnTo>
                  <a:lnTo>
                    <a:pt x="260" y="882"/>
                  </a:lnTo>
                  <a:lnTo>
                    <a:pt x="260" y="881"/>
                  </a:lnTo>
                  <a:lnTo>
                    <a:pt x="259" y="881"/>
                  </a:lnTo>
                  <a:lnTo>
                    <a:pt x="256" y="876"/>
                  </a:lnTo>
                  <a:lnTo>
                    <a:pt x="254" y="875"/>
                  </a:lnTo>
                  <a:lnTo>
                    <a:pt x="253" y="875"/>
                  </a:lnTo>
                  <a:lnTo>
                    <a:pt x="251" y="875"/>
                  </a:lnTo>
                  <a:lnTo>
                    <a:pt x="250" y="873"/>
                  </a:lnTo>
                  <a:lnTo>
                    <a:pt x="247" y="873"/>
                  </a:lnTo>
                  <a:lnTo>
                    <a:pt x="241" y="872"/>
                  </a:lnTo>
                  <a:lnTo>
                    <a:pt x="239" y="872"/>
                  </a:lnTo>
                  <a:lnTo>
                    <a:pt x="238" y="870"/>
                  </a:lnTo>
                  <a:lnTo>
                    <a:pt x="236" y="870"/>
                  </a:lnTo>
                  <a:lnTo>
                    <a:pt x="235" y="870"/>
                  </a:lnTo>
                  <a:lnTo>
                    <a:pt x="228" y="870"/>
                  </a:lnTo>
                  <a:lnTo>
                    <a:pt x="227" y="870"/>
                  </a:lnTo>
                  <a:lnTo>
                    <a:pt x="224" y="870"/>
                  </a:lnTo>
                  <a:lnTo>
                    <a:pt x="222" y="870"/>
                  </a:lnTo>
                  <a:lnTo>
                    <a:pt x="218" y="870"/>
                  </a:lnTo>
                  <a:lnTo>
                    <a:pt x="213" y="869"/>
                  </a:lnTo>
                  <a:lnTo>
                    <a:pt x="207" y="867"/>
                  </a:lnTo>
                  <a:lnTo>
                    <a:pt x="204" y="866"/>
                  </a:lnTo>
                  <a:lnTo>
                    <a:pt x="201" y="864"/>
                  </a:lnTo>
                  <a:lnTo>
                    <a:pt x="200" y="864"/>
                  </a:lnTo>
                  <a:lnTo>
                    <a:pt x="198" y="864"/>
                  </a:lnTo>
                  <a:lnTo>
                    <a:pt x="197" y="864"/>
                  </a:lnTo>
                  <a:lnTo>
                    <a:pt x="195" y="864"/>
                  </a:lnTo>
                  <a:lnTo>
                    <a:pt x="194" y="864"/>
                  </a:lnTo>
                  <a:lnTo>
                    <a:pt x="192" y="864"/>
                  </a:lnTo>
                  <a:lnTo>
                    <a:pt x="191" y="863"/>
                  </a:lnTo>
                  <a:lnTo>
                    <a:pt x="189" y="863"/>
                  </a:lnTo>
                  <a:lnTo>
                    <a:pt x="188" y="863"/>
                  </a:lnTo>
                  <a:lnTo>
                    <a:pt x="186" y="863"/>
                  </a:lnTo>
                  <a:lnTo>
                    <a:pt x="185" y="863"/>
                  </a:lnTo>
                  <a:lnTo>
                    <a:pt x="183" y="863"/>
                  </a:lnTo>
                  <a:lnTo>
                    <a:pt x="180" y="861"/>
                  </a:lnTo>
                  <a:lnTo>
                    <a:pt x="172" y="860"/>
                  </a:lnTo>
                  <a:lnTo>
                    <a:pt x="169" y="860"/>
                  </a:lnTo>
                  <a:lnTo>
                    <a:pt x="165" y="863"/>
                  </a:lnTo>
                  <a:lnTo>
                    <a:pt x="162" y="860"/>
                  </a:lnTo>
                  <a:lnTo>
                    <a:pt x="159" y="855"/>
                  </a:lnTo>
                  <a:lnTo>
                    <a:pt x="156" y="851"/>
                  </a:lnTo>
                  <a:lnTo>
                    <a:pt x="157" y="845"/>
                  </a:lnTo>
                  <a:lnTo>
                    <a:pt x="157" y="846"/>
                  </a:lnTo>
                  <a:lnTo>
                    <a:pt x="157" y="848"/>
                  </a:lnTo>
                  <a:lnTo>
                    <a:pt x="159" y="848"/>
                  </a:lnTo>
                  <a:lnTo>
                    <a:pt x="159" y="846"/>
                  </a:lnTo>
                  <a:lnTo>
                    <a:pt x="159" y="845"/>
                  </a:lnTo>
                  <a:lnTo>
                    <a:pt x="157" y="843"/>
                  </a:lnTo>
                  <a:lnTo>
                    <a:pt x="157" y="842"/>
                  </a:lnTo>
                  <a:lnTo>
                    <a:pt x="157" y="840"/>
                  </a:lnTo>
                  <a:lnTo>
                    <a:pt x="156" y="839"/>
                  </a:lnTo>
                  <a:lnTo>
                    <a:pt x="154" y="834"/>
                  </a:lnTo>
                  <a:lnTo>
                    <a:pt x="153" y="833"/>
                  </a:lnTo>
                  <a:lnTo>
                    <a:pt x="153" y="831"/>
                  </a:lnTo>
                  <a:lnTo>
                    <a:pt x="151" y="829"/>
                  </a:lnTo>
                  <a:lnTo>
                    <a:pt x="151" y="828"/>
                  </a:lnTo>
                  <a:lnTo>
                    <a:pt x="150" y="826"/>
                  </a:lnTo>
                  <a:lnTo>
                    <a:pt x="148" y="823"/>
                  </a:lnTo>
                  <a:lnTo>
                    <a:pt x="147" y="819"/>
                  </a:lnTo>
                  <a:lnTo>
                    <a:pt x="147" y="817"/>
                  </a:lnTo>
                  <a:lnTo>
                    <a:pt x="145" y="814"/>
                  </a:lnTo>
                  <a:lnTo>
                    <a:pt x="145" y="813"/>
                  </a:lnTo>
                  <a:lnTo>
                    <a:pt x="139" y="805"/>
                  </a:lnTo>
                  <a:lnTo>
                    <a:pt x="135" y="799"/>
                  </a:lnTo>
                  <a:lnTo>
                    <a:pt x="135" y="798"/>
                  </a:lnTo>
                  <a:lnTo>
                    <a:pt x="132" y="795"/>
                  </a:lnTo>
                  <a:lnTo>
                    <a:pt x="129" y="792"/>
                  </a:lnTo>
                  <a:lnTo>
                    <a:pt x="124" y="790"/>
                  </a:lnTo>
                  <a:lnTo>
                    <a:pt x="129" y="787"/>
                  </a:lnTo>
                  <a:lnTo>
                    <a:pt x="133" y="784"/>
                  </a:lnTo>
                  <a:lnTo>
                    <a:pt x="136" y="781"/>
                  </a:lnTo>
                  <a:lnTo>
                    <a:pt x="139" y="780"/>
                  </a:lnTo>
                  <a:lnTo>
                    <a:pt x="139" y="778"/>
                  </a:lnTo>
                  <a:lnTo>
                    <a:pt x="148" y="772"/>
                  </a:lnTo>
                  <a:lnTo>
                    <a:pt x="142" y="770"/>
                  </a:lnTo>
                  <a:lnTo>
                    <a:pt x="139" y="770"/>
                  </a:lnTo>
                  <a:lnTo>
                    <a:pt x="138" y="770"/>
                  </a:lnTo>
                  <a:lnTo>
                    <a:pt x="136" y="769"/>
                  </a:lnTo>
                  <a:lnTo>
                    <a:pt x="136" y="764"/>
                  </a:lnTo>
                  <a:lnTo>
                    <a:pt x="136" y="763"/>
                  </a:lnTo>
                  <a:lnTo>
                    <a:pt x="136" y="760"/>
                  </a:lnTo>
                  <a:lnTo>
                    <a:pt x="136" y="758"/>
                  </a:lnTo>
                  <a:lnTo>
                    <a:pt x="135" y="758"/>
                  </a:lnTo>
                  <a:lnTo>
                    <a:pt x="133" y="760"/>
                  </a:lnTo>
                  <a:lnTo>
                    <a:pt x="129" y="761"/>
                  </a:lnTo>
                  <a:lnTo>
                    <a:pt x="126" y="763"/>
                  </a:lnTo>
                  <a:lnTo>
                    <a:pt x="126" y="764"/>
                  </a:lnTo>
                  <a:lnTo>
                    <a:pt x="124" y="764"/>
                  </a:lnTo>
                  <a:lnTo>
                    <a:pt x="123" y="766"/>
                  </a:lnTo>
                  <a:lnTo>
                    <a:pt x="121" y="767"/>
                  </a:lnTo>
                  <a:lnTo>
                    <a:pt x="118" y="764"/>
                  </a:lnTo>
                  <a:lnTo>
                    <a:pt x="118" y="763"/>
                  </a:lnTo>
                  <a:lnTo>
                    <a:pt x="116" y="763"/>
                  </a:lnTo>
                  <a:lnTo>
                    <a:pt x="116" y="761"/>
                  </a:lnTo>
                  <a:lnTo>
                    <a:pt x="115" y="761"/>
                  </a:lnTo>
                  <a:lnTo>
                    <a:pt x="115" y="760"/>
                  </a:lnTo>
                  <a:lnTo>
                    <a:pt x="113" y="760"/>
                  </a:lnTo>
                  <a:lnTo>
                    <a:pt x="112" y="758"/>
                  </a:lnTo>
                  <a:lnTo>
                    <a:pt x="110" y="758"/>
                  </a:lnTo>
                  <a:lnTo>
                    <a:pt x="109" y="757"/>
                  </a:lnTo>
                  <a:lnTo>
                    <a:pt x="107" y="755"/>
                  </a:lnTo>
                  <a:lnTo>
                    <a:pt x="107" y="754"/>
                  </a:lnTo>
                  <a:lnTo>
                    <a:pt x="103" y="755"/>
                  </a:lnTo>
                  <a:lnTo>
                    <a:pt x="103" y="754"/>
                  </a:lnTo>
                  <a:lnTo>
                    <a:pt x="101" y="751"/>
                  </a:lnTo>
                  <a:lnTo>
                    <a:pt x="101" y="749"/>
                  </a:lnTo>
                  <a:lnTo>
                    <a:pt x="101" y="748"/>
                  </a:lnTo>
                  <a:lnTo>
                    <a:pt x="100" y="748"/>
                  </a:lnTo>
                  <a:lnTo>
                    <a:pt x="100" y="746"/>
                  </a:lnTo>
                  <a:lnTo>
                    <a:pt x="100" y="745"/>
                  </a:lnTo>
                  <a:lnTo>
                    <a:pt x="100" y="743"/>
                  </a:lnTo>
                  <a:lnTo>
                    <a:pt x="98" y="742"/>
                  </a:lnTo>
                  <a:lnTo>
                    <a:pt x="98" y="740"/>
                  </a:lnTo>
                  <a:lnTo>
                    <a:pt x="98" y="737"/>
                  </a:lnTo>
                  <a:lnTo>
                    <a:pt x="95" y="737"/>
                  </a:lnTo>
                  <a:lnTo>
                    <a:pt x="94" y="736"/>
                  </a:lnTo>
                  <a:lnTo>
                    <a:pt x="92" y="736"/>
                  </a:lnTo>
                  <a:lnTo>
                    <a:pt x="88" y="727"/>
                  </a:lnTo>
                  <a:lnTo>
                    <a:pt x="88" y="725"/>
                  </a:lnTo>
                  <a:lnTo>
                    <a:pt x="86" y="725"/>
                  </a:lnTo>
                  <a:lnTo>
                    <a:pt x="86" y="723"/>
                  </a:lnTo>
                  <a:lnTo>
                    <a:pt x="85" y="722"/>
                  </a:lnTo>
                  <a:lnTo>
                    <a:pt x="85" y="720"/>
                  </a:lnTo>
                  <a:lnTo>
                    <a:pt x="83" y="717"/>
                  </a:lnTo>
                  <a:lnTo>
                    <a:pt x="82" y="714"/>
                  </a:lnTo>
                  <a:lnTo>
                    <a:pt x="79" y="716"/>
                  </a:lnTo>
                  <a:lnTo>
                    <a:pt x="77" y="716"/>
                  </a:lnTo>
                  <a:lnTo>
                    <a:pt x="73" y="716"/>
                  </a:lnTo>
                  <a:lnTo>
                    <a:pt x="62" y="716"/>
                  </a:lnTo>
                  <a:lnTo>
                    <a:pt x="59" y="716"/>
                  </a:lnTo>
                  <a:lnTo>
                    <a:pt x="53" y="713"/>
                  </a:lnTo>
                  <a:lnTo>
                    <a:pt x="50" y="711"/>
                  </a:lnTo>
                  <a:lnTo>
                    <a:pt x="30" y="704"/>
                  </a:lnTo>
                  <a:lnTo>
                    <a:pt x="29" y="704"/>
                  </a:lnTo>
                  <a:lnTo>
                    <a:pt x="29" y="702"/>
                  </a:lnTo>
                  <a:lnTo>
                    <a:pt x="27" y="702"/>
                  </a:lnTo>
                  <a:lnTo>
                    <a:pt x="24" y="701"/>
                  </a:lnTo>
                  <a:lnTo>
                    <a:pt x="21" y="693"/>
                  </a:lnTo>
                  <a:lnTo>
                    <a:pt x="21" y="692"/>
                  </a:lnTo>
                  <a:lnTo>
                    <a:pt x="20" y="687"/>
                  </a:lnTo>
                  <a:lnTo>
                    <a:pt x="18" y="681"/>
                  </a:lnTo>
                  <a:lnTo>
                    <a:pt x="17" y="675"/>
                  </a:lnTo>
                  <a:lnTo>
                    <a:pt x="15" y="669"/>
                  </a:lnTo>
                  <a:lnTo>
                    <a:pt x="15" y="666"/>
                  </a:lnTo>
                  <a:lnTo>
                    <a:pt x="12" y="658"/>
                  </a:lnTo>
                  <a:lnTo>
                    <a:pt x="11" y="652"/>
                  </a:lnTo>
                  <a:lnTo>
                    <a:pt x="9" y="646"/>
                  </a:lnTo>
                  <a:lnTo>
                    <a:pt x="9" y="643"/>
                  </a:lnTo>
                  <a:lnTo>
                    <a:pt x="6" y="636"/>
                  </a:lnTo>
                  <a:lnTo>
                    <a:pt x="6" y="634"/>
                  </a:lnTo>
                  <a:lnTo>
                    <a:pt x="4" y="631"/>
                  </a:lnTo>
                  <a:lnTo>
                    <a:pt x="4" y="628"/>
                  </a:lnTo>
                  <a:lnTo>
                    <a:pt x="3" y="625"/>
                  </a:lnTo>
                  <a:lnTo>
                    <a:pt x="3" y="622"/>
                  </a:lnTo>
                  <a:lnTo>
                    <a:pt x="1" y="621"/>
                  </a:lnTo>
                  <a:lnTo>
                    <a:pt x="1" y="617"/>
                  </a:lnTo>
                  <a:lnTo>
                    <a:pt x="0" y="613"/>
                  </a:lnTo>
                  <a:lnTo>
                    <a:pt x="1" y="610"/>
                  </a:lnTo>
                  <a:lnTo>
                    <a:pt x="1" y="608"/>
                  </a:lnTo>
                  <a:lnTo>
                    <a:pt x="3" y="605"/>
                  </a:lnTo>
                  <a:lnTo>
                    <a:pt x="4" y="602"/>
                  </a:lnTo>
                  <a:lnTo>
                    <a:pt x="4" y="599"/>
                  </a:lnTo>
                  <a:lnTo>
                    <a:pt x="4" y="598"/>
                  </a:lnTo>
                  <a:lnTo>
                    <a:pt x="6" y="598"/>
                  </a:lnTo>
                  <a:lnTo>
                    <a:pt x="6" y="596"/>
                  </a:lnTo>
                  <a:lnTo>
                    <a:pt x="6" y="595"/>
                  </a:lnTo>
                  <a:lnTo>
                    <a:pt x="8" y="593"/>
                  </a:lnTo>
                  <a:lnTo>
                    <a:pt x="8" y="590"/>
                  </a:lnTo>
                  <a:lnTo>
                    <a:pt x="12" y="580"/>
                  </a:lnTo>
                  <a:lnTo>
                    <a:pt x="11" y="569"/>
                  </a:lnTo>
                  <a:lnTo>
                    <a:pt x="11" y="568"/>
                  </a:lnTo>
                  <a:lnTo>
                    <a:pt x="9" y="560"/>
                  </a:lnTo>
                  <a:lnTo>
                    <a:pt x="9" y="557"/>
                  </a:lnTo>
                  <a:lnTo>
                    <a:pt x="9" y="555"/>
                  </a:lnTo>
                  <a:lnTo>
                    <a:pt x="8" y="552"/>
                  </a:lnTo>
                  <a:lnTo>
                    <a:pt x="8" y="546"/>
                  </a:lnTo>
                  <a:lnTo>
                    <a:pt x="6" y="540"/>
                  </a:lnTo>
                  <a:lnTo>
                    <a:pt x="9" y="537"/>
                  </a:lnTo>
                  <a:lnTo>
                    <a:pt x="11" y="536"/>
                  </a:lnTo>
                  <a:lnTo>
                    <a:pt x="14" y="531"/>
                  </a:lnTo>
                  <a:lnTo>
                    <a:pt x="15" y="528"/>
                  </a:lnTo>
                  <a:lnTo>
                    <a:pt x="17" y="528"/>
                  </a:lnTo>
                  <a:lnTo>
                    <a:pt x="18" y="525"/>
                  </a:lnTo>
                  <a:lnTo>
                    <a:pt x="20" y="524"/>
                  </a:lnTo>
                  <a:lnTo>
                    <a:pt x="24" y="518"/>
                  </a:lnTo>
                  <a:lnTo>
                    <a:pt x="23" y="511"/>
                  </a:lnTo>
                  <a:lnTo>
                    <a:pt x="20" y="504"/>
                  </a:lnTo>
                  <a:lnTo>
                    <a:pt x="18" y="501"/>
                  </a:lnTo>
                  <a:lnTo>
                    <a:pt x="17" y="496"/>
                  </a:lnTo>
                  <a:lnTo>
                    <a:pt x="17" y="495"/>
                  </a:lnTo>
                  <a:lnTo>
                    <a:pt x="15" y="489"/>
                  </a:lnTo>
                  <a:lnTo>
                    <a:pt x="14" y="487"/>
                  </a:lnTo>
                  <a:lnTo>
                    <a:pt x="14" y="484"/>
                  </a:lnTo>
                  <a:lnTo>
                    <a:pt x="11" y="480"/>
                  </a:lnTo>
                  <a:lnTo>
                    <a:pt x="11" y="477"/>
                  </a:lnTo>
                  <a:lnTo>
                    <a:pt x="8" y="471"/>
                  </a:lnTo>
                  <a:lnTo>
                    <a:pt x="8" y="469"/>
                  </a:lnTo>
                  <a:lnTo>
                    <a:pt x="6" y="463"/>
                  </a:lnTo>
                  <a:lnTo>
                    <a:pt x="3" y="457"/>
                  </a:lnTo>
                  <a:lnTo>
                    <a:pt x="3" y="455"/>
                  </a:lnTo>
                  <a:lnTo>
                    <a:pt x="3" y="454"/>
                  </a:lnTo>
                  <a:lnTo>
                    <a:pt x="0" y="449"/>
                  </a:lnTo>
                  <a:lnTo>
                    <a:pt x="1" y="449"/>
                  </a:lnTo>
                  <a:lnTo>
                    <a:pt x="6" y="440"/>
                  </a:lnTo>
                  <a:lnTo>
                    <a:pt x="8" y="439"/>
                  </a:lnTo>
                  <a:lnTo>
                    <a:pt x="8" y="437"/>
                  </a:lnTo>
                  <a:lnTo>
                    <a:pt x="9" y="436"/>
                  </a:lnTo>
                  <a:lnTo>
                    <a:pt x="11" y="434"/>
                  </a:lnTo>
                  <a:lnTo>
                    <a:pt x="11" y="433"/>
                  </a:lnTo>
                  <a:lnTo>
                    <a:pt x="12" y="433"/>
                  </a:lnTo>
                  <a:lnTo>
                    <a:pt x="14" y="430"/>
                  </a:lnTo>
                  <a:lnTo>
                    <a:pt x="14" y="428"/>
                  </a:lnTo>
                  <a:lnTo>
                    <a:pt x="17" y="424"/>
                  </a:lnTo>
                  <a:lnTo>
                    <a:pt x="21" y="415"/>
                  </a:lnTo>
                  <a:lnTo>
                    <a:pt x="23" y="412"/>
                  </a:lnTo>
                  <a:lnTo>
                    <a:pt x="26" y="407"/>
                  </a:lnTo>
                  <a:lnTo>
                    <a:pt x="27" y="402"/>
                  </a:lnTo>
                  <a:lnTo>
                    <a:pt x="30" y="398"/>
                  </a:lnTo>
                  <a:lnTo>
                    <a:pt x="29" y="389"/>
                  </a:lnTo>
                  <a:lnTo>
                    <a:pt x="27" y="384"/>
                  </a:lnTo>
                  <a:lnTo>
                    <a:pt x="26" y="374"/>
                  </a:lnTo>
                  <a:lnTo>
                    <a:pt x="24" y="369"/>
                  </a:lnTo>
                  <a:lnTo>
                    <a:pt x="26" y="369"/>
                  </a:lnTo>
                  <a:lnTo>
                    <a:pt x="27" y="368"/>
                  </a:lnTo>
                  <a:lnTo>
                    <a:pt x="27" y="366"/>
                  </a:lnTo>
                  <a:lnTo>
                    <a:pt x="29" y="366"/>
                  </a:lnTo>
                  <a:lnTo>
                    <a:pt x="30" y="365"/>
                  </a:lnTo>
                  <a:lnTo>
                    <a:pt x="30" y="363"/>
                  </a:lnTo>
                  <a:lnTo>
                    <a:pt x="35" y="360"/>
                  </a:lnTo>
                  <a:lnTo>
                    <a:pt x="38" y="357"/>
                  </a:lnTo>
                  <a:lnTo>
                    <a:pt x="38" y="356"/>
                  </a:lnTo>
                  <a:lnTo>
                    <a:pt x="39" y="354"/>
                  </a:lnTo>
                  <a:lnTo>
                    <a:pt x="42" y="351"/>
                  </a:lnTo>
                  <a:lnTo>
                    <a:pt x="44" y="346"/>
                  </a:lnTo>
                  <a:lnTo>
                    <a:pt x="47" y="340"/>
                  </a:lnTo>
                  <a:lnTo>
                    <a:pt x="48" y="337"/>
                  </a:lnTo>
                  <a:lnTo>
                    <a:pt x="50" y="336"/>
                  </a:lnTo>
                  <a:lnTo>
                    <a:pt x="50" y="334"/>
                  </a:lnTo>
                  <a:lnTo>
                    <a:pt x="51" y="334"/>
                  </a:lnTo>
                  <a:lnTo>
                    <a:pt x="53" y="331"/>
                  </a:lnTo>
                  <a:lnTo>
                    <a:pt x="54" y="328"/>
                  </a:lnTo>
                  <a:lnTo>
                    <a:pt x="57" y="325"/>
                  </a:lnTo>
                  <a:lnTo>
                    <a:pt x="60" y="322"/>
                  </a:lnTo>
                  <a:lnTo>
                    <a:pt x="65" y="315"/>
                  </a:lnTo>
                  <a:lnTo>
                    <a:pt x="67" y="312"/>
                  </a:lnTo>
                  <a:lnTo>
                    <a:pt x="71" y="306"/>
                  </a:lnTo>
                  <a:lnTo>
                    <a:pt x="73" y="303"/>
                  </a:lnTo>
                  <a:lnTo>
                    <a:pt x="74" y="301"/>
                  </a:lnTo>
                  <a:lnTo>
                    <a:pt x="76" y="298"/>
                  </a:lnTo>
                  <a:lnTo>
                    <a:pt x="80" y="292"/>
                  </a:lnTo>
                  <a:lnTo>
                    <a:pt x="82" y="289"/>
                  </a:lnTo>
                  <a:lnTo>
                    <a:pt x="83" y="286"/>
                  </a:lnTo>
                  <a:lnTo>
                    <a:pt x="85" y="284"/>
                  </a:lnTo>
                  <a:lnTo>
                    <a:pt x="89" y="278"/>
                  </a:lnTo>
                  <a:lnTo>
                    <a:pt x="97" y="272"/>
                  </a:lnTo>
                  <a:lnTo>
                    <a:pt x="103" y="268"/>
                  </a:lnTo>
                  <a:lnTo>
                    <a:pt x="106" y="266"/>
                  </a:lnTo>
                  <a:lnTo>
                    <a:pt x="116" y="259"/>
                  </a:lnTo>
                  <a:lnTo>
                    <a:pt x="118" y="259"/>
                  </a:lnTo>
                  <a:lnTo>
                    <a:pt x="124" y="256"/>
                  </a:lnTo>
                  <a:lnTo>
                    <a:pt x="126" y="256"/>
                  </a:lnTo>
                  <a:lnTo>
                    <a:pt x="127" y="256"/>
                  </a:lnTo>
                  <a:lnTo>
                    <a:pt x="133" y="254"/>
                  </a:lnTo>
                  <a:lnTo>
                    <a:pt x="141" y="253"/>
                  </a:lnTo>
                  <a:lnTo>
                    <a:pt x="148" y="250"/>
                  </a:lnTo>
                  <a:lnTo>
                    <a:pt x="151" y="251"/>
                  </a:lnTo>
                  <a:lnTo>
                    <a:pt x="154" y="253"/>
                  </a:lnTo>
                  <a:lnTo>
                    <a:pt x="157" y="253"/>
                  </a:lnTo>
                  <a:lnTo>
                    <a:pt x="162" y="254"/>
                  </a:lnTo>
                  <a:lnTo>
                    <a:pt x="165" y="256"/>
                  </a:lnTo>
                  <a:lnTo>
                    <a:pt x="169" y="256"/>
                  </a:lnTo>
                  <a:lnTo>
                    <a:pt x="172" y="257"/>
                  </a:lnTo>
                  <a:lnTo>
                    <a:pt x="174" y="257"/>
                  </a:lnTo>
                  <a:lnTo>
                    <a:pt x="183" y="259"/>
                  </a:lnTo>
                  <a:lnTo>
                    <a:pt x="185" y="260"/>
                  </a:lnTo>
                  <a:lnTo>
                    <a:pt x="192" y="262"/>
                  </a:lnTo>
                  <a:lnTo>
                    <a:pt x="195" y="263"/>
                  </a:lnTo>
                  <a:lnTo>
                    <a:pt x="197" y="263"/>
                  </a:lnTo>
                  <a:lnTo>
                    <a:pt x="203" y="265"/>
                  </a:lnTo>
                  <a:lnTo>
                    <a:pt x="206" y="266"/>
                  </a:lnTo>
                  <a:lnTo>
                    <a:pt x="207" y="266"/>
                  </a:lnTo>
                  <a:lnTo>
                    <a:pt x="209" y="266"/>
                  </a:lnTo>
                  <a:lnTo>
                    <a:pt x="212" y="268"/>
                  </a:lnTo>
                  <a:lnTo>
                    <a:pt x="216" y="269"/>
                  </a:lnTo>
                  <a:lnTo>
                    <a:pt x="218" y="271"/>
                  </a:lnTo>
                  <a:lnTo>
                    <a:pt x="219" y="271"/>
                  </a:lnTo>
                  <a:lnTo>
                    <a:pt x="221" y="272"/>
                  </a:lnTo>
                  <a:lnTo>
                    <a:pt x="224" y="272"/>
                  </a:lnTo>
                  <a:lnTo>
                    <a:pt x="228" y="275"/>
                  </a:lnTo>
                  <a:lnTo>
                    <a:pt x="230" y="275"/>
                  </a:lnTo>
                  <a:lnTo>
                    <a:pt x="230" y="274"/>
                  </a:lnTo>
                  <a:lnTo>
                    <a:pt x="230" y="272"/>
                  </a:lnTo>
                  <a:lnTo>
                    <a:pt x="231" y="269"/>
                  </a:lnTo>
                  <a:lnTo>
                    <a:pt x="233" y="266"/>
                  </a:lnTo>
                  <a:lnTo>
                    <a:pt x="235" y="266"/>
                  </a:lnTo>
                  <a:lnTo>
                    <a:pt x="235" y="265"/>
                  </a:lnTo>
                  <a:lnTo>
                    <a:pt x="236" y="262"/>
                  </a:lnTo>
                  <a:lnTo>
                    <a:pt x="236" y="260"/>
                  </a:lnTo>
                  <a:lnTo>
                    <a:pt x="238" y="259"/>
                  </a:lnTo>
                  <a:lnTo>
                    <a:pt x="238" y="257"/>
                  </a:lnTo>
                  <a:lnTo>
                    <a:pt x="239" y="254"/>
                  </a:lnTo>
                  <a:lnTo>
                    <a:pt x="241" y="253"/>
                  </a:lnTo>
                  <a:lnTo>
                    <a:pt x="241" y="250"/>
                  </a:lnTo>
                  <a:lnTo>
                    <a:pt x="244" y="246"/>
                  </a:lnTo>
                  <a:lnTo>
                    <a:pt x="244" y="245"/>
                  </a:lnTo>
                  <a:lnTo>
                    <a:pt x="244" y="243"/>
                  </a:lnTo>
                  <a:lnTo>
                    <a:pt x="247" y="240"/>
                  </a:lnTo>
                  <a:lnTo>
                    <a:pt x="248" y="237"/>
                  </a:lnTo>
                  <a:lnTo>
                    <a:pt x="250" y="233"/>
                  </a:lnTo>
                  <a:lnTo>
                    <a:pt x="251" y="228"/>
                  </a:lnTo>
                  <a:lnTo>
                    <a:pt x="251" y="221"/>
                  </a:lnTo>
                  <a:lnTo>
                    <a:pt x="251" y="218"/>
                  </a:lnTo>
                  <a:lnTo>
                    <a:pt x="251" y="213"/>
                  </a:lnTo>
                  <a:lnTo>
                    <a:pt x="251" y="212"/>
                  </a:lnTo>
                  <a:lnTo>
                    <a:pt x="251" y="207"/>
                  </a:lnTo>
                  <a:lnTo>
                    <a:pt x="250" y="200"/>
                  </a:lnTo>
                  <a:lnTo>
                    <a:pt x="250" y="189"/>
                  </a:lnTo>
                  <a:lnTo>
                    <a:pt x="250" y="184"/>
                  </a:lnTo>
                  <a:lnTo>
                    <a:pt x="250" y="181"/>
                  </a:lnTo>
                  <a:lnTo>
                    <a:pt x="250" y="178"/>
                  </a:lnTo>
                  <a:lnTo>
                    <a:pt x="248" y="174"/>
                  </a:lnTo>
                  <a:lnTo>
                    <a:pt x="248" y="171"/>
                  </a:lnTo>
                  <a:lnTo>
                    <a:pt x="248" y="169"/>
                  </a:lnTo>
                  <a:lnTo>
                    <a:pt x="248" y="166"/>
                  </a:lnTo>
                  <a:lnTo>
                    <a:pt x="248" y="165"/>
                  </a:lnTo>
                  <a:lnTo>
                    <a:pt x="248" y="163"/>
                  </a:lnTo>
                  <a:lnTo>
                    <a:pt x="248" y="162"/>
                  </a:lnTo>
                  <a:lnTo>
                    <a:pt x="247" y="159"/>
                  </a:lnTo>
                  <a:lnTo>
                    <a:pt x="245" y="159"/>
                  </a:lnTo>
                  <a:lnTo>
                    <a:pt x="242" y="157"/>
                  </a:lnTo>
                  <a:lnTo>
                    <a:pt x="239" y="156"/>
                  </a:lnTo>
                  <a:lnTo>
                    <a:pt x="238" y="156"/>
                  </a:lnTo>
                  <a:lnTo>
                    <a:pt x="235" y="154"/>
                  </a:lnTo>
                  <a:lnTo>
                    <a:pt x="230" y="153"/>
                  </a:lnTo>
                  <a:lnTo>
                    <a:pt x="228" y="153"/>
                  </a:lnTo>
                  <a:lnTo>
                    <a:pt x="227" y="151"/>
                  </a:lnTo>
                  <a:lnTo>
                    <a:pt x="225" y="151"/>
                  </a:lnTo>
                  <a:lnTo>
                    <a:pt x="225" y="150"/>
                  </a:lnTo>
                  <a:lnTo>
                    <a:pt x="224" y="150"/>
                  </a:lnTo>
                  <a:lnTo>
                    <a:pt x="222" y="150"/>
                  </a:lnTo>
                  <a:lnTo>
                    <a:pt x="222" y="148"/>
                  </a:lnTo>
                  <a:lnTo>
                    <a:pt x="221" y="147"/>
                  </a:lnTo>
                  <a:lnTo>
                    <a:pt x="219" y="147"/>
                  </a:lnTo>
                  <a:lnTo>
                    <a:pt x="218" y="145"/>
                  </a:lnTo>
                  <a:lnTo>
                    <a:pt x="216" y="144"/>
                  </a:lnTo>
                  <a:lnTo>
                    <a:pt x="215" y="142"/>
                  </a:lnTo>
                  <a:lnTo>
                    <a:pt x="213" y="142"/>
                  </a:lnTo>
                  <a:lnTo>
                    <a:pt x="213" y="140"/>
                  </a:lnTo>
                  <a:lnTo>
                    <a:pt x="212" y="140"/>
                  </a:lnTo>
                  <a:lnTo>
                    <a:pt x="210" y="139"/>
                  </a:lnTo>
                  <a:lnTo>
                    <a:pt x="209" y="137"/>
                  </a:lnTo>
                  <a:lnTo>
                    <a:pt x="207" y="137"/>
                  </a:lnTo>
                  <a:lnTo>
                    <a:pt x="207" y="136"/>
                  </a:lnTo>
                  <a:lnTo>
                    <a:pt x="206" y="136"/>
                  </a:lnTo>
                  <a:lnTo>
                    <a:pt x="204" y="134"/>
                  </a:lnTo>
                  <a:lnTo>
                    <a:pt x="200" y="131"/>
                  </a:lnTo>
                  <a:lnTo>
                    <a:pt x="201" y="128"/>
                  </a:lnTo>
                  <a:lnTo>
                    <a:pt x="203" y="124"/>
                  </a:lnTo>
                  <a:lnTo>
                    <a:pt x="203" y="122"/>
                  </a:lnTo>
                  <a:lnTo>
                    <a:pt x="204" y="119"/>
                  </a:lnTo>
                  <a:lnTo>
                    <a:pt x="206" y="118"/>
                  </a:lnTo>
                  <a:lnTo>
                    <a:pt x="206" y="116"/>
                  </a:lnTo>
                  <a:lnTo>
                    <a:pt x="207" y="115"/>
                  </a:lnTo>
                  <a:lnTo>
                    <a:pt x="209" y="113"/>
                  </a:lnTo>
                  <a:lnTo>
                    <a:pt x="209" y="110"/>
                  </a:lnTo>
                  <a:lnTo>
                    <a:pt x="210" y="110"/>
                  </a:lnTo>
                  <a:lnTo>
                    <a:pt x="212" y="106"/>
                  </a:lnTo>
                  <a:lnTo>
                    <a:pt x="213" y="104"/>
                  </a:lnTo>
                  <a:lnTo>
                    <a:pt x="215" y="101"/>
                  </a:lnTo>
                  <a:lnTo>
                    <a:pt x="216" y="100"/>
                  </a:lnTo>
                  <a:lnTo>
                    <a:pt x="218" y="95"/>
                  </a:lnTo>
                  <a:lnTo>
                    <a:pt x="222" y="87"/>
                  </a:lnTo>
                  <a:lnTo>
                    <a:pt x="225" y="83"/>
                  </a:lnTo>
                  <a:lnTo>
                    <a:pt x="230" y="75"/>
                  </a:lnTo>
                  <a:lnTo>
                    <a:pt x="231" y="72"/>
                  </a:lnTo>
                  <a:lnTo>
                    <a:pt x="231" y="71"/>
                  </a:lnTo>
                  <a:lnTo>
                    <a:pt x="233" y="69"/>
                  </a:lnTo>
                  <a:lnTo>
                    <a:pt x="235" y="66"/>
                  </a:lnTo>
                  <a:lnTo>
                    <a:pt x="236" y="63"/>
                  </a:lnTo>
                  <a:lnTo>
                    <a:pt x="239" y="57"/>
                  </a:lnTo>
                  <a:lnTo>
                    <a:pt x="241" y="56"/>
                  </a:lnTo>
                  <a:lnTo>
                    <a:pt x="244" y="50"/>
                  </a:lnTo>
                  <a:lnTo>
                    <a:pt x="245" y="47"/>
                  </a:lnTo>
                  <a:lnTo>
                    <a:pt x="248" y="44"/>
                  </a:lnTo>
                  <a:lnTo>
                    <a:pt x="250" y="41"/>
                  </a:lnTo>
                  <a:lnTo>
                    <a:pt x="254" y="33"/>
                  </a:lnTo>
                  <a:lnTo>
                    <a:pt x="259" y="25"/>
                  </a:lnTo>
                  <a:lnTo>
                    <a:pt x="265" y="16"/>
                  </a:lnTo>
                  <a:lnTo>
                    <a:pt x="266" y="13"/>
                  </a:lnTo>
                  <a:lnTo>
                    <a:pt x="271" y="4"/>
                  </a:lnTo>
                  <a:lnTo>
                    <a:pt x="275" y="0"/>
                  </a:lnTo>
                  <a:lnTo>
                    <a:pt x="280" y="4"/>
                  </a:lnTo>
                  <a:lnTo>
                    <a:pt x="286" y="10"/>
                  </a:lnTo>
                  <a:lnTo>
                    <a:pt x="291" y="15"/>
                  </a:lnTo>
                  <a:lnTo>
                    <a:pt x="297" y="21"/>
                  </a:lnTo>
                  <a:lnTo>
                    <a:pt x="300" y="24"/>
                  </a:lnTo>
                  <a:lnTo>
                    <a:pt x="304" y="28"/>
                  </a:lnTo>
                  <a:lnTo>
                    <a:pt x="307" y="30"/>
                  </a:lnTo>
                  <a:lnTo>
                    <a:pt x="313" y="31"/>
                  </a:lnTo>
                  <a:lnTo>
                    <a:pt x="315" y="34"/>
                  </a:lnTo>
                  <a:lnTo>
                    <a:pt x="313" y="34"/>
                  </a:lnTo>
                  <a:lnTo>
                    <a:pt x="315" y="34"/>
                  </a:lnTo>
                  <a:lnTo>
                    <a:pt x="315" y="36"/>
                  </a:lnTo>
                  <a:lnTo>
                    <a:pt x="315" y="38"/>
                  </a:lnTo>
                  <a:lnTo>
                    <a:pt x="315" y="39"/>
                  </a:lnTo>
                  <a:lnTo>
                    <a:pt x="316" y="39"/>
                  </a:lnTo>
                  <a:lnTo>
                    <a:pt x="316" y="41"/>
                  </a:lnTo>
                  <a:lnTo>
                    <a:pt x="318" y="41"/>
                  </a:lnTo>
                  <a:lnTo>
                    <a:pt x="319" y="41"/>
                  </a:lnTo>
                  <a:lnTo>
                    <a:pt x="319" y="42"/>
                  </a:lnTo>
                  <a:lnTo>
                    <a:pt x="321" y="42"/>
                  </a:lnTo>
                  <a:lnTo>
                    <a:pt x="321" y="44"/>
                  </a:lnTo>
                  <a:lnTo>
                    <a:pt x="321" y="45"/>
                  </a:lnTo>
                  <a:lnTo>
                    <a:pt x="322" y="45"/>
                  </a:lnTo>
                  <a:lnTo>
                    <a:pt x="322" y="47"/>
                  </a:lnTo>
                  <a:lnTo>
                    <a:pt x="321" y="47"/>
                  </a:lnTo>
                  <a:lnTo>
                    <a:pt x="321" y="48"/>
                  </a:lnTo>
                  <a:lnTo>
                    <a:pt x="322" y="48"/>
                  </a:lnTo>
                  <a:lnTo>
                    <a:pt x="321" y="48"/>
                  </a:lnTo>
                  <a:lnTo>
                    <a:pt x="322" y="48"/>
                  </a:lnTo>
                  <a:lnTo>
                    <a:pt x="322" y="50"/>
                  </a:lnTo>
                  <a:lnTo>
                    <a:pt x="321" y="51"/>
                  </a:lnTo>
                  <a:lnTo>
                    <a:pt x="322" y="51"/>
                  </a:lnTo>
                  <a:lnTo>
                    <a:pt x="322" y="53"/>
                  </a:lnTo>
                  <a:lnTo>
                    <a:pt x="324" y="53"/>
                  </a:lnTo>
                  <a:lnTo>
                    <a:pt x="325" y="53"/>
                  </a:lnTo>
                  <a:lnTo>
                    <a:pt x="325" y="54"/>
                  </a:lnTo>
                  <a:lnTo>
                    <a:pt x="327" y="54"/>
                  </a:lnTo>
                  <a:lnTo>
                    <a:pt x="327" y="56"/>
                  </a:lnTo>
                  <a:lnTo>
                    <a:pt x="328" y="56"/>
                  </a:lnTo>
                  <a:lnTo>
                    <a:pt x="328" y="57"/>
                  </a:lnTo>
                  <a:lnTo>
                    <a:pt x="328" y="59"/>
                  </a:lnTo>
                  <a:lnTo>
                    <a:pt x="328" y="60"/>
                  </a:lnTo>
                  <a:lnTo>
                    <a:pt x="330" y="60"/>
                  </a:lnTo>
                  <a:lnTo>
                    <a:pt x="330" y="62"/>
                  </a:lnTo>
                  <a:lnTo>
                    <a:pt x="330" y="63"/>
                  </a:lnTo>
                  <a:lnTo>
                    <a:pt x="331" y="63"/>
                  </a:lnTo>
                  <a:lnTo>
                    <a:pt x="333" y="63"/>
                  </a:lnTo>
                  <a:lnTo>
                    <a:pt x="337" y="65"/>
                  </a:lnTo>
                  <a:lnTo>
                    <a:pt x="339" y="66"/>
                  </a:lnTo>
                  <a:lnTo>
                    <a:pt x="340" y="68"/>
                  </a:lnTo>
                  <a:lnTo>
                    <a:pt x="342" y="68"/>
                  </a:lnTo>
                  <a:lnTo>
                    <a:pt x="343" y="71"/>
                  </a:lnTo>
                  <a:lnTo>
                    <a:pt x="347" y="77"/>
                  </a:lnTo>
                  <a:lnTo>
                    <a:pt x="347" y="78"/>
                  </a:lnTo>
                  <a:lnTo>
                    <a:pt x="348" y="80"/>
                  </a:lnTo>
                  <a:lnTo>
                    <a:pt x="348" y="81"/>
                  </a:lnTo>
                  <a:lnTo>
                    <a:pt x="348" y="83"/>
                  </a:lnTo>
                  <a:lnTo>
                    <a:pt x="348" y="84"/>
                  </a:lnTo>
                  <a:lnTo>
                    <a:pt x="348" y="86"/>
                  </a:lnTo>
                  <a:lnTo>
                    <a:pt x="348" y="87"/>
                  </a:lnTo>
                  <a:lnTo>
                    <a:pt x="348" y="89"/>
                  </a:lnTo>
                  <a:lnTo>
                    <a:pt x="348" y="91"/>
                  </a:lnTo>
                  <a:lnTo>
                    <a:pt x="350" y="91"/>
                  </a:lnTo>
                  <a:lnTo>
                    <a:pt x="351" y="92"/>
                  </a:lnTo>
                  <a:lnTo>
                    <a:pt x="353" y="92"/>
                  </a:lnTo>
                  <a:lnTo>
                    <a:pt x="354" y="92"/>
                  </a:lnTo>
                  <a:lnTo>
                    <a:pt x="356" y="92"/>
                  </a:lnTo>
                  <a:lnTo>
                    <a:pt x="357" y="92"/>
                  </a:lnTo>
                  <a:lnTo>
                    <a:pt x="359" y="92"/>
                  </a:lnTo>
                  <a:lnTo>
                    <a:pt x="359" y="94"/>
                  </a:lnTo>
                  <a:lnTo>
                    <a:pt x="360" y="94"/>
                  </a:lnTo>
                  <a:lnTo>
                    <a:pt x="362" y="95"/>
                  </a:lnTo>
                  <a:lnTo>
                    <a:pt x="363" y="95"/>
                  </a:lnTo>
                  <a:lnTo>
                    <a:pt x="365" y="95"/>
                  </a:lnTo>
                  <a:lnTo>
                    <a:pt x="365" y="97"/>
                  </a:lnTo>
                  <a:lnTo>
                    <a:pt x="366" y="97"/>
                  </a:lnTo>
                  <a:lnTo>
                    <a:pt x="368" y="100"/>
                  </a:lnTo>
                  <a:lnTo>
                    <a:pt x="369" y="101"/>
                  </a:lnTo>
                  <a:lnTo>
                    <a:pt x="372" y="106"/>
                  </a:lnTo>
                  <a:lnTo>
                    <a:pt x="374" y="107"/>
                  </a:lnTo>
                  <a:lnTo>
                    <a:pt x="374" y="109"/>
                  </a:lnTo>
                  <a:lnTo>
                    <a:pt x="375" y="109"/>
                  </a:lnTo>
                  <a:lnTo>
                    <a:pt x="375" y="110"/>
                  </a:lnTo>
                  <a:lnTo>
                    <a:pt x="377" y="110"/>
                  </a:lnTo>
                  <a:lnTo>
                    <a:pt x="378" y="112"/>
                  </a:lnTo>
                  <a:lnTo>
                    <a:pt x="380" y="113"/>
                  </a:lnTo>
                  <a:lnTo>
                    <a:pt x="380" y="115"/>
                  </a:lnTo>
                  <a:lnTo>
                    <a:pt x="380" y="116"/>
                  </a:lnTo>
                  <a:lnTo>
                    <a:pt x="380" y="118"/>
                  </a:lnTo>
                  <a:lnTo>
                    <a:pt x="381" y="118"/>
                  </a:lnTo>
                  <a:lnTo>
                    <a:pt x="380" y="119"/>
                  </a:lnTo>
                  <a:lnTo>
                    <a:pt x="374" y="119"/>
                  </a:lnTo>
                  <a:lnTo>
                    <a:pt x="374" y="121"/>
                  </a:lnTo>
                  <a:lnTo>
                    <a:pt x="369" y="121"/>
                  </a:lnTo>
                  <a:lnTo>
                    <a:pt x="371" y="121"/>
                  </a:lnTo>
                  <a:lnTo>
                    <a:pt x="371" y="122"/>
                  </a:lnTo>
                  <a:lnTo>
                    <a:pt x="372" y="122"/>
                  </a:lnTo>
                  <a:lnTo>
                    <a:pt x="372" y="124"/>
                  </a:lnTo>
                  <a:lnTo>
                    <a:pt x="374" y="124"/>
                  </a:lnTo>
                  <a:lnTo>
                    <a:pt x="375" y="124"/>
                  </a:lnTo>
                  <a:lnTo>
                    <a:pt x="377" y="124"/>
                  </a:lnTo>
                  <a:lnTo>
                    <a:pt x="377" y="125"/>
                  </a:lnTo>
                  <a:lnTo>
                    <a:pt x="378" y="125"/>
                  </a:lnTo>
                  <a:lnTo>
                    <a:pt x="380" y="127"/>
                  </a:lnTo>
                  <a:lnTo>
                    <a:pt x="378" y="127"/>
                  </a:lnTo>
                  <a:lnTo>
                    <a:pt x="380" y="127"/>
                  </a:lnTo>
                  <a:lnTo>
                    <a:pt x="380" y="128"/>
                  </a:lnTo>
                  <a:lnTo>
                    <a:pt x="380" y="130"/>
                  </a:lnTo>
                  <a:lnTo>
                    <a:pt x="381" y="130"/>
                  </a:lnTo>
                  <a:lnTo>
                    <a:pt x="381" y="131"/>
                  </a:lnTo>
                  <a:lnTo>
                    <a:pt x="383" y="131"/>
                  </a:lnTo>
                  <a:lnTo>
                    <a:pt x="383" y="133"/>
                  </a:lnTo>
                  <a:lnTo>
                    <a:pt x="383" y="134"/>
                  </a:lnTo>
                  <a:lnTo>
                    <a:pt x="384" y="134"/>
                  </a:lnTo>
                  <a:lnTo>
                    <a:pt x="386" y="134"/>
                  </a:lnTo>
                  <a:lnTo>
                    <a:pt x="387" y="134"/>
                  </a:lnTo>
                  <a:lnTo>
                    <a:pt x="389" y="134"/>
                  </a:lnTo>
                  <a:lnTo>
                    <a:pt x="389" y="136"/>
                  </a:lnTo>
                  <a:lnTo>
                    <a:pt x="389" y="134"/>
                  </a:lnTo>
                  <a:lnTo>
                    <a:pt x="390" y="134"/>
                  </a:lnTo>
                  <a:lnTo>
                    <a:pt x="390" y="136"/>
                  </a:lnTo>
                  <a:lnTo>
                    <a:pt x="390" y="137"/>
                  </a:lnTo>
                  <a:lnTo>
                    <a:pt x="390" y="139"/>
                  </a:lnTo>
                  <a:lnTo>
                    <a:pt x="390" y="140"/>
                  </a:lnTo>
                  <a:lnTo>
                    <a:pt x="392" y="140"/>
                  </a:lnTo>
                  <a:lnTo>
                    <a:pt x="392" y="142"/>
                  </a:lnTo>
                  <a:lnTo>
                    <a:pt x="393" y="142"/>
                  </a:lnTo>
                  <a:lnTo>
                    <a:pt x="393" y="144"/>
                  </a:lnTo>
                  <a:lnTo>
                    <a:pt x="395" y="144"/>
                  </a:lnTo>
                  <a:lnTo>
                    <a:pt x="395" y="145"/>
                  </a:lnTo>
                  <a:lnTo>
                    <a:pt x="396" y="145"/>
                  </a:lnTo>
                  <a:lnTo>
                    <a:pt x="398" y="145"/>
                  </a:lnTo>
                  <a:lnTo>
                    <a:pt x="398" y="147"/>
                  </a:lnTo>
                  <a:lnTo>
                    <a:pt x="399" y="147"/>
                  </a:lnTo>
                  <a:lnTo>
                    <a:pt x="399" y="148"/>
                  </a:lnTo>
                  <a:lnTo>
                    <a:pt x="401" y="148"/>
                  </a:lnTo>
                  <a:lnTo>
                    <a:pt x="401" y="150"/>
                  </a:lnTo>
                  <a:lnTo>
                    <a:pt x="403" y="150"/>
                  </a:lnTo>
                  <a:lnTo>
                    <a:pt x="403" y="151"/>
                  </a:lnTo>
                  <a:lnTo>
                    <a:pt x="403" y="153"/>
                  </a:lnTo>
                  <a:lnTo>
                    <a:pt x="401" y="153"/>
                  </a:lnTo>
                  <a:lnTo>
                    <a:pt x="401" y="154"/>
                  </a:lnTo>
                  <a:lnTo>
                    <a:pt x="403" y="154"/>
                  </a:lnTo>
                  <a:lnTo>
                    <a:pt x="403" y="156"/>
                  </a:lnTo>
                  <a:lnTo>
                    <a:pt x="404" y="156"/>
                  </a:lnTo>
                  <a:lnTo>
                    <a:pt x="404" y="157"/>
                  </a:lnTo>
                  <a:lnTo>
                    <a:pt x="403" y="157"/>
                  </a:lnTo>
                  <a:lnTo>
                    <a:pt x="403" y="159"/>
                  </a:lnTo>
                  <a:lnTo>
                    <a:pt x="404" y="159"/>
                  </a:lnTo>
                  <a:lnTo>
                    <a:pt x="404" y="160"/>
                  </a:lnTo>
                  <a:lnTo>
                    <a:pt x="404" y="162"/>
                  </a:lnTo>
                  <a:lnTo>
                    <a:pt x="404" y="163"/>
                  </a:lnTo>
                  <a:lnTo>
                    <a:pt x="406" y="163"/>
                  </a:lnTo>
                  <a:lnTo>
                    <a:pt x="406" y="165"/>
                  </a:lnTo>
                  <a:lnTo>
                    <a:pt x="406" y="166"/>
                  </a:lnTo>
                  <a:lnTo>
                    <a:pt x="406" y="168"/>
                  </a:lnTo>
                  <a:lnTo>
                    <a:pt x="406" y="169"/>
                  </a:lnTo>
                  <a:lnTo>
                    <a:pt x="407" y="169"/>
                  </a:lnTo>
                  <a:lnTo>
                    <a:pt x="409" y="169"/>
                  </a:lnTo>
                  <a:lnTo>
                    <a:pt x="410" y="169"/>
                  </a:lnTo>
                  <a:lnTo>
                    <a:pt x="412" y="168"/>
                  </a:lnTo>
                  <a:lnTo>
                    <a:pt x="413" y="168"/>
                  </a:lnTo>
                  <a:lnTo>
                    <a:pt x="413" y="166"/>
                  </a:lnTo>
                  <a:lnTo>
                    <a:pt x="412" y="156"/>
                  </a:lnTo>
                  <a:lnTo>
                    <a:pt x="412" y="150"/>
                  </a:lnTo>
                  <a:lnTo>
                    <a:pt x="416" y="148"/>
                  </a:lnTo>
                  <a:lnTo>
                    <a:pt x="419" y="147"/>
                  </a:lnTo>
                  <a:lnTo>
                    <a:pt x="419" y="145"/>
                  </a:lnTo>
                  <a:lnTo>
                    <a:pt x="421" y="151"/>
                  </a:lnTo>
                  <a:lnTo>
                    <a:pt x="421" y="153"/>
                  </a:lnTo>
                  <a:lnTo>
                    <a:pt x="421" y="156"/>
                  </a:lnTo>
                  <a:lnTo>
                    <a:pt x="421" y="157"/>
                  </a:lnTo>
                  <a:lnTo>
                    <a:pt x="422" y="165"/>
                  </a:lnTo>
                  <a:lnTo>
                    <a:pt x="422" y="166"/>
                  </a:lnTo>
                  <a:lnTo>
                    <a:pt x="422" y="174"/>
                  </a:lnTo>
                  <a:lnTo>
                    <a:pt x="424" y="177"/>
                  </a:lnTo>
                  <a:lnTo>
                    <a:pt x="424" y="178"/>
                  </a:lnTo>
                  <a:lnTo>
                    <a:pt x="424" y="180"/>
                  </a:lnTo>
                  <a:lnTo>
                    <a:pt x="425" y="178"/>
                  </a:lnTo>
                  <a:lnTo>
                    <a:pt x="427" y="180"/>
                  </a:lnTo>
                  <a:lnTo>
                    <a:pt x="428" y="180"/>
                  </a:lnTo>
                  <a:lnTo>
                    <a:pt x="430" y="180"/>
                  </a:lnTo>
                  <a:lnTo>
                    <a:pt x="430" y="181"/>
                  </a:lnTo>
                  <a:lnTo>
                    <a:pt x="433" y="183"/>
                  </a:lnTo>
                  <a:lnTo>
                    <a:pt x="434" y="183"/>
                  </a:lnTo>
                  <a:lnTo>
                    <a:pt x="436" y="183"/>
                  </a:lnTo>
                  <a:lnTo>
                    <a:pt x="436" y="184"/>
                  </a:lnTo>
                  <a:lnTo>
                    <a:pt x="437" y="184"/>
                  </a:lnTo>
                  <a:lnTo>
                    <a:pt x="436" y="186"/>
                  </a:lnTo>
                  <a:lnTo>
                    <a:pt x="436" y="187"/>
                  </a:lnTo>
                  <a:lnTo>
                    <a:pt x="437" y="187"/>
                  </a:lnTo>
                  <a:lnTo>
                    <a:pt x="439" y="187"/>
                  </a:lnTo>
                  <a:lnTo>
                    <a:pt x="439" y="189"/>
                  </a:lnTo>
                  <a:lnTo>
                    <a:pt x="440" y="189"/>
                  </a:lnTo>
                  <a:lnTo>
                    <a:pt x="442" y="189"/>
                  </a:lnTo>
                  <a:lnTo>
                    <a:pt x="442" y="190"/>
                  </a:lnTo>
                  <a:lnTo>
                    <a:pt x="443" y="190"/>
                  </a:lnTo>
                  <a:lnTo>
                    <a:pt x="445" y="192"/>
                  </a:lnTo>
                  <a:lnTo>
                    <a:pt x="446" y="192"/>
                  </a:lnTo>
                  <a:lnTo>
                    <a:pt x="446" y="193"/>
                  </a:lnTo>
                  <a:lnTo>
                    <a:pt x="448" y="193"/>
                  </a:lnTo>
                  <a:lnTo>
                    <a:pt x="449" y="193"/>
                  </a:lnTo>
                  <a:lnTo>
                    <a:pt x="449" y="195"/>
                  </a:lnTo>
                  <a:lnTo>
                    <a:pt x="451" y="195"/>
                  </a:lnTo>
                  <a:lnTo>
                    <a:pt x="452" y="197"/>
                  </a:lnTo>
                  <a:lnTo>
                    <a:pt x="454" y="197"/>
                  </a:lnTo>
                  <a:lnTo>
                    <a:pt x="454" y="198"/>
                  </a:lnTo>
                  <a:lnTo>
                    <a:pt x="454" y="200"/>
                  </a:lnTo>
                  <a:lnTo>
                    <a:pt x="454" y="204"/>
                  </a:lnTo>
                  <a:lnTo>
                    <a:pt x="454" y="212"/>
                  </a:lnTo>
                  <a:lnTo>
                    <a:pt x="454" y="213"/>
                  </a:lnTo>
                  <a:lnTo>
                    <a:pt x="454" y="215"/>
                  </a:lnTo>
                  <a:lnTo>
                    <a:pt x="455" y="216"/>
                  </a:lnTo>
                  <a:lnTo>
                    <a:pt x="455" y="218"/>
                  </a:lnTo>
                  <a:lnTo>
                    <a:pt x="462" y="215"/>
                  </a:lnTo>
                  <a:lnTo>
                    <a:pt x="463" y="215"/>
                  </a:lnTo>
                  <a:lnTo>
                    <a:pt x="465" y="215"/>
                  </a:lnTo>
                  <a:lnTo>
                    <a:pt x="466" y="215"/>
                  </a:lnTo>
                  <a:lnTo>
                    <a:pt x="466" y="213"/>
                  </a:lnTo>
                  <a:lnTo>
                    <a:pt x="468" y="213"/>
                  </a:lnTo>
                  <a:lnTo>
                    <a:pt x="469" y="215"/>
                  </a:lnTo>
                  <a:lnTo>
                    <a:pt x="472" y="215"/>
                  </a:lnTo>
                  <a:lnTo>
                    <a:pt x="474" y="215"/>
                  </a:lnTo>
                  <a:lnTo>
                    <a:pt x="475" y="213"/>
                  </a:lnTo>
                  <a:lnTo>
                    <a:pt x="475" y="215"/>
                  </a:lnTo>
                  <a:lnTo>
                    <a:pt x="478" y="218"/>
                  </a:lnTo>
                  <a:lnTo>
                    <a:pt x="483" y="222"/>
                  </a:lnTo>
                  <a:lnTo>
                    <a:pt x="484" y="224"/>
                  </a:lnTo>
                  <a:lnTo>
                    <a:pt x="486" y="225"/>
                  </a:lnTo>
                  <a:lnTo>
                    <a:pt x="487" y="227"/>
                  </a:lnTo>
                  <a:lnTo>
                    <a:pt x="489" y="228"/>
                  </a:lnTo>
                  <a:lnTo>
                    <a:pt x="490" y="230"/>
                  </a:lnTo>
                  <a:lnTo>
                    <a:pt x="490" y="231"/>
                  </a:lnTo>
                  <a:lnTo>
                    <a:pt x="492" y="231"/>
                  </a:lnTo>
                  <a:lnTo>
                    <a:pt x="492" y="233"/>
                  </a:lnTo>
                  <a:lnTo>
                    <a:pt x="493" y="233"/>
                  </a:lnTo>
                  <a:lnTo>
                    <a:pt x="493" y="234"/>
                  </a:lnTo>
                  <a:lnTo>
                    <a:pt x="495" y="234"/>
                  </a:lnTo>
                  <a:lnTo>
                    <a:pt x="496" y="236"/>
                  </a:lnTo>
                  <a:lnTo>
                    <a:pt x="496" y="237"/>
                  </a:lnTo>
                  <a:lnTo>
                    <a:pt x="498" y="237"/>
                  </a:lnTo>
                  <a:lnTo>
                    <a:pt x="501" y="240"/>
                  </a:lnTo>
                  <a:lnTo>
                    <a:pt x="501" y="242"/>
                  </a:lnTo>
                  <a:lnTo>
                    <a:pt x="502" y="242"/>
                  </a:lnTo>
                  <a:lnTo>
                    <a:pt x="502" y="243"/>
                  </a:lnTo>
                  <a:lnTo>
                    <a:pt x="504" y="243"/>
                  </a:lnTo>
                  <a:lnTo>
                    <a:pt x="504" y="245"/>
                  </a:lnTo>
                  <a:lnTo>
                    <a:pt x="505" y="245"/>
                  </a:lnTo>
                  <a:lnTo>
                    <a:pt x="505" y="246"/>
                  </a:lnTo>
                  <a:lnTo>
                    <a:pt x="508" y="250"/>
                  </a:lnTo>
                  <a:lnTo>
                    <a:pt x="511" y="251"/>
                  </a:lnTo>
                  <a:lnTo>
                    <a:pt x="511" y="253"/>
                  </a:lnTo>
                  <a:lnTo>
                    <a:pt x="513" y="254"/>
                  </a:lnTo>
                  <a:lnTo>
                    <a:pt x="515" y="256"/>
                  </a:lnTo>
                  <a:lnTo>
                    <a:pt x="516" y="257"/>
                  </a:lnTo>
                  <a:lnTo>
                    <a:pt x="516" y="259"/>
                  </a:lnTo>
                  <a:lnTo>
                    <a:pt x="518" y="259"/>
                  </a:lnTo>
                  <a:lnTo>
                    <a:pt x="519" y="260"/>
                  </a:lnTo>
                  <a:lnTo>
                    <a:pt x="519" y="262"/>
                  </a:lnTo>
                  <a:lnTo>
                    <a:pt x="521" y="262"/>
                  </a:lnTo>
                  <a:lnTo>
                    <a:pt x="521" y="263"/>
                  </a:lnTo>
                  <a:lnTo>
                    <a:pt x="522" y="263"/>
                  </a:lnTo>
                  <a:lnTo>
                    <a:pt x="522" y="265"/>
                  </a:lnTo>
                  <a:lnTo>
                    <a:pt x="524" y="265"/>
                  </a:lnTo>
                  <a:lnTo>
                    <a:pt x="524" y="266"/>
                  </a:lnTo>
                  <a:lnTo>
                    <a:pt x="525" y="266"/>
                  </a:lnTo>
                  <a:lnTo>
                    <a:pt x="527" y="268"/>
                  </a:lnTo>
                  <a:lnTo>
                    <a:pt x="527" y="269"/>
                  </a:lnTo>
                  <a:lnTo>
                    <a:pt x="528" y="269"/>
                  </a:lnTo>
                  <a:lnTo>
                    <a:pt x="530" y="272"/>
                  </a:lnTo>
                  <a:lnTo>
                    <a:pt x="530" y="274"/>
                  </a:lnTo>
                  <a:lnTo>
                    <a:pt x="528" y="278"/>
                  </a:lnTo>
                  <a:lnTo>
                    <a:pt x="525" y="284"/>
                  </a:lnTo>
                  <a:lnTo>
                    <a:pt x="524" y="289"/>
                  </a:lnTo>
                  <a:lnTo>
                    <a:pt x="521" y="296"/>
                  </a:lnTo>
                  <a:lnTo>
                    <a:pt x="521" y="298"/>
                  </a:lnTo>
                  <a:lnTo>
                    <a:pt x="519" y="299"/>
                  </a:lnTo>
                  <a:lnTo>
                    <a:pt x="519" y="301"/>
                  </a:lnTo>
                  <a:lnTo>
                    <a:pt x="518" y="307"/>
                  </a:lnTo>
                  <a:lnTo>
                    <a:pt x="516" y="310"/>
                  </a:lnTo>
                  <a:lnTo>
                    <a:pt x="515" y="312"/>
                  </a:lnTo>
                  <a:lnTo>
                    <a:pt x="515" y="313"/>
                  </a:lnTo>
                  <a:lnTo>
                    <a:pt x="515" y="315"/>
                  </a:lnTo>
                  <a:lnTo>
                    <a:pt x="515" y="318"/>
                  </a:lnTo>
                  <a:lnTo>
                    <a:pt x="515" y="321"/>
                  </a:lnTo>
                  <a:lnTo>
                    <a:pt x="513" y="322"/>
                  </a:lnTo>
                  <a:lnTo>
                    <a:pt x="513" y="324"/>
                  </a:lnTo>
                  <a:lnTo>
                    <a:pt x="513" y="325"/>
                  </a:lnTo>
                  <a:lnTo>
                    <a:pt x="515" y="325"/>
                  </a:lnTo>
                  <a:lnTo>
                    <a:pt x="515" y="327"/>
                  </a:lnTo>
                  <a:lnTo>
                    <a:pt x="515" y="328"/>
                  </a:lnTo>
                  <a:lnTo>
                    <a:pt x="515" y="330"/>
                  </a:lnTo>
                  <a:lnTo>
                    <a:pt x="515" y="333"/>
                  </a:lnTo>
                  <a:lnTo>
                    <a:pt x="518" y="340"/>
                  </a:lnTo>
                  <a:lnTo>
                    <a:pt x="518" y="342"/>
                  </a:lnTo>
                  <a:lnTo>
                    <a:pt x="518" y="343"/>
                  </a:lnTo>
                  <a:lnTo>
                    <a:pt x="519" y="345"/>
                  </a:lnTo>
                  <a:lnTo>
                    <a:pt x="519" y="346"/>
                  </a:lnTo>
                  <a:lnTo>
                    <a:pt x="519" y="348"/>
                  </a:lnTo>
                  <a:lnTo>
                    <a:pt x="519" y="349"/>
                  </a:lnTo>
                  <a:lnTo>
                    <a:pt x="519" y="351"/>
                  </a:lnTo>
                  <a:lnTo>
                    <a:pt x="515" y="352"/>
                  </a:lnTo>
                  <a:lnTo>
                    <a:pt x="511" y="352"/>
                  </a:lnTo>
                  <a:lnTo>
                    <a:pt x="510" y="352"/>
                  </a:lnTo>
                  <a:lnTo>
                    <a:pt x="508" y="352"/>
                  </a:lnTo>
                  <a:lnTo>
                    <a:pt x="499" y="354"/>
                  </a:lnTo>
                  <a:lnTo>
                    <a:pt x="498" y="354"/>
                  </a:lnTo>
                  <a:lnTo>
                    <a:pt x="495" y="354"/>
                  </a:lnTo>
                  <a:lnTo>
                    <a:pt x="495" y="356"/>
                  </a:lnTo>
                  <a:lnTo>
                    <a:pt x="493" y="356"/>
                  </a:lnTo>
                  <a:lnTo>
                    <a:pt x="492" y="356"/>
                  </a:lnTo>
                  <a:lnTo>
                    <a:pt x="490" y="356"/>
                  </a:lnTo>
                  <a:lnTo>
                    <a:pt x="489" y="357"/>
                  </a:lnTo>
                  <a:lnTo>
                    <a:pt x="489" y="356"/>
                  </a:lnTo>
                  <a:lnTo>
                    <a:pt x="487" y="356"/>
                  </a:lnTo>
                  <a:lnTo>
                    <a:pt x="486" y="356"/>
                  </a:lnTo>
                  <a:lnTo>
                    <a:pt x="486" y="357"/>
                  </a:lnTo>
                  <a:lnTo>
                    <a:pt x="484" y="360"/>
                  </a:lnTo>
                  <a:lnTo>
                    <a:pt x="483" y="363"/>
                  </a:lnTo>
                  <a:lnTo>
                    <a:pt x="481" y="365"/>
                  </a:lnTo>
                  <a:lnTo>
                    <a:pt x="480" y="365"/>
                  </a:lnTo>
                  <a:lnTo>
                    <a:pt x="478" y="365"/>
                  </a:lnTo>
                  <a:lnTo>
                    <a:pt x="477" y="365"/>
                  </a:lnTo>
                  <a:lnTo>
                    <a:pt x="477" y="363"/>
                  </a:lnTo>
                  <a:lnTo>
                    <a:pt x="475" y="363"/>
                  </a:lnTo>
                  <a:lnTo>
                    <a:pt x="474" y="362"/>
                  </a:lnTo>
                  <a:lnTo>
                    <a:pt x="472" y="362"/>
                  </a:lnTo>
                  <a:lnTo>
                    <a:pt x="469" y="359"/>
                  </a:lnTo>
                  <a:lnTo>
                    <a:pt x="466" y="357"/>
                  </a:lnTo>
                  <a:lnTo>
                    <a:pt x="466" y="356"/>
                  </a:lnTo>
                  <a:lnTo>
                    <a:pt x="465" y="356"/>
                  </a:lnTo>
                  <a:lnTo>
                    <a:pt x="463" y="356"/>
                  </a:lnTo>
                  <a:lnTo>
                    <a:pt x="463" y="354"/>
                  </a:lnTo>
                  <a:lnTo>
                    <a:pt x="462" y="354"/>
                  </a:lnTo>
                  <a:lnTo>
                    <a:pt x="460" y="354"/>
                  </a:lnTo>
                  <a:lnTo>
                    <a:pt x="460" y="356"/>
                  </a:lnTo>
                  <a:lnTo>
                    <a:pt x="459" y="356"/>
                  </a:lnTo>
                  <a:lnTo>
                    <a:pt x="459" y="357"/>
                  </a:lnTo>
                  <a:lnTo>
                    <a:pt x="455" y="360"/>
                  </a:lnTo>
                  <a:lnTo>
                    <a:pt x="454" y="360"/>
                  </a:lnTo>
                  <a:lnTo>
                    <a:pt x="454" y="362"/>
                  </a:lnTo>
                  <a:lnTo>
                    <a:pt x="452" y="363"/>
                  </a:lnTo>
                  <a:lnTo>
                    <a:pt x="451" y="365"/>
                  </a:lnTo>
                  <a:lnTo>
                    <a:pt x="451" y="366"/>
                  </a:lnTo>
                  <a:lnTo>
                    <a:pt x="449" y="366"/>
                  </a:lnTo>
                  <a:lnTo>
                    <a:pt x="448" y="366"/>
                  </a:lnTo>
                  <a:lnTo>
                    <a:pt x="448" y="365"/>
                  </a:lnTo>
                  <a:lnTo>
                    <a:pt x="446" y="365"/>
                  </a:lnTo>
                  <a:lnTo>
                    <a:pt x="445" y="365"/>
                  </a:lnTo>
                  <a:lnTo>
                    <a:pt x="443" y="365"/>
                  </a:lnTo>
                  <a:lnTo>
                    <a:pt x="442" y="365"/>
                  </a:lnTo>
                  <a:lnTo>
                    <a:pt x="442" y="363"/>
                  </a:lnTo>
                  <a:lnTo>
                    <a:pt x="440" y="363"/>
                  </a:lnTo>
                  <a:lnTo>
                    <a:pt x="442" y="363"/>
                  </a:lnTo>
                  <a:lnTo>
                    <a:pt x="442" y="362"/>
                  </a:lnTo>
                  <a:lnTo>
                    <a:pt x="442" y="360"/>
                  </a:lnTo>
                  <a:lnTo>
                    <a:pt x="440" y="360"/>
                  </a:lnTo>
                  <a:lnTo>
                    <a:pt x="440" y="359"/>
                  </a:lnTo>
                  <a:lnTo>
                    <a:pt x="434" y="363"/>
                  </a:lnTo>
                  <a:lnTo>
                    <a:pt x="433" y="363"/>
                  </a:lnTo>
                  <a:lnTo>
                    <a:pt x="430" y="365"/>
                  </a:lnTo>
                  <a:lnTo>
                    <a:pt x="428" y="365"/>
                  </a:lnTo>
                  <a:lnTo>
                    <a:pt x="430" y="366"/>
                  </a:lnTo>
                  <a:lnTo>
                    <a:pt x="431" y="368"/>
                  </a:lnTo>
                  <a:lnTo>
                    <a:pt x="433" y="369"/>
                  </a:lnTo>
                  <a:lnTo>
                    <a:pt x="434" y="371"/>
                  </a:lnTo>
                  <a:lnTo>
                    <a:pt x="434" y="372"/>
                  </a:lnTo>
                  <a:lnTo>
                    <a:pt x="436" y="372"/>
                  </a:lnTo>
                  <a:lnTo>
                    <a:pt x="436" y="374"/>
                  </a:lnTo>
                  <a:lnTo>
                    <a:pt x="437" y="374"/>
                  </a:lnTo>
                  <a:lnTo>
                    <a:pt x="437" y="375"/>
                  </a:lnTo>
                  <a:lnTo>
                    <a:pt x="439" y="377"/>
                  </a:lnTo>
                  <a:lnTo>
                    <a:pt x="440" y="377"/>
                  </a:lnTo>
                  <a:lnTo>
                    <a:pt x="442" y="378"/>
                  </a:lnTo>
                  <a:lnTo>
                    <a:pt x="442" y="380"/>
                  </a:lnTo>
                  <a:lnTo>
                    <a:pt x="443" y="381"/>
                  </a:lnTo>
                  <a:lnTo>
                    <a:pt x="445" y="383"/>
                  </a:lnTo>
                  <a:lnTo>
                    <a:pt x="446" y="386"/>
                  </a:lnTo>
                  <a:lnTo>
                    <a:pt x="448" y="386"/>
                  </a:lnTo>
                  <a:lnTo>
                    <a:pt x="448" y="387"/>
                  </a:lnTo>
                  <a:lnTo>
                    <a:pt x="449" y="387"/>
                  </a:lnTo>
                  <a:lnTo>
                    <a:pt x="449" y="389"/>
                  </a:lnTo>
                  <a:lnTo>
                    <a:pt x="449" y="390"/>
                  </a:lnTo>
                  <a:lnTo>
                    <a:pt x="451" y="390"/>
                  </a:lnTo>
                  <a:lnTo>
                    <a:pt x="451" y="392"/>
                  </a:lnTo>
                  <a:lnTo>
                    <a:pt x="451" y="393"/>
                  </a:lnTo>
                  <a:lnTo>
                    <a:pt x="451" y="399"/>
                  </a:lnTo>
                  <a:lnTo>
                    <a:pt x="451" y="401"/>
                  </a:lnTo>
                  <a:lnTo>
                    <a:pt x="449" y="401"/>
                  </a:lnTo>
                  <a:lnTo>
                    <a:pt x="449" y="405"/>
                  </a:lnTo>
                  <a:lnTo>
                    <a:pt x="449" y="407"/>
                  </a:lnTo>
                  <a:lnTo>
                    <a:pt x="449" y="410"/>
                  </a:lnTo>
                  <a:lnTo>
                    <a:pt x="449" y="412"/>
                  </a:lnTo>
                  <a:lnTo>
                    <a:pt x="449" y="413"/>
                  </a:lnTo>
                  <a:lnTo>
                    <a:pt x="448" y="413"/>
                  </a:lnTo>
                  <a:lnTo>
                    <a:pt x="448" y="415"/>
                  </a:lnTo>
                  <a:lnTo>
                    <a:pt x="448" y="416"/>
                  </a:lnTo>
                  <a:lnTo>
                    <a:pt x="448" y="418"/>
                  </a:lnTo>
                  <a:lnTo>
                    <a:pt x="449" y="419"/>
                  </a:lnTo>
                  <a:lnTo>
                    <a:pt x="452" y="421"/>
                  </a:lnTo>
                  <a:lnTo>
                    <a:pt x="454" y="422"/>
                  </a:lnTo>
                  <a:lnTo>
                    <a:pt x="455" y="421"/>
                  </a:lnTo>
                  <a:lnTo>
                    <a:pt x="457" y="418"/>
                  </a:lnTo>
                  <a:lnTo>
                    <a:pt x="459" y="418"/>
                  </a:lnTo>
                  <a:lnTo>
                    <a:pt x="460" y="419"/>
                  </a:lnTo>
                  <a:lnTo>
                    <a:pt x="462" y="419"/>
                  </a:lnTo>
                  <a:lnTo>
                    <a:pt x="463" y="421"/>
                  </a:lnTo>
                  <a:lnTo>
                    <a:pt x="465" y="422"/>
                  </a:lnTo>
                  <a:lnTo>
                    <a:pt x="466" y="422"/>
                  </a:lnTo>
                  <a:lnTo>
                    <a:pt x="466" y="424"/>
                  </a:lnTo>
                  <a:lnTo>
                    <a:pt x="468" y="424"/>
                  </a:lnTo>
                  <a:lnTo>
                    <a:pt x="468" y="425"/>
                  </a:lnTo>
                  <a:lnTo>
                    <a:pt x="468" y="430"/>
                  </a:lnTo>
                  <a:lnTo>
                    <a:pt x="466" y="433"/>
                  </a:lnTo>
                  <a:lnTo>
                    <a:pt x="466" y="434"/>
                  </a:lnTo>
                  <a:lnTo>
                    <a:pt x="463" y="437"/>
                  </a:lnTo>
                  <a:lnTo>
                    <a:pt x="465" y="439"/>
                  </a:lnTo>
                  <a:lnTo>
                    <a:pt x="468" y="440"/>
                  </a:lnTo>
                  <a:lnTo>
                    <a:pt x="469" y="440"/>
                  </a:lnTo>
                  <a:lnTo>
                    <a:pt x="471" y="442"/>
                  </a:lnTo>
                  <a:lnTo>
                    <a:pt x="472" y="442"/>
                  </a:lnTo>
                  <a:lnTo>
                    <a:pt x="472" y="443"/>
                  </a:lnTo>
                  <a:lnTo>
                    <a:pt x="474" y="445"/>
                  </a:lnTo>
                  <a:lnTo>
                    <a:pt x="475" y="445"/>
                  </a:lnTo>
                  <a:lnTo>
                    <a:pt x="474" y="446"/>
                  </a:lnTo>
                  <a:lnTo>
                    <a:pt x="475" y="446"/>
                  </a:lnTo>
                  <a:lnTo>
                    <a:pt x="475" y="448"/>
                  </a:lnTo>
                  <a:lnTo>
                    <a:pt x="477" y="448"/>
                  </a:lnTo>
                  <a:lnTo>
                    <a:pt x="477" y="449"/>
                  </a:lnTo>
                  <a:lnTo>
                    <a:pt x="478" y="449"/>
                  </a:lnTo>
                  <a:lnTo>
                    <a:pt x="480" y="451"/>
                  </a:lnTo>
                  <a:lnTo>
                    <a:pt x="481" y="451"/>
                  </a:lnTo>
                  <a:lnTo>
                    <a:pt x="483" y="451"/>
                  </a:lnTo>
                  <a:lnTo>
                    <a:pt x="484" y="451"/>
                  </a:lnTo>
                  <a:lnTo>
                    <a:pt x="483" y="452"/>
                  </a:lnTo>
                  <a:lnTo>
                    <a:pt x="483" y="454"/>
                  </a:lnTo>
                  <a:lnTo>
                    <a:pt x="484" y="454"/>
                  </a:lnTo>
                  <a:lnTo>
                    <a:pt x="484" y="455"/>
                  </a:lnTo>
                  <a:lnTo>
                    <a:pt x="486" y="455"/>
                  </a:lnTo>
                  <a:lnTo>
                    <a:pt x="486" y="457"/>
                  </a:lnTo>
                  <a:lnTo>
                    <a:pt x="489" y="458"/>
                  </a:lnTo>
                  <a:lnTo>
                    <a:pt x="490" y="460"/>
                  </a:lnTo>
                  <a:lnTo>
                    <a:pt x="492" y="462"/>
                  </a:lnTo>
                  <a:lnTo>
                    <a:pt x="493" y="462"/>
                  </a:lnTo>
                  <a:lnTo>
                    <a:pt x="493" y="463"/>
                  </a:lnTo>
                  <a:lnTo>
                    <a:pt x="495" y="463"/>
                  </a:lnTo>
                  <a:lnTo>
                    <a:pt x="496" y="465"/>
                  </a:lnTo>
                  <a:lnTo>
                    <a:pt x="498" y="466"/>
                  </a:lnTo>
                  <a:lnTo>
                    <a:pt x="498" y="468"/>
                  </a:lnTo>
                  <a:lnTo>
                    <a:pt x="499" y="468"/>
                  </a:lnTo>
                  <a:lnTo>
                    <a:pt x="499" y="469"/>
                  </a:lnTo>
                  <a:lnTo>
                    <a:pt x="501" y="469"/>
                  </a:lnTo>
                  <a:lnTo>
                    <a:pt x="502" y="469"/>
                  </a:lnTo>
                  <a:lnTo>
                    <a:pt x="502" y="471"/>
                  </a:lnTo>
                  <a:lnTo>
                    <a:pt x="504" y="472"/>
                  </a:lnTo>
                  <a:lnTo>
                    <a:pt x="505" y="472"/>
                  </a:lnTo>
                  <a:lnTo>
                    <a:pt x="505" y="474"/>
                  </a:lnTo>
                  <a:lnTo>
                    <a:pt x="507" y="475"/>
                  </a:lnTo>
                  <a:lnTo>
                    <a:pt x="508" y="475"/>
                  </a:lnTo>
                  <a:lnTo>
                    <a:pt x="508" y="477"/>
                  </a:lnTo>
                  <a:lnTo>
                    <a:pt x="510" y="477"/>
                  </a:lnTo>
                  <a:lnTo>
                    <a:pt x="510" y="478"/>
                  </a:lnTo>
                  <a:lnTo>
                    <a:pt x="511" y="478"/>
                  </a:lnTo>
                  <a:lnTo>
                    <a:pt x="513" y="478"/>
                  </a:lnTo>
                  <a:lnTo>
                    <a:pt x="513" y="480"/>
                  </a:lnTo>
                  <a:lnTo>
                    <a:pt x="515" y="480"/>
                  </a:lnTo>
                  <a:lnTo>
                    <a:pt x="516" y="481"/>
                  </a:lnTo>
                  <a:lnTo>
                    <a:pt x="516" y="483"/>
                  </a:lnTo>
                  <a:lnTo>
                    <a:pt x="518" y="483"/>
                  </a:lnTo>
                  <a:lnTo>
                    <a:pt x="518" y="484"/>
                  </a:lnTo>
                  <a:lnTo>
                    <a:pt x="519" y="484"/>
                  </a:lnTo>
                  <a:lnTo>
                    <a:pt x="519" y="486"/>
                  </a:lnTo>
                  <a:lnTo>
                    <a:pt x="521" y="486"/>
                  </a:lnTo>
                  <a:lnTo>
                    <a:pt x="521" y="487"/>
                  </a:lnTo>
                  <a:lnTo>
                    <a:pt x="522" y="487"/>
                  </a:lnTo>
                  <a:lnTo>
                    <a:pt x="522" y="489"/>
                  </a:lnTo>
                  <a:lnTo>
                    <a:pt x="525" y="490"/>
                  </a:lnTo>
                  <a:lnTo>
                    <a:pt x="525" y="492"/>
                  </a:lnTo>
                  <a:lnTo>
                    <a:pt x="527" y="492"/>
                  </a:lnTo>
                  <a:lnTo>
                    <a:pt x="527" y="493"/>
                  </a:lnTo>
                  <a:lnTo>
                    <a:pt x="528" y="493"/>
                  </a:lnTo>
                  <a:lnTo>
                    <a:pt x="528" y="495"/>
                  </a:lnTo>
                  <a:lnTo>
                    <a:pt x="531" y="498"/>
                  </a:lnTo>
                  <a:lnTo>
                    <a:pt x="531" y="499"/>
                  </a:lnTo>
                  <a:lnTo>
                    <a:pt x="534" y="501"/>
                  </a:lnTo>
                  <a:lnTo>
                    <a:pt x="534" y="502"/>
                  </a:lnTo>
                  <a:lnTo>
                    <a:pt x="536" y="504"/>
                  </a:lnTo>
                  <a:lnTo>
                    <a:pt x="537" y="505"/>
                  </a:lnTo>
                  <a:lnTo>
                    <a:pt x="539" y="508"/>
                  </a:lnTo>
                  <a:lnTo>
                    <a:pt x="540" y="508"/>
                  </a:lnTo>
                  <a:lnTo>
                    <a:pt x="540" y="510"/>
                  </a:lnTo>
                  <a:lnTo>
                    <a:pt x="542" y="511"/>
                  </a:lnTo>
                  <a:lnTo>
                    <a:pt x="543" y="513"/>
                  </a:lnTo>
                  <a:lnTo>
                    <a:pt x="545" y="515"/>
                  </a:lnTo>
                  <a:lnTo>
                    <a:pt x="546" y="516"/>
                  </a:lnTo>
                  <a:lnTo>
                    <a:pt x="546" y="518"/>
                  </a:lnTo>
                  <a:lnTo>
                    <a:pt x="548" y="519"/>
                  </a:lnTo>
                  <a:lnTo>
                    <a:pt x="549" y="519"/>
                  </a:lnTo>
                  <a:lnTo>
                    <a:pt x="549" y="521"/>
                  </a:lnTo>
                  <a:lnTo>
                    <a:pt x="551" y="522"/>
                  </a:lnTo>
                  <a:lnTo>
                    <a:pt x="552" y="524"/>
                  </a:lnTo>
                  <a:lnTo>
                    <a:pt x="554" y="525"/>
                  </a:lnTo>
                  <a:lnTo>
                    <a:pt x="554" y="527"/>
                  </a:lnTo>
                  <a:lnTo>
                    <a:pt x="555" y="527"/>
                  </a:lnTo>
                  <a:lnTo>
                    <a:pt x="555" y="528"/>
                  </a:lnTo>
                  <a:lnTo>
                    <a:pt x="561" y="536"/>
                  </a:lnTo>
                  <a:lnTo>
                    <a:pt x="564" y="539"/>
                  </a:lnTo>
                  <a:lnTo>
                    <a:pt x="566" y="540"/>
                  </a:lnTo>
                  <a:lnTo>
                    <a:pt x="564" y="542"/>
                  </a:lnTo>
                  <a:lnTo>
                    <a:pt x="561" y="542"/>
                  </a:lnTo>
                  <a:lnTo>
                    <a:pt x="554" y="545"/>
                  </a:lnTo>
                  <a:lnTo>
                    <a:pt x="552" y="545"/>
                  </a:lnTo>
                  <a:lnTo>
                    <a:pt x="551" y="545"/>
                  </a:lnTo>
                  <a:lnTo>
                    <a:pt x="549" y="545"/>
                  </a:lnTo>
                  <a:lnTo>
                    <a:pt x="549" y="546"/>
                  </a:lnTo>
                  <a:lnTo>
                    <a:pt x="549" y="545"/>
                  </a:lnTo>
                  <a:lnTo>
                    <a:pt x="548" y="546"/>
                  </a:lnTo>
                  <a:lnTo>
                    <a:pt x="545" y="546"/>
                  </a:lnTo>
                  <a:lnTo>
                    <a:pt x="542" y="546"/>
                  </a:lnTo>
                  <a:lnTo>
                    <a:pt x="539" y="546"/>
                  </a:lnTo>
                  <a:lnTo>
                    <a:pt x="537" y="548"/>
                  </a:lnTo>
                  <a:lnTo>
                    <a:pt x="536" y="548"/>
                  </a:lnTo>
                  <a:lnTo>
                    <a:pt x="534" y="548"/>
                  </a:lnTo>
                  <a:lnTo>
                    <a:pt x="533" y="549"/>
                  </a:lnTo>
                  <a:lnTo>
                    <a:pt x="533" y="548"/>
                  </a:lnTo>
                  <a:lnTo>
                    <a:pt x="531" y="548"/>
                  </a:lnTo>
                  <a:lnTo>
                    <a:pt x="531" y="549"/>
                  </a:lnTo>
                  <a:lnTo>
                    <a:pt x="530" y="549"/>
                  </a:lnTo>
                  <a:lnTo>
                    <a:pt x="530" y="551"/>
                  </a:lnTo>
                  <a:lnTo>
                    <a:pt x="528" y="551"/>
                  </a:lnTo>
                  <a:lnTo>
                    <a:pt x="528" y="549"/>
                  </a:lnTo>
                  <a:lnTo>
                    <a:pt x="527" y="551"/>
                  </a:lnTo>
                  <a:lnTo>
                    <a:pt x="525" y="552"/>
                  </a:lnTo>
                  <a:lnTo>
                    <a:pt x="524" y="555"/>
                  </a:lnTo>
                  <a:lnTo>
                    <a:pt x="524" y="557"/>
                  </a:lnTo>
                  <a:lnTo>
                    <a:pt x="522" y="557"/>
                  </a:lnTo>
                  <a:lnTo>
                    <a:pt x="522" y="558"/>
                  </a:lnTo>
                  <a:lnTo>
                    <a:pt x="519" y="561"/>
                  </a:lnTo>
                  <a:lnTo>
                    <a:pt x="519" y="563"/>
                  </a:lnTo>
                  <a:lnTo>
                    <a:pt x="515" y="569"/>
                  </a:lnTo>
                  <a:lnTo>
                    <a:pt x="513" y="569"/>
                  </a:lnTo>
                  <a:lnTo>
                    <a:pt x="513" y="571"/>
                  </a:lnTo>
                  <a:lnTo>
                    <a:pt x="508" y="577"/>
                  </a:lnTo>
                  <a:lnTo>
                    <a:pt x="507" y="578"/>
                  </a:lnTo>
                  <a:lnTo>
                    <a:pt x="505" y="580"/>
                  </a:lnTo>
                  <a:lnTo>
                    <a:pt x="501" y="586"/>
                  </a:lnTo>
                  <a:lnTo>
                    <a:pt x="499" y="586"/>
                  </a:lnTo>
                  <a:lnTo>
                    <a:pt x="499" y="587"/>
                  </a:lnTo>
                  <a:lnTo>
                    <a:pt x="499" y="589"/>
                  </a:lnTo>
                  <a:lnTo>
                    <a:pt x="499" y="590"/>
                  </a:lnTo>
                  <a:lnTo>
                    <a:pt x="499" y="592"/>
                  </a:lnTo>
                  <a:lnTo>
                    <a:pt x="498" y="592"/>
                  </a:lnTo>
                  <a:lnTo>
                    <a:pt x="498" y="596"/>
                  </a:lnTo>
                  <a:lnTo>
                    <a:pt x="496" y="599"/>
                  </a:lnTo>
                  <a:lnTo>
                    <a:pt x="495" y="601"/>
                  </a:lnTo>
                  <a:lnTo>
                    <a:pt x="495" y="602"/>
                  </a:lnTo>
                  <a:lnTo>
                    <a:pt x="495" y="604"/>
                  </a:lnTo>
                  <a:lnTo>
                    <a:pt x="490" y="604"/>
                  </a:lnTo>
                  <a:lnTo>
                    <a:pt x="489" y="602"/>
                  </a:lnTo>
                  <a:lnTo>
                    <a:pt x="486" y="602"/>
                  </a:lnTo>
                  <a:lnTo>
                    <a:pt x="483" y="601"/>
                  </a:lnTo>
                  <a:lnTo>
                    <a:pt x="481" y="601"/>
                  </a:lnTo>
                  <a:lnTo>
                    <a:pt x="480" y="601"/>
                  </a:lnTo>
                  <a:lnTo>
                    <a:pt x="478" y="602"/>
                  </a:lnTo>
                  <a:lnTo>
                    <a:pt x="477" y="602"/>
                  </a:lnTo>
                  <a:lnTo>
                    <a:pt x="475" y="602"/>
                  </a:lnTo>
                  <a:lnTo>
                    <a:pt x="474" y="604"/>
                  </a:lnTo>
                  <a:lnTo>
                    <a:pt x="472" y="604"/>
                  </a:lnTo>
                  <a:lnTo>
                    <a:pt x="468" y="605"/>
                  </a:lnTo>
                  <a:lnTo>
                    <a:pt x="466" y="605"/>
                  </a:lnTo>
                  <a:lnTo>
                    <a:pt x="463" y="604"/>
                  </a:lnTo>
                  <a:lnTo>
                    <a:pt x="462" y="604"/>
                  </a:lnTo>
                  <a:lnTo>
                    <a:pt x="455" y="602"/>
                  </a:lnTo>
                  <a:lnTo>
                    <a:pt x="452" y="601"/>
                  </a:lnTo>
                  <a:lnTo>
                    <a:pt x="449" y="601"/>
                  </a:lnTo>
                  <a:lnTo>
                    <a:pt x="448" y="601"/>
                  </a:lnTo>
                  <a:lnTo>
                    <a:pt x="446" y="601"/>
                  </a:lnTo>
                  <a:lnTo>
                    <a:pt x="446" y="602"/>
                  </a:lnTo>
                  <a:lnTo>
                    <a:pt x="445" y="602"/>
                  </a:lnTo>
                  <a:lnTo>
                    <a:pt x="443" y="602"/>
                  </a:lnTo>
                  <a:lnTo>
                    <a:pt x="443" y="604"/>
                  </a:lnTo>
                  <a:lnTo>
                    <a:pt x="442" y="604"/>
                  </a:lnTo>
                  <a:lnTo>
                    <a:pt x="440" y="604"/>
                  </a:lnTo>
                  <a:lnTo>
                    <a:pt x="440" y="605"/>
                  </a:lnTo>
                  <a:lnTo>
                    <a:pt x="439" y="605"/>
                  </a:lnTo>
                  <a:lnTo>
                    <a:pt x="434" y="608"/>
                  </a:lnTo>
                  <a:lnTo>
                    <a:pt x="431" y="610"/>
                  </a:lnTo>
                  <a:lnTo>
                    <a:pt x="430" y="610"/>
                  </a:lnTo>
                  <a:lnTo>
                    <a:pt x="428" y="611"/>
                  </a:lnTo>
                  <a:lnTo>
                    <a:pt x="427" y="611"/>
                  </a:lnTo>
                  <a:lnTo>
                    <a:pt x="425" y="613"/>
                  </a:lnTo>
                  <a:lnTo>
                    <a:pt x="424" y="613"/>
                  </a:lnTo>
                  <a:lnTo>
                    <a:pt x="424" y="614"/>
                  </a:lnTo>
                  <a:lnTo>
                    <a:pt x="422" y="614"/>
                  </a:lnTo>
                  <a:lnTo>
                    <a:pt x="421" y="614"/>
                  </a:lnTo>
                  <a:lnTo>
                    <a:pt x="421" y="616"/>
                  </a:lnTo>
                  <a:lnTo>
                    <a:pt x="419" y="616"/>
                  </a:lnTo>
                  <a:lnTo>
                    <a:pt x="418" y="616"/>
                  </a:lnTo>
                  <a:lnTo>
                    <a:pt x="416" y="617"/>
                  </a:lnTo>
                  <a:lnTo>
                    <a:pt x="415" y="617"/>
                  </a:lnTo>
                  <a:lnTo>
                    <a:pt x="413" y="619"/>
                  </a:lnTo>
                  <a:lnTo>
                    <a:pt x="412" y="619"/>
                  </a:lnTo>
                  <a:lnTo>
                    <a:pt x="412" y="621"/>
                  </a:lnTo>
                  <a:lnTo>
                    <a:pt x="410" y="621"/>
                  </a:lnTo>
                  <a:lnTo>
                    <a:pt x="409" y="621"/>
                  </a:lnTo>
                  <a:lnTo>
                    <a:pt x="407" y="621"/>
                  </a:lnTo>
                  <a:lnTo>
                    <a:pt x="407" y="622"/>
                  </a:lnTo>
                  <a:lnTo>
                    <a:pt x="406" y="622"/>
                  </a:lnTo>
                  <a:lnTo>
                    <a:pt x="404" y="622"/>
                  </a:lnTo>
                  <a:lnTo>
                    <a:pt x="403" y="622"/>
                  </a:lnTo>
                  <a:lnTo>
                    <a:pt x="403" y="624"/>
                  </a:lnTo>
                  <a:lnTo>
                    <a:pt x="401" y="624"/>
                  </a:lnTo>
                  <a:lnTo>
                    <a:pt x="396" y="624"/>
                  </a:lnTo>
                  <a:lnTo>
                    <a:pt x="396" y="625"/>
                  </a:lnTo>
                  <a:lnTo>
                    <a:pt x="395" y="625"/>
                  </a:lnTo>
                  <a:lnTo>
                    <a:pt x="387" y="625"/>
                  </a:lnTo>
                  <a:lnTo>
                    <a:pt x="386" y="625"/>
                  </a:lnTo>
                  <a:lnTo>
                    <a:pt x="384" y="627"/>
                  </a:lnTo>
                  <a:lnTo>
                    <a:pt x="383" y="627"/>
                  </a:lnTo>
                  <a:lnTo>
                    <a:pt x="380" y="627"/>
                  </a:lnTo>
                  <a:lnTo>
                    <a:pt x="378" y="627"/>
                  </a:lnTo>
                  <a:lnTo>
                    <a:pt x="371" y="628"/>
                  </a:lnTo>
                  <a:lnTo>
                    <a:pt x="368" y="628"/>
                  </a:lnTo>
                  <a:lnTo>
                    <a:pt x="366" y="628"/>
                  </a:lnTo>
                  <a:lnTo>
                    <a:pt x="365" y="630"/>
                  </a:lnTo>
                  <a:lnTo>
                    <a:pt x="363" y="630"/>
                  </a:lnTo>
                  <a:lnTo>
                    <a:pt x="362" y="631"/>
                  </a:lnTo>
                  <a:lnTo>
                    <a:pt x="360" y="633"/>
                  </a:lnTo>
                  <a:lnTo>
                    <a:pt x="356" y="636"/>
                  </a:lnTo>
                  <a:lnTo>
                    <a:pt x="354" y="637"/>
                  </a:lnTo>
                  <a:lnTo>
                    <a:pt x="353" y="639"/>
                  </a:lnTo>
                  <a:lnTo>
                    <a:pt x="353" y="637"/>
                  </a:lnTo>
                  <a:lnTo>
                    <a:pt x="351" y="636"/>
                  </a:lnTo>
                  <a:lnTo>
                    <a:pt x="350" y="634"/>
                  </a:lnTo>
                  <a:lnTo>
                    <a:pt x="348" y="633"/>
                  </a:lnTo>
                  <a:lnTo>
                    <a:pt x="343" y="631"/>
                  </a:lnTo>
                  <a:lnTo>
                    <a:pt x="340" y="630"/>
                  </a:lnTo>
                  <a:lnTo>
                    <a:pt x="336" y="628"/>
                  </a:lnTo>
                  <a:lnTo>
                    <a:pt x="334" y="628"/>
                  </a:lnTo>
                  <a:lnTo>
                    <a:pt x="331" y="628"/>
                  </a:lnTo>
                  <a:lnTo>
                    <a:pt x="330" y="628"/>
                  </a:lnTo>
                  <a:lnTo>
                    <a:pt x="328" y="628"/>
                  </a:lnTo>
                  <a:lnTo>
                    <a:pt x="327" y="628"/>
                  </a:lnTo>
                  <a:lnTo>
                    <a:pt x="325" y="628"/>
                  </a:lnTo>
                  <a:lnTo>
                    <a:pt x="321" y="630"/>
                  </a:lnTo>
                  <a:lnTo>
                    <a:pt x="319" y="630"/>
                  </a:lnTo>
                  <a:lnTo>
                    <a:pt x="318" y="630"/>
                  </a:lnTo>
                  <a:lnTo>
                    <a:pt x="316" y="630"/>
                  </a:lnTo>
                  <a:lnTo>
                    <a:pt x="313" y="630"/>
                  </a:lnTo>
                  <a:lnTo>
                    <a:pt x="315" y="634"/>
                  </a:lnTo>
                  <a:lnTo>
                    <a:pt x="315" y="636"/>
                  </a:lnTo>
                  <a:lnTo>
                    <a:pt x="316" y="636"/>
                  </a:lnTo>
                  <a:lnTo>
                    <a:pt x="316" y="637"/>
                  </a:lnTo>
                  <a:lnTo>
                    <a:pt x="315" y="637"/>
                  </a:lnTo>
                  <a:lnTo>
                    <a:pt x="315" y="639"/>
                  </a:lnTo>
                  <a:lnTo>
                    <a:pt x="315" y="640"/>
                  </a:lnTo>
                  <a:lnTo>
                    <a:pt x="316" y="640"/>
                  </a:lnTo>
                  <a:lnTo>
                    <a:pt x="316" y="642"/>
                  </a:lnTo>
                  <a:lnTo>
                    <a:pt x="315" y="642"/>
                  </a:lnTo>
                  <a:lnTo>
                    <a:pt x="315" y="643"/>
                  </a:lnTo>
                  <a:lnTo>
                    <a:pt x="315" y="645"/>
                  </a:lnTo>
                  <a:lnTo>
                    <a:pt x="315" y="646"/>
                  </a:lnTo>
                  <a:lnTo>
                    <a:pt x="316" y="646"/>
                  </a:lnTo>
                  <a:lnTo>
                    <a:pt x="315" y="646"/>
                  </a:lnTo>
                  <a:lnTo>
                    <a:pt x="316" y="646"/>
                  </a:lnTo>
                  <a:lnTo>
                    <a:pt x="316" y="648"/>
                  </a:lnTo>
                  <a:lnTo>
                    <a:pt x="316" y="649"/>
                  </a:lnTo>
                  <a:lnTo>
                    <a:pt x="318" y="649"/>
                  </a:lnTo>
                  <a:lnTo>
                    <a:pt x="318" y="651"/>
                  </a:lnTo>
                  <a:lnTo>
                    <a:pt x="318" y="652"/>
                  </a:lnTo>
                  <a:lnTo>
                    <a:pt x="318" y="654"/>
                  </a:lnTo>
                  <a:lnTo>
                    <a:pt x="318" y="655"/>
                  </a:lnTo>
                  <a:lnTo>
                    <a:pt x="319" y="655"/>
                  </a:lnTo>
                  <a:lnTo>
                    <a:pt x="319" y="657"/>
                  </a:lnTo>
                  <a:lnTo>
                    <a:pt x="319" y="658"/>
                  </a:lnTo>
                  <a:lnTo>
                    <a:pt x="319" y="660"/>
                  </a:lnTo>
                  <a:lnTo>
                    <a:pt x="319" y="661"/>
                  </a:lnTo>
                  <a:lnTo>
                    <a:pt x="321" y="661"/>
                  </a:lnTo>
                  <a:lnTo>
                    <a:pt x="319" y="661"/>
                  </a:lnTo>
                  <a:lnTo>
                    <a:pt x="319" y="663"/>
                  </a:lnTo>
                  <a:lnTo>
                    <a:pt x="318" y="663"/>
                  </a:lnTo>
                  <a:lnTo>
                    <a:pt x="316" y="663"/>
                  </a:lnTo>
                  <a:lnTo>
                    <a:pt x="315" y="663"/>
                  </a:lnTo>
                  <a:lnTo>
                    <a:pt x="315" y="661"/>
                  </a:lnTo>
                  <a:lnTo>
                    <a:pt x="313" y="661"/>
                  </a:lnTo>
                  <a:lnTo>
                    <a:pt x="313" y="663"/>
                  </a:lnTo>
                  <a:lnTo>
                    <a:pt x="313" y="664"/>
                  </a:lnTo>
                  <a:lnTo>
                    <a:pt x="313" y="666"/>
                  </a:lnTo>
                  <a:lnTo>
                    <a:pt x="313" y="667"/>
                  </a:lnTo>
                  <a:lnTo>
                    <a:pt x="313" y="669"/>
                  </a:lnTo>
                  <a:lnTo>
                    <a:pt x="315" y="670"/>
                  </a:lnTo>
                  <a:lnTo>
                    <a:pt x="315" y="672"/>
                  </a:lnTo>
                  <a:lnTo>
                    <a:pt x="315" y="674"/>
                  </a:lnTo>
                  <a:lnTo>
                    <a:pt x="315" y="675"/>
                  </a:lnTo>
                  <a:lnTo>
                    <a:pt x="315" y="677"/>
                  </a:lnTo>
                  <a:lnTo>
                    <a:pt x="318" y="677"/>
                  </a:lnTo>
                  <a:lnTo>
                    <a:pt x="319" y="677"/>
                  </a:lnTo>
                  <a:lnTo>
                    <a:pt x="321" y="677"/>
                  </a:lnTo>
                  <a:lnTo>
                    <a:pt x="322" y="677"/>
                  </a:lnTo>
                  <a:lnTo>
                    <a:pt x="322" y="678"/>
                  </a:lnTo>
                  <a:lnTo>
                    <a:pt x="321" y="680"/>
                  </a:lnTo>
                  <a:lnTo>
                    <a:pt x="322" y="680"/>
                  </a:lnTo>
                  <a:lnTo>
                    <a:pt x="322" y="681"/>
                  </a:lnTo>
                  <a:lnTo>
                    <a:pt x="324" y="684"/>
                  </a:lnTo>
                  <a:lnTo>
                    <a:pt x="324" y="686"/>
                  </a:lnTo>
                  <a:lnTo>
                    <a:pt x="324" y="687"/>
                  </a:lnTo>
                  <a:lnTo>
                    <a:pt x="325" y="687"/>
                  </a:lnTo>
                  <a:lnTo>
                    <a:pt x="325" y="689"/>
                  </a:lnTo>
                  <a:lnTo>
                    <a:pt x="327" y="692"/>
                  </a:lnTo>
                  <a:lnTo>
                    <a:pt x="327" y="693"/>
                  </a:lnTo>
                  <a:lnTo>
                    <a:pt x="328" y="693"/>
                  </a:lnTo>
                  <a:lnTo>
                    <a:pt x="328" y="695"/>
                  </a:lnTo>
                  <a:lnTo>
                    <a:pt x="328" y="696"/>
                  </a:lnTo>
                  <a:lnTo>
                    <a:pt x="330" y="696"/>
                  </a:lnTo>
                  <a:lnTo>
                    <a:pt x="330" y="698"/>
                  </a:lnTo>
                  <a:lnTo>
                    <a:pt x="336" y="702"/>
                  </a:lnTo>
                  <a:lnTo>
                    <a:pt x="337" y="702"/>
                  </a:lnTo>
                  <a:lnTo>
                    <a:pt x="339" y="704"/>
                  </a:lnTo>
                  <a:lnTo>
                    <a:pt x="340" y="705"/>
                  </a:lnTo>
                  <a:lnTo>
                    <a:pt x="342" y="707"/>
                  </a:lnTo>
                  <a:lnTo>
                    <a:pt x="343" y="708"/>
                  </a:lnTo>
                  <a:lnTo>
                    <a:pt x="345" y="708"/>
                  </a:lnTo>
                  <a:lnTo>
                    <a:pt x="347" y="710"/>
                  </a:lnTo>
                  <a:lnTo>
                    <a:pt x="348" y="711"/>
                  </a:lnTo>
                  <a:lnTo>
                    <a:pt x="350" y="711"/>
                  </a:lnTo>
                  <a:lnTo>
                    <a:pt x="351" y="713"/>
                  </a:lnTo>
                  <a:lnTo>
                    <a:pt x="353" y="713"/>
                  </a:lnTo>
                  <a:lnTo>
                    <a:pt x="353" y="714"/>
                  </a:lnTo>
                  <a:lnTo>
                    <a:pt x="354" y="716"/>
                  </a:lnTo>
                  <a:lnTo>
                    <a:pt x="356" y="714"/>
                  </a:lnTo>
                  <a:lnTo>
                    <a:pt x="360" y="711"/>
                  </a:lnTo>
                  <a:lnTo>
                    <a:pt x="362" y="710"/>
                  </a:lnTo>
                  <a:lnTo>
                    <a:pt x="363" y="708"/>
                  </a:lnTo>
                  <a:lnTo>
                    <a:pt x="365" y="708"/>
                  </a:lnTo>
                  <a:lnTo>
                    <a:pt x="366" y="708"/>
                  </a:lnTo>
                  <a:lnTo>
                    <a:pt x="366" y="707"/>
                  </a:lnTo>
                  <a:lnTo>
                    <a:pt x="368" y="707"/>
                  </a:lnTo>
                  <a:lnTo>
                    <a:pt x="368" y="705"/>
                  </a:lnTo>
                  <a:lnTo>
                    <a:pt x="369" y="705"/>
                  </a:lnTo>
                  <a:lnTo>
                    <a:pt x="372" y="708"/>
                  </a:lnTo>
                  <a:lnTo>
                    <a:pt x="374" y="708"/>
                  </a:lnTo>
                  <a:lnTo>
                    <a:pt x="375" y="710"/>
                  </a:lnTo>
                  <a:lnTo>
                    <a:pt x="375" y="713"/>
                  </a:lnTo>
                  <a:lnTo>
                    <a:pt x="375" y="714"/>
                  </a:lnTo>
                  <a:lnTo>
                    <a:pt x="377" y="719"/>
                  </a:lnTo>
                  <a:lnTo>
                    <a:pt x="377" y="722"/>
                  </a:lnTo>
                  <a:lnTo>
                    <a:pt x="377" y="723"/>
                  </a:lnTo>
                  <a:lnTo>
                    <a:pt x="378" y="725"/>
                  </a:lnTo>
                  <a:lnTo>
                    <a:pt x="380" y="725"/>
                  </a:lnTo>
                  <a:lnTo>
                    <a:pt x="380" y="727"/>
                  </a:lnTo>
                  <a:lnTo>
                    <a:pt x="383" y="730"/>
                  </a:lnTo>
                  <a:lnTo>
                    <a:pt x="383" y="731"/>
                  </a:lnTo>
                  <a:lnTo>
                    <a:pt x="383" y="733"/>
                  </a:lnTo>
                  <a:lnTo>
                    <a:pt x="386" y="739"/>
                  </a:lnTo>
                  <a:lnTo>
                    <a:pt x="386" y="740"/>
                  </a:lnTo>
                  <a:lnTo>
                    <a:pt x="386" y="742"/>
                  </a:lnTo>
                  <a:lnTo>
                    <a:pt x="386" y="746"/>
                  </a:lnTo>
                  <a:lnTo>
                    <a:pt x="386" y="748"/>
                  </a:lnTo>
                  <a:lnTo>
                    <a:pt x="386" y="749"/>
                  </a:lnTo>
                  <a:lnTo>
                    <a:pt x="384" y="751"/>
                  </a:lnTo>
                  <a:lnTo>
                    <a:pt x="383" y="751"/>
                  </a:lnTo>
                  <a:lnTo>
                    <a:pt x="381" y="752"/>
                  </a:lnTo>
                  <a:lnTo>
                    <a:pt x="378" y="754"/>
                  </a:lnTo>
                  <a:lnTo>
                    <a:pt x="377" y="755"/>
                  </a:lnTo>
                  <a:lnTo>
                    <a:pt x="375" y="755"/>
                  </a:lnTo>
                  <a:lnTo>
                    <a:pt x="372" y="758"/>
                  </a:lnTo>
                  <a:lnTo>
                    <a:pt x="366" y="763"/>
                  </a:lnTo>
                  <a:lnTo>
                    <a:pt x="363" y="766"/>
                  </a:lnTo>
                  <a:lnTo>
                    <a:pt x="360" y="767"/>
                  </a:lnTo>
                  <a:lnTo>
                    <a:pt x="360" y="769"/>
                  </a:lnTo>
                  <a:lnTo>
                    <a:pt x="359" y="770"/>
                  </a:lnTo>
                  <a:lnTo>
                    <a:pt x="356" y="770"/>
                  </a:lnTo>
                  <a:lnTo>
                    <a:pt x="356" y="772"/>
                  </a:lnTo>
                  <a:lnTo>
                    <a:pt x="354" y="772"/>
                  </a:lnTo>
                  <a:lnTo>
                    <a:pt x="354" y="773"/>
                  </a:lnTo>
                  <a:lnTo>
                    <a:pt x="351" y="775"/>
                  </a:lnTo>
                  <a:lnTo>
                    <a:pt x="350" y="776"/>
                  </a:lnTo>
                  <a:lnTo>
                    <a:pt x="348" y="776"/>
                  </a:lnTo>
                  <a:lnTo>
                    <a:pt x="347" y="778"/>
                  </a:lnTo>
                  <a:lnTo>
                    <a:pt x="347" y="780"/>
                  </a:lnTo>
                  <a:lnTo>
                    <a:pt x="347" y="781"/>
                  </a:lnTo>
                  <a:lnTo>
                    <a:pt x="348" y="781"/>
                  </a:lnTo>
                  <a:lnTo>
                    <a:pt x="348" y="783"/>
                  </a:lnTo>
                  <a:lnTo>
                    <a:pt x="348" y="786"/>
                  </a:lnTo>
                  <a:lnTo>
                    <a:pt x="348" y="789"/>
                  </a:lnTo>
                  <a:lnTo>
                    <a:pt x="353" y="790"/>
                  </a:lnTo>
                  <a:lnTo>
                    <a:pt x="351" y="792"/>
                  </a:lnTo>
                  <a:lnTo>
                    <a:pt x="350" y="792"/>
                  </a:lnTo>
                  <a:lnTo>
                    <a:pt x="350" y="793"/>
                  </a:lnTo>
                  <a:lnTo>
                    <a:pt x="350" y="795"/>
                  </a:lnTo>
                  <a:lnTo>
                    <a:pt x="350" y="804"/>
                  </a:lnTo>
                  <a:lnTo>
                    <a:pt x="347" y="804"/>
                  </a:lnTo>
                  <a:lnTo>
                    <a:pt x="345" y="804"/>
                  </a:lnTo>
                  <a:lnTo>
                    <a:pt x="347" y="804"/>
                  </a:lnTo>
                  <a:lnTo>
                    <a:pt x="347" y="807"/>
                  </a:lnTo>
                  <a:lnTo>
                    <a:pt x="347" y="811"/>
                  </a:lnTo>
                  <a:lnTo>
                    <a:pt x="348" y="811"/>
                  </a:lnTo>
                  <a:lnTo>
                    <a:pt x="348" y="813"/>
                  </a:lnTo>
                  <a:lnTo>
                    <a:pt x="348" y="814"/>
                  </a:lnTo>
                  <a:lnTo>
                    <a:pt x="348" y="816"/>
                  </a:lnTo>
                  <a:lnTo>
                    <a:pt x="348" y="817"/>
                  </a:lnTo>
                  <a:lnTo>
                    <a:pt x="347" y="823"/>
                  </a:lnTo>
                  <a:lnTo>
                    <a:pt x="343" y="822"/>
                  </a:lnTo>
                  <a:lnTo>
                    <a:pt x="340" y="822"/>
                  </a:lnTo>
                  <a:lnTo>
                    <a:pt x="340" y="814"/>
                  </a:lnTo>
                  <a:lnTo>
                    <a:pt x="340" y="810"/>
                  </a:lnTo>
                  <a:lnTo>
                    <a:pt x="337" y="810"/>
                  </a:lnTo>
                  <a:lnTo>
                    <a:pt x="334" y="810"/>
                  </a:lnTo>
                  <a:lnTo>
                    <a:pt x="333" y="810"/>
                  </a:lnTo>
                  <a:lnTo>
                    <a:pt x="330" y="808"/>
                  </a:lnTo>
                  <a:lnTo>
                    <a:pt x="327" y="808"/>
                  </a:lnTo>
                  <a:lnTo>
                    <a:pt x="325" y="807"/>
                  </a:lnTo>
                  <a:lnTo>
                    <a:pt x="324" y="807"/>
                  </a:lnTo>
                  <a:lnTo>
                    <a:pt x="324" y="808"/>
                  </a:lnTo>
                  <a:lnTo>
                    <a:pt x="325" y="810"/>
                  </a:lnTo>
                  <a:lnTo>
                    <a:pt x="325" y="814"/>
                  </a:lnTo>
                  <a:lnTo>
                    <a:pt x="327" y="817"/>
                  </a:lnTo>
                  <a:lnTo>
                    <a:pt x="327" y="822"/>
                  </a:lnTo>
                  <a:lnTo>
                    <a:pt x="325" y="822"/>
                  </a:lnTo>
                  <a:lnTo>
                    <a:pt x="324" y="823"/>
                  </a:lnTo>
                  <a:lnTo>
                    <a:pt x="322" y="823"/>
                  </a:lnTo>
                  <a:lnTo>
                    <a:pt x="319" y="825"/>
                  </a:lnTo>
                  <a:lnTo>
                    <a:pt x="319" y="822"/>
                  </a:lnTo>
                  <a:lnTo>
                    <a:pt x="319" y="820"/>
                  </a:lnTo>
                  <a:lnTo>
                    <a:pt x="319" y="819"/>
                  </a:lnTo>
                  <a:lnTo>
                    <a:pt x="318" y="819"/>
                  </a:lnTo>
                  <a:lnTo>
                    <a:pt x="318" y="816"/>
                  </a:lnTo>
                  <a:lnTo>
                    <a:pt x="316" y="814"/>
                  </a:lnTo>
                  <a:lnTo>
                    <a:pt x="316" y="813"/>
                  </a:lnTo>
                  <a:lnTo>
                    <a:pt x="315" y="810"/>
                  </a:lnTo>
                  <a:lnTo>
                    <a:pt x="313" y="805"/>
                  </a:lnTo>
                  <a:lnTo>
                    <a:pt x="310" y="808"/>
                  </a:lnTo>
                  <a:lnTo>
                    <a:pt x="309" y="808"/>
                  </a:lnTo>
                  <a:lnTo>
                    <a:pt x="309" y="810"/>
                  </a:lnTo>
                  <a:lnTo>
                    <a:pt x="307" y="811"/>
                  </a:lnTo>
                  <a:lnTo>
                    <a:pt x="309" y="814"/>
                  </a:lnTo>
                  <a:lnTo>
                    <a:pt x="313" y="822"/>
                  </a:lnTo>
                  <a:lnTo>
                    <a:pt x="316" y="826"/>
                  </a:lnTo>
                  <a:lnTo>
                    <a:pt x="318" y="828"/>
                  </a:lnTo>
                  <a:lnTo>
                    <a:pt x="318" y="831"/>
                  </a:lnTo>
                  <a:lnTo>
                    <a:pt x="316" y="831"/>
                  </a:lnTo>
                  <a:lnTo>
                    <a:pt x="316" y="829"/>
                  </a:lnTo>
                  <a:lnTo>
                    <a:pt x="315" y="829"/>
                  </a:lnTo>
                  <a:lnTo>
                    <a:pt x="313" y="829"/>
                  </a:lnTo>
                  <a:lnTo>
                    <a:pt x="312" y="828"/>
                  </a:lnTo>
                  <a:lnTo>
                    <a:pt x="310" y="826"/>
                  </a:lnTo>
                  <a:lnTo>
                    <a:pt x="310" y="825"/>
                  </a:lnTo>
                  <a:lnTo>
                    <a:pt x="309" y="823"/>
                  </a:lnTo>
                  <a:lnTo>
                    <a:pt x="309" y="822"/>
                  </a:lnTo>
                  <a:lnTo>
                    <a:pt x="307" y="822"/>
                  </a:lnTo>
                  <a:lnTo>
                    <a:pt x="307" y="820"/>
                  </a:lnTo>
                  <a:lnTo>
                    <a:pt x="307" y="819"/>
                  </a:lnTo>
                  <a:lnTo>
                    <a:pt x="306" y="819"/>
                  </a:lnTo>
                  <a:lnTo>
                    <a:pt x="306" y="817"/>
                  </a:lnTo>
                  <a:lnTo>
                    <a:pt x="306" y="816"/>
                  </a:lnTo>
                  <a:lnTo>
                    <a:pt x="304" y="816"/>
                  </a:lnTo>
                  <a:lnTo>
                    <a:pt x="304" y="814"/>
                  </a:lnTo>
                  <a:lnTo>
                    <a:pt x="304" y="813"/>
                  </a:lnTo>
                  <a:lnTo>
                    <a:pt x="303" y="811"/>
                  </a:lnTo>
                  <a:lnTo>
                    <a:pt x="303" y="810"/>
                  </a:lnTo>
                  <a:lnTo>
                    <a:pt x="301" y="810"/>
                  </a:lnTo>
                  <a:lnTo>
                    <a:pt x="301" y="808"/>
                  </a:lnTo>
                  <a:lnTo>
                    <a:pt x="300" y="807"/>
                  </a:lnTo>
                  <a:lnTo>
                    <a:pt x="300" y="805"/>
                  </a:lnTo>
                  <a:lnTo>
                    <a:pt x="300" y="804"/>
                  </a:lnTo>
                  <a:lnTo>
                    <a:pt x="300" y="802"/>
                  </a:lnTo>
                  <a:lnTo>
                    <a:pt x="298" y="801"/>
                  </a:lnTo>
                  <a:lnTo>
                    <a:pt x="298" y="802"/>
                  </a:lnTo>
                  <a:lnTo>
                    <a:pt x="297" y="802"/>
                  </a:lnTo>
                  <a:lnTo>
                    <a:pt x="297" y="804"/>
                  </a:lnTo>
                  <a:lnTo>
                    <a:pt x="294" y="808"/>
                  </a:lnTo>
                  <a:lnTo>
                    <a:pt x="292" y="810"/>
                  </a:lnTo>
                  <a:lnTo>
                    <a:pt x="292" y="811"/>
                  </a:lnTo>
                  <a:lnTo>
                    <a:pt x="291" y="814"/>
                  </a:lnTo>
                  <a:lnTo>
                    <a:pt x="289" y="814"/>
                  </a:lnTo>
                  <a:lnTo>
                    <a:pt x="289" y="816"/>
                  </a:lnTo>
                  <a:lnTo>
                    <a:pt x="289" y="81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06ED2D2E-9525-D15E-28AA-8AC198AEE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5200" y="3278747"/>
              <a:ext cx="401700" cy="668354"/>
            </a:xfrm>
            <a:custGeom>
              <a:avLst/>
              <a:gdLst>
                <a:gd name="T0" fmla="*/ 128 w 351"/>
                <a:gd name="T1" fmla="*/ 480 h 584"/>
                <a:gd name="T2" fmla="*/ 116 w 351"/>
                <a:gd name="T3" fmla="*/ 466 h 584"/>
                <a:gd name="T4" fmla="*/ 109 w 351"/>
                <a:gd name="T5" fmla="*/ 481 h 584"/>
                <a:gd name="T6" fmla="*/ 90 w 351"/>
                <a:gd name="T7" fmla="*/ 475 h 584"/>
                <a:gd name="T8" fmla="*/ 90 w 351"/>
                <a:gd name="T9" fmla="*/ 463 h 584"/>
                <a:gd name="T10" fmla="*/ 74 w 351"/>
                <a:gd name="T11" fmla="*/ 460 h 584"/>
                <a:gd name="T12" fmla="*/ 65 w 351"/>
                <a:gd name="T13" fmla="*/ 448 h 584"/>
                <a:gd name="T14" fmla="*/ 50 w 351"/>
                <a:gd name="T15" fmla="*/ 446 h 584"/>
                <a:gd name="T16" fmla="*/ 45 w 351"/>
                <a:gd name="T17" fmla="*/ 462 h 584"/>
                <a:gd name="T18" fmla="*/ 27 w 351"/>
                <a:gd name="T19" fmla="*/ 448 h 584"/>
                <a:gd name="T20" fmla="*/ 12 w 351"/>
                <a:gd name="T21" fmla="*/ 436 h 584"/>
                <a:gd name="T22" fmla="*/ 9 w 351"/>
                <a:gd name="T23" fmla="*/ 412 h 584"/>
                <a:gd name="T24" fmla="*/ 7 w 351"/>
                <a:gd name="T25" fmla="*/ 390 h 584"/>
                <a:gd name="T26" fmla="*/ 0 w 351"/>
                <a:gd name="T27" fmla="*/ 360 h 584"/>
                <a:gd name="T28" fmla="*/ 22 w 351"/>
                <a:gd name="T29" fmla="*/ 345 h 584"/>
                <a:gd name="T30" fmla="*/ 33 w 351"/>
                <a:gd name="T31" fmla="*/ 331 h 584"/>
                <a:gd name="T32" fmla="*/ 33 w 351"/>
                <a:gd name="T33" fmla="*/ 309 h 584"/>
                <a:gd name="T34" fmla="*/ 25 w 351"/>
                <a:gd name="T35" fmla="*/ 296 h 584"/>
                <a:gd name="T36" fmla="*/ 34 w 351"/>
                <a:gd name="T37" fmla="*/ 286 h 584"/>
                <a:gd name="T38" fmla="*/ 66 w 351"/>
                <a:gd name="T39" fmla="*/ 287 h 584"/>
                <a:gd name="T40" fmla="*/ 78 w 351"/>
                <a:gd name="T41" fmla="*/ 274 h 584"/>
                <a:gd name="T42" fmla="*/ 98 w 351"/>
                <a:gd name="T43" fmla="*/ 254 h 584"/>
                <a:gd name="T44" fmla="*/ 112 w 351"/>
                <a:gd name="T45" fmla="*/ 224 h 584"/>
                <a:gd name="T46" fmla="*/ 112 w 351"/>
                <a:gd name="T47" fmla="*/ 192 h 584"/>
                <a:gd name="T48" fmla="*/ 121 w 351"/>
                <a:gd name="T49" fmla="*/ 171 h 584"/>
                <a:gd name="T50" fmla="*/ 127 w 351"/>
                <a:gd name="T51" fmla="*/ 140 h 584"/>
                <a:gd name="T52" fmla="*/ 116 w 351"/>
                <a:gd name="T53" fmla="*/ 113 h 584"/>
                <a:gd name="T54" fmla="*/ 104 w 351"/>
                <a:gd name="T55" fmla="*/ 77 h 584"/>
                <a:gd name="T56" fmla="*/ 98 w 351"/>
                <a:gd name="T57" fmla="*/ 53 h 584"/>
                <a:gd name="T58" fmla="*/ 93 w 351"/>
                <a:gd name="T59" fmla="*/ 28 h 584"/>
                <a:gd name="T60" fmla="*/ 95 w 351"/>
                <a:gd name="T61" fmla="*/ 6 h 584"/>
                <a:gd name="T62" fmla="*/ 133 w 351"/>
                <a:gd name="T63" fmla="*/ 3 h 584"/>
                <a:gd name="T64" fmla="*/ 149 w 351"/>
                <a:gd name="T65" fmla="*/ 22 h 584"/>
                <a:gd name="T66" fmla="*/ 166 w 351"/>
                <a:gd name="T67" fmla="*/ 41 h 584"/>
                <a:gd name="T68" fmla="*/ 183 w 351"/>
                <a:gd name="T69" fmla="*/ 60 h 584"/>
                <a:gd name="T70" fmla="*/ 198 w 351"/>
                <a:gd name="T71" fmla="*/ 81 h 584"/>
                <a:gd name="T72" fmla="*/ 210 w 351"/>
                <a:gd name="T73" fmla="*/ 103 h 584"/>
                <a:gd name="T74" fmla="*/ 221 w 351"/>
                <a:gd name="T75" fmla="*/ 124 h 584"/>
                <a:gd name="T76" fmla="*/ 228 w 351"/>
                <a:gd name="T77" fmla="*/ 144 h 584"/>
                <a:gd name="T78" fmla="*/ 239 w 351"/>
                <a:gd name="T79" fmla="*/ 160 h 584"/>
                <a:gd name="T80" fmla="*/ 263 w 351"/>
                <a:gd name="T81" fmla="*/ 180 h 584"/>
                <a:gd name="T82" fmla="*/ 278 w 351"/>
                <a:gd name="T83" fmla="*/ 209 h 584"/>
                <a:gd name="T84" fmla="*/ 295 w 351"/>
                <a:gd name="T85" fmla="*/ 216 h 584"/>
                <a:gd name="T86" fmla="*/ 304 w 351"/>
                <a:gd name="T87" fmla="*/ 212 h 584"/>
                <a:gd name="T88" fmla="*/ 319 w 351"/>
                <a:gd name="T89" fmla="*/ 225 h 584"/>
                <a:gd name="T90" fmla="*/ 320 w 351"/>
                <a:gd name="T91" fmla="*/ 240 h 584"/>
                <a:gd name="T92" fmla="*/ 342 w 351"/>
                <a:gd name="T93" fmla="*/ 280 h 584"/>
                <a:gd name="T94" fmla="*/ 339 w 351"/>
                <a:gd name="T95" fmla="*/ 290 h 584"/>
                <a:gd name="T96" fmla="*/ 346 w 351"/>
                <a:gd name="T97" fmla="*/ 304 h 584"/>
                <a:gd name="T98" fmla="*/ 346 w 351"/>
                <a:gd name="T99" fmla="*/ 328 h 584"/>
                <a:gd name="T100" fmla="*/ 346 w 351"/>
                <a:gd name="T101" fmla="*/ 351 h 584"/>
                <a:gd name="T102" fmla="*/ 346 w 351"/>
                <a:gd name="T103" fmla="*/ 384 h 584"/>
                <a:gd name="T104" fmla="*/ 348 w 351"/>
                <a:gd name="T105" fmla="*/ 409 h 584"/>
                <a:gd name="T106" fmla="*/ 340 w 351"/>
                <a:gd name="T107" fmla="*/ 421 h 584"/>
                <a:gd name="T108" fmla="*/ 331 w 351"/>
                <a:gd name="T109" fmla="*/ 437 h 584"/>
                <a:gd name="T110" fmla="*/ 325 w 351"/>
                <a:gd name="T111" fmla="*/ 465 h 584"/>
                <a:gd name="T112" fmla="*/ 330 w 351"/>
                <a:gd name="T113" fmla="*/ 492 h 584"/>
                <a:gd name="T114" fmla="*/ 322 w 351"/>
                <a:gd name="T115" fmla="*/ 515 h 584"/>
                <a:gd name="T116" fmla="*/ 298 w 351"/>
                <a:gd name="T117" fmla="*/ 505 h 584"/>
                <a:gd name="T118" fmla="*/ 189 w 351"/>
                <a:gd name="T119" fmla="*/ 584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1" h="584">
                  <a:moveTo>
                    <a:pt x="130" y="502"/>
                  </a:moveTo>
                  <a:lnTo>
                    <a:pt x="130" y="501"/>
                  </a:lnTo>
                  <a:lnTo>
                    <a:pt x="130" y="499"/>
                  </a:lnTo>
                  <a:lnTo>
                    <a:pt x="130" y="498"/>
                  </a:lnTo>
                  <a:lnTo>
                    <a:pt x="130" y="496"/>
                  </a:lnTo>
                  <a:lnTo>
                    <a:pt x="130" y="495"/>
                  </a:lnTo>
                  <a:lnTo>
                    <a:pt x="130" y="492"/>
                  </a:lnTo>
                  <a:lnTo>
                    <a:pt x="130" y="490"/>
                  </a:lnTo>
                  <a:lnTo>
                    <a:pt x="130" y="489"/>
                  </a:lnTo>
                  <a:lnTo>
                    <a:pt x="130" y="487"/>
                  </a:lnTo>
                  <a:lnTo>
                    <a:pt x="130" y="486"/>
                  </a:lnTo>
                  <a:lnTo>
                    <a:pt x="130" y="484"/>
                  </a:lnTo>
                  <a:lnTo>
                    <a:pt x="128" y="484"/>
                  </a:lnTo>
                  <a:lnTo>
                    <a:pt x="128" y="483"/>
                  </a:lnTo>
                  <a:lnTo>
                    <a:pt x="128" y="481"/>
                  </a:lnTo>
                  <a:lnTo>
                    <a:pt x="130" y="481"/>
                  </a:lnTo>
                  <a:lnTo>
                    <a:pt x="128" y="480"/>
                  </a:lnTo>
                  <a:lnTo>
                    <a:pt x="128" y="478"/>
                  </a:lnTo>
                  <a:lnTo>
                    <a:pt x="127" y="478"/>
                  </a:lnTo>
                  <a:lnTo>
                    <a:pt x="127" y="477"/>
                  </a:lnTo>
                  <a:lnTo>
                    <a:pt x="125" y="477"/>
                  </a:lnTo>
                  <a:lnTo>
                    <a:pt x="125" y="475"/>
                  </a:lnTo>
                  <a:lnTo>
                    <a:pt x="124" y="475"/>
                  </a:lnTo>
                  <a:lnTo>
                    <a:pt x="124" y="474"/>
                  </a:lnTo>
                  <a:lnTo>
                    <a:pt x="124" y="472"/>
                  </a:lnTo>
                  <a:lnTo>
                    <a:pt x="122" y="472"/>
                  </a:lnTo>
                  <a:lnTo>
                    <a:pt x="122" y="471"/>
                  </a:lnTo>
                  <a:lnTo>
                    <a:pt x="122" y="469"/>
                  </a:lnTo>
                  <a:lnTo>
                    <a:pt x="121" y="469"/>
                  </a:lnTo>
                  <a:lnTo>
                    <a:pt x="119" y="469"/>
                  </a:lnTo>
                  <a:lnTo>
                    <a:pt x="119" y="468"/>
                  </a:lnTo>
                  <a:lnTo>
                    <a:pt x="118" y="468"/>
                  </a:lnTo>
                  <a:lnTo>
                    <a:pt x="116" y="468"/>
                  </a:lnTo>
                  <a:lnTo>
                    <a:pt x="116" y="466"/>
                  </a:lnTo>
                  <a:lnTo>
                    <a:pt x="115" y="466"/>
                  </a:lnTo>
                  <a:lnTo>
                    <a:pt x="113" y="468"/>
                  </a:lnTo>
                  <a:lnTo>
                    <a:pt x="113" y="469"/>
                  </a:lnTo>
                  <a:lnTo>
                    <a:pt x="113" y="471"/>
                  </a:lnTo>
                  <a:lnTo>
                    <a:pt x="113" y="472"/>
                  </a:lnTo>
                  <a:lnTo>
                    <a:pt x="112" y="472"/>
                  </a:lnTo>
                  <a:lnTo>
                    <a:pt x="112" y="474"/>
                  </a:lnTo>
                  <a:lnTo>
                    <a:pt x="112" y="475"/>
                  </a:lnTo>
                  <a:lnTo>
                    <a:pt x="112" y="477"/>
                  </a:lnTo>
                  <a:lnTo>
                    <a:pt x="110" y="477"/>
                  </a:lnTo>
                  <a:lnTo>
                    <a:pt x="110" y="478"/>
                  </a:lnTo>
                  <a:lnTo>
                    <a:pt x="109" y="480"/>
                  </a:lnTo>
                  <a:lnTo>
                    <a:pt x="107" y="480"/>
                  </a:lnTo>
                  <a:lnTo>
                    <a:pt x="109" y="480"/>
                  </a:lnTo>
                  <a:lnTo>
                    <a:pt x="109" y="481"/>
                  </a:lnTo>
                  <a:lnTo>
                    <a:pt x="107" y="481"/>
                  </a:lnTo>
                  <a:lnTo>
                    <a:pt x="109" y="481"/>
                  </a:lnTo>
                  <a:lnTo>
                    <a:pt x="107" y="481"/>
                  </a:lnTo>
                  <a:lnTo>
                    <a:pt x="107" y="483"/>
                  </a:lnTo>
                  <a:lnTo>
                    <a:pt x="106" y="483"/>
                  </a:lnTo>
                  <a:lnTo>
                    <a:pt x="106" y="484"/>
                  </a:lnTo>
                  <a:lnTo>
                    <a:pt x="106" y="483"/>
                  </a:lnTo>
                  <a:lnTo>
                    <a:pt x="104" y="483"/>
                  </a:lnTo>
                  <a:lnTo>
                    <a:pt x="104" y="481"/>
                  </a:lnTo>
                  <a:lnTo>
                    <a:pt x="103" y="481"/>
                  </a:lnTo>
                  <a:lnTo>
                    <a:pt x="103" y="480"/>
                  </a:lnTo>
                  <a:lnTo>
                    <a:pt x="101" y="480"/>
                  </a:lnTo>
                  <a:lnTo>
                    <a:pt x="98" y="478"/>
                  </a:lnTo>
                  <a:lnTo>
                    <a:pt x="95" y="480"/>
                  </a:lnTo>
                  <a:lnTo>
                    <a:pt x="93" y="480"/>
                  </a:lnTo>
                  <a:lnTo>
                    <a:pt x="92" y="478"/>
                  </a:lnTo>
                  <a:lnTo>
                    <a:pt x="90" y="478"/>
                  </a:lnTo>
                  <a:lnTo>
                    <a:pt x="92" y="475"/>
                  </a:lnTo>
                  <a:lnTo>
                    <a:pt x="90" y="475"/>
                  </a:lnTo>
                  <a:lnTo>
                    <a:pt x="92" y="474"/>
                  </a:lnTo>
                  <a:lnTo>
                    <a:pt x="92" y="472"/>
                  </a:lnTo>
                  <a:lnTo>
                    <a:pt x="90" y="472"/>
                  </a:lnTo>
                  <a:lnTo>
                    <a:pt x="90" y="471"/>
                  </a:lnTo>
                  <a:lnTo>
                    <a:pt x="89" y="471"/>
                  </a:lnTo>
                  <a:lnTo>
                    <a:pt x="87" y="471"/>
                  </a:lnTo>
                  <a:lnTo>
                    <a:pt x="87" y="469"/>
                  </a:lnTo>
                  <a:lnTo>
                    <a:pt x="86" y="468"/>
                  </a:lnTo>
                  <a:lnTo>
                    <a:pt x="87" y="466"/>
                  </a:lnTo>
                  <a:lnTo>
                    <a:pt x="89" y="466"/>
                  </a:lnTo>
                  <a:lnTo>
                    <a:pt x="89" y="468"/>
                  </a:lnTo>
                  <a:lnTo>
                    <a:pt x="90" y="468"/>
                  </a:lnTo>
                  <a:lnTo>
                    <a:pt x="92" y="468"/>
                  </a:lnTo>
                  <a:lnTo>
                    <a:pt x="92" y="466"/>
                  </a:lnTo>
                  <a:lnTo>
                    <a:pt x="92" y="465"/>
                  </a:lnTo>
                  <a:lnTo>
                    <a:pt x="92" y="463"/>
                  </a:lnTo>
                  <a:lnTo>
                    <a:pt x="90" y="463"/>
                  </a:lnTo>
                  <a:lnTo>
                    <a:pt x="90" y="462"/>
                  </a:lnTo>
                  <a:lnTo>
                    <a:pt x="89" y="462"/>
                  </a:lnTo>
                  <a:lnTo>
                    <a:pt x="89" y="463"/>
                  </a:lnTo>
                  <a:lnTo>
                    <a:pt x="87" y="463"/>
                  </a:lnTo>
                  <a:lnTo>
                    <a:pt x="86" y="463"/>
                  </a:lnTo>
                  <a:lnTo>
                    <a:pt x="84" y="465"/>
                  </a:lnTo>
                  <a:lnTo>
                    <a:pt x="83" y="465"/>
                  </a:lnTo>
                  <a:lnTo>
                    <a:pt x="81" y="465"/>
                  </a:lnTo>
                  <a:lnTo>
                    <a:pt x="81" y="466"/>
                  </a:lnTo>
                  <a:lnTo>
                    <a:pt x="80" y="466"/>
                  </a:lnTo>
                  <a:lnTo>
                    <a:pt x="78" y="466"/>
                  </a:lnTo>
                  <a:lnTo>
                    <a:pt x="77" y="466"/>
                  </a:lnTo>
                  <a:lnTo>
                    <a:pt x="75" y="466"/>
                  </a:lnTo>
                  <a:lnTo>
                    <a:pt x="75" y="465"/>
                  </a:lnTo>
                  <a:lnTo>
                    <a:pt x="74" y="463"/>
                  </a:lnTo>
                  <a:lnTo>
                    <a:pt x="74" y="462"/>
                  </a:lnTo>
                  <a:lnTo>
                    <a:pt x="74" y="460"/>
                  </a:lnTo>
                  <a:lnTo>
                    <a:pt x="72" y="460"/>
                  </a:lnTo>
                  <a:lnTo>
                    <a:pt x="71" y="460"/>
                  </a:lnTo>
                  <a:lnTo>
                    <a:pt x="71" y="462"/>
                  </a:lnTo>
                  <a:lnTo>
                    <a:pt x="69" y="463"/>
                  </a:lnTo>
                  <a:lnTo>
                    <a:pt x="68" y="463"/>
                  </a:lnTo>
                  <a:lnTo>
                    <a:pt x="68" y="462"/>
                  </a:lnTo>
                  <a:lnTo>
                    <a:pt x="66" y="462"/>
                  </a:lnTo>
                  <a:lnTo>
                    <a:pt x="66" y="460"/>
                  </a:lnTo>
                  <a:lnTo>
                    <a:pt x="66" y="458"/>
                  </a:lnTo>
                  <a:lnTo>
                    <a:pt x="66" y="457"/>
                  </a:lnTo>
                  <a:lnTo>
                    <a:pt x="66" y="455"/>
                  </a:lnTo>
                  <a:lnTo>
                    <a:pt x="66" y="454"/>
                  </a:lnTo>
                  <a:lnTo>
                    <a:pt x="65" y="454"/>
                  </a:lnTo>
                  <a:lnTo>
                    <a:pt x="65" y="452"/>
                  </a:lnTo>
                  <a:lnTo>
                    <a:pt x="65" y="451"/>
                  </a:lnTo>
                  <a:lnTo>
                    <a:pt x="65" y="449"/>
                  </a:lnTo>
                  <a:lnTo>
                    <a:pt x="65" y="448"/>
                  </a:lnTo>
                  <a:lnTo>
                    <a:pt x="65" y="446"/>
                  </a:lnTo>
                  <a:lnTo>
                    <a:pt x="65" y="445"/>
                  </a:lnTo>
                  <a:lnTo>
                    <a:pt x="63" y="445"/>
                  </a:lnTo>
                  <a:lnTo>
                    <a:pt x="63" y="443"/>
                  </a:lnTo>
                  <a:lnTo>
                    <a:pt x="62" y="443"/>
                  </a:lnTo>
                  <a:lnTo>
                    <a:pt x="62" y="445"/>
                  </a:lnTo>
                  <a:lnTo>
                    <a:pt x="60" y="445"/>
                  </a:lnTo>
                  <a:lnTo>
                    <a:pt x="62" y="445"/>
                  </a:lnTo>
                  <a:lnTo>
                    <a:pt x="62" y="446"/>
                  </a:lnTo>
                  <a:lnTo>
                    <a:pt x="60" y="446"/>
                  </a:lnTo>
                  <a:lnTo>
                    <a:pt x="59" y="446"/>
                  </a:lnTo>
                  <a:lnTo>
                    <a:pt x="57" y="446"/>
                  </a:lnTo>
                  <a:lnTo>
                    <a:pt x="56" y="446"/>
                  </a:lnTo>
                  <a:lnTo>
                    <a:pt x="54" y="446"/>
                  </a:lnTo>
                  <a:lnTo>
                    <a:pt x="51" y="445"/>
                  </a:lnTo>
                  <a:lnTo>
                    <a:pt x="51" y="446"/>
                  </a:lnTo>
                  <a:lnTo>
                    <a:pt x="50" y="446"/>
                  </a:lnTo>
                  <a:lnTo>
                    <a:pt x="48" y="445"/>
                  </a:lnTo>
                  <a:lnTo>
                    <a:pt x="47" y="445"/>
                  </a:lnTo>
                  <a:lnTo>
                    <a:pt x="45" y="445"/>
                  </a:lnTo>
                  <a:lnTo>
                    <a:pt x="45" y="443"/>
                  </a:lnTo>
                  <a:lnTo>
                    <a:pt x="45" y="445"/>
                  </a:lnTo>
                  <a:lnTo>
                    <a:pt x="45" y="446"/>
                  </a:lnTo>
                  <a:lnTo>
                    <a:pt x="45" y="448"/>
                  </a:lnTo>
                  <a:lnTo>
                    <a:pt x="45" y="449"/>
                  </a:lnTo>
                  <a:lnTo>
                    <a:pt x="45" y="451"/>
                  </a:lnTo>
                  <a:lnTo>
                    <a:pt x="45" y="452"/>
                  </a:lnTo>
                  <a:lnTo>
                    <a:pt x="45" y="454"/>
                  </a:lnTo>
                  <a:lnTo>
                    <a:pt x="45" y="455"/>
                  </a:lnTo>
                  <a:lnTo>
                    <a:pt x="45" y="457"/>
                  </a:lnTo>
                  <a:lnTo>
                    <a:pt x="45" y="458"/>
                  </a:lnTo>
                  <a:lnTo>
                    <a:pt x="47" y="458"/>
                  </a:lnTo>
                  <a:lnTo>
                    <a:pt x="47" y="460"/>
                  </a:lnTo>
                  <a:lnTo>
                    <a:pt x="45" y="462"/>
                  </a:lnTo>
                  <a:lnTo>
                    <a:pt x="45" y="463"/>
                  </a:lnTo>
                  <a:lnTo>
                    <a:pt x="44" y="465"/>
                  </a:lnTo>
                  <a:lnTo>
                    <a:pt x="42" y="463"/>
                  </a:lnTo>
                  <a:lnTo>
                    <a:pt x="41" y="462"/>
                  </a:lnTo>
                  <a:lnTo>
                    <a:pt x="39" y="460"/>
                  </a:lnTo>
                  <a:lnTo>
                    <a:pt x="39" y="458"/>
                  </a:lnTo>
                  <a:lnTo>
                    <a:pt x="37" y="457"/>
                  </a:lnTo>
                  <a:lnTo>
                    <a:pt x="37" y="455"/>
                  </a:lnTo>
                  <a:lnTo>
                    <a:pt x="36" y="454"/>
                  </a:lnTo>
                  <a:lnTo>
                    <a:pt x="36" y="455"/>
                  </a:lnTo>
                  <a:lnTo>
                    <a:pt x="34" y="452"/>
                  </a:lnTo>
                  <a:lnTo>
                    <a:pt x="33" y="451"/>
                  </a:lnTo>
                  <a:lnTo>
                    <a:pt x="30" y="449"/>
                  </a:lnTo>
                  <a:lnTo>
                    <a:pt x="30" y="448"/>
                  </a:lnTo>
                  <a:lnTo>
                    <a:pt x="28" y="448"/>
                  </a:lnTo>
                  <a:lnTo>
                    <a:pt x="27" y="445"/>
                  </a:lnTo>
                  <a:lnTo>
                    <a:pt x="27" y="448"/>
                  </a:lnTo>
                  <a:lnTo>
                    <a:pt x="27" y="449"/>
                  </a:lnTo>
                  <a:lnTo>
                    <a:pt x="25" y="449"/>
                  </a:lnTo>
                  <a:lnTo>
                    <a:pt x="25" y="451"/>
                  </a:lnTo>
                  <a:lnTo>
                    <a:pt x="24" y="451"/>
                  </a:lnTo>
                  <a:lnTo>
                    <a:pt x="22" y="451"/>
                  </a:lnTo>
                  <a:lnTo>
                    <a:pt x="21" y="451"/>
                  </a:lnTo>
                  <a:lnTo>
                    <a:pt x="19" y="451"/>
                  </a:lnTo>
                  <a:lnTo>
                    <a:pt x="19" y="449"/>
                  </a:lnTo>
                  <a:lnTo>
                    <a:pt x="18" y="449"/>
                  </a:lnTo>
                  <a:lnTo>
                    <a:pt x="16" y="449"/>
                  </a:lnTo>
                  <a:lnTo>
                    <a:pt x="15" y="448"/>
                  </a:lnTo>
                  <a:lnTo>
                    <a:pt x="13" y="448"/>
                  </a:lnTo>
                  <a:lnTo>
                    <a:pt x="12" y="446"/>
                  </a:lnTo>
                  <a:lnTo>
                    <a:pt x="12" y="440"/>
                  </a:lnTo>
                  <a:lnTo>
                    <a:pt x="12" y="439"/>
                  </a:lnTo>
                  <a:lnTo>
                    <a:pt x="12" y="437"/>
                  </a:lnTo>
                  <a:lnTo>
                    <a:pt x="12" y="436"/>
                  </a:lnTo>
                  <a:lnTo>
                    <a:pt x="12" y="433"/>
                  </a:lnTo>
                  <a:lnTo>
                    <a:pt x="12" y="431"/>
                  </a:lnTo>
                  <a:lnTo>
                    <a:pt x="12" y="430"/>
                  </a:lnTo>
                  <a:lnTo>
                    <a:pt x="12" y="428"/>
                  </a:lnTo>
                  <a:lnTo>
                    <a:pt x="12" y="427"/>
                  </a:lnTo>
                  <a:lnTo>
                    <a:pt x="12" y="425"/>
                  </a:lnTo>
                  <a:lnTo>
                    <a:pt x="12" y="424"/>
                  </a:lnTo>
                  <a:lnTo>
                    <a:pt x="12" y="422"/>
                  </a:lnTo>
                  <a:lnTo>
                    <a:pt x="12" y="421"/>
                  </a:lnTo>
                  <a:lnTo>
                    <a:pt x="12" y="419"/>
                  </a:lnTo>
                  <a:lnTo>
                    <a:pt x="12" y="418"/>
                  </a:lnTo>
                  <a:lnTo>
                    <a:pt x="10" y="418"/>
                  </a:lnTo>
                  <a:lnTo>
                    <a:pt x="10" y="416"/>
                  </a:lnTo>
                  <a:lnTo>
                    <a:pt x="10" y="415"/>
                  </a:lnTo>
                  <a:lnTo>
                    <a:pt x="9" y="413"/>
                  </a:lnTo>
                  <a:lnTo>
                    <a:pt x="10" y="413"/>
                  </a:lnTo>
                  <a:lnTo>
                    <a:pt x="9" y="412"/>
                  </a:lnTo>
                  <a:lnTo>
                    <a:pt x="9" y="410"/>
                  </a:lnTo>
                  <a:lnTo>
                    <a:pt x="9" y="409"/>
                  </a:lnTo>
                  <a:lnTo>
                    <a:pt x="9" y="407"/>
                  </a:lnTo>
                  <a:lnTo>
                    <a:pt x="9" y="405"/>
                  </a:lnTo>
                  <a:lnTo>
                    <a:pt x="9" y="404"/>
                  </a:lnTo>
                  <a:lnTo>
                    <a:pt x="7" y="404"/>
                  </a:lnTo>
                  <a:lnTo>
                    <a:pt x="7" y="402"/>
                  </a:lnTo>
                  <a:lnTo>
                    <a:pt x="7" y="401"/>
                  </a:lnTo>
                  <a:lnTo>
                    <a:pt x="7" y="399"/>
                  </a:lnTo>
                  <a:lnTo>
                    <a:pt x="6" y="399"/>
                  </a:lnTo>
                  <a:lnTo>
                    <a:pt x="6" y="398"/>
                  </a:lnTo>
                  <a:lnTo>
                    <a:pt x="7" y="398"/>
                  </a:lnTo>
                  <a:lnTo>
                    <a:pt x="7" y="396"/>
                  </a:lnTo>
                  <a:lnTo>
                    <a:pt x="7" y="395"/>
                  </a:lnTo>
                  <a:lnTo>
                    <a:pt x="7" y="393"/>
                  </a:lnTo>
                  <a:lnTo>
                    <a:pt x="7" y="392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6" y="389"/>
                  </a:lnTo>
                  <a:lnTo>
                    <a:pt x="6" y="387"/>
                  </a:lnTo>
                  <a:lnTo>
                    <a:pt x="6" y="386"/>
                  </a:lnTo>
                  <a:lnTo>
                    <a:pt x="6" y="384"/>
                  </a:lnTo>
                  <a:lnTo>
                    <a:pt x="6" y="383"/>
                  </a:lnTo>
                  <a:lnTo>
                    <a:pt x="4" y="381"/>
                  </a:lnTo>
                  <a:lnTo>
                    <a:pt x="4" y="380"/>
                  </a:lnTo>
                  <a:lnTo>
                    <a:pt x="4" y="378"/>
                  </a:lnTo>
                  <a:lnTo>
                    <a:pt x="4" y="377"/>
                  </a:lnTo>
                  <a:lnTo>
                    <a:pt x="3" y="377"/>
                  </a:lnTo>
                  <a:lnTo>
                    <a:pt x="3" y="374"/>
                  </a:lnTo>
                  <a:lnTo>
                    <a:pt x="3" y="371"/>
                  </a:lnTo>
                  <a:lnTo>
                    <a:pt x="1" y="366"/>
                  </a:lnTo>
                  <a:lnTo>
                    <a:pt x="1" y="365"/>
                  </a:lnTo>
                  <a:lnTo>
                    <a:pt x="1" y="362"/>
                  </a:lnTo>
                  <a:lnTo>
                    <a:pt x="0" y="360"/>
                  </a:lnTo>
                  <a:lnTo>
                    <a:pt x="0" y="359"/>
                  </a:lnTo>
                  <a:lnTo>
                    <a:pt x="1" y="356"/>
                  </a:lnTo>
                  <a:lnTo>
                    <a:pt x="1" y="354"/>
                  </a:lnTo>
                  <a:lnTo>
                    <a:pt x="3" y="352"/>
                  </a:lnTo>
                  <a:lnTo>
                    <a:pt x="4" y="351"/>
                  </a:lnTo>
                  <a:lnTo>
                    <a:pt x="4" y="349"/>
                  </a:lnTo>
                  <a:lnTo>
                    <a:pt x="6" y="349"/>
                  </a:lnTo>
                  <a:lnTo>
                    <a:pt x="7" y="348"/>
                  </a:lnTo>
                  <a:lnTo>
                    <a:pt x="9" y="348"/>
                  </a:lnTo>
                  <a:lnTo>
                    <a:pt x="10" y="346"/>
                  </a:lnTo>
                  <a:lnTo>
                    <a:pt x="12" y="346"/>
                  </a:lnTo>
                  <a:lnTo>
                    <a:pt x="13" y="346"/>
                  </a:lnTo>
                  <a:lnTo>
                    <a:pt x="15" y="345"/>
                  </a:lnTo>
                  <a:lnTo>
                    <a:pt x="16" y="345"/>
                  </a:lnTo>
                  <a:lnTo>
                    <a:pt x="19" y="345"/>
                  </a:lnTo>
                  <a:lnTo>
                    <a:pt x="21" y="345"/>
                  </a:lnTo>
                  <a:lnTo>
                    <a:pt x="22" y="345"/>
                  </a:lnTo>
                  <a:lnTo>
                    <a:pt x="22" y="343"/>
                  </a:lnTo>
                  <a:lnTo>
                    <a:pt x="24" y="342"/>
                  </a:lnTo>
                  <a:lnTo>
                    <a:pt x="24" y="340"/>
                  </a:lnTo>
                  <a:lnTo>
                    <a:pt x="24" y="339"/>
                  </a:lnTo>
                  <a:lnTo>
                    <a:pt x="25" y="339"/>
                  </a:lnTo>
                  <a:lnTo>
                    <a:pt x="25" y="337"/>
                  </a:lnTo>
                  <a:lnTo>
                    <a:pt x="25" y="336"/>
                  </a:lnTo>
                  <a:lnTo>
                    <a:pt x="25" y="334"/>
                  </a:lnTo>
                  <a:lnTo>
                    <a:pt x="27" y="334"/>
                  </a:lnTo>
                  <a:lnTo>
                    <a:pt x="28" y="334"/>
                  </a:lnTo>
                  <a:lnTo>
                    <a:pt x="30" y="334"/>
                  </a:lnTo>
                  <a:lnTo>
                    <a:pt x="31" y="334"/>
                  </a:lnTo>
                  <a:lnTo>
                    <a:pt x="33" y="334"/>
                  </a:lnTo>
                  <a:lnTo>
                    <a:pt x="33" y="333"/>
                  </a:lnTo>
                  <a:lnTo>
                    <a:pt x="34" y="333"/>
                  </a:lnTo>
                  <a:lnTo>
                    <a:pt x="33" y="333"/>
                  </a:lnTo>
                  <a:lnTo>
                    <a:pt x="33" y="331"/>
                  </a:lnTo>
                  <a:lnTo>
                    <a:pt x="33" y="330"/>
                  </a:lnTo>
                  <a:lnTo>
                    <a:pt x="33" y="328"/>
                  </a:lnTo>
                  <a:lnTo>
                    <a:pt x="33" y="327"/>
                  </a:lnTo>
                  <a:lnTo>
                    <a:pt x="33" y="325"/>
                  </a:lnTo>
                  <a:lnTo>
                    <a:pt x="33" y="324"/>
                  </a:lnTo>
                  <a:lnTo>
                    <a:pt x="33" y="322"/>
                  </a:lnTo>
                  <a:lnTo>
                    <a:pt x="31" y="322"/>
                  </a:lnTo>
                  <a:lnTo>
                    <a:pt x="31" y="321"/>
                  </a:lnTo>
                  <a:lnTo>
                    <a:pt x="31" y="319"/>
                  </a:lnTo>
                  <a:lnTo>
                    <a:pt x="33" y="319"/>
                  </a:lnTo>
                  <a:lnTo>
                    <a:pt x="33" y="318"/>
                  </a:lnTo>
                  <a:lnTo>
                    <a:pt x="33" y="316"/>
                  </a:lnTo>
                  <a:lnTo>
                    <a:pt x="33" y="315"/>
                  </a:lnTo>
                  <a:lnTo>
                    <a:pt x="33" y="313"/>
                  </a:lnTo>
                  <a:lnTo>
                    <a:pt x="33" y="312"/>
                  </a:lnTo>
                  <a:lnTo>
                    <a:pt x="33" y="310"/>
                  </a:lnTo>
                  <a:lnTo>
                    <a:pt x="33" y="309"/>
                  </a:lnTo>
                  <a:lnTo>
                    <a:pt x="31" y="309"/>
                  </a:lnTo>
                  <a:lnTo>
                    <a:pt x="31" y="307"/>
                  </a:lnTo>
                  <a:lnTo>
                    <a:pt x="30" y="307"/>
                  </a:lnTo>
                  <a:lnTo>
                    <a:pt x="30" y="306"/>
                  </a:lnTo>
                  <a:lnTo>
                    <a:pt x="30" y="304"/>
                  </a:lnTo>
                  <a:lnTo>
                    <a:pt x="28" y="304"/>
                  </a:lnTo>
                  <a:lnTo>
                    <a:pt x="28" y="303"/>
                  </a:lnTo>
                  <a:lnTo>
                    <a:pt x="28" y="301"/>
                  </a:lnTo>
                  <a:lnTo>
                    <a:pt x="27" y="301"/>
                  </a:lnTo>
                  <a:lnTo>
                    <a:pt x="25" y="301"/>
                  </a:lnTo>
                  <a:lnTo>
                    <a:pt x="25" y="299"/>
                  </a:lnTo>
                  <a:lnTo>
                    <a:pt x="24" y="299"/>
                  </a:lnTo>
                  <a:lnTo>
                    <a:pt x="24" y="298"/>
                  </a:lnTo>
                  <a:lnTo>
                    <a:pt x="22" y="298"/>
                  </a:lnTo>
                  <a:lnTo>
                    <a:pt x="22" y="296"/>
                  </a:lnTo>
                  <a:lnTo>
                    <a:pt x="24" y="296"/>
                  </a:lnTo>
                  <a:lnTo>
                    <a:pt x="25" y="296"/>
                  </a:lnTo>
                  <a:lnTo>
                    <a:pt x="25" y="295"/>
                  </a:lnTo>
                  <a:lnTo>
                    <a:pt x="27" y="295"/>
                  </a:lnTo>
                  <a:lnTo>
                    <a:pt x="27" y="293"/>
                  </a:lnTo>
                  <a:lnTo>
                    <a:pt x="28" y="293"/>
                  </a:lnTo>
                  <a:lnTo>
                    <a:pt x="28" y="292"/>
                  </a:lnTo>
                  <a:lnTo>
                    <a:pt x="28" y="290"/>
                  </a:lnTo>
                  <a:lnTo>
                    <a:pt x="28" y="289"/>
                  </a:lnTo>
                  <a:lnTo>
                    <a:pt x="28" y="290"/>
                  </a:lnTo>
                  <a:lnTo>
                    <a:pt x="30" y="290"/>
                  </a:lnTo>
                  <a:lnTo>
                    <a:pt x="30" y="289"/>
                  </a:lnTo>
                  <a:lnTo>
                    <a:pt x="30" y="290"/>
                  </a:lnTo>
                  <a:lnTo>
                    <a:pt x="31" y="290"/>
                  </a:lnTo>
                  <a:lnTo>
                    <a:pt x="33" y="290"/>
                  </a:lnTo>
                  <a:lnTo>
                    <a:pt x="33" y="289"/>
                  </a:lnTo>
                  <a:lnTo>
                    <a:pt x="33" y="287"/>
                  </a:lnTo>
                  <a:lnTo>
                    <a:pt x="34" y="287"/>
                  </a:lnTo>
                  <a:lnTo>
                    <a:pt x="34" y="286"/>
                  </a:lnTo>
                  <a:lnTo>
                    <a:pt x="36" y="286"/>
                  </a:lnTo>
                  <a:lnTo>
                    <a:pt x="42" y="283"/>
                  </a:lnTo>
                  <a:lnTo>
                    <a:pt x="42" y="284"/>
                  </a:lnTo>
                  <a:lnTo>
                    <a:pt x="45" y="286"/>
                  </a:lnTo>
                  <a:lnTo>
                    <a:pt x="47" y="286"/>
                  </a:lnTo>
                  <a:lnTo>
                    <a:pt x="48" y="286"/>
                  </a:lnTo>
                  <a:lnTo>
                    <a:pt x="48" y="287"/>
                  </a:lnTo>
                  <a:lnTo>
                    <a:pt x="50" y="287"/>
                  </a:lnTo>
                  <a:lnTo>
                    <a:pt x="51" y="287"/>
                  </a:lnTo>
                  <a:lnTo>
                    <a:pt x="56" y="286"/>
                  </a:lnTo>
                  <a:lnTo>
                    <a:pt x="57" y="286"/>
                  </a:lnTo>
                  <a:lnTo>
                    <a:pt x="59" y="286"/>
                  </a:lnTo>
                  <a:lnTo>
                    <a:pt x="60" y="287"/>
                  </a:lnTo>
                  <a:lnTo>
                    <a:pt x="62" y="287"/>
                  </a:lnTo>
                  <a:lnTo>
                    <a:pt x="63" y="287"/>
                  </a:lnTo>
                  <a:lnTo>
                    <a:pt x="65" y="287"/>
                  </a:lnTo>
                  <a:lnTo>
                    <a:pt x="66" y="287"/>
                  </a:lnTo>
                  <a:lnTo>
                    <a:pt x="66" y="286"/>
                  </a:lnTo>
                  <a:lnTo>
                    <a:pt x="66" y="284"/>
                  </a:lnTo>
                  <a:lnTo>
                    <a:pt x="68" y="284"/>
                  </a:lnTo>
                  <a:lnTo>
                    <a:pt x="68" y="283"/>
                  </a:lnTo>
                  <a:lnTo>
                    <a:pt x="69" y="283"/>
                  </a:lnTo>
                  <a:lnTo>
                    <a:pt x="69" y="281"/>
                  </a:lnTo>
                  <a:lnTo>
                    <a:pt x="71" y="281"/>
                  </a:lnTo>
                  <a:lnTo>
                    <a:pt x="71" y="280"/>
                  </a:lnTo>
                  <a:lnTo>
                    <a:pt x="72" y="280"/>
                  </a:lnTo>
                  <a:lnTo>
                    <a:pt x="72" y="278"/>
                  </a:lnTo>
                  <a:lnTo>
                    <a:pt x="74" y="278"/>
                  </a:lnTo>
                  <a:lnTo>
                    <a:pt x="74" y="277"/>
                  </a:lnTo>
                  <a:lnTo>
                    <a:pt x="75" y="277"/>
                  </a:lnTo>
                  <a:lnTo>
                    <a:pt x="77" y="277"/>
                  </a:lnTo>
                  <a:lnTo>
                    <a:pt x="77" y="275"/>
                  </a:lnTo>
                  <a:lnTo>
                    <a:pt x="78" y="275"/>
                  </a:lnTo>
                  <a:lnTo>
                    <a:pt x="78" y="274"/>
                  </a:lnTo>
                  <a:lnTo>
                    <a:pt x="80" y="274"/>
                  </a:lnTo>
                  <a:lnTo>
                    <a:pt x="81" y="274"/>
                  </a:lnTo>
                  <a:lnTo>
                    <a:pt x="81" y="272"/>
                  </a:lnTo>
                  <a:lnTo>
                    <a:pt x="83" y="272"/>
                  </a:lnTo>
                  <a:lnTo>
                    <a:pt x="84" y="271"/>
                  </a:lnTo>
                  <a:lnTo>
                    <a:pt x="87" y="269"/>
                  </a:lnTo>
                  <a:lnTo>
                    <a:pt x="87" y="268"/>
                  </a:lnTo>
                  <a:lnTo>
                    <a:pt x="89" y="268"/>
                  </a:lnTo>
                  <a:lnTo>
                    <a:pt x="90" y="265"/>
                  </a:lnTo>
                  <a:lnTo>
                    <a:pt x="90" y="263"/>
                  </a:lnTo>
                  <a:lnTo>
                    <a:pt x="92" y="262"/>
                  </a:lnTo>
                  <a:lnTo>
                    <a:pt x="92" y="260"/>
                  </a:lnTo>
                  <a:lnTo>
                    <a:pt x="93" y="260"/>
                  </a:lnTo>
                  <a:lnTo>
                    <a:pt x="93" y="259"/>
                  </a:lnTo>
                  <a:lnTo>
                    <a:pt x="95" y="257"/>
                  </a:lnTo>
                  <a:lnTo>
                    <a:pt x="98" y="256"/>
                  </a:lnTo>
                  <a:lnTo>
                    <a:pt x="98" y="254"/>
                  </a:lnTo>
                  <a:lnTo>
                    <a:pt x="100" y="254"/>
                  </a:lnTo>
                  <a:lnTo>
                    <a:pt x="101" y="253"/>
                  </a:lnTo>
                  <a:lnTo>
                    <a:pt x="101" y="251"/>
                  </a:lnTo>
                  <a:lnTo>
                    <a:pt x="103" y="251"/>
                  </a:lnTo>
                  <a:lnTo>
                    <a:pt x="103" y="250"/>
                  </a:lnTo>
                  <a:lnTo>
                    <a:pt x="106" y="243"/>
                  </a:lnTo>
                  <a:lnTo>
                    <a:pt x="109" y="239"/>
                  </a:lnTo>
                  <a:lnTo>
                    <a:pt x="109" y="237"/>
                  </a:lnTo>
                  <a:lnTo>
                    <a:pt x="109" y="236"/>
                  </a:lnTo>
                  <a:lnTo>
                    <a:pt x="109" y="234"/>
                  </a:lnTo>
                  <a:lnTo>
                    <a:pt x="110" y="233"/>
                  </a:lnTo>
                  <a:lnTo>
                    <a:pt x="110" y="231"/>
                  </a:lnTo>
                  <a:lnTo>
                    <a:pt x="110" y="230"/>
                  </a:lnTo>
                  <a:lnTo>
                    <a:pt x="112" y="228"/>
                  </a:lnTo>
                  <a:lnTo>
                    <a:pt x="112" y="227"/>
                  </a:lnTo>
                  <a:lnTo>
                    <a:pt x="112" y="225"/>
                  </a:lnTo>
                  <a:lnTo>
                    <a:pt x="112" y="224"/>
                  </a:lnTo>
                  <a:lnTo>
                    <a:pt x="113" y="222"/>
                  </a:lnTo>
                  <a:lnTo>
                    <a:pt x="113" y="221"/>
                  </a:lnTo>
                  <a:lnTo>
                    <a:pt x="113" y="219"/>
                  </a:lnTo>
                  <a:lnTo>
                    <a:pt x="113" y="218"/>
                  </a:lnTo>
                  <a:lnTo>
                    <a:pt x="115" y="216"/>
                  </a:lnTo>
                  <a:lnTo>
                    <a:pt x="115" y="215"/>
                  </a:lnTo>
                  <a:lnTo>
                    <a:pt x="115" y="213"/>
                  </a:lnTo>
                  <a:lnTo>
                    <a:pt x="115" y="212"/>
                  </a:lnTo>
                  <a:lnTo>
                    <a:pt x="115" y="210"/>
                  </a:lnTo>
                  <a:lnTo>
                    <a:pt x="113" y="209"/>
                  </a:lnTo>
                  <a:lnTo>
                    <a:pt x="113" y="207"/>
                  </a:lnTo>
                  <a:lnTo>
                    <a:pt x="113" y="203"/>
                  </a:lnTo>
                  <a:lnTo>
                    <a:pt x="112" y="201"/>
                  </a:lnTo>
                  <a:lnTo>
                    <a:pt x="112" y="200"/>
                  </a:lnTo>
                  <a:lnTo>
                    <a:pt x="112" y="198"/>
                  </a:lnTo>
                  <a:lnTo>
                    <a:pt x="112" y="193"/>
                  </a:lnTo>
                  <a:lnTo>
                    <a:pt x="112" y="192"/>
                  </a:lnTo>
                  <a:lnTo>
                    <a:pt x="112" y="190"/>
                  </a:lnTo>
                  <a:lnTo>
                    <a:pt x="112" y="189"/>
                  </a:lnTo>
                  <a:lnTo>
                    <a:pt x="112" y="187"/>
                  </a:lnTo>
                  <a:lnTo>
                    <a:pt x="112" y="186"/>
                  </a:lnTo>
                  <a:lnTo>
                    <a:pt x="112" y="184"/>
                  </a:lnTo>
                  <a:lnTo>
                    <a:pt x="112" y="183"/>
                  </a:lnTo>
                  <a:lnTo>
                    <a:pt x="112" y="181"/>
                  </a:lnTo>
                  <a:lnTo>
                    <a:pt x="113" y="180"/>
                  </a:lnTo>
                  <a:lnTo>
                    <a:pt x="113" y="178"/>
                  </a:lnTo>
                  <a:lnTo>
                    <a:pt x="115" y="178"/>
                  </a:lnTo>
                  <a:lnTo>
                    <a:pt x="115" y="177"/>
                  </a:lnTo>
                  <a:lnTo>
                    <a:pt x="116" y="177"/>
                  </a:lnTo>
                  <a:lnTo>
                    <a:pt x="116" y="175"/>
                  </a:lnTo>
                  <a:lnTo>
                    <a:pt x="118" y="175"/>
                  </a:lnTo>
                  <a:lnTo>
                    <a:pt x="119" y="174"/>
                  </a:lnTo>
                  <a:lnTo>
                    <a:pt x="119" y="172"/>
                  </a:lnTo>
                  <a:lnTo>
                    <a:pt x="121" y="171"/>
                  </a:lnTo>
                  <a:lnTo>
                    <a:pt x="121" y="169"/>
                  </a:lnTo>
                  <a:lnTo>
                    <a:pt x="121" y="168"/>
                  </a:lnTo>
                  <a:lnTo>
                    <a:pt x="122" y="166"/>
                  </a:lnTo>
                  <a:lnTo>
                    <a:pt x="124" y="165"/>
                  </a:lnTo>
                  <a:lnTo>
                    <a:pt x="125" y="162"/>
                  </a:lnTo>
                  <a:lnTo>
                    <a:pt x="125" y="157"/>
                  </a:lnTo>
                  <a:lnTo>
                    <a:pt x="125" y="156"/>
                  </a:lnTo>
                  <a:lnTo>
                    <a:pt x="125" y="154"/>
                  </a:lnTo>
                  <a:lnTo>
                    <a:pt x="125" y="153"/>
                  </a:lnTo>
                  <a:lnTo>
                    <a:pt x="125" y="151"/>
                  </a:lnTo>
                  <a:lnTo>
                    <a:pt x="125" y="150"/>
                  </a:lnTo>
                  <a:lnTo>
                    <a:pt x="125" y="148"/>
                  </a:lnTo>
                  <a:lnTo>
                    <a:pt x="127" y="147"/>
                  </a:lnTo>
                  <a:lnTo>
                    <a:pt x="127" y="145"/>
                  </a:lnTo>
                  <a:lnTo>
                    <a:pt x="127" y="144"/>
                  </a:lnTo>
                  <a:lnTo>
                    <a:pt x="127" y="142"/>
                  </a:lnTo>
                  <a:lnTo>
                    <a:pt x="127" y="140"/>
                  </a:lnTo>
                  <a:lnTo>
                    <a:pt x="127" y="139"/>
                  </a:lnTo>
                  <a:lnTo>
                    <a:pt x="127" y="137"/>
                  </a:lnTo>
                  <a:lnTo>
                    <a:pt x="127" y="134"/>
                  </a:lnTo>
                  <a:lnTo>
                    <a:pt x="127" y="133"/>
                  </a:lnTo>
                  <a:lnTo>
                    <a:pt x="125" y="130"/>
                  </a:lnTo>
                  <a:lnTo>
                    <a:pt x="125" y="128"/>
                  </a:lnTo>
                  <a:lnTo>
                    <a:pt x="124" y="127"/>
                  </a:lnTo>
                  <a:lnTo>
                    <a:pt x="124" y="125"/>
                  </a:lnTo>
                  <a:lnTo>
                    <a:pt x="124" y="124"/>
                  </a:lnTo>
                  <a:lnTo>
                    <a:pt x="122" y="124"/>
                  </a:lnTo>
                  <a:lnTo>
                    <a:pt x="122" y="122"/>
                  </a:lnTo>
                  <a:lnTo>
                    <a:pt x="121" y="119"/>
                  </a:lnTo>
                  <a:lnTo>
                    <a:pt x="119" y="116"/>
                  </a:lnTo>
                  <a:lnTo>
                    <a:pt x="118" y="116"/>
                  </a:lnTo>
                  <a:lnTo>
                    <a:pt x="118" y="115"/>
                  </a:lnTo>
                  <a:lnTo>
                    <a:pt x="118" y="113"/>
                  </a:lnTo>
                  <a:lnTo>
                    <a:pt x="116" y="113"/>
                  </a:lnTo>
                  <a:lnTo>
                    <a:pt x="116" y="112"/>
                  </a:lnTo>
                  <a:lnTo>
                    <a:pt x="116" y="110"/>
                  </a:lnTo>
                  <a:lnTo>
                    <a:pt x="116" y="109"/>
                  </a:lnTo>
                  <a:lnTo>
                    <a:pt x="116" y="107"/>
                  </a:lnTo>
                  <a:lnTo>
                    <a:pt x="116" y="106"/>
                  </a:lnTo>
                  <a:lnTo>
                    <a:pt x="116" y="103"/>
                  </a:lnTo>
                  <a:lnTo>
                    <a:pt x="116" y="101"/>
                  </a:lnTo>
                  <a:lnTo>
                    <a:pt x="116" y="100"/>
                  </a:lnTo>
                  <a:lnTo>
                    <a:pt x="113" y="95"/>
                  </a:lnTo>
                  <a:lnTo>
                    <a:pt x="112" y="94"/>
                  </a:lnTo>
                  <a:lnTo>
                    <a:pt x="112" y="92"/>
                  </a:lnTo>
                  <a:lnTo>
                    <a:pt x="112" y="91"/>
                  </a:lnTo>
                  <a:lnTo>
                    <a:pt x="110" y="91"/>
                  </a:lnTo>
                  <a:lnTo>
                    <a:pt x="107" y="84"/>
                  </a:lnTo>
                  <a:lnTo>
                    <a:pt x="106" y="81"/>
                  </a:lnTo>
                  <a:lnTo>
                    <a:pt x="104" y="78"/>
                  </a:lnTo>
                  <a:lnTo>
                    <a:pt x="104" y="77"/>
                  </a:lnTo>
                  <a:lnTo>
                    <a:pt x="103" y="77"/>
                  </a:lnTo>
                  <a:lnTo>
                    <a:pt x="103" y="75"/>
                  </a:lnTo>
                  <a:lnTo>
                    <a:pt x="103" y="74"/>
                  </a:lnTo>
                  <a:lnTo>
                    <a:pt x="103" y="72"/>
                  </a:lnTo>
                  <a:lnTo>
                    <a:pt x="103" y="71"/>
                  </a:lnTo>
                  <a:lnTo>
                    <a:pt x="101" y="69"/>
                  </a:lnTo>
                  <a:lnTo>
                    <a:pt x="101" y="68"/>
                  </a:lnTo>
                  <a:lnTo>
                    <a:pt x="101" y="66"/>
                  </a:lnTo>
                  <a:lnTo>
                    <a:pt x="101" y="65"/>
                  </a:lnTo>
                  <a:lnTo>
                    <a:pt x="101" y="63"/>
                  </a:lnTo>
                  <a:lnTo>
                    <a:pt x="100" y="62"/>
                  </a:lnTo>
                  <a:lnTo>
                    <a:pt x="100" y="60"/>
                  </a:lnTo>
                  <a:lnTo>
                    <a:pt x="100" y="57"/>
                  </a:lnTo>
                  <a:lnTo>
                    <a:pt x="100" y="56"/>
                  </a:lnTo>
                  <a:lnTo>
                    <a:pt x="98" y="56"/>
                  </a:lnTo>
                  <a:lnTo>
                    <a:pt x="98" y="54"/>
                  </a:lnTo>
                  <a:lnTo>
                    <a:pt x="98" y="53"/>
                  </a:lnTo>
                  <a:lnTo>
                    <a:pt x="98" y="51"/>
                  </a:lnTo>
                  <a:lnTo>
                    <a:pt x="98" y="50"/>
                  </a:lnTo>
                  <a:lnTo>
                    <a:pt x="98" y="48"/>
                  </a:lnTo>
                  <a:lnTo>
                    <a:pt x="98" y="47"/>
                  </a:lnTo>
                  <a:lnTo>
                    <a:pt x="98" y="45"/>
                  </a:lnTo>
                  <a:lnTo>
                    <a:pt x="98" y="42"/>
                  </a:lnTo>
                  <a:lnTo>
                    <a:pt x="98" y="41"/>
                  </a:lnTo>
                  <a:lnTo>
                    <a:pt x="98" y="39"/>
                  </a:lnTo>
                  <a:lnTo>
                    <a:pt x="98" y="38"/>
                  </a:lnTo>
                  <a:lnTo>
                    <a:pt x="97" y="36"/>
                  </a:lnTo>
                  <a:lnTo>
                    <a:pt x="97" y="34"/>
                  </a:lnTo>
                  <a:lnTo>
                    <a:pt x="97" y="33"/>
                  </a:lnTo>
                  <a:lnTo>
                    <a:pt x="95" y="33"/>
                  </a:lnTo>
                  <a:lnTo>
                    <a:pt x="95" y="31"/>
                  </a:lnTo>
                  <a:lnTo>
                    <a:pt x="95" y="30"/>
                  </a:lnTo>
                  <a:lnTo>
                    <a:pt x="93" y="30"/>
                  </a:lnTo>
                  <a:lnTo>
                    <a:pt x="93" y="28"/>
                  </a:lnTo>
                  <a:lnTo>
                    <a:pt x="93" y="27"/>
                  </a:lnTo>
                  <a:lnTo>
                    <a:pt x="93" y="25"/>
                  </a:lnTo>
                  <a:lnTo>
                    <a:pt x="92" y="22"/>
                  </a:lnTo>
                  <a:lnTo>
                    <a:pt x="90" y="21"/>
                  </a:lnTo>
                  <a:lnTo>
                    <a:pt x="90" y="19"/>
                  </a:lnTo>
                  <a:lnTo>
                    <a:pt x="90" y="18"/>
                  </a:lnTo>
                  <a:lnTo>
                    <a:pt x="89" y="16"/>
                  </a:lnTo>
                  <a:lnTo>
                    <a:pt x="89" y="15"/>
                  </a:lnTo>
                  <a:lnTo>
                    <a:pt x="89" y="13"/>
                  </a:lnTo>
                  <a:lnTo>
                    <a:pt x="87" y="12"/>
                  </a:lnTo>
                  <a:lnTo>
                    <a:pt x="87" y="10"/>
                  </a:lnTo>
                  <a:lnTo>
                    <a:pt x="87" y="9"/>
                  </a:lnTo>
                  <a:lnTo>
                    <a:pt x="86" y="9"/>
                  </a:lnTo>
                  <a:lnTo>
                    <a:pt x="89" y="7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5" y="6"/>
                  </a:lnTo>
                  <a:lnTo>
                    <a:pt x="101" y="4"/>
                  </a:lnTo>
                  <a:lnTo>
                    <a:pt x="101" y="3"/>
                  </a:lnTo>
                  <a:lnTo>
                    <a:pt x="106" y="3"/>
                  </a:lnTo>
                  <a:lnTo>
                    <a:pt x="107" y="1"/>
                  </a:lnTo>
                  <a:lnTo>
                    <a:pt x="113" y="1"/>
                  </a:lnTo>
                  <a:lnTo>
                    <a:pt x="113" y="0"/>
                  </a:lnTo>
                  <a:lnTo>
                    <a:pt x="115" y="0"/>
                  </a:lnTo>
                  <a:lnTo>
                    <a:pt x="116" y="0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2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30" y="1"/>
                  </a:lnTo>
                  <a:lnTo>
                    <a:pt x="131" y="1"/>
                  </a:lnTo>
                  <a:lnTo>
                    <a:pt x="131" y="3"/>
                  </a:lnTo>
                  <a:lnTo>
                    <a:pt x="133" y="3"/>
                  </a:lnTo>
                  <a:lnTo>
                    <a:pt x="134" y="3"/>
                  </a:lnTo>
                  <a:lnTo>
                    <a:pt x="139" y="1"/>
                  </a:lnTo>
                  <a:lnTo>
                    <a:pt x="140" y="1"/>
                  </a:lnTo>
                  <a:lnTo>
                    <a:pt x="140" y="0"/>
                  </a:lnTo>
                  <a:lnTo>
                    <a:pt x="140" y="1"/>
                  </a:lnTo>
                  <a:lnTo>
                    <a:pt x="142" y="3"/>
                  </a:lnTo>
                  <a:lnTo>
                    <a:pt x="142" y="6"/>
                  </a:lnTo>
                  <a:lnTo>
                    <a:pt x="143" y="12"/>
                  </a:lnTo>
                  <a:lnTo>
                    <a:pt x="143" y="13"/>
                  </a:lnTo>
                  <a:lnTo>
                    <a:pt x="143" y="15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6" y="18"/>
                  </a:lnTo>
                  <a:lnTo>
                    <a:pt x="148" y="19"/>
                  </a:lnTo>
                  <a:lnTo>
                    <a:pt x="148" y="21"/>
                  </a:lnTo>
                  <a:lnTo>
                    <a:pt x="149" y="21"/>
                  </a:lnTo>
                  <a:lnTo>
                    <a:pt x="149" y="22"/>
                  </a:lnTo>
                  <a:lnTo>
                    <a:pt x="151" y="22"/>
                  </a:lnTo>
                  <a:lnTo>
                    <a:pt x="151" y="24"/>
                  </a:lnTo>
                  <a:lnTo>
                    <a:pt x="153" y="25"/>
                  </a:lnTo>
                  <a:lnTo>
                    <a:pt x="154" y="27"/>
                  </a:lnTo>
                  <a:lnTo>
                    <a:pt x="156" y="28"/>
                  </a:lnTo>
                  <a:lnTo>
                    <a:pt x="157" y="30"/>
                  </a:lnTo>
                  <a:lnTo>
                    <a:pt x="159" y="31"/>
                  </a:lnTo>
                  <a:lnTo>
                    <a:pt x="159" y="33"/>
                  </a:lnTo>
                  <a:lnTo>
                    <a:pt x="160" y="33"/>
                  </a:lnTo>
                  <a:lnTo>
                    <a:pt x="160" y="34"/>
                  </a:lnTo>
                  <a:lnTo>
                    <a:pt x="162" y="34"/>
                  </a:lnTo>
                  <a:lnTo>
                    <a:pt x="162" y="36"/>
                  </a:lnTo>
                  <a:lnTo>
                    <a:pt x="163" y="36"/>
                  </a:lnTo>
                  <a:lnTo>
                    <a:pt x="163" y="38"/>
                  </a:lnTo>
                  <a:lnTo>
                    <a:pt x="163" y="39"/>
                  </a:lnTo>
                  <a:lnTo>
                    <a:pt x="165" y="39"/>
                  </a:lnTo>
                  <a:lnTo>
                    <a:pt x="166" y="41"/>
                  </a:lnTo>
                  <a:lnTo>
                    <a:pt x="166" y="42"/>
                  </a:lnTo>
                  <a:lnTo>
                    <a:pt x="168" y="42"/>
                  </a:lnTo>
                  <a:lnTo>
                    <a:pt x="168" y="44"/>
                  </a:lnTo>
                  <a:lnTo>
                    <a:pt x="169" y="44"/>
                  </a:lnTo>
                  <a:lnTo>
                    <a:pt x="169" y="45"/>
                  </a:lnTo>
                  <a:lnTo>
                    <a:pt x="172" y="48"/>
                  </a:lnTo>
                  <a:lnTo>
                    <a:pt x="174" y="50"/>
                  </a:lnTo>
                  <a:lnTo>
                    <a:pt x="175" y="53"/>
                  </a:lnTo>
                  <a:lnTo>
                    <a:pt x="177" y="53"/>
                  </a:lnTo>
                  <a:lnTo>
                    <a:pt x="178" y="54"/>
                  </a:lnTo>
                  <a:lnTo>
                    <a:pt x="178" y="56"/>
                  </a:lnTo>
                  <a:lnTo>
                    <a:pt x="180" y="56"/>
                  </a:lnTo>
                  <a:lnTo>
                    <a:pt x="180" y="57"/>
                  </a:lnTo>
                  <a:lnTo>
                    <a:pt x="181" y="57"/>
                  </a:lnTo>
                  <a:lnTo>
                    <a:pt x="181" y="59"/>
                  </a:lnTo>
                  <a:lnTo>
                    <a:pt x="183" y="59"/>
                  </a:lnTo>
                  <a:lnTo>
                    <a:pt x="183" y="60"/>
                  </a:lnTo>
                  <a:lnTo>
                    <a:pt x="184" y="60"/>
                  </a:lnTo>
                  <a:lnTo>
                    <a:pt x="184" y="62"/>
                  </a:lnTo>
                  <a:lnTo>
                    <a:pt x="186" y="62"/>
                  </a:lnTo>
                  <a:lnTo>
                    <a:pt x="186" y="63"/>
                  </a:lnTo>
                  <a:lnTo>
                    <a:pt x="187" y="65"/>
                  </a:lnTo>
                  <a:lnTo>
                    <a:pt x="189" y="65"/>
                  </a:lnTo>
                  <a:lnTo>
                    <a:pt x="190" y="68"/>
                  </a:lnTo>
                  <a:lnTo>
                    <a:pt x="192" y="69"/>
                  </a:lnTo>
                  <a:lnTo>
                    <a:pt x="193" y="72"/>
                  </a:lnTo>
                  <a:lnTo>
                    <a:pt x="193" y="74"/>
                  </a:lnTo>
                  <a:lnTo>
                    <a:pt x="195" y="74"/>
                  </a:lnTo>
                  <a:lnTo>
                    <a:pt x="195" y="75"/>
                  </a:lnTo>
                  <a:lnTo>
                    <a:pt x="196" y="77"/>
                  </a:lnTo>
                  <a:lnTo>
                    <a:pt x="196" y="78"/>
                  </a:lnTo>
                  <a:lnTo>
                    <a:pt x="198" y="78"/>
                  </a:lnTo>
                  <a:lnTo>
                    <a:pt x="198" y="80"/>
                  </a:lnTo>
                  <a:lnTo>
                    <a:pt x="198" y="81"/>
                  </a:lnTo>
                  <a:lnTo>
                    <a:pt x="199" y="84"/>
                  </a:lnTo>
                  <a:lnTo>
                    <a:pt x="199" y="86"/>
                  </a:lnTo>
                  <a:lnTo>
                    <a:pt x="199" y="87"/>
                  </a:lnTo>
                  <a:lnTo>
                    <a:pt x="199" y="89"/>
                  </a:lnTo>
                  <a:lnTo>
                    <a:pt x="201" y="89"/>
                  </a:lnTo>
                  <a:lnTo>
                    <a:pt x="201" y="91"/>
                  </a:lnTo>
                  <a:lnTo>
                    <a:pt x="201" y="92"/>
                  </a:lnTo>
                  <a:lnTo>
                    <a:pt x="201" y="94"/>
                  </a:lnTo>
                  <a:lnTo>
                    <a:pt x="201" y="95"/>
                  </a:lnTo>
                  <a:lnTo>
                    <a:pt x="202" y="95"/>
                  </a:lnTo>
                  <a:lnTo>
                    <a:pt x="204" y="95"/>
                  </a:lnTo>
                  <a:lnTo>
                    <a:pt x="205" y="95"/>
                  </a:lnTo>
                  <a:lnTo>
                    <a:pt x="207" y="95"/>
                  </a:lnTo>
                  <a:lnTo>
                    <a:pt x="207" y="97"/>
                  </a:lnTo>
                  <a:lnTo>
                    <a:pt x="209" y="101"/>
                  </a:lnTo>
                  <a:lnTo>
                    <a:pt x="209" y="103"/>
                  </a:lnTo>
                  <a:lnTo>
                    <a:pt x="210" y="103"/>
                  </a:lnTo>
                  <a:lnTo>
                    <a:pt x="210" y="104"/>
                  </a:lnTo>
                  <a:lnTo>
                    <a:pt x="210" y="106"/>
                  </a:lnTo>
                  <a:lnTo>
                    <a:pt x="212" y="107"/>
                  </a:lnTo>
                  <a:lnTo>
                    <a:pt x="212" y="109"/>
                  </a:lnTo>
                  <a:lnTo>
                    <a:pt x="212" y="110"/>
                  </a:lnTo>
                  <a:lnTo>
                    <a:pt x="213" y="112"/>
                  </a:lnTo>
                  <a:lnTo>
                    <a:pt x="215" y="112"/>
                  </a:lnTo>
                  <a:lnTo>
                    <a:pt x="215" y="113"/>
                  </a:lnTo>
                  <a:lnTo>
                    <a:pt x="216" y="115"/>
                  </a:lnTo>
                  <a:lnTo>
                    <a:pt x="216" y="116"/>
                  </a:lnTo>
                  <a:lnTo>
                    <a:pt x="216" y="118"/>
                  </a:lnTo>
                  <a:lnTo>
                    <a:pt x="218" y="119"/>
                  </a:lnTo>
                  <a:lnTo>
                    <a:pt x="218" y="121"/>
                  </a:lnTo>
                  <a:lnTo>
                    <a:pt x="219" y="121"/>
                  </a:lnTo>
                  <a:lnTo>
                    <a:pt x="219" y="122"/>
                  </a:lnTo>
                  <a:lnTo>
                    <a:pt x="219" y="124"/>
                  </a:lnTo>
                  <a:lnTo>
                    <a:pt x="221" y="124"/>
                  </a:lnTo>
                  <a:lnTo>
                    <a:pt x="221" y="125"/>
                  </a:lnTo>
                  <a:lnTo>
                    <a:pt x="221" y="127"/>
                  </a:lnTo>
                  <a:lnTo>
                    <a:pt x="222" y="127"/>
                  </a:lnTo>
                  <a:lnTo>
                    <a:pt x="222" y="128"/>
                  </a:lnTo>
                  <a:lnTo>
                    <a:pt x="222" y="130"/>
                  </a:lnTo>
                  <a:lnTo>
                    <a:pt x="224" y="130"/>
                  </a:lnTo>
                  <a:lnTo>
                    <a:pt x="224" y="131"/>
                  </a:lnTo>
                  <a:lnTo>
                    <a:pt x="224" y="133"/>
                  </a:lnTo>
                  <a:lnTo>
                    <a:pt x="225" y="133"/>
                  </a:lnTo>
                  <a:lnTo>
                    <a:pt x="225" y="134"/>
                  </a:lnTo>
                  <a:lnTo>
                    <a:pt x="225" y="136"/>
                  </a:lnTo>
                  <a:lnTo>
                    <a:pt x="227" y="136"/>
                  </a:lnTo>
                  <a:lnTo>
                    <a:pt x="227" y="137"/>
                  </a:lnTo>
                  <a:lnTo>
                    <a:pt x="228" y="139"/>
                  </a:lnTo>
                  <a:lnTo>
                    <a:pt x="228" y="140"/>
                  </a:lnTo>
                  <a:lnTo>
                    <a:pt x="228" y="142"/>
                  </a:lnTo>
                  <a:lnTo>
                    <a:pt x="228" y="144"/>
                  </a:lnTo>
                  <a:lnTo>
                    <a:pt x="230" y="144"/>
                  </a:lnTo>
                  <a:lnTo>
                    <a:pt x="230" y="145"/>
                  </a:lnTo>
                  <a:lnTo>
                    <a:pt x="230" y="147"/>
                  </a:lnTo>
                  <a:lnTo>
                    <a:pt x="230" y="148"/>
                  </a:lnTo>
                  <a:lnTo>
                    <a:pt x="231" y="148"/>
                  </a:lnTo>
                  <a:lnTo>
                    <a:pt x="231" y="150"/>
                  </a:lnTo>
                  <a:lnTo>
                    <a:pt x="231" y="151"/>
                  </a:lnTo>
                  <a:lnTo>
                    <a:pt x="231" y="153"/>
                  </a:lnTo>
                  <a:lnTo>
                    <a:pt x="233" y="153"/>
                  </a:lnTo>
                  <a:lnTo>
                    <a:pt x="233" y="154"/>
                  </a:lnTo>
                  <a:lnTo>
                    <a:pt x="234" y="154"/>
                  </a:lnTo>
                  <a:lnTo>
                    <a:pt x="234" y="156"/>
                  </a:lnTo>
                  <a:lnTo>
                    <a:pt x="236" y="156"/>
                  </a:lnTo>
                  <a:lnTo>
                    <a:pt x="236" y="157"/>
                  </a:lnTo>
                  <a:lnTo>
                    <a:pt x="237" y="159"/>
                  </a:lnTo>
                  <a:lnTo>
                    <a:pt x="237" y="160"/>
                  </a:lnTo>
                  <a:lnTo>
                    <a:pt x="239" y="160"/>
                  </a:lnTo>
                  <a:lnTo>
                    <a:pt x="240" y="162"/>
                  </a:lnTo>
                  <a:lnTo>
                    <a:pt x="242" y="163"/>
                  </a:lnTo>
                  <a:lnTo>
                    <a:pt x="243" y="163"/>
                  </a:lnTo>
                  <a:lnTo>
                    <a:pt x="245" y="163"/>
                  </a:lnTo>
                  <a:lnTo>
                    <a:pt x="246" y="163"/>
                  </a:lnTo>
                  <a:lnTo>
                    <a:pt x="248" y="163"/>
                  </a:lnTo>
                  <a:lnTo>
                    <a:pt x="248" y="165"/>
                  </a:lnTo>
                  <a:lnTo>
                    <a:pt x="249" y="165"/>
                  </a:lnTo>
                  <a:lnTo>
                    <a:pt x="251" y="165"/>
                  </a:lnTo>
                  <a:lnTo>
                    <a:pt x="254" y="166"/>
                  </a:lnTo>
                  <a:lnTo>
                    <a:pt x="255" y="168"/>
                  </a:lnTo>
                  <a:lnTo>
                    <a:pt x="257" y="168"/>
                  </a:lnTo>
                  <a:lnTo>
                    <a:pt x="260" y="172"/>
                  </a:lnTo>
                  <a:lnTo>
                    <a:pt x="260" y="175"/>
                  </a:lnTo>
                  <a:lnTo>
                    <a:pt x="261" y="178"/>
                  </a:lnTo>
                  <a:lnTo>
                    <a:pt x="263" y="178"/>
                  </a:lnTo>
                  <a:lnTo>
                    <a:pt x="263" y="180"/>
                  </a:lnTo>
                  <a:lnTo>
                    <a:pt x="263" y="181"/>
                  </a:lnTo>
                  <a:lnTo>
                    <a:pt x="265" y="181"/>
                  </a:lnTo>
                  <a:lnTo>
                    <a:pt x="265" y="183"/>
                  </a:lnTo>
                  <a:lnTo>
                    <a:pt x="265" y="184"/>
                  </a:lnTo>
                  <a:lnTo>
                    <a:pt x="266" y="186"/>
                  </a:lnTo>
                  <a:lnTo>
                    <a:pt x="266" y="187"/>
                  </a:lnTo>
                  <a:lnTo>
                    <a:pt x="268" y="189"/>
                  </a:lnTo>
                  <a:lnTo>
                    <a:pt x="268" y="190"/>
                  </a:lnTo>
                  <a:lnTo>
                    <a:pt x="268" y="192"/>
                  </a:lnTo>
                  <a:lnTo>
                    <a:pt x="269" y="193"/>
                  </a:lnTo>
                  <a:lnTo>
                    <a:pt x="269" y="197"/>
                  </a:lnTo>
                  <a:lnTo>
                    <a:pt x="271" y="197"/>
                  </a:lnTo>
                  <a:lnTo>
                    <a:pt x="271" y="198"/>
                  </a:lnTo>
                  <a:lnTo>
                    <a:pt x="271" y="200"/>
                  </a:lnTo>
                  <a:lnTo>
                    <a:pt x="272" y="200"/>
                  </a:lnTo>
                  <a:lnTo>
                    <a:pt x="275" y="206"/>
                  </a:lnTo>
                  <a:lnTo>
                    <a:pt x="278" y="209"/>
                  </a:lnTo>
                  <a:lnTo>
                    <a:pt x="278" y="210"/>
                  </a:lnTo>
                  <a:lnTo>
                    <a:pt x="280" y="210"/>
                  </a:lnTo>
                  <a:lnTo>
                    <a:pt x="280" y="212"/>
                  </a:lnTo>
                  <a:lnTo>
                    <a:pt x="281" y="213"/>
                  </a:lnTo>
                  <a:lnTo>
                    <a:pt x="283" y="216"/>
                  </a:lnTo>
                  <a:lnTo>
                    <a:pt x="284" y="216"/>
                  </a:lnTo>
                  <a:lnTo>
                    <a:pt x="284" y="218"/>
                  </a:lnTo>
                  <a:lnTo>
                    <a:pt x="286" y="219"/>
                  </a:lnTo>
                  <a:lnTo>
                    <a:pt x="287" y="221"/>
                  </a:lnTo>
                  <a:lnTo>
                    <a:pt x="289" y="224"/>
                  </a:lnTo>
                  <a:lnTo>
                    <a:pt x="290" y="224"/>
                  </a:lnTo>
                  <a:lnTo>
                    <a:pt x="292" y="225"/>
                  </a:lnTo>
                  <a:lnTo>
                    <a:pt x="293" y="224"/>
                  </a:lnTo>
                  <a:lnTo>
                    <a:pt x="296" y="222"/>
                  </a:lnTo>
                  <a:lnTo>
                    <a:pt x="296" y="221"/>
                  </a:lnTo>
                  <a:lnTo>
                    <a:pt x="296" y="218"/>
                  </a:lnTo>
                  <a:lnTo>
                    <a:pt x="295" y="216"/>
                  </a:lnTo>
                  <a:lnTo>
                    <a:pt x="295" y="215"/>
                  </a:lnTo>
                  <a:lnTo>
                    <a:pt x="293" y="215"/>
                  </a:lnTo>
                  <a:lnTo>
                    <a:pt x="293" y="213"/>
                  </a:lnTo>
                  <a:lnTo>
                    <a:pt x="293" y="212"/>
                  </a:lnTo>
                  <a:lnTo>
                    <a:pt x="292" y="212"/>
                  </a:lnTo>
                  <a:lnTo>
                    <a:pt x="292" y="210"/>
                  </a:lnTo>
                  <a:lnTo>
                    <a:pt x="290" y="209"/>
                  </a:lnTo>
                  <a:lnTo>
                    <a:pt x="290" y="207"/>
                  </a:lnTo>
                  <a:lnTo>
                    <a:pt x="295" y="207"/>
                  </a:lnTo>
                  <a:lnTo>
                    <a:pt x="296" y="207"/>
                  </a:lnTo>
                  <a:lnTo>
                    <a:pt x="298" y="209"/>
                  </a:lnTo>
                  <a:lnTo>
                    <a:pt x="299" y="209"/>
                  </a:lnTo>
                  <a:lnTo>
                    <a:pt x="299" y="210"/>
                  </a:lnTo>
                  <a:lnTo>
                    <a:pt x="299" y="212"/>
                  </a:lnTo>
                  <a:lnTo>
                    <a:pt x="301" y="212"/>
                  </a:lnTo>
                  <a:lnTo>
                    <a:pt x="302" y="212"/>
                  </a:lnTo>
                  <a:lnTo>
                    <a:pt x="304" y="212"/>
                  </a:lnTo>
                  <a:lnTo>
                    <a:pt x="307" y="212"/>
                  </a:lnTo>
                  <a:lnTo>
                    <a:pt x="308" y="212"/>
                  </a:lnTo>
                  <a:lnTo>
                    <a:pt x="310" y="212"/>
                  </a:lnTo>
                  <a:lnTo>
                    <a:pt x="313" y="212"/>
                  </a:lnTo>
                  <a:lnTo>
                    <a:pt x="314" y="212"/>
                  </a:lnTo>
                  <a:lnTo>
                    <a:pt x="314" y="213"/>
                  </a:lnTo>
                  <a:lnTo>
                    <a:pt x="314" y="215"/>
                  </a:lnTo>
                  <a:lnTo>
                    <a:pt x="314" y="216"/>
                  </a:lnTo>
                  <a:lnTo>
                    <a:pt x="314" y="218"/>
                  </a:lnTo>
                  <a:lnTo>
                    <a:pt x="314" y="219"/>
                  </a:lnTo>
                  <a:lnTo>
                    <a:pt x="316" y="219"/>
                  </a:lnTo>
                  <a:lnTo>
                    <a:pt x="316" y="221"/>
                  </a:lnTo>
                  <a:lnTo>
                    <a:pt x="316" y="222"/>
                  </a:lnTo>
                  <a:lnTo>
                    <a:pt x="317" y="222"/>
                  </a:lnTo>
                  <a:lnTo>
                    <a:pt x="317" y="224"/>
                  </a:lnTo>
                  <a:lnTo>
                    <a:pt x="319" y="224"/>
                  </a:lnTo>
                  <a:lnTo>
                    <a:pt x="319" y="225"/>
                  </a:lnTo>
                  <a:lnTo>
                    <a:pt x="319" y="227"/>
                  </a:lnTo>
                  <a:lnTo>
                    <a:pt x="319" y="228"/>
                  </a:lnTo>
                  <a:lnTo>
                    <a:pt x="319" y="230"/>
                  </a:lnTo>
                  <a:lnTo>
                    <a:pt x="319" y="231"/>
                  </a:lnTo>
                  <a:lnTo>
                    <a:pt x="319" y="233"/>
                  </a:lnTo>
                  <a:lnTo>
                    <a:pt x="319" y="234"/>
                  </a:lnTo>
                  <a:lnTo>
                    <a:pt x="320" y="234"/>
                  </a:lnTo>
                  <a:lnTo>
                    <a:pt x="319" y="234"/>
                  </a:lnTo>
                  <a:lnTo>
                    <a:pt x="319" y="236"/>
                  </a:lnTo>
                  <a:lnTo>
                    <a:pt x="320" y="236"/>
                  </a:lnTo>
                  <a:lnTo>
                    <a:pt x="320" y="237"/>
                  </a:lnTo>
                  <a:lnTo>
                    <a:pt x="320" y="236"/>
                  </a:lnTo>
                  <a:lnTo>
                    <a:pt x="320" y="237"/>
                  </a:lnTo>
                  <a:lnTo>
                    <a:pt x="320" y="239"/>
                  </a:lnTo>
                  <a:lnTo>
                    <a:pt x="320" y="240"/>
                  </a:lnTo>
                  <a:lnTo>
                    <a:pt x="320" y="239"/>
                  </a:lnTo>
                  <a:lnTo>
                    <a:pt x="320" y="240"/>
                  </a:lnTo>
                  <a:lnTo>
                    <a:pt x="320" y="242"/>
                  </a:lnTo>
                  <a:lnTo>
                    <a:pt x="320" y="243"/>
                  </a:lnTo>
                  <a:lnTo>
                    <a:pt x="320" y="245"/>
                  </a:lnTo>
                  <a:lnTo>
                    <a:pt x="320" y="246"/>
                  </a:lnTo>
                  <a:lnTo>
                    <a:pt x="322" y="246"/>
                  </a:lnTo>
                  <a:lnTo>
                    <a:pt x="330" y="251"/>
                  </a:lnTo>
                  <a:lnTo>
                    <a:pt x="333" y="254"/>
                  </a:lnTo>
                  <a:lnTo>
                    <a:pt x="334" y="254"/>
                  </a:lnTo>
                  <a:lnTo>
                    <a:pt x="334" y="256"/>
                  </a:lnTo>
                  <a:lnTo>
                    <a:pt x="336" y="256"/>
                  </a:lnTo>
                  <a:lnTo>
                    <a:pt x="337" y="257"/>
                  </a:lnTo>
                  <a:lnTo>
                    <a:pt x="339" y="257"/>
                  </a:lnTo>
                  <a:lnTo>
                    <a:pt x="342" y="260"/>
                  </a:lnTo>
                  <a:lnTo>
                    <a:pt x="349" y="265"/>
                  </a:lnTo>
                  <a:lnTo>
                    <a:pt x="349" y="269"/>
                  </a:lnTo>
                  <a:lnTo>
                    <a:pt x="351" y="277"/>
                  </a:lnTo>
                  <a:lnTo>
                    <a:pt x="342" y="280"/>
                  </a:lnTo>
                  <a:lnTo>
                    <a:pt x="340" y="281"/>
                  </a:lnTo>
                  <a:lnTo>
                    <a:pt x="339" y="281"/>
                  </a:lnTo>
                  <a:lnTo>
                    <a:pt x="337" y="281"/>
                  </a:lnTo>
                  <a:lnTo>
                    <a:pt x="336" y="283"/>
                  </a:lnTo>
                  <a:lnTo>
                    <a:pt x="336" y="284"/>
                  </a:lnTo>
                  <a:lnTo>
                    <a:pt x="337" y="284"/>
                  </a:lnTo>
                  <a:lnTo>
                    <a:pt x="336" y="284"/>
                  </a:lnTo>
                  <a:lnTo>
                    <a:pt x="336" y="286"/>
                  </a:lnTo>
                  <a:lnTo>
                    <a:pt x="337" y="286"/>
                  </a:lnTo>
                  <a:lnTo>
                    <a:pt x="337" y="284"/>
                  </a:lnTo>
                  <a:lnTo>
                    <a:pt x="337" y="286"/>
                  </a:lnTo>
                  <a:lnTo>
                    <a:pt x="337" y="287"/>
                  </a:lnTo>
                  <a:lnTo>
                    <a:pt x="337" y="286"/>
                  </a:lnTo>
                  <a:lnTo>
                    <a:pt x="339" y="286"/>
                  </a:lnTo>
                  <a:lnTo>
                    <a:pt x="339" y="287"/>
                  </a:lnTo>
                  <a:lnTo>
                    <a:pt x="339" y="289"/>
                  </a:lnTo>
                  <a:lnTo>
                    <a:pt x="339" y="290"/>
                  </a:lnTo>
                  <a:lnTo>
                    <a:pt x="339" y="292"/>
                  </a:lnTo>
                  <a:lnTo>
                    <a:pt x="340" y="292"/>
                  </a:lnTo>
                  <a:lnTo>
                    <a:pt x="340" y="293"/>
                  </a:lnTo>
                  <a:lnTo>
                    <a:pt x="342" y="293"/>
                  </a:lnTo>
                  <a:lnTo>
                    <a:pt x="343" y="293"/>
                  </a:lnTo>
                  <a:lnTo>
                    <a:pt x="343" y="292"/>
                  </a:lnTo>
                  <a:lnTo>
                    <a:pt x="345" y="293"/>
                  </a:lnTo>
                  <a:lnTo>
                    <a:pt x="346" y="293"/>
                  </a:lnTo>
                  <a:lnTo>
                    <a:pt x="346" y="295"/>
                  </a:lnTo>
                  <a:lnTo>
                    <a:pt x="346" y="296"/>
                  </a:lnTo>
                  <a:lnTo>
                    <a:pt x="345" y="296"/>
                  </a:lnTo>
                  <a:lnTo>
                    <a:pt x="345" y="298"/>
                  </a:lnTo>
                  <a:lnTo>
                    <a:pt x="346" y="298"/>
                  </a:lnTo>
                  <a:lnTo>
                    <a:pt x="346" y="299"/>
                  </a:lnTo>
                  <a:lnTo>
                    <a:pt x="346" y="301"/>
                  </a:lnTo>
                  <a:lnTo>
                    <a:pt x="346" y="303"/>
                  </a:lnTo>
                  <a:lnTo>
                    <a:pt x="346" y="304"/>
                  </a:lnTo>
                  <a:lnTo>
                    <a:pt x="346" y="306"/>
                  </a:lnTo>
                  <a:lnTo>
                    <a:pt x="346" y="307"/>
                  </a:lnTo>
                  <a:lnTo>
                    <a:pt x="346" y="309"/>
                  </a:lnTo>
                  <a:lnTo>
                    <a:pt x="346" y="310"/>
                  </a:lnTo>
                  <a:lnTo>
                    <a:pt x="345" y="312"/>
                  </a:lnTo>
                  <a:lnTo>
                    <a:pt x="345" y="313"/>
                  </a:lnTo>
                  <a:lnTo>
                    <a:pt x="345" y="315"/>
                  </a:lnTo>
                  <a:lnTo>
                    <a:pt x="345" y="316"/>
                  </a:lnTo>
                  <a:lnTo>
                    <a:pt x="345" y="318"/>
                  </a:lnTo>
                  <a:lnTo>
                    <a:pt x="346" y="319"/>
                  </a:lnTo>
                  <a:lnTo>
                    <a:pt x="346" y="321"/>
                  </a:lnTo>
                  <a:lnTo>
                    <a:pt x="346" y="322"/>
                  </a:lnTo>
                  <a:lnTo>
                    <a:pt x="346" y="324"/>
                  </a:lnTo>
                  <a:lnTo>
                    <a:pt x="346" y="325"/>
                  </a:lnTo>
                  <a:lnTo>
                    <a:pt x="346" y="327"/>
                  </a:lnTo>
                  <a:lnTo>
                    <a:pt x="348" y="328"/>
                  </a:lnTo>
                  <a:lnTo>
                    <a:pt x="346" y="328"/>
                  </a:lnTo>
                  <a:lnTo>
                    <a:pt x="346" y="330"/>
                  </a:lnTo>
                  <a:lnTo>
                    <a:pt x="345" y="330"/>
                  </a:lnTo>
                  <a:lnTo>
                    <a:pt x="343" y="331"/>
                  </a:lnTo>
                  <a:lnTo>
                    <a:pt x="343" y="333"/>
                  </a:lnTo>
                  <a:lnTo>
                    <a:pt x="343" y="334"/>
                  </a:lnTo>
                  <a:lnTo>
                    <a:pt x="343" y="336"/>
                  </a:lnTo>
                  <a:lnTo>
                    <a:pt x="343" y="337"/>
                  </a:lnTo>
                  <a:lnTo>
                    <a:pt x="343" y="339"/>
                  </a:lnTo>
                  <a:lnTo>
                    <a:pt x="343" y="340"/>
                  </a:lnTo>
                  <a:lnTo>
                    <a:pt x="345" y="342"/>
                  </a:lnTo>
                  <a:lnTo>
                    <a:pt x="345" y="343"/>
                  </a:lnTo>
                  <a:lnTo>
                    <a:pt x="345" y="345"/>
                  </a:lnTo>
                  <a:lnTo>
                    <a:pt x="345" y="346"/>
                  </a:lnTo>
                  <a:lnTo>
                    <a:pt x="346" y="346"/>
                  </a:lnTo>
                  <a:lnTo>
                    <a:pt x="346" y="348"/>
                  </a:lnTo>
                  <a:lnTo>
                    <a:pt x="346" y="349"/>
                  </a:lnTo>
                  <a:lnTo>
                    <a:pt x="346" y="351"/>
                  </a:lnTo>
                  <a:lnTo>
                    <a:pt x="346" y="352"/>
                  </a:lnTo>
                  <a:lnTo>
                    <a:pt x="346" y="354"/>
                  </a:lnTo>
                  <a:lnTo>
                    <a:pt x="345" y="354"/>
                  </a:lnTo>
                  <a:lnTo>
                    <a:pt x="346" y="354"/>
                  </a:lnTo>
                  <a:lnTo>
                    <a:pt x="346" y="356"/>
                  </a:lnTo>
                  <a:lnTo>
                    <a:pt x="346" y="359"/>
                  </a:lnTo>
                  <a:lnTo>
                    <a:pt x="346" y="360"/>
                  </a:lnTo>
                  <a:lnTo>
                    <a:pt x="346" y="362"/>
                  </a:lnTo>
                  <a:lnTo>
                    <a:pt x="348" y="362"/>
                  </a:lnTo>
                  <a:lnTo>
                    <a:pt x="348" y="366"/>
                  </a:lnTo>
                  <a:lnTo>
                    <a:pt x="349" y="369"/>
                  </a:lnTo>
                  <a:lnTo>
                    <a:pt x="349" y="371"/>
                  </a:lnTo>
                  <a:lnTo>
                    <a:pt x="349" y="374"/>
                  </a:lnTo>
                  <a:lnTo>
                    <a:pt x="349" y="375"/>
                  </a:lnTo>
                  <a:lnTo>
                    <a:pt x="351" y="381"/>
                  </a:lnTo>
                  <a:lnTo>
                    <a:pt x="351" y="387"/>
                  </a:lnTo>
                  <a:lnTo>
                    <a:pt x="346" y="384"/>
                  </a:lnTo>
                  <a:lnTo>
                    <a:pt x="346" y="386"/>
                  </a:lnTo>
                  <a:lnTo>
                    <a:pt x="345" y="386"/>
                  </a:lnTo>
                  <a:lnTo>
                    <a:pt x="345" y="387"/>
                  </a:lnTo>
                  <a:lnTo>
                    <a:pt x="342" y="390"/>
                  </a:lnTo>
                  <a:lnTo>
                    <a:pt x="340" y="392"/>
                  </a:lnTo>
                  <a:lnTo>
                    <a:pt x="340" y="393"/>
                  </a:lnTo>
                  <a:lnTo>
                    <a:pt x="342" y="395"/>
                  </a:lnTo>
                  <a:lnTo>
                    <a:pt x="343" y="396"/>
                  </a:lnTo>
                  <a:lnTo>
                    <a:pt x="343" y="398"/>
                  </a:lnTo>
                  <a:lnTo>
                    <a:pt x="343" y="399"/>
                  </a:lnTo>
                  <a:lnTo>
                    <a:pt x="345" y="399"/>
                  </a:lnTo>
                  <a:lnTo>
                    <a:pt x="345" y="401"/>
                  </a:lnTo>
                  <a:lnTo>
                    <a:pt x="346" y="402"/>
                  </a:lnTo>
                  <a:lnTo>
                    <a:pt x="346" y="404"/>
                  </a:lnTo>
                  <a:lnTo>
                    <a:pt x="346" y="405"/>
                  </a:lnTo>
                  <a:lnTo>
                    <a:pt x="348" y="407"/>
                  </a:lnTo>
                  <a:lnTo>
                    <a:pt x="348" y="409"/>
                  </a:lnTo>
                  <a:lnTo>
                    <a:pt x="349" y="409"/>
                  </a:lnTo>
                  <a:lnTo>
                    <a:pt x="349" y="410"/>
                  </a:lnTo>
                  <a:lnTo>
                    <a:pt x="349" y="412"/>
                  </a:lnTo>
                  <a:lnTo>
                    <a:pt x="349" y="410"/>
                  </a:lnTo>
                  <a:lnTo>
                    <a:pt x="349" y="412"/>
                  </a:lnTo>
                  <a:lnTo>
                    <a:pt x="349" y="410"/>
                  </a:lnTo>
                  <a:lnTo>
                    <a:pt x="349" y="412"/>
                  </a:lnTo>
                  <a:lnTo>
                    <a:pt x="348" y="412"/>
                  </a:lnTo>
                  <a:lnTo>
                    <a:pt x="348" y="413"/>
                  </a:lnTo>
                  <a:lnTo>
                    <a:pt x="346" y="413"/>
                  </a:lnTo>
                  <a:lnTo>
                    <a:pt x="346" y="415"/>
                  </a:lnTo>
                  <a:lnTo>
                    <a:pt x="345" y="415"/>
                  </a:lnTo>
                  <a:lnTo>
                    <a:pt x="343" y="416"/>
                  </a:lnTo>
                  <a:lnTo>
                    <a:pt x="342" y="416"/>
                  </a:lnTo>
                  <a:lnTo>
                    <a:pt x="342" y="418"/>
                  </a:lnTo>
                  <a:lnTo>
                    <a:pt x="340" y="419"/>
                  </a:lnTo>
                  <a:lnTo>
                    <a:pt x="340" y="421"/>
                  </a:lnTo>
                  <a:lnTo>
                    <a:pt x="340" y="422"/>
                  </a:lnTo>
                  <a:lnTo>
                    <a:pt x="339" y="424"/>
                  </a:lnTo>
                  <a:lnTo>
                    <a:pt x="337" y="425"/>
                  </a:lnTo>
                  <a:lnTo>
                    <a:pt x="337" y="427"/>
                  </a:lnTo>
                  <a:lnTo>
                    <a:pt x="337" y="428"/>
                  </a:lnTo>
                  <a:lnTo>
                    <a:pt x="336" y="427"/>
                  </a:lnTo>
                  <a:lnTo>
                    <a:pt x="336" y="428"/>
                  </a:lnTo>
                  <a:lnTo>
                    <a:pt x="336" y="430"/>
                  </a:lnTo>
                  <a:lnTo>
                    <a:pt x="336" y="431"/>
                  </a:lnTo>
                  <a:lnTo>
                    <a:pt x="336" y="433"/>
                  </a:lnTo>
                  <a:lnTo>
                    <a:pt x="336" y="434"/>
                  </a:lnTo>
                  <a:lnTo>
                    <a:pt x="336" y="436"/>
                  </a:lnTo>
                  <a:lnTo>
                    <a:pt x="334" y="436"/>
                  </a:lnTo>
                  <a:lnTo>
                    <a:pt x="334" y="437"/>
                  </a:lnTo>
                  <a:lnTo>
                    <a:pt x="333" y="436"/>
                  </a:lnTo>
                  <a:lnTo>
                    <a:pt x="333" y="437"/>
                  </a:lnTo>
                  <a:lnTo>
                    <a:pt x="331" y="437"/>
                  </a:lnTo>
                  <a:lnTo>
                    <a:pt x="331" y="439"/>
                  </a:lnTo>
                  <a:lnTo>
                    <a:pt x="331" y="440"/>
                  </a:lnTo>
                  <a:lnTo>
                    <a:pt x="330" y="443"/>
                  </a:lnTo>
                  <a:lnTo>
                    <a:pt x="330" y="445"/>
                  </a:lnTo>
                  <a:lnTo>
                    <a:pt x="330" y="446"/>
                  </a:lnTo>
                  <a:lnTo>
                    <a:pt x="328" y="448"/>
                  </a:lnTo>
                  <a:lnTo>
                    <a:pt x="328" y="449"/>
                  </a:lnTo>
                  <a:lnTo>
                    <a:pt x="330" y="449"/>
                  </a:lnTo>
                  <a:lnTo>
                    <a:pt x="328" y="451"/>
                  </a:lnTo>
                  <a:lnTo>
                    <a:pt x="328" y="452"/>
                  </a:lnTo>
                  <a:lnTo>
                    <a:pt x="328" y="454"/>
                  </a:lnTo>
                  <a:lnTo>
                    <a:pt x="328" y="455"/>
                  </a:lnTo>
                  <a:lnTo>
                    <a:pt x="328" y="457"/>
                  </a:lnTo>
                  <a:lnTo>
                    <a:pt x="328" y="458"/>
                  </a:lnTo>
                  <a:lnTo>
                    <a:pt x="327" y="462"/>
                  </a:lnTo>
                  <a:lnTo>
                    <a:pt x="325" y="463"/>
                  </a:lnTo>
                  <a:lnTo>
                    <a:pt x="325" y="465"/>
                  </a:lnTo>
                  <a:lnTo>
                    <a:pt x="325" y="466"/>
                  </a:lnTo>
                  <a:lnTo>
                    <a:pt x="327" y="468"/>
                  </a:lnTo>
                  <a:lnTo>
                    <a:pt x="327" y="469"/>
                  </a:lnTo>
                  <a:lnTo>
                    <a:pt x="327" y="471"/>
                  </a:lnTo>
                  <a:lnTo>
                    <a:pt x="325" y="474"/>
                  </a:lnTo>
                  <a:lnTo>
                    <a:pt x="325" y="475"/>
                  </a:lnTo>
                  <a:lnTo>
                    <a:pt x="325" y="477"/>
                  </a:lnTo>
                  <a:lnTo>
                    <a:pt x="325" y="480"/>
                  </a:lnTo>
                  <a:lnTo>
                    <a:pt x="325" y="481"/>
                  </a:lnTo>
                  <a:lnTo>
                    <a:pt x="327" y="481"/>
                  </a:lnTo>
                  <a:lnTo>
                    <a:pt x="327" y="483"/>
                  </a:lnTo>
                  <a:lnTo>
                    <a:pt x="327" y="484"/>
                  </a:lnTo>
                  <a:lnTo>
                    <a:pt x="327" y="486"/>
                  </a:lnTo>
                  <a:lnTo>
                    <a:pt x="327" y="487"/>
                  </a:lnTo>
                  <a:lnTo>
                    <a:pt x="327" y="489"/>
                  </a:lnTo>
                  <a:lnTo>
                    <a:pt x="328" y="490"/>
                  </a:lnTo>
                  <a:lnTo>
                    <a:pt x="330" y="492"/>
                  </a:lnTo>
                  <a:lnTo>
                    <a:pt x="330" y="493"/>
                  </a:lnTo>
                  <a:lnTo>
                    <a:pt x="331" y="493"/>
                  </a:lnTo>
                  <a:lnTo>
                    <a:pt x="331" y="495"/>
                  </a:lnTo>
                  <a:lnTo>
                    <a:pt x="331" y="496"/>
                  </a:lnTo>
                  <a:lnTo>
                    <a:pt x="331" y="498"/>
                  </a:lnTo>
                  <a:lnTo>
                    <a:pt x="331" y="499"/>
                  </a:lnTo>
                  <a:lnTo>
                    <a:pt x="331" y="501"/>
                  </a:lnTo>
                  <a:lnTo>
                    <a:pt x="330" y="502"/>
                  </a:lnTo>
                  <a:lnTo>
                    <a:pt x="330" y="504"/>
                  </a:lnTo>
                  <a:lnTo>
                    <a:pt x="330" y="505"/>
                  </a:lnTo>
                  <a:lnTo>
                    <a:pt x="328" y="507"/>
                  </a:lnTo>
                  <a:lnTo>
                    <a:pt x="328" y="508"/>
                  </a:lnTo>
                  <a:lnTo>
                    <a:pt x="327" y="510"/>
                  </a:lnTo>
                  <a:lnTo>
                    <a:pt x="327" y="513"/>
                  </a:lnTo>
                  <a:lnTo>
                    <a:pt x="327" y="515"/>
                  </a:lnTo>
                  <a:lnTo>
                    <a:pt x="325" y="516"/>
                  </a:lnTo>
                  <a:lnTo>
                    <a:pt x="322" y="515"/>
                  </a:lnTo>
                  <a:lnTo>
                    <a:pt x="320" y="515"/>
                  </a:lnTo>
                  <a:lnTo>
                    <a:pt x="317" y="513"/>
                  </a:lnTo>
                  <a:lnTo>
                    <a:pt x="317" y="511"/>
                  </a:lnTo>
                  <a:lnTo>
                    <a:pt x="316" y="507"/>
                  </a:lnTo>
                  <a:lnTo>
                    <a:pt x="310" y="508"/>
                  </a:lnTo>
                  <a:lnTo>
                    <a:pt x="308" y="508"/>
                  </a:lnTo>
                  <a:lnTo>
                    <a:pt x="308" y="507"/>
                  </a:lnTo>
                  <a:lnTo>
                    <a:pt x="307" y="507"/>
                  </a:lnTo>
                  <a:lnTo>
                    <a:pt x="307" y="505"/>
                  </a:lnTo>
                  <a:lnTo>
                    <a:pt x="305" y="505"/>
                  </a:lnTo>
                  <a:lnTo>
                    <a:pt x="304" y="507"/>
                  </a:lnTo>
                  <a:lnTo>
                    <a:pt x="302" y="505"/>
                  </a:lnTo>
                  <a:lnTo>
                    <a:pt x="302" y="507"/>
                  </a:lnTo>
                  <a:lnTo>
                    <a:pt x="301" y="507"/>
                  </a:lnTo>
                  <a:lnTo>
                    <a:pt x="299" y="507"/>
                  </a:lnTo>
                  <a:lnTo>
                    <a:pt x="298" y="507"/>
                  </a:lnTo>
                  <a:lnTo>
                    <a:pt x="298" y="505"/>
                  </a:lnTo>
                  <a:lnTo>
                    <a:pt x="296" y="507"/>
                  </a:lnTo>
                  <a:lnTo>
                    <a:pt x="295" y="507"/>
                  </a:lnTo>
                  <a:lnTo>
                    <a:pt x="293" y="507"/>
                  </a:lnTo>
                  <a:lnTo>
                    <a:pt x="292" y="507"/>
                  </a:lnTo>
                  <a:lnTo>
                    <a:pt x="292" y="508"/>
                  </a:lnTo>
                  <a:lnTo>
                    <a:pt x="293" y="511"/>
                  </a:lnTo>
                  <a:lnTo>
                    <a:pt x="286" y="510"/>
                  </a:lnTo>
                  <a:lnTo>
                    <a:pt x="284" y="510"/>
                  </a:lnTo>
                  <a:lnTo>
                    <a:pt x="283" y="510"/>
                  </a:lnTo>
                  <a:lnTo>
                    <a:pt x="281" y="510"/>
                  </a:lnTo>
                  <a:lnTo>
                    <a:pt x="278" y="510"/>
                  </a:lnTo>
                  <a:lnTo>
                    <a:pt x="236" y="502"/>
                  </a:lnTo>
                  <a:lnTo>
                    <a:pt x="213" y="527"/>
                  </a:lnTo>
                  <a:lnTo>
                    <a:pt x="201" y="561"/>
                  </a:lnTo>
                  <a:lnTo>
                    <a:pt x="212" y="580"/>
                  </a:lnTo>
                  <a:lnTo>
                    <a:pt x="195" y="583"/>
                  </a:lnTo>
                  <a:lnTo>
                    <a:pt x="189" y="584"/>
                  </a:lnTo>
                  <a:lnTo>
                    <a:pt x="187" y="581"/>
                  </a:lnTo>
                  <a:lnTo>
                    <a:pt x="184" y="580"/>
                  </a:lnTo>
                  <a:lnTo>
                    <a:pt x="181" y="578"/>
                  </a:lnTo>
                  <a:lnTo>
                    <a:pt x="180" y="575"/>
                  </a:lnTo>
                  <a:lnTo>
                    <a:pt x="178" y="575"/>
                  </a:lnTo>
                  <a:lnTo>
                    <a:pt x="175" y="575"/>
                  </a:lnTo>
                  <a:lnTo>
                    <a:pt x="172" y="574"/>
                  </a:lnTo>
                  <a:lnTo>
                    <a:pt x="143" y="560"/>
                  </a:lnTo>
                  <a:lnTo>
                    <a:pt x="134" y="519"/>
                  </a:lnTo>
                  <a:lnTo>
                    <a:pt x="131" y="510"/>
                  </a:lnTo>
                  <a:lnTo>
                    <a:pt x="131" y="507"/>
                  </a:lnTo>
                  <a:lnTo>
                    <a:pt x="131" y="505"/>
                  </a:lnTo>
                  <a:lnTo>
                    <a:pt x="130" y="504"/>
                  </a:lnTo>
                  <a:lnTo>
                    <a:pt x="130" y="50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2993D7C1-5614-65F1-1A2B-6E73FF4B38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3888" y="3785734"/>
              <a:ext cx="563066" cy="609988"/>
            </a:xfrm>
            <a:custGeom>
              <a:avLst/>
              <a:gdLst>
                <a:gd name="T0" fmla="*/ 50 w 492"/>
                <a:gd name="T1" fmla="*/ 343 h 533"/>
                <a:gd name="T2" fmla="*/ 19 w 492"/>
                <a:gd name="T3" fmla="*/ 218 h 533"/>
                <a:gd name="T4" fmla="*/ 18 w 492"/>
                <a:gd name="T5" fmla="*/ 125 h 533"/>
                <a:gd name="T6" fmla="*/ 42 w 492"/>
                <a:gd name="T7" fmla="*/ 35 h 533"/>
                <a:gd name="T8" fmla="*/ 66 w 492"/>
                <a:gd name="T9" fmla="*/ 58 h 533"/>
                <a:gd name="T10" fmla="*/ 65 w 492"/>
                <a:gd name="T11" fmla="*/ 88 h 533"/>
                <a:gd name="T12" fmla="*/ 81 w 492"/>
                <a:gd name="T13" fmla="*/ 87 h 533"/>
                <a:gd name="T14" fmla="*/ 95 w 492"/>
                <a:gd name="T15" fmla="*/ 75 h 533"/>
                <a:gd name="T16" fmla="*/ 98 w 492"/>
                <a:gd name="T17" fmla="*/ 61 h 533"/>
                <a:gd name="T18" fmla="*/ 109 w 492"/>
                <a:gd name="T19" fmla="*/ 40 h 533"/>
                <a:gd name="T20" fmla="*/ 110 w 492"/>
                <a:gd name="T21" fmla="*/ 22 h 533"/>
                <a:gd name="T22" fmla="*/ 122 w 492"/>
                <a:gd name="T23" fmla="*/ 6 h 533"/>
                <a:gd name="T24" fmla="*/ 143 w 492"/>
                <a:gd name="T25" fmla="*/ 12 h 533"/>
                <a:gd name="T26" fmla="*/ 151 w 492"/>
                <a:gd name="T27" fmla="*/ 3 h 533"/>
                <a:gd name="T28" fmla="*/ 169 w 492"/>
                <a:gd name="T29" fmla="*/ 0 h 533"/>
                <a:gd name="T30" fmla="*/ 177 w 492"/>
                <a:gd name="T31" fmla="*/ 17 h 533"/>
                <a:gd name="T32" fmla="*/ 196 w 492"/>
                <a:gd name="T33" fmla="*/ 20 h 533"/>
                <a:gd name="T34" fmla="*/ 196 w 492"/>
                <a:gd name="T35" fmla="*/ 35 h 533"/>
                <a:gd name="T36" fmla="*/ 213 w 492"/>
                <a:gd name="T37" fmla="*/ 37 h 533"/>
                <a:gd name="T38" fmla="*/ 228 w 492"/>
                <a:gd name="T39" fmla="*/ 26 h 533"/>
                <a:gd name="T40" fmla="*/ 236 w 492"/>
                <a:gd name="T41" fmla="*/ 46 h 533"/>
                <a:gd name="T42" fmla="*/ 287 w 492"/>
                <a:gd name="T43" fmla="*/ 135 h 533"/>
                <a:gd name="T44" fmla="*/ 402 w 492"/>
                <a:gd name="T45" fmla="*/ 64 h 533"/>
                <a:gd name="T46" fmla="*/ 431 w 492"/>
                <a:gd name="T47" fmla="*/ 73 h 533"/>
                <a:gd name="T48" fmla="*/ 440 w 492"/>
                <a:gd name="T49" fmla="*/ 102 h 533"/>
                <a:gd name="T50" fmla="*/ 439 w 492"/>
                <a:gd name="T51" fmla="*/ 114 h 533"/>
                <a:gd name="T52" fmla="*/ 455 w 492"/>
                <a:gd name="T53" fmla="*/ 149 h 533"/>
                <a:gd name="T54" fmla="*/ 461 w 492"/>
                <a:gd name="T55" fmla="*/ 156 h 533"/>
                <a:gd name="T56" fmla="*/ 482 w 492"/>
                <a:gd name="T57" fmla="*/ 153 h 533"/>
                <a:gd name="T58" fmla="*/ 419 w 492"/>
                <a:gd name="T59" fmla="*/ 291 h 533"/>
                <a:gd name="T60" fmla="*/ 404 w 492"/>
                <a:gd name="T61" fmla="*/ 300 h 533"/>
                <a:gd name="T62" fmla="*/ 387 w 492"/>
                <a:gd name="T63" fmla="*/ 321 h 533"/>
                <a:gd name="T64" fmla="*/ 371 w 492"/>
                <a:gd name="T65" fmla="*/ 312 h 533"/>
                <a:gd name="T66" fmla="*/ 360 w 492"/>
                <a:gd name="T67" fmla="*/ 309 h 533"/>
                <a:gd name="T68" fmla="*/ 354 w 492"/>
                <a:gd name="T69" fmla="*/ 323 h 533"/>
                <a:gd name="T70" fmla="*/ 349 w 492"/>
                <a:gd name="T71" fmla="*/ 335 h 533"/>
                <a:gd name="T72" fmla="*/ 354 w 492"/>
                <a:gd name="T73" fmla="*/ 350 h 533"/>
                <a:gd name="T74" fmla="*/ 351 w 492"/>
                <a:gd name="T75" fmla="*/ 371 h 533"/>
                <a:gd name="T76" fmla="*/ 348 w 492"/>
                <a:gd name="T77" fmla="*/ 390 h 533"/>
                <a:gd name="T78" fmla="*/ 346 w 492"/>
                <a:gd name="T79" fmla="*/ 409 h 533"/>
                <a:gd name="T80" fmla="*/ 340 w 492"/>
                <a:gd name="T81" fmla="*/ 424 h 533"/>
                <a:gd name="T82" fmla="*/ 333 w 492"/>
                <a:gd name="T83" fmla="*/ 443 h 533"/>
                <a:gd name="T84" fmla="*/ 322 w 492"/>
                <a:gd name="T85" fmla="*/ 462 h 533"/>
                <a:gd name="T86" fmla="*/ 311 w 492"/>
                <a:gd name="T87" fmla="*/ 479 h 533"/>
                <a:gd name="T88" fmla="*/ 298 w 492"/>
                <a:gd name="T89" fmla="*/ 488 h 533"/>
                <a:gd name="T90" fmla="*/ 284 w 492"/>
                <a:gd name="T91" fmla="*/ 503 h 533"/>
                <a:gd name="T92" fmla="*/ 271 w 492"/>
                <a:gd name="T93" fmla="*/ 517 h 533"/>
                <a:gd name="T94" fmla="*/ 259 w 492"/>
                <a:gd name="T95" fmla="*/ 529 h 533"/>
                <a:gd name="T96" fmla="*/ 248 w 492"/>
                <a:gd name="T97" fmla="*/ 523 h 533"/>
                <a:gd name="T98" fmla="*/ 236 w 492"/>
                <a:gd name="T99" fmla="*/ 518 h 533"/>
                <a:gd name="T100" fmla="*/ 236 w 492"/>
                <a:gd name="T101" fmla="*/ 502 h 533"/>
                <a:gd name="T102" fmla="*/ 221 w 492"/>
                <a:gd name="T103" fmla="*/ 492 h 533"/>
                <a:gd name="T104" fmla="*/ 207 w 492"/>
                <a:gd name="T105" fmla="*/ 489 h 533"/>
                <a:gd name="T106" fmla="*/ 199 w 492"/>
                <a:gd name="T107" fmla="*/ 483 h 533"/>
                <a:gd name="T108" fmla="*/ 184 w 492"/>
                <a:gd name="T109" fmla="*/ 488 h 533"/>
                <a:gd name="T110" fmla="*/ 171 w 492"/>
                <a:gd name="T111" fmla="*/ 496 h 533"/>
                <a:gd name="T112" fmla="*/ 165 w 492"/>
                <a:gd name="T113" fmla="*/ 479 h 533"/>
                <a:gd name="T114" fmla="*/ 169 w 492"/>
                <a:gd name="T115" fmla="*/ 461 h 533"/>
                <a:gd name="T116" fmla="*/ 159 w 492"/>
                <a:gd name="T117" fmla="*/ 452 h 533"/>
                <a:gd name="T118" fmla="*/ 159 w 492"/>
                <a:gd name="T119" fmla="*/ 429 h 533"/>
                <a:gd name="T120" fmla="*/ 153 w 492"/>
                <a:gd name="T121" fmla="*/ 417 h 533"/>
                <a:gd name="T122" fmla="*/ 130 w 492"/>
                <a:gd name="T123" fmla="*/ 423 h 533"/>
                <a:gd name="T124" fmla="*/ 116 w 492"/>
                <a:gd name="T125" fmla="*/ 42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2" h="533">
                  <a:moveTo>
                    <a:pt x="92" y="423"/>
                  </a:moveTo>
                  <a:lnTo>
                    <a:pt x="91" y="426"/>
                  </a:lnTo>
                  <a:lnTo>
                    <a:pt x="89" y="430"/>
                  </a:lnTo>
                  <a:lnTo>
                    <a:pt x="86" y="436"/>
                  </a:lnTo>
                  <a:lnTo>
                    <a:pt x="77" y="435"/>
                  </a:lnTo>
                  <a:lnTo>
                    <a:pt x="69" y="417"/>
                  </a:lnTo>
                  <a:lnTo>
                    <a:pt x="63" y="400"/>
                  </a:lnTo>
                  <a:lnTo>
                    <a:pt x="62" y="396"/>
                  </a:lnTo>
                  <a:lnTo>
                    <a:pt x="65" y="397"/>
                  </a:lnTo>
                  <a:lnTo>
                    <a:pt x="63" y="391"/>
                  </a:lnTo>
                  <a:lnTo>
                    <a:pt x="63" y="380"/>
                  </a:lnTo>
                  <a:lnTo>
                    <a:pt x="63" y="379"/>
                  </a:lnTo>
                  <a:lnTo>
                    <a:pt x="63" y="376"/>
                  </a:lnTo>
                  <a:lnTo>
                    <a:pt x="62" y="367"/>
                  </a:lnTo>
                  <a:lnTo>
                    <a:pt x="62" y="358"/>
                  </a:lnTo>
                  <a:lnTo>
                    <a:pt x="60" y="358"/>
                  </a:lnTo>
                  <a:lnTo>
                    <a:pt x="56" y="358"/>
                  </a:lnTo>
                  <a:lnTo>
                    <a:pt x="53" y="353"/>
                  </a:lnTo>
                  <a:lnTo>
                    <a:pt x="50" y="343"/>
                  </a:lnTo>
                  <a:lnTo>
                    <a:pt x="47" y="341"/>
                  </a:lnTo>
                  <a:lnTo>
                    <a:pt x="45" y="337"/>
                  </a:lnTo>
                  <a:lnTo>
                    <a:pt x="44" y="337"/>
                  </a:lnTo>
                  <a:lnTo>
                    <a:pt x="45" y="335"/>
                  </a:lnTo>
                  <a:lnTo>
                    <a:pt x="54" y="317"/>
                  </a:lnTo>
                  <a:lnTo>
                    <a:pt x="47" y="309"/>
                  </a:lnTo>
                  <a:lnTo>
                    <a:pt x="42" y="296"/>
                  </a:lnTo>
                  <a:lnTo>
                    <a:pt x="35" y="296"/>
                  </a:lnTo>
                  <a:lnTo>
                    <a:pt x="28" y="284"/>
                  </a:lnTo>
                  <a:lnTo>
                    <a:pt x="31" y="274"/>
                  </a:lnTo>
                  <a:lnTo>
                    <a:pt x="35" y="264"/>
                  </a:lnTo>
                  <a:lnTo>
                    <a:pt x="33" y="264"/>
                  </a:lnTo>
                  <a:lnTo>
                    <a:pt x="33" y="250"/>
                  </a:lnTo>
                  <a:lnTo>
                    <a:pt x="41" y="243"/>
                  </a:lnTo>
                  <a:lnTo>
                    <a:pt x="33" y="235"/>
                  </a:lnTo>
                  <a:lnTo>
                    <a:pt x="31" y="229"/>
                  </a:lnTo>
                  <a:lnTo>
                    <a:pt x="25" y="226"/>
                  </a:lnTo>
                  <a:lnTo>
                    <a:pt x="21" y="224"/>
                  </a:lnTo>
                  <a:lnTo>
                    <a:pt x="19" y="218"/>
                  </a:lnTo>
                  <a:lnTo>
                    <a:pt x="18" y="209"/>
                  </a:lnTo>
                  <a:lnTo>
                    <a:pt x="22" y="196"/>
                  </a:lnTo>
                  <a:lnTo>
                    <a:pt x="24" y="196"/>
                  </a:lnTo>
                  <a:lnTo>
                    <a:pt x="27" y="196"/>
                  </a:lnTo>
                  <a:lnTo>
                    <a:pt x="28" y="196"/>
                  </a:lnTo>
                  <a:lnTo>
                    <a:pt x="30" y="196"/>
                  </a:lnTo>
                  <a:lnTo>
                    <a:pt x="30" y="194"/>
                  </a:lnTo>
                  <a:lnTo>
                    <a:pt x="22" y="179"/>
                  </a:lnTo>
                  <a:lnTo>
                    <a:pt x="22" y="178"/>
                  </a:lnTo>
                  <a:lnTo>
                    <a:pt x="3" y="173"/>
                  </a:lnTo>
                  <a:lnTo>
                    <a:pt x="3" y="171"/>
                  </a:lnTo>
                  <a:lnTo>
                    <a:pt x="3" y="159"/>
                  </a:lnTo>
                  <a:lnTo>
                    <a:pt x="9" y="155"/>
                  </a:lnTo>
                  <a:lnTo>
                    <a:pt x="16" y="170"/>
                  </a:lnTo>
                  <a:lnTo>
                    <a:pt x="25" y="164"/>
                  </a:lnTo>
                  <a:lnTo>
                    <a:pt x="21" y="158"/>
                  </a:lnTo>
                  <a:lnTo>
                    <a:pt x="24" y="150"/>
                  </a:lnTo>
                  <a:lnTo>
                    <a:pt x="19" y="141"/>
                  </a:lnTo>
                  <a:lnTo>
                    <a:pt x="18" y="125"/>
                  </a:lnTo>
                  <a:lnTo>
                    <a:pt x="18" y="102"/>
                  </a:lnTo>
                  <a:lnTo>
                    <a:pt x="3" y="100"/>
                  </a:lnTo>
                  <a:lnTo>
                    <a:pt x="0" y="85"/>
                  </a:lnTo>
                  <a:lnTo>
                    <a:pt x="6" y="75"/>
                  </a:lnTo>
                  <a:lnTo>
                    <a:pt x="12" y="64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19" y="59"/>
                  </a:lnTo>
                  <a:lnTo>
                    <a:pt x="24" y="53"/>
                  </a:lnTo>
                  <a:lnTo>
                    <a:pt x="25" y="49"/>
                  </a:lnTo>
                  <a:lnTo>
                    <a:pt x="25" y="47"/>
                  </a:lnTo>
                  <a:lnTo>
                    <a:pt x="27" y="44"/>
                  </a:lnTo>
                  <a:lnTo>
                    <a:pt x="28" y="38"/>
                  </a:lnTo>
                  <a:lnTo>
                    <a:pt x="30" y="38"/>
                  </a:lnTo>
                  <a:lnTo>
                    <a:pt x="38" y="37"/>
                  </a:lnTo>
                  <a:lnTo>
                    <a:pt x="39" y="37"/>
                  </a:lnTo>
                  <a:lnTo>
                    <a:pt x="41" y="35"/>
                  </a:lnTo>
                  <a:lnTo>
                    <a:pt x="42" y="35"/>
                  </a:lnTo>
                  <a:lnTo>
                    <a:pt x="44" y="35"/>
                  </a:lnTo>
                  <a:lnTo>
                    <a:pt x="44" y="34"/>
                  </a:lnTo>
                  <a:lnTo>
                    <a:pt x="45" y="34"/>
                  </a:lnTo>
                  <a:lnTo>
                    <a:pt x="47" y="34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4" y="31"/>
                  </a:lnTo>
                  <a:lnTo>
                    <a:pt x="56" y="34"/>
                  </a:lnTo>
                  <a:lnTo>
                    <a:pt x="57" y="35"/>
                  </a:lnTo>
                  <a:lnTo>
                    <a:pt x="59" y="37"/>
                  </a:lnTo>
                  <a:lnTo>
                    <a:pt x="59" y="38"/>
                  </a:lnTo>
                  <a:lnTo>
                    <a:pt x="59" y="40"/>
                  </a:lnTo>
                  <a:lnTo>
                    <a:pt x="60" y="43"/>
                  </a:lnTo>
                  <a:lnTo>
                    <a:pt x="60" y="44"/>
                  </a:lnTo>
                  <a:lnTo>
                    <a:pt x="62" y="50"/>
                  </a:lnTo>
                  <a:lnTo>
                    <a:pt x="63" y="52"/>
                  </a:lnTo>
                  <a:lnTo>
                    <a:pt x="65" y="53"/>
                  </a:lnTo>
                  <a:lnTo>
                    <a:pt x="65" y="56"/>
                  </a:lnTo>
                  <a:lnTo>
                    <a:pt x="66" y="58"/>
                  </a:lnTo>
                  <a:lnTo>
                    <a:pt x="66" y="59"/>
                  </a:lnTo>
                  <a:lnTo>
                    <a:pt x="66" y="61"/>
                  </a:lnTo>
                  <a:lnTo>
                    <a:pt x="68" y="61"/>
                  </a:lnTo>
                  <a:lnTo>
                    <a:pt x="68" y="62"/>
                  </a:lnTo>
                  <a:lnTo>
                    <a:pt x="66" y="62"/>
                  </a:lnTo>
                  <a:lnTo>
                    <a:pt x="66" y="64"/>
                  </a:lnTo>
                  <a:lnTo>
                    <a:pt x="68" y="67"/>
                  </a:lnTo>
                  <a:lnTo>
                    <a:pt x="66" y="72"/>
                  </a:lnTo>
                  <a:lnTo>
                    <a:pt x="66" y="75"/>
                  </a:lnTo>
                  <a:lnTo>
                    <a:pt x="66" y="76"/>
                  </a:lnTo>
                  <a:lnTo>
                    <a:pt x="66" y="78"/>
                  </a:lnTo>
                  <a:lnTo>
                    <a:pt x="66" y="79"/>
                  </a:lnTo>
                  <a:lnTo>
                    <a:pt x="66" y="81"/>
                  </a:lnTo>
                  <a:lnTo>
                    <a:pt x="65" y="81"/>
                  </a:lnTo>
                  <a:lnTo>
                    <a:pt x="65" y="82"/>
                  </a:lnTo>
                  <a:lnTo>
                    <a:pt x="65" y="84"/>
                  </a:lnTo>
                  <a:lnTo>
                    <a:pt x="65" y="85"/>
                  </a:lnTo>
                  <a:lnTo>
                    <a:pt x="65" y="87"/>
                  </a:lnTo>
                  <a:lnTo>
                    <a:pt x="65" y="88"/>
                  </a:lnTo>
                  <a:lnTo>
                    <a:pt x="66" y="88"/>
                  </a:lnTo>
                  <a:lnTo>
                    <a:pt x="68" y="87"/>
                  </a:lnTo>
                  <a:lnTo>
                    <a:pt x="69" y="88"/>
                  </a:lnTo>
                  <a:lnTo>
                    <a:pt x="71" y="88"/>
                  </a:lnTo>
                  <a:lnTo>
                    <a:pt x="72" y="90"/>
                  </a:lnTo>
                  <a:lnTo>
                    <a:pt x="72" y="91"/>
                  </a:lnTo>
                  <a:lnTo>
                    <a:pt x="74" y="91"/>
                  </a:lnTo>
                  <a:lnTo>
                    <a:pt x="75" y="91"/>
                  </a:lnTo>
                  <a:lnTo>
                    <a:pt x="75" y="90"/>
                  </a:lnTo>
                  <a:lnTo>
                    <a:pt x="75" y="88"/>
                  </a:lnTo>
                  <a:lnTo>
                    <a:pt x="77" y="88"/>
                  </a:lnTo>
                  <a:lnTo>
                    <a:pt x="77" y="87"/>
                  </a:lnTo>
                  <a:lnTo>
                    <a:pt x="78" y="87"/>
                  </a:lnTo>
                  <a:lnTo>
                    <a:pt x="78" y="88"/>
                  </a:lnTo>
                  <a:lnTo>
                    <a:pt x="80" y="88"/>
                  </a:lnTo>
                  <a:lnTo>
                    <a:pt x="80" y="90"/>
                  </a:lnTo>
                  <a:lnTo>
                    <a:pt x="80" y="88"/>
                  </a:lnTo>
                  <a:lnTo>
                    <a:pt x="80" y="87"/>
                  </a:lnTo>
                  <a:lnTo>
                    <a:pt x="81" y="87"/>
                  </a:lnTo>
                  <a:lnTo>
                    <a:pt x="81" y="88"/>
                  </a:lnTo>
                  <a:lnTo>
                    <a:pt x="83" y="88"/>
                  </a:lnTo>
                  <a:lnTo>
                    <a:pt x="84" y="88"/>
                  </a:lnTo>
                  <a:lnTo>
                    <a:pt x="84" y="87"/>
                  </a:lnTo>
                  <a:lnTo>
                    <a:pt x="86" y="87"/>
                  </a:lnTo>
                  <a:lnTo>
                    <a:pt x="86" y="85"/>
                  </a:lnTo>
                  <a:lnTo>
                    <a:pt x="87" y="85"/>
                  </a:lnTo>
                  <a:lnTo>
                    <a:pt x="87" y="84"/>
                  </a:lnTo>
                  <a:lnTo>
                    <a:pt x="87" y="85"/>
                  </a:lnTo>
                  <a:lnTo>
                    <a:pt x="89" y="85"/>
                  </a:lnTo>
                  <a:lnTo>
                    <a:pt x="91" y="85"/>
                  </a:lnTo>
                  <a:lnTo>
                    <a:pt x="91" y="82"/>
                  </a:lnTo>
                  <a:lnTo>
                    <a:pt x="92" y="81"/>
                  </a:lnTo>
                  <a:lnTo>
                    <a:pt x="92" y="79"/>
                  </a:lnTo>
                  <a:lnTo>
                    <a:pt x="92" y="78"/>
                  </a:lnTo>
                  <a:lnTo>
                    <a:pt x="94" y="78"/>
                  </a:lnTo>
                  <a:lnTo>
                    <a:pt x="94" y="76"/>
                  </a:lnTo>
                  <a:lnTo>
                    <a:pt x="95" y="76"/>
                  </a:lnTo>
                  <a:lnTo>
                    <a:pt x="95" y="75"/>
                  </a:lnTo>
                  <a:lnTo>
                    <a:pt x="95" y="73"/>
                  </a:lnTo>
                  <a:lnTo>
                    <a:pt x="97" y="73"/>
                  </a:lnTo>
                  <a:lnTo>
                    <a:pt x="97" y="72"/>
                  </a:lnTo>
                  <a:lnTo>
                    <a:pt x="97" y="70"/>
                  </a:lnTo>
                  <a:lnTo>
                    <a:pt x="97" y="68"/>
                  </a:lnTo>
                  <a:lnTo>
                    <a:pt x="95" y="68"/>
                  </a:lnTo>
                  <a:lnTo>
                    <a:pt x="97" y="68"/>
                  </a:lnTo>
                  <a:lnTo>
                    <a:pt x="97" y="67"/>
                  </a:lnTo>
                  <a:lnTo>
                    <a:pt x="97" y="68"/>
                  </a:lnTo>
                  <a:lnTo>
                    <a:pt x="97" y="67"/>
                  </a:lnTo>
                  <a:lnTo>
                    <a:pt x="97" y="68"/>
                  </a:lnTo>
                  <a:lnTo>
                    <a:pt x="97" y="67"/>
                  </a:lnTo>
                  <a:lnTo>
                    <a:pt x="97" y="65"/>
                  </a:lnTo>
                  <a:lnTo>
                    <a:pt x="97" y="64"/>
                  </a:lnTo>
                  <a:lnTo>
                    <a:pt x="97" y="62"/>
                  </a:lnTo>
                  <a:lnTo>
                    <a:pt x="98" y="62"/>
                  </a:lnTo>
                  <a:lnTo>
                    <a:pt x="97" y="62"/>
                  </a:lnTo>
                  <a:lnTo>
                    <a:pt x="98" y="62"/>
                  </a:lnTo>
                  <a:lnTo>
                    <a:pt x="98" y="61"/>
                  </a:lnTo>
                  <a:lnTo>
                    <a:pt x="98" y="59"/>
                  </a:lnTo>
                  <a:lnTo>
                    <a:pt x="100" y="59"/>
                  </a:lnTo>
                  <a:lnTo>
                    <a:pt x="100" y="58"/>
                  </a:lnTo>
                  <a:lnTo>
                    <a:pt x="100" y="56"/>
                  </a:lnTo>
                  <a:lnTo>
                    <a:pt x="100" y="53"/>
                  </a:lnTo>
                  <a:lnTo>
                    <a:pt x="101" y="53"/>
                  </a:lnTo>
                  <a:lnTo>
                    <a:pt x="101" y="52"/>
                  </a:lnTo>
                  <a:lnTo>
                    <a:pt x="103" y="52"/>
                  </a:lnTo>
                  <a:lnTo>
                    <a:pt x="103" y="50"/>
                  </a:lnTo>
                  <a:lnTo>
                    <a:pt x="104" y="50"/>
                  </a:lnTo>
                  <a:lnTo>
                    <a:pt x="104" y="49"/>
                  </a:lnTo>
                  <a:lnTo>
                    <a:pt x="104" y="47"/>
                  </a:lnTo>
                  <a:lnTo>
                    <a:pt x="106" y="46"/>
                  </a:lnTo>
                  <a:lnTo>
                    <a:pt x="106" y="44"/>
                  </a:lnTo>
                  <a:lnTo>
                    <a:pt x="107" y="44"/>
                  </a:lnTo>
                  <a:lnTo>
                    <a:pt x="107" y="43"/>
                  </a:lnTo>
                  <a:lnTo>
                    <a:pt x="109" y="43"/>
                  </a:lnTo>
                  <a:lnTo>
                    <a:pt x="109" y="41"/>
                  </a:lnTo>
                  <a:lnTo>
                    <a:pt x="109" y="40"/>
                  </a:lnTo>
                  <a:lnTo>
                    <a:pt x="109" y="38"/>
                  </a:lnTo>
                  <a:lnTo>
                    <a:pt x="110" y="38"/>
                  </a:lnTo>
                  <a:lnTo>
                    <a:pt x="109" y="38"/>
                  </a:lnTo>
                  <a:lnTo>
                    <a:pt x="110" y="38"/>
                  </a:lnTo>
                  <a:lnTo>
                    <a:pt x="110" y="37"/>
                  </a:lnTo>
                  <a:lnTo>
                    <a:pt x="109" y="37"/>
                  </a:lnTo>
                  <a:lnTo>
                    <a:pt x="110" y="37"/>
                  </a:lnTo>
                  <a:lnTo>
                    <a:pt x="109" y="37"/>
                  </a:lnTo>
                  <a:lnTo>
                    <a:pt x="109" y="35"/>
                  </a:lnTo>
                  <a:lnTo>
                    <a:pt x="109" y="34"/>
                  </a:lnTo>
                  <a:lnTo>
                    <a:pt x="109" y="32"/>
                  </a:lnTo>
                  <a:lnTo>
                    <a:pt x="109" y="31"/>
                  </a:lnTo>
                  <a:lnTo>
                    <a:pt x="110" y="31"/>
                  </a:lnTo>
                  <a:lnTo>
                    <a:pt x="110" y="29"/>
                  </a:lnTo>
                  <a:lnTo>
                    <a:pt x="110" y="28"/>
                  </a:lnTo>
                  <a:lnTo>
                    <a:pt x="110" y="26"/>
                  </a:lnTo>
                  <a:lnTo>
                    <a:pt x="110" y="25"/>
                  </a:lnTo>
                  <a:lnTo>
                    <a:pt x="110" y="23"/>
                  </a:lnTo>
                  <a:lnTo>
                    <a:pt x="110" y="22"/>
                  </a:lnTo>
                  <a:lnTo>
                    <a:pt x="110" y="20"/>
                  </a:lnTo>
                  <a:lnTo>
                    <a:pt x="110" y="19"/>
                  </a:lnTo>
                  <a:lnTo>
                    <a:pt x="112" y="17"/>
                  </a:lnTo>
                  <a:lnTo>
                    <a:pt x="112" y="15"/>
                  </a:lnTo>
                  <a:lnTo>
                    <a:pt x="112" y="14"/>
                  </a:lnTo>
                  <a:lnTo>
                    <a:pt x="112" y="12"/>
                  </a:lnTo>
                  <a:lnTo>
                    <a:pt x="112" y="11"/>
                  </a:lnTo>
                  <a:lnTo>
                    <a:pt x="113" y="11"/>
                  </a:lnTo>
                  <a:lnTo>
                    <a:pt x="113" y="9"/>
                  </a:lnTo>
                  <a:lnTo>
                    <a:pt x="113" y="8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8" y="5"/>
                  </a:lnTo>
                  <a:lnTo>
                    <a:pt x="118" y="3"/>
                  </a:lnTo>
                  <a:lnTo>
                    <a:pt x="119" y="5"/>
                  </a:lnTo>
                  <a:lnTo>
                    <a:pt x="121" y="5"/>
                  </a:lnTo>
                  <a:lnTo>
                    <a:pt x="122" y="6"/>
                  </a:lnTo>
                  <a:lnTo>
                    <a:pt x="124" y="6"/>
                  </a:lnTo>
                  <a:lnTo>
                    <a:pt x="125" y="6"/>
                  </a:lnTo>
                  <a:lnTo>
                    <a:pt x="125" y="8"/>
                  </a:lnTo>
                  <a:lnTo>
                    <a:pt x="127" y="8"/>
                  </a:lnTo>
                  <a:lnTo>
                    <a:pt x="128" y="8"/>
                  </a:lnTo>
                  <a:lnTo>
                    <a:pt x="130" y="8"/>
                  </a:lnTo>
                  <a:lnTo>
                    <a:pt x="131" y="8"/>
                  </a:lnTo>
                  <a:lnTo>
                    <a:pt x="131" y="6"/>
                  </a:lnTo>
                  <a:lnTo>
                    <a:pt x="133" y="6"/>
                  </a:lnTo>
                  <a:lnTo>
                    <a:pt x="133" y="5"/>
                  </a:lnTo>
                  <a:lnTo>
                    <a:pt x="133" y="2"/>
                  </a:lnTo>
                  <a:lnTo>
                    <a:pt x="134" y="5"/>
                  </a:lnTo>
                  <a:lnTo>
                    <a:pt x="136" y="5"/>
                  </a:lnTo>
                  <a:lnTo>
                    <a:pt x="136" y="6"/>
                  </a:lnTo>
                  <a:lnTo>
                    <a:pt x="139" y="8"/>
                  </a:lnTo>
                  <a:lnTo>
                    <a:pt x="140" y="9"/>
                  </a:lnTo>
                  <a:lnTo>
                    <a:pt x="142" y="12"/>
                  </a:lnTo>
                  <a:lnTo>
                    <a:pt x="142" y="11"/>
                  </a:lnTo>
                  <a:lnTo>
                    <a:pt x="143" y="12"/>
                  </a:lnTo>
                  <a:lnTo>
                    <a:pt x="143" y="14"/>
                  </a:lnTo>
                  <a:lnTo>
                    <a:pt x="145" y="15"/>
                  </a:lnTo>
                  <a:lnTo>
                    <a:pt x="145" y="17"/>
                  </a:lnTo>
                  <a:lnTo>
                    <a:pt x="147" y="19"/>
                  </a:lnTo>
                  <a:lnTo>
                    <a:pt x="148" y="20"/>
                  </a:lnTo>
                  <a:lnTo>
                    <a:pt x="150" y="22"/>
                  </a:lnTo>
                  <a:lnTo>
                    <a:pt x="151" y="20"/>
                  </a:lnTo>
                  <a:lnTo>
                    <a:pt x="151" y="19"/>
                  </a:lnTo>
                  <a:lnTo>
                    <a:pt x="153" y="17"/>
                  </a:lnTo>
                  <a:lnTo>
                    <a:pt x="153" y="15"/>
                  </a:lnTo>
                  <a:lnTo>
                    <a:pt x="151" y="15"/>
                  </a:lnTo>
                  <a:lnTo>
                    <a:pt x="151" y="14"/>
                  </a:lnTo>
                  <a:lnTo>
                    <a:pt x="151" y="12"/>
                  </a:lnTo>
                  <a:lnTo>
                    <a:pt x="151" y="11"/>
                  </a:lnTo>
                  <a:lnTo>
                    <a:pt x="151" y="9"/>
                  </a:lnTo>
                  <a:lnTo>
                    <a:pt x="151" y="8"/>
                  </a:lnTo>
                  <a:lnTo>
                    <a:pt x="151" y="6"/>
                  </a:lnTo>
                  <a:lnTo>
                    <a:pt x="151" y="5"/>
                  </a:lnTo>
                  <a:lnTo>
                    <a:pt x="151" y="3"/>
                  </a:lnTo>
                  <a:lnTo>
                    <a:pt x="151" y="2"/>
                  </a:lnTo>
                  <a:lnTo>
                    <a:pt x="151" y="0"/>
                  </a:lnTo>
                  <a:lnTo>
                    <a:pt x="151" y="2"/>
                  </a:lnTo>
                  <a:lnTo>
                    <a:pt x="153" y="2"/>
                  </a:lnTo>
                  <a:lnTo>
                    <a:pt x="154" y="2"/>
                  </a:lnTo>
                  <a:lnTo>
                    <a:pt x="156" y="3"/>
                  </a:lnTo>
                  <a:lnTo>
                    <a:pt x="157" y="3"/>
                  </a:lnTo>
                  <a:lnTo>
                    <a:pt x="157" y="2"/>
                  </a:lnTo>
                  <a:lnTo>
                    <a:pt x="160" y="3"/>
                  </a:lnTo>
                  <a:lnTo>
                    <a:pt x="162" y="3"/>
                  </a:lnTo>
                  <a:lnTo>
                    <a:pt x="163" y="3"/>
                  </a:lnTo>
                  <a:lnTo>
                    <a:pt x="165" y="3"/>
                  </a:lnTo>
                  <a:lnTo>
                    <a:pt x="166" y="3"/>
                  </a:lnTo>
                  <a:lnTo>
                    <a:pt x="168" y="3"/>
                  </a:lnTo>
                  <a:lnTo>
                    <a:pt x="168" y="2"/>
                  </a:lnTo>
                  <a:lnTo>
                    <a:pt x="166" y="2"/>
                  </a:lnTo>
                  <a:lnTo>
                    <a:pt x="168" y="2"/>
                  </a:lnTo>
                  <a:lnTo>
                    <a:pt x="168" y="0"/>
                  </a:lnTo>
                  <a:lnTo>
                    <a:pt x="169" y="0"/>
                  </a:lnTo>
                  <a:lnTo>
                    <a:pt x="169" y="2"/>
                  </a:lnTo>
                  <a:lnTo>
                    <a:pt x="171" y="2"/>
                  </a:lnTo>
                  <a:lnTo>
                    <a:pt x="171" y="3"/>
                  </a:lnTo>
                  <a:lnTo>
                    <a:pt x="171" y="5"/>
                  </a:lnTo>
                  <a:lnTo>
                    <a:pt x="171" y="6"/>
                  </a:lnTo>
                  <a:lnTo>
                    <a:pt x="171" y="8"/>
                  </a:lnTo>
                  <a:lnTo>
                    <a:pt x="171" y="9"/>
                  </a:lnTo>
                  <a:lnTo>
                    <a:pt x="171" y="11"/>
                  </a:lnTo>
                  <a:lnTo>
                    <a:pt x="172" y="11"/>
                  </a:lnTo>
                  <a:lnTo>
                    <a:pt x="172" y="12"/>
                  </a:lnTo>
                  <a:lnTo>
                    <a:pt x="172" y="14"/>
                  </a:lnTo>
                  <a:lnTo>
                    <a:pt x="172" y="15"/>
                  </a:lnTo>
                  <a:lnTo>
                    <a:pt x="172" y="17"/>
                  </a:lnTo>
                  <a:lnTo>
                    <a:pt x="172" y="19"/>
                  </a:lnTo>
                  <a:lnTo>
                    <a:pt x="174" y="19"/>
                  </a:lnTo>
                  <a:lnTo>
                    <a:pt x="174" y="20"/>
                  </a:lnTo>
                  <a:lnTo>
                    <a:pt x="175" y="20"/>
                  </a:lnTo>
                  <a:lnTo>
                    <a:pt x="177" y="19"/>
                  </a:lnTo>
                  <a:lnTo>
                    <a:pt x="177" y="17"/>
                  </a:lnTo>
                  <a:lnTo>
                    <a:pt x="178" y="17"/>
                  </a:lnTo>
                  <a:lnTo>
                    <a:pt x="180" y="17"/>
                  </a:lnTo>
                  <a:lnTo>
                    <a:pt x="180" y="19"/>
                  </a:lnTo>
                  <a:lnTo>
                    <a:pt x="180" y="20"/>
                  </a:lnTo>
                  <a:lnTo>
                    <a:pt x="181" y="22"/>
                  </a:lnTo>
                  <a:lnTo>
                    <a:pt x="181" y="23"/>
                  </a:lnTo>
                  <a:lnTo>
                    <a:pt x="183" y="23"/>
                  </a:lnTo>
                  <a:lnTo>
                    <a:pt x="184" y="23"/>
                  </a:lnTo>
                  <a:lnTo>
                    <a:pt x="186" y="23"/>
                  </a:lnTo>
                  <a:lnTo>
                    <a:pt x="187" y="23"/>
                  </a:lnTo>
                  <a:lnTo>
                    <a:pt x="187" y="22"/>
                  </a:lnTo>
                  <a:lnTo>
                    <a:pt x="189" y="22"/>
                  </a:lnTo>
                  <a:lnTo>
                    <a:pt x="190" y="22"/>
                  </a:lnTo>
                  <a:lnTo>
                    <a:pt x="192" y="20"/>
                  </a:lnTo>
                  <a:lnTo>
                    <a:pt x="193" y="20"/>
                  </a:lnTo>
                  <a:lnTo>
                    <a:pt x="195" y="20"/>
                  </a:lnTo>
                  <a:lnTo>
                    <a:pt x="195" y="19"/>
                  </a:lnTo>
                  <a:lnTo>
                    <a:pt x="196" y="19"/>
                  </a:lnTo>
                  <a:lnTo>
                    <a:pt x="196" y="20"/>
                  </a:lnTo>
                  <a:lnTo>
                    <a:pt x="198" y="20"/>
                  </a:lnTo>
                  <a:lnTo>
                    <a:pt x="198" y="22"/>
                  </a:lnTo>
                  <a:lnTo>
                    <a:pt x="198" y="23"/>
                  </a:lnTo>
                  <a:lnTo>
                    <a:pt x="198" y="25"/>
                  </a:lnTo>
                  <a:lnTo>
                    <a:pt x="196" y="25"/>
                  </a:lnTo>
                  <a:lnTo>
                    <a:pt x="195" y="25"/>
                  </a:lnTo>
                  <a:lnTo>
                    <a:pt x="195" y="23"/>
                  </a:lnTo>
                  <a:lnTo>
                    <a:pt x="193" y="23"/>
                  </a:lnTo>
                  <a:lnTo>
                    <a:pt x="192" y="25"/>
                  </a:lnTo>
                  <a:lnTo>
                    <a:pt x="193" y="26"/>
                  </a:lnTo>
                  <a:lnTo>
                    <a:pt x="193" y="28"/>
                  </a:lnTo>
                  <a:lnTo>
                    <a:pt x="195" y="28"/>
                  </a:lnTo>
                  <a:lnTo>
                    <a:pt x="196" y="28"/>
                  </a:lnTo>
                  <a:lnTo>
                    <a:pt x="196" y="29"/>
                  </a:lnTo>
                  <a:lnTo>
                    <a:pt x="198" y="29"/>
                  </a:lnTo>
                  <a:lnTo>
                    <a:pt x="198" y="31"/>
                  </a:lnTo>
                  <a:lnTo>
                    <a:pt x="196" y="32"/>
                  </a:lnTo>
                  <a:lnTo>
                    <a:pt x="198" y="32"/>
                  </a:lnTo>
                  <a:lnTo>
                    <a:pt x="196" y="35"/>
                  </a:lnTo>
                  <a:lnTo>
                    <a:pt x="198" y="35"/>
                  </a:lnTo>
                  <a:lnTo>
                    <a:pt x="199" y="37"/>
                  </a:lnTo>
                  <a:lnTo>
                    <a:pt x="201" y="37"/>
                  </a:lnTo>
                  <a:lnTo>
                    <a:pt x="204" y="35"/>
                  </a:lnTo>
                  <a:lnTo>
                    <a:pt x="207" y="37"/>
                  </a:lnTo>
                  <a:lnTo>
                    <a:pt x="209" y="37"/>
                  </a:lnTo>
                  <a:lnTo>
                    <a:pt x="209" y="38"/>
                  </a:lnTo>
                  <a:lnTo>
                    <a:pt x="210" y="38"/>
                  </a:lnTo>
                  <a:lnTo>
                    <a:pt x="210" y="40"/>
                  </a:lnTo>
                  <a:lnTo>
                    <a:pt x="212" y="40"/>
                  </a:lnTo>
                  <a:lnTo>
                    <a:pt x="212" y="41"/>
                  </a:lnTo>
                  <a:lnTo>
                    <a:pt x="212" y="40"/>
                  </a:lnTo>
                  <a:lnTo>
                    <a:pt x="213" y="40"/>
                  </a:lnTo>
                  <a:lnTo>
                    <a:pt x="213" y="38"/>
                  </a:lnTo>
                  <a:lnTo>
                    <a:pt x="215" y="38"/>
                  </a:lnTo>
                  <a:lnTo>
                    <a:pt x="213" y="38"/>
                  </a:lnTo>
                  <a:lnTo>
                    <a:pt x="215" y="38"/>
                  </a:lnTo>
                  <a:lnTo>
                    <a:pt x="215" y="37"/>
                  </a:lnTo>
                  <a:lnTo>
                    <a:pt x="213" y="37"/>
                  </a:lnTo>
                  <a:lnTo>
                    <a:pt x="215" y="37"/>
                  </a:lnTo>
                  <a:lnTo>
                    <a:pt x="216" y="35"/>
                  </a:lnTo>
                  <a:lnTo>
                    <a:pt x="216" y="34"/>
                  </a:lnTo>
                  <a:lnTo>
                    <a:pt x="218" y="34"/>
                  </a:lnTo>
                  <a:lnTo>
                    <a:pt x="218" y="32"/>
                  </a:lnTo>
                  <a:lnTo>
                    <a:pt x="218" y="31"/>
                  </a:lnTo>
                  <a:lnTo>
                    <a:pt x="218" y="29"/>
                  </a:lnTo>
                  <a:lnTo>
                    <a:pt x="219" y="29"/>
                  </a:lnTo>
                  <a:lnTo>
                    <a:pt x="219" y="28"/>
                  </a:lnTo>
                  <a:lnTo>
                    <a:pt x="219" y="26"/>
                  </a:lnTo>
                  <a:lnTo>
                    <a:pt x="219" y="25"/>
                  </a:lnTo>
                  <a:lnTo>
                    <a:pt x="221" y="23"/>
                  </a:lnTo>
                  <a:lnTo>
                    <a:pt x="222" y="23"/>
                  </a:lnTo>
                  <a:lnTo>
                    <a:pt x="222" y="25"/>
                  </a:lnTo>
                  <a:lnTo>
                    <a:pt x="224" y="25"/>
                  </a:lnTo>
                  <a:lnTo>
                    <a:pt x="225" y="25"/>
                  </a:lnTo>
                  <a:lnTo>
                    <a:pt x="225" y="26"/>
                  </a:lnTo>
                  <a:lnTo>
                    <a:pt x="227" y="26"/>
                  </a:lnTo>
                  <a:lnTo>
                    <a:pt x="228" y="26"/>
                  </a:lnTo>
                  <a:lnTo>
                    <a:pt x="228" y="28"/>
                  </a:lnTo>
                  <a:lnTo>
                    <a:pt x="228" y="29"/>
                  </a:lnTo>
                  <a:lnTo>
                    <a:pt x="230" y="29"/>
                  </a:lnTo>
                  <a:lnTo>
                    <a:pt x="230" y="31"/>
                  </a:lnTo>
                  <a:lnTo>
                    <a:pt x="230" y="32"/>
                  </a:lnTo>
                  <a:lnTo>
                    <a:pt x="231" y="32"/>
                  </a:lnTo>
                  <a:lnTo>
                    <a:pt x="231" y="34"/>
                  </a:lnTo>
                  <a:lnTo>
                    <a:pt x="233" y="34"/>
                  </a:lnTo>
                  <a:lnTo>
                    <a:pt x="233" y="35"/>
                  </a:lnTo>
                  <a:lnTo>
                    <a:pt x="234" y="35"/>
                  </a:lnTo>
                  <a:lnTo>
                    <a:pt x="234" y="37"/>
                  </a:lnTo>
                  <a:lnTo>
                    <a:pt x="236" y="38"/>
                  </a:lnTo>
                  <a:lnTo>
                    <a:pt x="234" y="38"/>
                  </a:lnTo>
                  <a:lnTo>
                    <a:pt x="234" y="40"/>
                  </a:lnTo>
                  <a:lnTo>
                    <a:pt x="234" y="41"/>
                  </a:lnTo>
                  <a:lnTo>
                    <a:pt x="236" y="41"/>
                  </a:lnTo>
                  <a:lnTo>
                    <a:pt x="236" y="43"/>
                  </a:lnTo>
                  <a:lnTo>
                    <a:pt x="236" y="44"/>
                  </a:lnTo>
                  <a:lnTo>
                    <a:pt x="236" y="46"/>
                  </a:lnTo>
                  <a:lnTo>
                    <a:pt x="236" y="47"/>
                  </a:lnTo>
                  <a:lnTo>
                    <a:pt x="236" y="49"/>
                  </a:lnTo>
                  <a:lnTo>
                    <a:pt x="236" y="52"/>
                  </a:lnTo>
                  <a:lnTo>
                    <a:pt x="236" y="53"/>
                  </a:lnTo>
                  <a:lnTo>
                    <a:pt x="236" y="55"/>
                  </a:lnTo>
                  <a:lnTo>
                    <a:pt x="236" y="56"/>
                  </a:lnTo>
                  <a:lnTo>
                    <a:pt x="236" y="58"/>
                  </a:lnTo>
                  <a:lnTo>
                    <a:pt x="236" y="59"/>
                  </a:lnTo>
                  <a:lnTo>
                    <a:pt x="236" y="61"/>
                  </a:lnTo>
                  <a:lnTo>
                    <a:pt x="237" y="62"/>
                  </a:lnTo>
                  <a:lnTo>
                    <a:pt x="237" y="64"/>
                  </a:lnTo>
                  <a:lnTo>
                    <a:pt x="237" y="67"/>
                  </a:lnTo>
                  <a:lnTo>
                    <a:pt x="240" y="76"/>
                  </a:lnTo>
                  <a:lnTo>
                    <a:pt x="249" y="117"/>
                  </a:lnTo>
                  <a:lnTo>
                    <a:pt x="278" y="131"/>
                  </a:lnTo>
                  <a:lnTo>
                    <a:pt x="281" y="132"/>
                  </a:lnTo>
                  <a:lnTo>
                    <a:pt x="284" y="132"/>
                  </a:lnTo>
                  <a:lnTo>
                    <a:pt x="286" y="132"/>
                  </a:lnTo>
                  <a:lnTo>
                    <a:pt x="287" y="135"/>
                  </a:lnTo>
                  <a:lnTo>
                    <a:pt x="290" y="137"/>
                  </a:lnTo>
                  <a:lnTo>
                    <a:pt x="293" y="138"/>
                  </a:lnTo>
                  <a:lnTo>
                    <a:pt x="295" y="141"/>
                  </a:lnTo>
                  <a:lnTo>
                    <a:pt x="301" y="140"/>
                  </a:lnTo>
                  <a:lnTo>
                    <a:pt x="318" y="137"/>
                  </a:lnTo>
                  <a:lnTo>
                    <a:pt x="307" y="118"/>
                  </a:lnTo>
                  <a:lnTo>
                    <a:pt x="319" y="84"/>
                  </a:lnTo>
                  <a:lnTo>
                    <a:pt x="342" y="59"/>
                  </a:lnTo>
                  <a:lnTo>
                    <a:pt x="384" y="67"/>
                  </a:lnTo>
                  <a:lnTo>
                    <a:pt x="387" y="67"/>
                  </a:lnTo>
                  <a:lnTo>
                    <a:pt x="389" y="67"/>
                  </a:lnTo>
                  <a:lnTo>
                    <a:pt x="390" y="67"/>
                  </a:lnTo>
                  <a:lnTo>
                    <a:pt x="392" y="67"/>
                  </a:lnTo>
                  <a:lnTo>
                    <a:pt x="399" y="68"/>
                  </a:lnTo>
                  <a:lnTo>
                    <a:pt x="398" y="65"/>
                  </a:lnTo>
                  <a:lnTo>
                    <a:pt x="398" y="64"/>
                  </a:lnTo>
                  <a:lnTo>
                    <a:pt x="399" y="64"/>
                  </a:lnTo>
                  <a:lnTo>
                    <a:pt x="401" y="64"/>
                  </a:lnTo>
                  <a:lnTo>
                    <a:pt x="402" y="64"/>
                  </a:lnTo>
                  <a:lnTo>
                    <a:pt x="404" y="62"/>
                  </a:lnTo>
                  <a:lnTo>
                    <a:pt x="404" y="64"/>
                  </a:lnTo>
                  <a:lnTo>
                    <a:pt x="405" y="64"/>
                  </a:lnTo>
                  <a:lnTo>
                    <a:pt x="407" y="64"/>
                  </a:lnTo>
                  <a:lnTo>
                    <a:pt x="408" y="64"/>
                  </a:lnTo>
                  <a:lnTo>
                    <a:pt x="408" y="62"/>
                  </a:lnTo>
                  <a:lnTo>
                    <a:pt x="410" y="64"/>
                  </a:lnTo>
                  <a:lnTo>
                    <a:pt x="411" y="62"/>
                  </a:lnTo>
                  <a:lnTo>
                    <a:pt x="413" y="62"/>
                  </a:lnTo>
                  <a:lnTo>
                    <a:pt x="413" y="64"/>
                  </a:lnTo>
                  <a:lnTo>
                    <a:pt x="414" y="64"/>
                  </a:lnTo>
                  <a:lnTo>
                    <a:pt x="414" y="65"/>
                  </a:lnTo>
                  <a:lnTo>
                    <a:pt x="416" y="65"/>
                  </a:lnTo>
                  <a:lnTo>
                    <a:pt x="422" y="64"/>
                  </a:lnTo>
                  <a:lnTo>
                    <a:pt x="423" y="68"/>
                  </a:lnTo>
                  <a:lnTo>
                    <a:pt x="423" y="70"/>
                  </a:lnTo>
                  <a:lnTo>
                    <a:pt x="426" y="72"/>
                  </a:lnTo>
                  <a:lnTo>
                    <a:pt x="428" y="72"/>
                  </a:lnTo>
                  <a:lnTo>
                    <a:pt x="431" y="73"/>
                  </a:lnTo>
                  <a:lnTo>
                    <a:pt x="431" y="81"/>
                  </a:lnTo>
                  <a:lnTo>
                    <a:pt x="431" y="84"/>
                  </a:lnTo>
                  <a:lnTo>
                    <a:pt x="430" y="84"/>
                  </a:lnTo>
                  <a:lnTo>
                    <a:pt x="430" y="85"/>
                  </a:lnTo>
                  <a:lnTo>
                    <a:pt x="430" y="90"/>
                  </a:lnTo>
                  <a:lnTo>
                    <a:pt x="434" y="94"/>
                  </a:lnTo>
                  <a:lnTo>
                    <a:pt x="434" y="96"/>
                  </a:lnTo>
                  <a:lnTo>
                    <a:pt x="434" y="97"/>
                  </a:lnTo>
                  <a:lnTo>
                    <a:pt x="434" y="99"/>
                  </a:lnTo>
                  <a:lnTo>
                    <a:pt x="434" y="100"/>
                  </a:lnTo>
                  <a:lnTo>
                    <a:pt x="436" y="100"/>
                  </a:lnTo>
                  <a:lnTo>
                    <a:pt x="436" y="102"/>
                  </a:lnTo>
                  <a:lnTo>
                    <a:pt x="437" y="102"/>
                  </a:lnTo>
                  <a:lnTo>
                    <a:pt x="439" y="102"/>
                  </a:lnTo>
                  <a:lnTo>
                    <a:pt x="439" y="103"/>
                  </a:lnTo>
                  <a:lnTo>
                    <a:pt x="439" y="102"/>
                  </a:lnTo>
                  <a:lnTo>
                    <a:pt x="439" y="103"/>
                  </a:lnTo>
                  <a:lnTo>
                    <a:pt x="440" y="103"/>
                  </a:lnTo>
                  <a:lnTo>
                    <a:pt x="440" y="102"/>
                  </a:lnTo>
                  <a:lnTo>
                    <a:pt x="440" y="103"/>
                  </a:lnTo>
                  <a:lnTo>
                    <a:pt x="440" y="105"/>
                  </a:lnTo>
                  <a:lnTo>
                    <a:pt x="442" y="105"/>
                  </a:lnTo>
                  <a:lnTo>
                    <a:pt x="443" y="105"/>
                  </a:lnTo>
                  <a:lnTo>
                    <a:pt x="443" y="106"/>
                  </a:lnTo>
                  <a:lnTo>
                    <a:pt x="442" y="106"/>
                  </a:lnTo>
                  <a:lnTo>
                    <a:pt x="442" y="108"/>
                  </a:lnTo>
                  <a:lnTo>
                    <a:pt x="443" y="108"/>
                  </a:lnTo>
                  <a:lnTo>
                    <a:pt x="443" y="109"/>
                  </a:lnTo>
                  <a:lnTo>
                    <a:pt x="443" y="111"/>
                  </a:lnTo>
                  <a:lnTo>
                    <a:pt x="442" y="111"/>
                  </a:lnTo>
                  <a:lnTo>
                    <a:pt x="442" y="109"/>
                  </a:lnTo>
                  <a:lnTo>
                    <a:pt x="442" y="111"/>
                  </a:lnTo>
                  <a:lnTo>
                    <a:pt x="440" y="111"/>
                  </a:lnTo>
                  <a:lnTo>
                    <a:pt x="440" y="112"/>
                  </a:lnTo>
                  <a:lnTo>
                    <a:pt x="439" y="112"/>
                  </a:lnTo>
                  <a:lnTo>
                    <a:pt x="440" y="112"/>
                  </a:lnTo>
                  <a:lnTo>
                    <a:pt x="439" y="112"/>
                  </a:lnTo>
                  <a:lnTo>
                    <a:pt x="439" y="114"/>
                  </a:lnTo>
                  <a:lnTo>
                    <a:pt x="440" y="114"/>
                  </a:lnTo>
                  <a:lnTo>
                    <a:pt x="440" y="115"/>
                  </a:lnTo>
                  <a:lnTo>
                    <a:pt x="442" y="115"/>
                  </a:lnTo>
                  <a:lnTo>
                    <a:pt x="443" y="115"/>
                  </a:lnTo>
                  <a:lnTo>
                    <a:pt x="442" y="115"/>
                  </a:lnTo>
                  <a:lnTo>
                    <a:pt x="442" y="117"/>
                  </a:lnTo>
                  <a:lnTo>
                    <a:pt x="442" y="118"/>
                  </a:lnTo>
                  <a:lnTo>
                    <a:pt x="442" y="120"/>
                  </a:lnTo>
                  <a:lnTo>
                    <a:pt x="443" y="120"/>
                  </a:lnTo>
                  <a:lnTo>
                    <a:pt x="443" y="121"/>
                  </a:lnTo>
                  <a:lnTo>
                    <a:pt x="446" y="128"/>
                  </a:lnTo>
                  <a:lnTo>
                    <a:pt x="449" y="128"/>
                  </a:lnTo>
                  <a:lnTo>
                    <a:pt x="452" y="131"/>
                  </a:lnTo>
                  <a:lnTo>
                    <a:pt x="452" y="135"/>
                  </a:lnTo>
                  <a:lnTo>
                    <a:pt x="452" y="138"/>
                  </a:lnTo>
                  <a:lnTo>
                    <a:pt x="454" y="143"/>
                  </a:lnTo>
                  <a:lnTo>
                    <a:pt x="452" y="146"/>
                  </a:lnTo>
                  <a:lnTo>
                    <a:pt x="454" y="149"/>
                  </a:lnTo>
                  <a:lnTo>
                    <a:pt x="455" y="149"/>
                  </a:lnTo>
                  <a:lnTo>
                    <a:pt x="457" y="149"/>
                  </a:lnTo>
                  <a:lnTo>
                    <a:pt x="457" y="147"/>
                  </a:lnTo>
                  <a:lnTo>
                    <a:pt x="458" y="147"/>
                  </a:lnTo>
                  <a:lnTo>
                    <a:pt x="458" y="146"/>
                  </a:lnTo>
                  <a:lnTo>
                    <a:pt x="460" y="146"/>
                  </a:lnTo>
                  <a:lnTo>
                    <a:pt x="460" y="147"/>
                  </a:lnTo>
                  <a:lnTo>
                    <a:pt x="460" y="149"/>
                  </a:lnTo>
                  <a:lnTo>
                    <a:pt x="461" y="149"/>
                  </a:lnTo>
                  <a:lnTo>
                    <a:pt x="461" y="147"/>
                  </a:lnTo>
                  <a:lnTo>
                    <a:pt x="463" y="147"/>
                  </a:lnTo>
                  <a:lnTo>
                    <a:pt x="463" y="149"/>
                  </a:lnTo>
                  <a:lnTo>
                    <a:pt x="463" y="150"/>
                  </a:lnTo>
                  <a:lnTo>
                    <a:pt x="463" y="152"/>
                  </a:lnTo>
                  <a:lnTo>
                    <a:pt x="463" y="153"/>
                  </a:lnTo>
                  <a:lnTo>
                    <a:pt x="461" y="153"/>
                  </a:lnTo>
                  <a:lnTo>
                    <a:pt x="461" y="155"/>
                  </a:lnTo>
                  <a:lnTo>
                    <a:pt x="461" y="156"/>
                  </a:lnTo>
                  <a:lnTo>
                    <a:pt x="461" y="158"/>
                  </a:lnTo>
                  <a:lnTo>
                    <a:pt x="461" y="156"/>
                  </a:lnTo>
                  <a:lnTo>
                    <a:pt x="463" y="156"/>
                  </a:lnTo>
                  <a:lnTo>
                    <a:pt x="464" y="156"/>
                  </a:lnTo>
                  <a:lnTo>
                    <a:pt x="466" y="156"/>
                  </a:lnTo>
                  <a:lnTo>
                    <a:pt x="469" y="155"/>
                  </a:lnTo>
                  <a:lnTo>
                    <a:pt x="470" y="153"/>
                  </a:lnTo>
                  <a:lnTo>
                    <a:pt x="472" y="153"/>
                  </a:lnTo>
                  <a:lnTo>
                    <a:pt x="472" y="152"/>
                  </a:lnTo>
                  <a:lnTo>
                    <a:pt x="472" y="143"/>
                  </a:lnTo>
                  <a:lnTo>
                    <a:pt x="479" y="143"/>
                  </a:lnTo>
                  <a:lnTo>
                    <a:pt x="481" y="141"/>
                  </a:lnTo>
                  <a:lnTo>
                    <a:pt x="481" y="146"/>
                  </a:lnTo>
                  <a:lnTo>
                    <a:pt x="481" y="147"/>
                  </a:lnTo>
                  <a:lnTo>
                    <a:pt x="481" y="149"/>
                  </a:lnTo>
                  <a:lnTo>
                    <a:pt x="481" y="150"/>
                  </a:lnTo>
                  <a:lnTo>
                    <a:pt x="481" y="152"/>
                  </a:lnTo>
                  <a:lnTo>
                    <a:pt x="482" y="152"/>
                  </a:lnTo>
                  <a:lnTo>
                    <a:pt x="481" y="152"/>
                  </a:lnTo>
                  <a:lnTo>
                    <a:pt x="482" y="152"/>
                  </a:lnTo>
                  <a:lnTo>
                    <a:pt x="482" y="153"/>
                  </a:lnTo>
                  <a:lnTo>
                    <a:pt x="482" y="155"/>
                  </a:lnTo>
                  <a:lnTo>
                    <a:pt x="484" y="155"/>
                  </a:lnTo>
                  <a:lnTo>
                    <a:pt x="484" y="156"/>
                  </a:lnTo>
                  <a:lnTo>
                    <a:pt x="492" y="165"/>
                  </a:lnTo>
                  <a:lnTo>
                    <a:pt x="492" y="167"/>
                  </a:lnTo>
                  <a:lnTo>
                    <a:pt x="479" y="196"/>
                  </a:lnTo>
                  <a:lnTo>
                    <a:pt x="478" y="199"/>
                  </a:lnTo>
                  <a:lnTo>
                    <a:pt x="475" y="203"/>
                  </a:lnTo>
                  <a:lnTo>
                    <a:pt x="473" y="206"/>
                  </a:lnTo>
                  <a:lnTo>
                    <a:pt x="460" y="232"/>
                  </a:lnTo>
                  <a:lnTo>
                    <a:pt x="457" y="237"/>
                  </a:lnTo>
                  <a:lnTo>
                    <a:pt x="446" y="268"/>
                  </a:lnTo>
                  <a:lnTo>
                    <a:pt x="443" y="277"/>
                  </a:lnTo>
                  <a:lnTo>
                    <a:pt x="442" y="279"/>
                  </a:lnTo>
                  <a:lnTo>
                    <a:pt x="439" y="282"/>
                  </a:lnTo>
                  <a:lnTo>
                    <a:pt x="434" y="287"/>
                  </a:lnTo>
                  <a:lnTo>
                    <a:pt x="430" y="293"/>
                  </a:lnTo>
                  <a:lnTo>
                    <a:pt x="425" y="293"/>
                  </a:lnTo>
                  <a:lnTo>
                    <a:pt x="419" y="291"/>
                  </a:lnTo>
                  <a:lnTo>
                    <a:pt x="417" y="291"/>
                  </a:lnTo>
                  <a:lnTo>
                    <a:pt x="416" y="291"/>
                  </a:lnTo>
                  <a:lnTo>
                    <a:pt x="414" y="291"/>
                  </a:lnTo>
                  <a:lnTo>
                    <a:pt x="413" y="291"/>
                  </a:lnTo>
                  <a:lnTo>
                    <a:pt x="413" y="293"/>
                  </a:lnTo>
                  <a:lnTo>
                    <a:pt x="413" y="291"/>
                  </a:lnTo>
                  <a:lnTo>
                    <a:pt x="413" y="293"/>
                  </a:lnTo>
                  <a:lnTo>
                    <a:pt x="411" y="293"/>
                  </a:lnTo>
                  <a:lnTo>
                    <a:pt x="410" y="293"/>
                  </a:lnTo>
                  <a:lnTo>
                    <a:pt x="408" y="293"/>
                  </a:lnTo>
                  <a:lnTo>
                    <a:pt x="407" y="293"/>
                  </a:lnTo>
                  <a:lnTo>
                    <a:pt x="407" y="291"/>
                  </a:lnTo>
                  <a:lnTo>
                    <a:pt x="407" y="290"/>
                  </a:lnTo>
                  <a:lnTo>
                    <a:pt x="405" y="290"/>
                  </a:lnTo>
                  <a:lnTo>
                    <a:pt x="405" y="288"/>
                  </a:lnTo>
                  <a:lnTo>
                    <a:pt x="404" y="288"/>
                  </a:lnTo>
                  <a:lnTo>
                    <a:pt x="402" y="294"/>
                  </a:lnTo>
                  <a:lnTo>
                    <a:pt x="404" y="296"/>
                  </a:lnTo>
                  <a:lnTo>
                    <a:pt x="404" y="300"/>
                  </a:lnTo>
                  <a:lnTo>
                    <a:pt x="402" y="303"/>
                  </a:lnTo>
                  <a:lnTo>
                    <a:pt x="401" y="305"/>
                  </a:lnTo>
                  <a:lnTo>
                    <a:pt x="402" y="305"/>
                  </a:lnTo>
                  <a:lnTo>
                    <a:pt x="402" y="306"/>
                  </a:lnTo>
                  <a:lnTo>
                    <a:pt x="402" y="308"/>
                  </a:lnTo>
                  <a:lnTo>
                    <a:pt x="401" y="309"/>
                  </a:lnTo>
                  <a:lnTo>
                    <a:pt x="399" y="311"/>
                  </a:lnTo>
                  <a:lnTo>
                    <a:pt x="398" y="312"/>
                  </a:lnTo>
                  <a:lnTo>
                    <a:pt x="396" y="314"/>
                  </a:lnTo>
                  <a:lnTo>
                    <a:pt x="395" y="315"/>
                  </a:lnTo>
                  <a:lnTo>
                    <a:pt x="396" y="318"/>
                  </a:lnTo>
                  <a:lnTo>
                    <a:pt x="396" y="317"/>
                  </a:lnTo>
                  <a:lnTo>
                    <a:pt x="395" y="317"/>
                  </a:lnTo>
                  <a:lnTo>
                    <a:pt x="395" y="318"/>
                  </a:lnTo>
                  <a:lnTo>
                    <a:pt x="392" y="320"/>
                  </a:lnTo>
                  <a:lnTo>
                    <a:pt x="390" y="320"/>
                  </a:lnTo>
                  <a:lnTo>
                    <a:pt x="389" y="320"/>
                  </a:lnTo>
                  <a:lnTo>
                    <a:pt x="389" y="321"/>
                  </a:lnTo>
                  <a:lnTo>
                    <a:pt x="387" y="321"/>
                  </a:lnTo>
                  <a:lnTo>
                    <a:pt x="386" y="321"/>
                  </a:lnTo>
                  <a:lnTo>
                    <a:pt x="384" y="321"/>
                  </a:lnTo>
                  <a:lnTo>
                    <a:pt x="383" y="321"/>
                  </a:lnTo>
                  <a:lnTo>
                    <a:pt x="381" y="321"/>
                  </a:lnTo>
                  <a:lnTo>
                    <a:pt x="381" y="320"/>
                  </a:lnTo>
                  <a:lnTo>
                    <a:pt x="381" y="318"/>
                  </a:lnTo>
                  <a:lnTo>
                    <a:pt x="381" y="317"/>
                  </a:lnTo>
                  <a:lnTo>
                    <a:pt x="380" y="317"/>
                  </a:lnTo>
                  <a:lnTo>
                    <a:pt x="380" y="315"/>
                  </a:lnTo>
                  <a:lnTo>
                    <a:pt x="378" y="315"/>
                  </a:lnTo>
                  <a:lnTo>
                    <a:pt x="378" y="314"/>
                  </a:lnTo>
                  <a:lnTo>
                    <a:pt x="377" y="314"/>
                  </a:lnTo>
                  <a:lnTo>
                    <a:pt x="378" y="314"/>
                  </a:lnTo>
                  <a:lnTo>
                    <a:pt x="377" y="314"/>
                  </a:lnTo>
                  <a:lnTo>
                    <a:pt x="375" y="314"/>
                  </a:lnTo>
                  <a:lnTo>
                    <a:pt x="374" y="314"/>
                  </a:lnTo>
                  <a:lnTo>
                    <a:pt x="374" y="312"/>
                  </a:lnTo>
                  <a:lnTo>
                    <a:pt x="372" y="312"/>
                  </a:lnTo>
                  <a:lnTo>
                    <a:pt x="371" y="312"/>
                  </a:lnTo>
                  <a:lnTo>
                    <a:pt x="369" y="312"/>
                  </a:lnTo>
                  <a:lnTo>
                    <a:pt x="369" y="311"/>
                  </a:lnTo>
                  <a:lnTo>
                    <a:pt x="371" y="311"/>
                  </a:lnTo>
                  <a:lnTo>
                    <a:pt x="369" y="311"/>
                  </a:lnTo>
                  <a:lnTo>
                    <a:pt x="369" y="312"/>
                  </a:lnTo>
                  <a:lnTo>
                    <a:pt x="369" y="314"/>
                  </a:lnTo>
                  <a:lnTo>
                    <a:pt x="367" y="314"/>
                  </a:lnTo>
                  <a:lnTo>
                    <a:pt x="367" y="312"/>
                  </a:lnTo>
                  <a:lnTo>
                    <a:pt x="366" y="312"/>
                  </a:lnTo>
                  <a:lnTo>
                    <a:pt x="364" y="312"/>
                  </a:lnTo>
                  <a:lnTo>
                    <a:pt x="364" y="311"/>
                  </a:lnTo>
                  <a:lnTo>
                    <a:pt x="363" y="311"/>
                  </a:lnTo>
                  <a:lnTo>
                    <a:pt x="361" y="311"/>
                  </a:lnTo>
                  <a:lnTo>
                    <a:pt x="361" y="309"/>
                  </a:lnTo>
                  <a:lnTo>
                    <a:pt x="361" y="311"/>
                  </a:lnTo>
                  <a:lnTo>
                    <a:pt x="360" y="311"/>
                  </a:lnTo>
                  <a:lnTo>
                    <a:pt x="360" y="312"/>
                  </a:lnTo>
                  <a:lnTo>
                    <a:pt x="360" y="311"/>
                  </a:lnTo>
                  <a:lnTo>
                    <a:pt x="360" y="309"/>
                  </a:lnTo>
                  <a:lnTo>
                    <a:pt x="358" y="309"/>
                  </a:lnTo>
                  <a:lnTo>
                    <a:pt x="358" y="311"/>
                  </a:lnTo>
                  <a:lnTo>
                    <a:pt x="357" y="311"/>
                  </a:lnTo>
                  <a:lnTo>
                    <a:pt x="357" y="312"/>
                  </a:lnTo>
                  <a:lnTo>
                    <a:pt x="357" y="314"/>
                  </a:lnTo>
                  <a:lnTo>
                    <a:pt x="355" y="314"/>
                  </a:lnTo>
                  <a:lnTo>
                    <a:pt x="355" y="315"/>
                  </a:lnTo>
                  <a:lnTo>
                    <a:pt x="357" y="315"/>
                  </a:lnTo>
                  <a:lnTo>
                    <a:pt x="357" y="317"/>
                  </a:lnTo>
                  <a:lnTo>
                    <a:pt x="355" y="317"/>
                  </a:lnTo>
                  <a:lnTo>
                    <a:pt x="354" y="317"/>
                  </a:lnTo>
                  <a:lnTo>
                    <a:pt x="355" y="317"/>
                  </a:lnTo>
                  <a:lnTo>
                    <a:pt x="355" y="318"/>
                  </a:lnTo>
                  <a:lnTo>
                    <a:pt x="357" y="318"/>
                  </a:lnTo>
                  <a:lnTo>
                    <a:pt x="357" y="320"/>
                  </a:lnTo>
                  <a:lnTo>
                    <a:pt x="357" y="321"/>
                  </a:lnTo>
                  <a:lnTo>
                    <a:pt x="355" y="321"/>
                  </a:lnTo>
                  <a:lnTo>
                    <a:pt x="354" y="321"/>
                  </a:lnTo>
                  <a:lnTo>
                    <a:pt x="354" y="323"/>
                  </a:lnTo>
                  <a:lnTo>
                    <a:pt x="354" y="324"/>
                  </a:lnTo>
                  <a:lnTo>
                    <a:pt x="352" y="324"/>
                  </a:lnTo>
                  <a:lnTo>
                    <a:pt x="352" y="323"/>
                  </a:lnTo>
                  <a:lnTo>
                    <a:pt x="351" y="323"/>
                  </a:lnTo>
                  <a:lnTo>
                    <a:pt x="351" y="324"/>
                  </a:lnTo>
                  <a:lnTo>
                    <a:pt x="351" y="326"/>
                  </a:lnTo>
                  <a:lnTo>
                    <a:pt x="349" y="326"/>
                  </a:lnTo>
                  <a:lnTo>
                    <a:pt x="351" y="326"/>
                  </a:lnTo>
                  <a:lnTo>
                    <a:pt x="349" y="326"/>
                  </a:lnTo>
                  <a:lnTo>
                    <a:pt x="349" y="327"/>
                  </a:lnTo>
                  <a:lnTo>
                    <a:pt x="349" y="326"/>
                  </a:lnTo>
                  <a:lnTo>
                    <a:pt x="349" y="327"/>
                  </a:lnTo>
                  <a:lnTo>
                    <a:pt x="349" y="329"/>
                  </a:lnTo>
                  <a:lnTo>
                    <a:pt x="346" y="329"/>
                  </a:lnTo>
                  <a:lnTo>
                    <a:pt x="345" y="329"/>
                  </a:lnTo>
                  <a:lnTo>
                    <a:pt x="346" y="330"/>
                  </a:lnTo>
                  <a:lnTo>
                    <a:pt x="348" y="332"/>
                  </a:lnTo>
                  <a:lnTo>
                    <a:pt x="349" y="333"/>
                  </a:lnTo>
                  <a:lnTo>
                    <a:pt x="349" y="335"/>
                  </a:lnTo>
                  <a:lnTo>
                    <a:pt x="349" y="337"/>
                  </a:lnTo>
                  <a:lnTo>
                    <a:pt x="349" y="338"/>
                  </a:lnTo>
                  <a:lnTo>
                    <a:pt x="351" y="340"/>
                  </a:lnTo>
                  <a:lnTo>
                    <a:pt x="351" y="338"/>
                  </a:lnTo>
                  <a:lnTo>
                    <a:pt x="352" y="338"/>
                  </a:lnTo>
                  <a:lnTo>
                    <a:pt x="354" y="338"/>
                  </a:lnTo>
                  <a:lnTo>
                    <a:pt x="355" y="340"/>
                  </a:lnTo>
                  <a:lnTo>
                    <a:pt x="355" y="341"/>
                  </a:lnTo>
                  <a:lnTo>
                    <a:pt x="355" y="343"/>
                  </a:lnTo>
                  <a:lnTo>
                    <a:pt x="357" y="343"/>
                  </a:lnTo>
                  <a:lnTo>
                    <a:pt x="357" y="341"/>
                  </a:lnTo>
                  <a:lnTo>
                    <a:pt x="358" y="341"/>
                  </a:lnTo>
                  <a:lnTo>
                    <a:pt x="358" y="343"/>
                  </a:lnTo>
                  <a:lnTo>
                    <a:pt x="358" y="344"/>
                  </a:lnTo>
                  <a:lnTo>
                    <a:pt x="358" y="346"/>
                  </a:lnTo>
                  <a:lnTo>
                    <a:pt x="358" y="347"/>
                  </a:lnTo>
                  <a:lnTo>
                    <a:pt x="357" y="347"/>
                  </a:lnTo>
                  <a:lnTo>
                    <a:pt x="355" y="349"/>
                  </a:lnTo>
                  <a:lnTo>
                    <a:pt x="354" y="350"/>
                  </a:lnTo>
                  <a:lnTo>
                    <a:pt x="355" y="352"/>
                  </a:lnTo>
                  <a:lnTo>
                    <a:pt x="354" y="352"/>
                  </a:lnTo>
                  <a:lnTo>
                    <a:pt x="355" y="352"/>
                  </a:lnTo>
                  <a:lnTo>
                    <a:pt x="355" y="353"/>
                  </a:lnTo>
                  <a:lnTo>
                    <a:pt x="354" y="355"/>
                  </a:lnTo>
                  <a:lnTo>
                    <a:pt x="352" y="356"/>
                  </a:lnTo>
                  <a:lnTo>
                    <a:pt x="351" y="356"/>
                  </a:lnTo>
                  <a:lnTo>
                    <a:pt x="351" y="358"/>
                  </a:lnTo>
                  <a:lnTo>
                    <a:pt x="351" y="359"/>
                  </a:lnTo>
                  <a:lnTo>
                    <a:pt x="351" y="361"/>
                  </a:lnTo>
                  <a:lnTo>
                    <a:pt x="349" y="362"/>
                  </a:lnTo>
                  <a:lnTo>
                    <a:pt x="351" y="362"/>
                  </a:lnTo>
                  <a:lnTo>
                    <a:pt x="351" y="364"/>
                  </a:lnTo>
                  <a:lnTo>
                    <a:pt x="351" y="365"/>
                  </a:lnTo>
                  <a:lnTo>
                    <a:pt x="351" y="367"/>
                  </a:lnTo>
                  <a:lnTo>
                    <a:pt x="351" y="368"/>
                  </a:lnTo>
                  <a:lnTo>
                    <a:pt x="351" y="370"/>
                  </a:lnTo>
                  <a:lnTo>
                    <a:pt x="352" y="370"/>
                  </a:lnTo>
                  <a:lnTo>
                    <a:pt x="351" y="371"/>
                  </a:lnTo>
                  <a:lnTo>
                    <a:pt x="352" y="370"/>
                  </a:lnTo>
                  <a:lnTo>
                    <a:pt x="351" y="371"/>
                  </a:lnTo>
                  <a:lnTo>
                    <a:pt x="351" y="373"/>
                  </a:lnTo>
                  <a:lnTo>
                    <a:pt x="351" y="374"/>
                  </a:lnTo>
                  <a:lnTo>
                    <a:pt x="351" y="376"/>
                  </a:lnTo>
                  <a:lnTo>
                    <a:pt x="351" y="377"/>
                  </a:lnTo>
                  <a:lnTo>
                    <a:pt x="352" y="377"/>
                  </a:lnTo>
                  <a:lnTo>
                    <a:pt x="352" y="379"/>
                  </a:lnTo>
                  <a:lnTo>
                    <a:pt x="351" y="379"/>
                  </a:lnTo>
                  <a:lnTo>
                    <a:pt x="352" y="379"/>
                  </a:lnTo>
                  <a:lnTo>
                    <a:pt x="352" y="380"/>
                  </a:lnTo>
                  <a:lnTo>
                    <a:pt x="351" y="382"/>
                  </a:lnTo>
                  <a:lnTo>
                    <a:pt x="351" y="383"/>
                  </a:lnTo>
                  <a:lnTo>
                    <a:pt x="349" y="383"/>
                  </a:lnTo>
                  <a:lnTo>
                    <a:pt x="349" y="385"/>
                  </a:lnTo>
                  <a:lnTo>
                    <a:pt x="349" y="386"/>
                  </a:lnTo>
                  <a:lnTo>
                    <a:pt x="348" y="386"/>
                  </a:lnTo>
                  <a:lnTo>
                    <a:pt x="348" y="388"/>
                  </a:lnTo>
                  <a:lnTo>
                    <a:pt x="348" y="390"/>
                  </a:lnTo>
                  <a:lnTo>
                    <a:pt x="346" y="390"/>
                  </a:lnTo>
                  <a:lnTo>
                    <a:pt x="346" y="391"/>
                  </a:lnTo>
                  <a:lnTo>
                    <a:pt x="346" y="393"/>
                  </a:lnTo>
                  <a:lnTo>
                    <a:pt x="348" y="393"/>
                  </a:lnTo>
                  <a:lnTo>
                    <a:pt x="349" y="393"/>
                  </a:lnTo>
                  <a:lnTo>
                    <a:pt x="348" y="394"/>
                  </a:lnTo>
                  <a:lnTo>
                    <a:pt x="346" y="396"/>
                  </a:lnTo>
                  <a:lnTo>
                    <a:pt x="345" y="396"/>
                  </a:lnTo>
                  <a:lnTo>
                    <a:pt x="343" y="396"/>
                  </a:lnTo>
                  <a:lnTo>
                    <a:pt x="345" y="397"/>
                  </a:lnTo>
                  <a:lnTo>
                    <a:pt x="346" y="399"/>
                  </a:lnTo>
                  <a:lnTo>
                    <a:pt x="348" y="400"/>
                  </a:lnTo>
                  <a:lnTo>
                    <a:pt x="348" y="402"/>
                  </a:lnTo>
                  <a:lnTo>
                    <a:pt x="348" y="403"/>
                  </a:lnTo>
                  <a:lnTo>
                    <a:pt x="348" y="405"/>
                  </a:lnTo>
                  <a:lnTo>
                    <a:pt x="348" y="406"/>
                  </a:lnTo>
                  <a:lnTo>
                    <a:pt x="348" y="408"/>
                  </a:lnTo>
                  <a:lnTo>
                    <a:pt x="346" y="408"/>
                  </a:lnTo>
                  <a:lnTo>
                    <a:pt x="346" y="409"/>
                  </a:lnTo>
                  <a:lnTo>
                    <a:pt x="346" y="411"/>
                  </a:lnTo>
                  <a:lnTo>
                    <a:pt x="345" y="414"/>
                  </a:lnTo>
                  <a:lnTo>
                    <a:pt x="343" y="414"/>
                  </a:lnTo>
                  <a:lnTo>
                    <a:pt x="342" y="414"/>
                  </a:lnTo>
                  <a:lnTo>
                    <a:pt x="342" y="415"/>
                  </a:lnTo>
                  <a:lnTo>
                    <a:pt x="342" y="417"/>
                  </a:lnTo>
                  <a:lnTo>
                    <a:pt x="340" y="415"/>
                  </a:lnTo>
                  <a:lnTo>
                    <a:pt x="340" y="417"/>
                  </a:lnTo>
                  <a:lnTo>
                    <a:pt x="340" y="418"/>
                  </a:lnTo>
                  <a:lnTo>
                    <a:pt x="339" y="418"/>
                  </a:lnTo>
                  <a:lnTo>
                    <a:pt x="339" y="420"/>
                  </a:lnTo>
                  <a:lnTo>
                    <a:pt x="340" y="420"/>
                  </a:lnTo>
                  <a:lnTo>
                    <a:pt x="340" y="421"/>
                  </a:lnTo>
                  <a:lnTo>
                    <a:pt x="340" y="423"/>
                  </a:lnTo>
                  <a:lnTo>
                    <a:pt x="340" y="424"/>
                  </a:lnTo>
                  <a:lnTo>
                    <a:pt x="342" y="424"/>
                  </a:lnTo>
                  <a:lnTo>
                    <a:pt x="340" y="424"/>
                  </a:lnTo>
                  <a:lnTo>
                    <a:pt x="342" y="424"/>
                  </a:lnTo>
                  <a:lnTo>
                    <a:pt x="340" y="424"/>
                  </a:lnTo>
                  <a:lnTo>
                    <a:pt x="340" y="426"/>
                  </a:lnTo>
                  <a:lnTo>
                    <a:pt x="340" y="427"/>
                  </a:lnTo>
                  <a:lnTo>
                    <a:pt x="342" y="427"/>
                  </a:lnTo>
                  <a:lnTo>
                    <a:pt x="340" y="427"/>
                  </a:lnTo>
                  <a:lnTo>
                    <a:pt x="340" y="429"/>
                  </a:lnTo>
                  <a:lnTo>
                    <a:pt x="342" y="429"/>
                  </a:lnTo>
                  <a:lnTo>
                    <a:pt x="342" y="430"/>
                  </a:lnTo>
                  <a:lnTo>
                    <a:pt x="342" y="432"/>
                  </a:lnTo>
                  <a:lnTo>
                    <a:pt x="342" y="433"/>
                  </a:lnTo>
                  <a:lnTo>
                    <a:pt x="342" y="435"/>
                  </a:lnTo>
                  <a:lnTo>
                    <a:pt x="340" y="435"/>
                  </a:lnTo>
                  <a:lnTo>
                    <a:pt x="339" y="436"/>
                  </a:lnTo>
                  <a:lnTo>
                    <a:pt x="339" y="438"/>
                  </a:lnTo>
                  <a:lnTo>
                    <a:pt x="337" y="439"/>
                  </a:lnTo>
                  <a:lnTo>
                    <a:pt x="337" y="441"/>
                  </a:lnTo>
                  <a:lnTo>
                    <a:pt x="336" y="441"/>
                  </a:lnTo>
                  <a:lnTo>
                    <a:pt x="334" y="441"/>
                  </a:lnTo>
                  <a:lnTo>
                    <a:pt x="334" y="443"/>
                  </a:lnTo>
                  <a:lnTo>
                    <a:pt x="333" y="443"/>
                  </a:lnTo>
                  <a:lnTo>
                    <a:pt x="333" y="444"/>
                  </a:lnTo>
                  <a:lnTo>
                    <a:pt x="331" y="444"/>
                  </a:lnTo>
                  <a:lnTo>
                    <a:pt x="331" y="446"/>
                  </a:lnTo>
                  <a:lnTo>
                    <a:pt x="330" y="446"/>
                  </a:lnTo>
                  <a:lnTo>
                    <a:pt x="331" y="444"/>
                  </a:lnTo>
                  <a:lnTo>
                    <a:pt x="330" y="446"/>
                  </a:lnTo>
                  <a:lnTo>
                    <a:pt x="330" y="449"/>
                  </a:lnTo>
                  <a:lnTo>
                    <a:pt x="328" y="449"/>
                  </a:lnTo>
                  <a:lnTo>
                    <a:pt x="328" y="450"/>
                  </a:lnTo>
                  <a:lnTo>
                    <a:pt x="328" y="452"/>
                  </a:lnTo>
                  <a:lnTo>
                    <a:pt x="328" y="453"/>
                  </a:lnTo>
                  <a:lnTo>
                    <a:pt x="327" y="453"/>
                  </a:lnTo>
                  <a:lnTo>
                    <a:pt x="327" y="455"/>
                  </a:lnTo>
                  <a:lnTo>
                    <a:pt x="325" y="455"/>
                  </a:lnTo>
                  <a:lnTo>
                    <a:pt x="325" y="456"/>
                  </a:lnTo>
                  <a:lnTo>
                    <a:pt x="324" y="456"/>
                  </a:lnTo>
                  <a:lnTo>
                    <a:pt x="324" y="458"/>
                  </a:lnTo>
                  <a:lnTo>
                    <a:pt x="322" y="461"/>
                  </a:lnTo>
                  <a:lnTo>
                    <a:pt x="322" y="462"/>
                  </a:lnTo>
                  <a:lnTo>
                    <a:pt x="321" y="462"/>
                  </a:lnTo>
                  <a:lnTo>
                    <a:pt x="321" y="464"/>
                  </a:lnTo>
                  <a:lnTo>
                    <a:pt x="319" y="464"/>
                  </a:lnTo>
                  <a:lnTo>
                    <a:pt x="318" y="465"/>
                  </a:lnTo>
                  <a:lnTo>
                    <a:pt x="316" y="468"/>
                  </a:lnTo>
                  <a:lnTo>
                    <a:pt x="318" y="468"/>
                  </a:lnTo>
                  <a:lnTo>
                    <a:pt x="318" y="470"/>
                  </a:lnTo>
                  <a:lnTo>
                    <a:pt x="318" y="471"/>
                  </a:lnTo>
                  <a:lnTo>
                    <a:pt x="318" y="473"/>
                  </a:lnTo>
                  <a:lnTo>
                    <a:pt x="316" y="473"/>
                  </a:lnTo>
                  <a:lnTo>
                    <a:pt x="315" y="473"/>
                  </a:lnTo>
                  <a:lnTo>
                    <a:pt x="313" y="473"/>
                  </a:lnTo>
                  <a:lnTo>
                    <a:pt x="313" y="474"/>
                  </a:lnTo>
                  <a:lnTo>
                    <a:pt x="311" y="474"/>
                  </a:lnTo>
                  <a:lnTo>
                    <a:pt x="313" y="474"/>
                  </a:lnTo>
                  <a:lnTo>
                    <a:pt x="311" y="474"/>
                  </a:lnTo>
                  <a:lnTo>
                    <a:pt x="311" y="476"/>
                  </a:lnTo>
                  <a:lnTo>
                    <a:pt x="311" y="477"/>
                  </a:lnTo>
                  <a:lnTo>
                    <a:pt x="311" y="479"/>
                  </a:lnTo>
                  <a:lnTo>
                    <a:pt x="310" y="479"/>
                  </a:lnTo>
                  <a:lnTo>
                    <a:pt x="308" y="479"/>
                  </a:lnTo>
                  <a:lnTo>
                    <a:pt x="307" y="479"/>
                  </a:lnTo>
                  <a:lnTo>
                    <a:pt x="307" y="480"/>
                  </a:lnTo>
                  <a:lnTo>
                    <a:pt x="305" y="480"/>
                  </a:lnTo>
                  <a:lnTo>
                    <a:pt x="305" y="482"/>
                  </a:lnTo>
                  <a:lnTo>
                    <a:pt x="307" y="482"/>
                  </a:lnTo>
                  <a:lnTo>
                    <a:pt x="307" y="483"/>
                  </a:lnTo>
                  <a:lnTo>
                    <a:pt x="305" y="483"/>
                  </a:lnTo>
                  <a:lnTo>
                    <a:pt x="305" y="485"/>
                  </a:lnTo>
                  <a:lnTo>
                    <a:pt x="304" y="485"/>
                  </a:lnTo>
                  <a:lnTo>
                    <a:pt x="302" y="485"/>
                  </a:lnTo>
                  <a:lnTo>
                    <a:pt x="302" y="486"/>
                  </a:lnTo>
                  <a:lnTo>
                    <a:pt x="301" y="486"/>
                  </a:lnTo>
                  <a:lnTo>
                    <a:pt x="301" y="485"/>
                  </a:lnTo>
                  <a:lnTo>
                    <a:pt x="299" y="485"/>
                  </a:lnTo>
                  <a:lnTo>
                    <a:pt x="299" y="486"/>
                  </a:lnTo>
                  <a:lnTo>
                    <a:pt x="299" y="488"/>
                  </a:lnTo>
                  <a:lnTo>
                    <a:pt x="298" y="488"/>
                  </a:lnTo>
                  <a:lnTo>
                    <a:pt x="298" y="489"/>
                  </a:lnTo>
                  <a:lnTo>
                    <a:pt x="298" y="491"/>
                  </a:lnTo>
                  <a:lnTo>
                    <a:pt x="296" y="489"/>
                  </a:lnTo>
                  <a:lnTo>
                    <a:pt x="295" y="491"/>
                  </a:lnTo>
                  <a:lnTo>
                    <a:pt x="293" y="491"/>
                  </a:lnTo>
                  <a:lnTo>
                    <a:pt x="292" y="491"/>
                  </a:lnTo>
                  <a:lnTo>
                    <a:pt x="290" y="491"/>
                  </a:lnTo>
                  <a:lnTo>
                    <a:pt x="290" y="492"/>
                  </a:lnTo>
                  <a:lnTo>
                    <a:pt x="289" y="492"/>
                  </a:lnTo>
                  <a:lnTo>
                    <a:pt x="287" y="492"/>
                  </a:lnTo>
                  <a:lnTo>
                    <a:pt x="286" y="492"/>
                  </a:lnTo>
                  <a:lnTo>
                    <a:pt x="286" y="494"/>
                  </a:lnTo>
                  <a:lnTo>
                    <a:pt x="286" y="496"/>
                  </a:lnTo>
                  <a:lnTo>
                    <a:pt x="286" y="497"/>
                  </a:lnTo>
                  <a:lnTo>
                    <a:pt x="286" y="499"/>
                  </a:lnTo>
                  <a:lnTo>
                    <a:pt x="286" y="500"/>
                  </a:lnTo>
                  <a:lnTo>
                    <a:pt x="286" y="502"/>
                  </a:lnTo>
                  <a:lnTo>
                    <a:pt x="286" y="503"/>
                  </a:lnTo>
                  <a:lnTo>
                    <a:pt x="284" y="503"/>
                  </a:lnTo>
                  <a:lnTo>
                    <a:pt x="284" y="505"/>
                  </a:lnTo>
                  <a:lnTo>
                    <a:pt x="283" y="505"/>
                  </a:lnTo>
                  <a:lnTo>
                    <a:pt x="283" y="506"/>
                  </a:lnTo>
                  <a:lnTo>
                    <a:pt x="283" y="508"/>
                  </a:lnTo>
                  <a:lnTo>
                    <a:pt x="281" y="508"/>
                  </a:lnTo>
                  <a:lnTo>
                    <a:pt x="281" y="506"/>
                  </a:lnTo>
                  <a:lnTo>
                    <a:pt x="280" y="506"/>
                  </a:lnTo>
                  <a:lnTo>
                    <a:pt x="280" y="505"/>
                  </a:lnTo>
                  <a:lnTo>
                    <a:pt x="278" y="505"/>
                  </a:lnTo>
                  <a:lnTo>
                    <a:pt x="278" y="506"/>
                  </a:lnTo>
                  <a:lnTo>
                    <a:pt x="277" y="506"/>
                  </a:lnTo>
                  <a:lnTo>
                    <a:pt x="275" y="508"/>
                  </a:lnTo>
                  <a:lnTo>
                    <a:pt x="274" y="508"/>
                  </a:lnTo>
                  <a:lnTo>
                    <a:pt x="274" y="509"/>
                  </a:lnTo>
                  <a:lnTo>
                    <a:pt x="272" y="511"/>
                  </a:lnTo>
                  <a:lnTo>
                    <a:pt x="272" y="512"/>
                  </a:lnTo>
                  <a:lnTo>
                    <a:pt x="272" y="514"/>
                  </a:lnTo>
                  <a:lnTo>
                    <a:pt x="271" y="515"/>
                  </a:lnTo>
                  <a:lnTo>
                    <a:pt x="271" y="517"/>
                  </a:lnTo>
                  <a:lnTo>
                    <a:pt x="271" y="518"/>
                  </a:lnTo>
                  <a:lnTo>
                    <a:pt x="269" y="518"/>
                  </a:lnTo>
                  <a:lnTo>
                    <a:pt x="269" y="520"/>
                  </a:lnTo>
                  <a:lnTo>
                    <a:pt x="269" y="521"/>
                  </a:lnTo>
                  <a:lnTo>
                    <a:pt x="268" y="521"/>
                  </a:lnTo>
                  <a:lnTo>
                    <a:pt x="268" y="523"/>
                  </a:lnTo>
                  <a:lnTo>
                    <a:pt x="268" y="524"/>
                  </a:lnTo>
                  <a:lnTo>
                    <a:pt x="266" y="524"/>
                  </a:lnTo>
                  <a:lnTo>
                    <a:pt x="266" y="526"/>
                  </a:lnTo>
                  <a:lnTo>
                    <a:pt x="265" y="526"/>
                  </a:lnTo>
                  <a:lnTo>
                    <a:pt x="265" y="527"/>
                  </a:lnTo>
                  <a:lnTo>
                    <a:pt x="263" y="529"/>
                  </a:lnTo>
                  <a:lnTo>
                    <a:pt x="263" y="530"/>
                  </a:lnTo>
                  <a:lnTo>
                    <a:pt x="262" y="530"/>
                  </a:lnTo>
                  <a:lnTo>
                    <a:pt x="262" y="532"/>
                  </a:lnTo>
                  <a:lnTo>
                    <a:pt x="260" y="533"/>
                  </a:lnTo>
                  <a:lnTo>
                    <a:pt x="259" y="532"/>
                  </a:lnTo>
                  <a:lnTo>
                    <a:pt x="259" y="530"/>
                  </a:lnTo>
                  <a:lnTo>
                    <a:pt x="259" y="529"/>
                  </a:lnTo>
                  <a:lnTo>
                    <a:pt x="259" y="530"/>
                  </a:lnTo>
                  <a:lnTo>
                    <a:pt x="259" y="529"/>
                  </a:lnTo>
                  <a:lnTo>
                    <a:pt x="259" y="530"/>
                  </a:lnTo>
                  <a:lnTo>
                    <a:pt x="257" y="530"/>
                  </a:lnTo>
                  <a:lnTo>
                    <a:pt x="255" y="530"/>
                  </a:lnTo>
                  <a:lnTo>
                    <a:pt x="255" y="532"/>
                  </a:lnTo>
                  <a:lnTo>
                    <a:pt x="254" y="532"/>
                  </a:lnTo>
                  <a:lnTo>
                    <a:pt x="252" y="532"/>
                  </a:lnTo>
                  <a:lnTo>
                    <a:pt x="252" y="530"/>
                  </a:lnTo>
                  <a:lnTo>
                    <a:pt x="251" y="530"/>
                  </a:lnTo>
                  <a:lnTo>
                    <a:pt x="249" y="530"/>
                  </a:lnTo>
                  <a:lnTo>
                    <a:pt x="249" y="529"/>
                  </a:lnTo>
                  <a:lnTo>
                    <a:pt x="249" y="527"/>
                  </a:lnTo>
                  <a:lnTo>
                    <a:pt x="249" y="526"/>
                  </a:lnTo>
                  <a:lnTo>
                    <a:pt x="251" y="526"/>
                  </a:lnTo>
                  <a:lnTo>
                    <a:pt x="251" y="524"/>
                  </a:lnTo>
                  <a:lnTo>
                    <a:pt x="249" y="524"/>
                  </a:lnTo>
                  <a:lnTo>
                    <a:pt x="249" y="523"/>
                  </a:lnTo>
                  <a:lnTo>
                    <a:pt x="248" y="523"/>
                  </a:lnTo>
                  <a:lnTo>
                    <a:pt x="246" y="523"/>
                  </a:lnTo>
                  <a:lnTo>
                    <a:pt x="246" y="524"/>
                  </a:lnTo>
                  <a:lnTo>
                    <a:pt x="245" y="524"/>
                  </a:lnTo>
                  <a:lnTo>
                    <a:pt x="245" y="523"/>
                  </a:lnTo>
                  <a:lnTo>
                    <a:pt x="245" y="524"/>
                  </a:lnTo>
                  <a:lnTo>
                    <a:pt x="243" y="523"/>
                  </a:lnTo>
                  <a:lnTo>
                    <a:pt x="242" y="523"/>
                  </a:lnTo>
                  <a:lnTo>
                    <a:pt x="242" y="524"/>
                  </a:lnTo>
                  <a:lnTo>
                    <a:pt x="240" y="524"/>
                  </a:lnTo>
                  <a:lnTo>
                    <a:pt x="239" y="524"/>
                  </a:lnTo>
                  <a:lnTo>
                    <a:pt x="237" y="524"/>
                  </a:lnTo>
                  <a:lnTo>
                    <a:pt x="237" y="526"/>
                  </a:lnTo>
                  <a:lnTo>
                    <a:pt x="237" y="524"/>
                  </a:lnTo>
                  <a:lnTo>
                    <a:pt x="236" y="524"/>
                  </a:lnTo>
                  <a:lnTo>
                    <a:pt x="234" y="523"/>
                  </a:lnTo>
                  <a:lnTo>
                    <a:pt x="234" y="521"/>
                  </a:lnTo>
                  <a:lnTo>
                    <a:pt x="234" y="520"/>
                  </a:lnTo>
                  <a:lnTo>
                    <a:pt x="236" y="520"/>
                  </a:lnTo>
                  <a:lnTo>
                    <a:pt x="236" y="518"/>
                  </a:lnTo>
                  <a:lnTo>
                    <a:pt x="236" y="515"/>
                  </a:lnTo>
                  <a:lnTo>
                    <a:pt x="236" y="514"/>
                  </a:lnTo>
                  <a:lnTo>
                    <a:pt x="234" y="514"/>
                  </a:lnTo>
                  <a:lnTo>
                    <a:pt x="236" y="514"/>
                  </a:lnTo>
                  <a:lnTo>
                    <a:pt x="236" y="512"/>
                  </a:lnTo>
                  <a:lnTo>
                    <a:pt x="236" y="511"/>
                  </a:lnTo>
                  <a:lnTo>
                    <a:pt x="237" y="511"/>
                  </a:lnTo>
                  <a:lnTo>
                    <a:pt x="237" y="512"/>
                  </a:lnTo>
                  <a:lnTo>
                    <a:pt x="239" y="511"/>
                  </a:lnTo>
                  <a:lnTo>
                    <a:pt x="239" y="509"/>
                  </a:lnTo>
                  <a:lnTo>
                    <a:pt x="240" y="509"/>
                  </a:lnTo>
                  <a:lnTo>
                    <a:pt x="240" y="508"/>
                  </a:lnTo>
                  <a:lnTo>
                    <a:pt x="240" y="506"/>
                  </a:lnTo>
                  <a:lnTo>
                    <a:pt x="239" y="506"/>
                  </a:lnTo>
                  <a:lnTo>
                    <a:pt x="237" y="506"/>
                  </a:lnTo>
                  <a:lnTo>
                    <a:pt x="237" y="505"/>
                  </a:lnTo>
                  <a:lnTo>
                    <a:pt x="237" y="503"/>
                  </a:lnTo>
                  <a:lnTo>
                    <a:pt x="237" y="502"/>
                  </a:lnTo>
                  <a:lnTo>
                    <a:pt x="236" y="502"/>
                  </a:lnTo>
                  <a:lnTo>
                    <a:pt x="234" y="500"/>
                  </a:lnTo>
                  <a:lnTo>
                    <a:pt x="234" y="502"/>
                  </a:lnTo>
                  <a:lnTo>
                    <a:pt x="233" y="502"/>
                  </a:lnTo>
                  <a:lnTo>
                    <a:pt x="233" y="500"/>
                  </a:lnTo>
                  <a:lnTo>
                    <a:pt x="231" y="500"/>
                  </a:lnTo>
                  <a:lnTo>
                    <a:pt x="231" y="502"/>
                  </a:lnTo>
                  <a:lnTo>
                    <a:pt x="230" y="502"/>
                  </a:lnTo>
                  <a:lnTo>
                    <a:pt x="228" y="502"/>
                  </a:lnTo>
                  <a:lnTo>
                    <a:pt x="227" y="502"/>
                  </a:lnTo>
                  <a:lnTo>
                    <a:pt x="227" y="500"/>
                  </a:lnTo>
                  <a:lnTo>
                    <a:pt x="225" y="500"/>
                  </a:lnTo>
                  <a:lnTo>
                    <a:pt x="224" y="500"/>
                  </a:lnTo>
                  <a:lnTo>
                    <a:pt x="224" y="499"/>
                  </a:lnTo>
                  <a:lnTo>
                    <a:pt x="224" y="497"/>
                  </a:lnTo>
                  <a:lnTo>
                    <a:pt x="224" y="496"/>
                  </a:lnTo>
                  <a:lnTo>
                    <a:pt x="222" y="496"/>
                  </a:lnTo>
                  <a:lnTo>
                    <a:pt x="222" y="494"/>
                  </a:lnTo>
                  <a:lnTo>
                    <a:pt x="222" y="492"/>
                  </a:lnTo>
                  <a:lnTo>
                    <a:pt x="221" y="492"/>
                  </a:lnTo>
                  <a:lnTo>
                    <a:pt x="221" y="494"/>
                  </a:lnTo>
                  <a:lnTo>
                    <a:pt x="219" y="494"/>
                  </a:lnTo>
                  <a:lnTo>
                    <a:pt x="218" y="496"/>
                  </a:lnTo>
                  <a:lnTo>
                    <a:pt x="218" y="497"/>
                  </a:lnTo>
                  <a:lnTo>
                    <a:pt x="218" y="499"/>
                  </a:lnTo>
                  <a:lnTo>
                    <a:pt x="216" y="499"/>
                  </a:lnTo>
                  <a:lnTo>
                    <a:pt x="215" y="499"/>
                  </a:lnTo>
                  <a:lnTo>
                    <a:pt x="213" y="499"/>
                  </a:lnTo>
                  <a:lnTo>
                    <a:pt x="213" y="497"/>
                  </a:lnTo>
                  <a:lnTo>
                    <a:pt x="213" y="496"/>
                  </a:lnTo>
                  <a:lnTo>
                    <a:pt x="213" y="494"/>
                  </a:lnTo>
                  <a:lnTo>
                    <a:pt x="213" y="492"/>
                  </a:lnTo>
                  <a:lnTo>
                    <a:pt x="212" y="492"/>
                  </a:lnTo>
                  <a:lnTo>
                    <a:pt x="213" y="492"/>
                  </a:lnTo>
                  <a:lnTo>
                    <a:pt x="212" y="491"/>
                  </a:lnTo>
                  <a:lnTo>
                    <a:pt x="210" y="491"/>
                  </a:lnTo>
                  <a:lnTo>
                    <a:pt x="210" y="489"/>
                  </a:lnTo>
                  <a:lnTo>
                    <a:pt x="209" y="489"/>
                  </a:lnTo>
                  <a:lnTo>
                    <a:pt x="207" y="489"/>
                  </a:lnTo>
                  <a:lnTo>
                    <a:pt x="207" y="488"/>
                  </a:lnTo>
                  <a:lnTo>
                    <a:pt x="209" y="488"/>
                  </a:lnTo>
                  <a:lnTo>
                    <a:pt x="209" y="486"/>
                  </a:lnTo>
                  <a:lnTo>
                    <a:pt x="207" y="486"/>
                  </a:lnTo>
                  <a:lnTo>
                    <a:pt x="207" y="485"/>
                  </a:lnTo>
                  <a:lnTo>
                    <a:pt x="206" y="485"/>
                  </a:lnTo>
                  <a:lnTo>
                    <a:pt x="207" y="483"/>
                  </a:lnTo>
                  <a:lnTo>
                    <a:pt x="206" y="483"/>
                  </a:lnTo>
                  <a:lnTo>
                    <a:pt x="207" y="483"/>
                  </a:lnTo>
                  <a:lnTo>
                    <a:pt x="206" y="483"/>
                  </a:lnTo>
                  <a:lnTo>
                    <a:pt x="206" y="485"/>
                  </a:lnTo>
                  <a:lnTo>
                    <a:pt x="204" y="485"/>
                  </a:lnTo>
                  <a:lnTo>
                    <a:pt x="204" y="483"/>
                  </a:lnTo>
                  <a:lnTo>
                    <a:pt x="203" y="482"/>
                  </a:lnTo>
                  <a:lnTo>
                    <a:pt x="201" y="482"/>
                  </a:lnTo>
                  <a:lnTo>
                    <a:pt x="201" y="483"/>
                  </a:lnTo>
                  <a:lnTo>
                    <a:pt x="199" y="483"/>
                  </a:lnTo>
                  <a:lnTo>
                    <a:pt x="199" y="485"/>
                  </a:lnTo>
                  <a:lnTo>
                    <a:pt x="199" y="483"/>
                  </a:lnTo>
                  <a:lnTo>
                    <a:pt x="198" y="483"/>
                  </a:lnTo>
                  <a:lnTo>
                    <a:pt x="196" y="483"/>
                  </a:lnTo>
                  <a:lnTo>
                    <a:pt x="196" y="482"/>
                  </a:lnTo>
                  <a:lnTo>
                    <a:pt x="198" y="482"/>
                  </a:lnTo>
                  <a:lnTo>
                    <a:pt x="198" y="480"/>
                  </a:lnTo>
                  <a:lnTo>
                    <a:pt x="196" y="480"/>
                  </a:lnTo>
                  <a:lnTo>
                    <a:pt x="195" y="480"/>
                  </a:lnTo>
                  <a:lnTo>
                    <a:pt x="193" y="480"/>
                  </a:lnTo>
                  <a:lnTo>
                    <a:pt x="192" y="482"/>
                  </a:lnTo>
                  <a:lnTo>
                    <a:pt x="190" y="483"/>
                  </a:lnTo>
                  <a:lnTo>
                    <a:pt x="192" y="483"/>
                  </a:lnTo>
                  <a:lnTo>
                    <a:pt x="190" y="483"/>
                  </a:lnTo>
                  <a:lnTo>
                    <a:pt x="189" y="483"/>
                  </a:lnTo>
                  <a:lnTo>
                    <a:pt x="189" y="485"/>
                  </a:lnTo>
                  <a:lnTo>
                    <a:pt x="189" y="486"/>
                  </a:lnTo>
                  <a:lnTo>
                    <a:pt x="187" y="486"/>
                  </a:lnTo>
                  <a:lnTo>
                    <a:pt x="186" y="486"/>
                  </a:lnTo>
                  <a:lnTo>
                    <a:pt x="184" y="486"/>
                  </a:lnTo>
                  <a:lnTo>
                    <a:pt x="184" y="488"/>
                  </a:lnTo>
                  <a:lnTo>
                    <a:pt x="184" y="489"/>
                  </a:lnTo>
                  <a:lnTo>
                    <a:pt x="184" y="491"/>
                  </a:lnTo>
                  <a:lnTo>
                    <a:pt x="183" y="491"/>
                  </a:lnTo>
                  <a:lnTo>
                    <a:pt x="183" y="492"/>
                  </a:lnTo>
                  <a:lnTo>
                    <a:pt x="181" y="494"/>
                  </a:lnTo>
                  <a:lnTo>
                    <a:pt x="180" y="496"/>
                  </a:lnTo>
                  <a:lnTo>
                    <a:pt x="180" y="494"/>
                  </a:lnTo>
                  <a:lnTo>
                    <a:pt x="178" y="494"/>
                  </a:lnTo>
                  <a:lnTo>
                    <a:pt x="178" y="496"/>
                  </a:lnTo>
                  <a:lnTo>
                    <a:pt x="177" y="496"/>
                  </a:lnTo>
                  <a:lnTo>
                    <a:pt x="175" y="497"/>
                  </a:lnTo>
                  <a:lnTo>
                    <a:pt x="175" y="496"/>
                  </a:lnTo>
                  <a:lnTo>
                    <a:pt x="174" y="496"/>
                  </a:lnTo>
                  <a:lnTo>
                    <a:pt x="174" y="497"/>
                  </a:lnTo>
                  <a:lnTo>
                    <a:pt x="172" y="497"/>
                  </a:lnTo>
                  <a:lnTo>
                    <a:pt x="171" y="497"/>
                  </a:lnTo>
                  <a:lnTo>
                    <a:pt x="171" y="499"/>
                  </a:lnTo>
                  <a:lnTo>
                    <a:pt x="171" y="497"/>
                  </a:lnTo>
                  <a:lnTo>
                    <a:pt x="171" y="496"/>
                  </a:lnTo>
                  <a:lnTo>
                    <a:pt x="171" y="494"/>
                  </a:lnTo>
                  <a:lnTo>
                    <a:pt x="169" y="494"/>
                  </a:lnTo>
                  <a:lnTo>
                    <a:pt x="169" y="492"/>
                  </a:lnTo>
                  <a:lnTo>
                    <a:pt x="171" y="492"/>
                  </a:lnTo>
                  <a:lnTo>
                    <a:pt x="169" y="492"/>
                  </a:lnTo>
                  <a:lnTo>
                    <a:pt x="169" y="491"/>
                  </a:lnTo>
                  <a:lnTo>
                    <a:pt x="169" y="489"/>
                  </a:lnTo>
                  <a:lnTo>
                    <a:pt x="171" y="489"/>
                  </a:lnTo>
                  <a:lnTo>
                    <a:pt x="169" y="489"/>
                  </a:lnTo>
                  <a:lnTo>
                    <a:pt x="169" y="488"/>
                  </a:lnTo>
                  <a:lnTo>
                    <a:pt x="171" y="488"/>
                  </a:lnTo>
                  <a:lnTo>
                    <a:pt x="171" y="486"/>
                  </a:lnTo>
                  <a:lnTo>
                    <a:pt x="171" y="485"/>
                  </a:lnTo>
                  <a:lnTo>
                    <a:pt x="169" y="485"/>
                  </a:lnTo>
                  <a:lnTo>
                    <a:pt x="168" y="483"/>
                  </a:lnTo>
                  <a:lnTo>
                    <a:pt x="166" y="483"/>
                  </a:lnTo>
                  <a:lnTo>
                    <a:pt x="166" y="482"/>
                  </a:lnTo>
                  <a:lnTo>
                    <a:pt x="166" y="480"/>
                  </a:lnTo>
                  <a:lnTo>
                    <a:pt x="165" y="479"/>
                  </a:lnTo>
                  <a:lnTo>
                    <a:pt x="165" y="477"/>
                  </a:lnTo>
                  <a:lnTo>
                    <a:pt x="166" y="477"/>
                  </a:lnTo>
                  <a:lnTo>
                    <a:pt x="166" y="476"/>
                  </a:lnTo>
                  <a:lnTo>
                    <a:pt x="166" y="474"/>
                  </a:lnTo>
                  <a:lnTo>
                    <a:pt x="166" y="473"/>
                  </a:lnTo>
                  <a:lnTo>
                    <a:pt x="166" y="471"/>
                  </a:lnTo>
                  <a:lnTo>
                    <a:pt x="166" y="470"/>
                  </a:lnTo>
                  <a:lnTo>
                    <a:pt x="168" y="470"/>
                  </a:lnTo>
                  <a:lnTo>
                    <a:pt x="168" y="468"/>
                  </a:lnTo>
                  <a:lnTo>
                    <a:pt x="169" y="468"/>
                  </a:lnTo>
                  <a:lnTo>
                    <a:pt x="169" y="467"/>
                  </a:lnTo>
                  <a:lnTo>
                    <a:pt x="169" y="465"/>
                  </a:lnTo>
                  <a:lnTo>
                    <a:pt x="171" y="465"/>
                  </a:lnTo>
                  <a:lnTo>
                    <a:pt x="171" y="464"/>
                  </a:lnTo>
                  <a:lnTo>
                    <a:pt x="169" y="464"/>
                  </a:lnTo>
                  <a:lnTo>
                    <a:pt x="169" y="462"/>
                  </a:lnTo>
                  <a:lnTo>
                    <a:pt x="169" y="461"/>
                  </a:lnTo>
                  <a:lnTo>
                    <a:pt x="169" y="462"/>
                  </a:lnTo>
                  <a:lnTo>
                    <a:pt x="169" y="461"/>
                  </a:lnTo>
                  <a:lnTo>
                    <a:pt x="169" y="462"/>
                  </a:lnTo>
                  <a:lnTo>
                    <a:pt x="169" y="461"/>
                  </a:lnTo>
                  <a:lnTo>
                    <a:pt x="169" y="459"/>
                  </a:lnTo>
                  <a:lnTo>
                    <a:pt x="169" y="458"/>
                  </a:lnTo>
                  <a:lnTo>
                    <a:pt x="169" y="456"/>
                  </a:lnTo>
                  <a:lnTo>
                    <a:pt x="168" y="456"/>
                  </a:lnTo>
                  <a:lnTo>
                    <a:pt x="168" y="455"/>
                  </a:lnTo>
                  <a:lnTo>
                    <a:pt x="166" y="455"/>
                  </a:lnTo>
                  <a:lnTo>
                    <a:pt x="168" y="455"/>
                  </a:lnTo>
                  <a:lnTo>
                    <a:pt x="166" y="455"/>
                  </a:lnTo>
                  <a:lnTo>
                    <a:pt x="166" y="453"/>
                  </a:lnTo>
                  <a:lnTo>
                    <a:pt x="165" y="453"/>
                  </a:lnTo>
                  <a:lnTo>
                    <a:pt x="166" y="453"/>
                  </a:lnTo>
                  <a:lnTo>
                    <a:pt x="165" y="453"/>
                  </a:lnTo>
                  <a:lnTo>
                    <a:pt x="163" y="453"/>
                  </a:lnTo>
                  <a:lnTo>
                    <a:pt x="163" y="452"/>
                  </a:lnTo>
                  <a:lnTo>
                    <a:pt x="162" y="452"/>
                  </a:lnTo>
                  <a:lnTo>
                    <a:pt x="160" y="452"/>
                  </a:lnTo>
                  <a:lnTo>
                    <a:pt x="159" y="452"/>
                  </a:lnTo>
                  <a:lnTo>
                    <a:pt x="159" y="450"/>
                  </a:lnTo>
                  <a:lnTo>
                    <a:pt x="159" y="449"/>
                  </a:lnTo>
                  <a:lnTo>
                    <a:pt x="160" y="446"/>
                  </a:lnTo>
                  <a:lnTo>
                    <a:pt x="162" y="444"/>
                  </a:lnTo>
                  <a:lnTo>
                    <a:pt x="162" y="443"/>
                  </a:lnTo>
                  <a:lnTo>
                    <a:pt x="162" y="441"/>
                  </a:lnTo>
                  <a:lnTo>
                    <a:pt x="160" y="441"/>
                  </a:lnTo>
                  <a:lnTo>
                    <a:pt x="160" y="439"/>
                  </a:lnTo>
                  <a:lnTo>
                    <a:pt x="160" y="438"/>
                  </a:lnTo>
                  <a:lnTo>
                    <a:pt x="159" y="438"/>
                  </a:lnTo>
                  <a:lnTo>
                    <a:pt x="159" y="436"/>
                  </a:lnTo>
                  <a:lnTo>
                    <a:pt x="157" y="436"/>
                  </a:lnTo>
                  <a:lnTo>
                    <a:pt x="157" y="435"/>
                  </a:lnTo>
                  <a:lnTo>
                    <a:pt x="159" y="435"/>
                  </a:lnTo>
                  <a:lnTo>
                    <a:pt x="157" y="435"/>
                  </a:lnTo>
                  <a:lnTo>
                    <a:pt x="157" y="433"/>
                  </a:lnTo>
                  <a:lnTo>
                    <a:pt x="159" y="432"/>
                  </a:lnTo>
                  <a:lnTo>
                    <a:pt x="159" y="430"/>
                  </a:lnTo>
                  <a:lnTo>
                    <a:pt x="159" y="429"/>
                  </a:lnTo>
                  <a:lnTo>
                    <a:pt x="160" y="429"/>
                  </a:lnTo>
                  <a:lnTo>
                    <a:pt x="160" y="427"/>
                  </a:lnTo>
                  <a:lnTo>
                    <a:pt x="160" y="426"/>
                  </a:lnTo>
                  <a:lnTo>
                    <a:pt x="162" y="426"/>
                  </a:lnTo>
                  <a:lnTo>
                    <a:pt x="162" y="424"/>
                  </a:lnTo>
                  <a:lnTo>
                    <a:pt x="160" y="423"/>
                  </a:lnTo>
                  <a:lnTo>
                    <a:pt x="160" y="421"/>
                  </a:lnTo>
                  <a:lnTo>
                    <a:pt x="159" y="421"/>
                  </a:lnTo>
                  <a:lnTo>
                    <a:pt x="159" y="420"/>
                  </a:lnTo>
                  <a:lnTo>
                    <a:pt x="157" y="420"/>
                  </a:lnTo>
                  <a:lnTo>
                    <a:pt x="157" y="418"/>
                  </a:lnTo>
                  <a:lnTo>
                    <a:pt x="157" y="420"/>
                  </a:lnTo>
                  <a:lnTo>
                    <a:pt x="157" y="418"/>
                  </a:lnTo>
                  <a:lnTo>
                    <a:pt x="156" y="418"/>
                  </a:lnTo>
                  <a:lnTo>
                    <a:pt x="156" y="417"/>
                  </a:lnTo>
                  <a:lnTo>
                    <a:pt x="154" y="417"/>
                  </a:lnTo>
                  <a:lnTo>
                    <a:pt x="154" y="415"/>
                  </a:lnTo>
                  <a:lnTo>
                    <a:pt x="153" y="415"/>
                  </a:lnTo>
                  <a:lnTo>
                    <a:pt x="153" y="417"/>
                  </a:lnTo>
                  <a:lnTo>
                    <a:pt x="151" y="417"/>
                  </a:lnTo>
                  <a:lnTo>
                    <a:pt x="150" y="417"/>
                  </a:lnTo>
                  <a:lnTo>
                    <a:pt x="150" y="418"/>
                  </a:lnTo>
                  <a:lnTo>
                    <a:pt x="148" y="418"/>
                  </a:lnTo>
                  <a:lnTo>
                    <a:pt x="147" y="418"/>
                  </a:lnTo>
                  <a:lnTo>
                    <a:pt x="147" y="420"/>
                  </a:lnTo>
                  <a:lnTo>
                    <a:pt x="145" y="420"/>
                  </a:lnTo>
                  <a:lnTo>
                    <a:pt x="145" y="421"/>
                  </a:lnTo>
                  <a:lnTo>
                    <a:pt x="143" y="421"/>
                  </a:lnTo>
                  <a:lnTo>
                    <a:pt x="142" y="421"/>
                  </a:lnTo>
                  <a:lnTo>
                    <a:pt x="140" y="421"/>
                  </a:lnTo>
                  <a:lnTo>
                    <a:pt x="140" y="423"/>
                  </a:lnTo>
                  <a:lnTo>
                    <a:pt x="139" y="423"/>
                  </a:lnTo>
                  <a:lnTo>
                    <a:pt x="137" y="423"/>
                  </a:lnTo>
                  <a:lnTo>
                    <a:pt x="136" y="423"/>
                  </a:lnTo>
                  <a:lnTo>
                    <a:pt x="134" y="423"/>
                  </a:lnTo>
                  <a:lnTo>
                    <a:pt x="133" y="423"/>
                  </a:lnTo>
                  <a:lnTo>
                    <a:pt x="131" y="423"/>
                  </a:lnTo>
                  <a:lnTo>
                    <a:pt x="130" y="423"/>
                  </a:lnTo>
                  <a:lnTo>
                    <a:pt x="128" y="423"/>
                  </a:lnTo>
                  <a:lnTo>
                    <a:pt x="128" y="424"/>
                  </a:lnTo>
                  <a:lnTo>
                    <a:pt x="127" y="424"/>
                  </a:lnTo>
                  <a:lnTo>
                    <a:pt x="127" y="426"/>
                  </a:lnTo>
                  <a:lnTo>
                    <a:pt x="127" y="424"/>
                  </a:lnTo>
                  <a:lnTo>
                    <a:pt x="127" y="426"/>
                  </a:lnTo>
                  <a:lnTo>
                    <a:pt x="127" y="424"/>
                  </a:lnTo>
                  <a:lnTo>
                    <a:pt x="127" y="426"/>
                  </a:lnTo>
                  <a:lnTo>
                    <a:pt x="125" y="426"/>
                  </a:lnTo>
                  <a:lnTo>
                    <a:pt x="124" y="426"/>
                  </a:lnTo>
                  <a:lnTo>
                    <a:pt x="122" y="426"/>
                  </a:lnTo>
                  <a:lnTo>
                    <a:pt x="122" y="424"/>
                  </a:lnTo>
                  <a:lnTo>
                    <a:pt x="122" y="426"/>
                  </a:lnTo>
                  <a:lnTo>
                    <a:pt x="121" y="426"/>
                  </a:lnTo>
                  <a:lnTo>
                    <a:pt x="119" y="426"/>
                  </a:lnTo>
                  <a:lnTo>
                    <a:pt x="118" y="426"/>
                  </a:lnTo>
                  <a:lnTo>
                    <a:pt x="118" y="424"/>
                  </a:lnTo>
                  <a:lnTo>
                    <a:pt x="116" y="424"/>
                  </a:lnTo>
                  <a:lnTo>
                    <a:pt x="116" y="423"/>
                  </a:lnTo>
                  <a:lnTo>
                    <a:pt x="115" y="423"/>
                  </a:lnTo>
                  <a:lnTo>
                    <a:pt x="115" y="421"/>
                  </a:lnTo>
                  <a:lnTo>
                    <a:pt x="113" y="421"/>
                  </a:lnTo>
                  <a:lnTo>
                    <a:pt x="112" y="421"/>
                  </a:lnTo>
                  <a:lnTo>
                    <a:pt x="110" y="421"/>
                  </a:lnTo>
                  <a:lnTo>
                    <a:pt x="109" y="421"/>
                  </a:lnTo>
                  <a:lnTo>
                    <a:pt x="107" y="421"/>
                  </a:lnTo>
                  <a:lnTo>
                    <a:pt x="106" y="421"/>
                  </a:lnTo>
                  <a:lnTo>
                    <a:pt x="104" y="421"/>
                  </a:lnTo>
                  <a:lnTo>
                    <a:pt x="103" y="421"/>
                  </a:lnTo>
                  <a:lnTo>
                    <a:pt x="101" y="421"/>
                  </a:lnTo>
                  <a:lnTo>
                    <a:pt x="100" y="421"/>
                  </a:lnTo>
                  <a:lnTo>
                    <a:pt x="97" y="421"/>
                  </a:lnTo>
                  <a:lnTo>
                    <a:pt x="92" y="423"/>
                  </a:lnTo>
                  <a:close/>
                  <a:moveTo>
                    <a:pt x="343" y="146"/>
                  </a:moveTo>
                  <a:lnTo>
                    <a:pt x="346" y="146"/>
                  </a:lnTo>
                  <a:lnTo>
                    <a:pt x="343" y="146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0">
              <a:extLst>
                <a:ext uri="{FF2B5EF4-FFF2-40B4-BE49-F238E27FC236}">
                  <a16:creationId xmlns:a16="http://schemas.microsoft.com/office/drawing/2014/main" id="{CF8AC0FE-FC09-3209-422F-22822ADE6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776" y="1780672"/>
              <a:ext cx="896098" cy="828576"/>
            </a:xfrm>
            <a:custGeom>
              <a:avLst/>
              <a:gdLst>
                <a:gd name="T0" fmla="*/ 544 w 783"/>
                <a:gd name="T1" fmla="*/ 709 h 724"/>
                <a:gd name="T2" fmla="*/ 535 w 783"/>
                <a:gd name="T3" fmla="*/ 689 h 724"/>
                <a:gd name="T4" fmla="*/ 524 w 783"/>
                <a:gd name="T5" fmla="*/ 668 h 724"/>
                <a:gd name="T6" fmla="*/ 510 w 783"/>
                <a:gd name="T7" fmla="*/ 648 h 724"/>
                <a:gd name="T8" fmla="*/ 501 w 783"/>
                <a:gd name="T9" fmla="*/ 633 h 724"/>
                <a:gd name="T10" fmla="*/ 482 w 783"/>
                <a:gd name="T11" fmla="*/ 626 h 724"/>
                <a:gd name="T12" fmla="*/ 460 w 783"/>
                <a:gd name="T13" fmla="*/ 621 h 724"/>
                <a:gd name="T14" fmla="*/ 444 w 783"/>
                <a:gd name="T15" fmla="*/ 603 h 724"/>
                <a:gd name="T16" fmla="*/ 447 w 783"/>
                <a:gd name="T17" fmla="*/ 585 h 724"/>
                <a:gd name="T18" fmla="*/ 421 w 783"/>
                <a:gd name="T19" fmla="*/ 588 h 724"/>
                <a:gd name="T20" fmla="*/ 380 w 783"/>
                <a:gd name="T21" fmla="*/ 606 h 724"/>
                <a:gd name="T22" fmla="*/ 348 w 783"/>
                <a:gd name="T23" fmla="*/ 609 h 724"/>
                <a:gd name="T24" fmla="*/ 312 w 783"/>
                <a:gd name="T25" fmla="*/ 604 h 724"/>
                <a:gd name="T26" fmla="*/ 273 w 783"/>
                <a:gd name="T27" fmla="*/ 597 h 724"/>
                <a:gd name="T28" fmla="*/ 249 w 783"/>
                <a:gd name="T29" fmla="*/ 570 h 724"/>
                <a:gd name="T30" fmla="*/ 229 w 783"/>
                <a:gd name="T31" fmla="*/ 550 h 724"/>
                <a:gd name="T32" fmla="*/ 212 w 783"/>
                <a:gd name="T33" fmla="*/ 532 h 724"/>
                <a:gd name="T34" fmla="*/ 180 w 783"/>
                <a:gd name="T35" fmla="*/ 521 h 724"/>
                <a:gd name="T36" fmla="*/ 167 w 783"/>
                <a:gd name="T37" fmla="*/ 495 h 724"/>
                <a:gd name="T38" fmla="*/ 150 w 783"/>
                <a:gd name="T39" fmla="*/ 483 h 724"/>
                <a:gd name="T40" fmla="*/ 138 w 783"/>
                <a:gd name="T41" fmla="*/ 473 h 724"/>
                <a:gd name="T42" fmla="*/ 129 w 783"/>
                <a:gd name="T43" fmla="*/ 461 h 724"/>
                <a:gd name="T44" fmla="*/ 118 w 783"/>
                <a:gd name="T45" fmla="*/ 449 h 724"/>
                <a:gd name="T46" fmla="*/ 108 w 783"/>
                <a:gd name="T47" fmla="*/ 436 h 724"/>
                <a:gd name="T48" fmla="*/ 94 w 783"/>
                <a:gd name="T49" fmla="*/ 426 h 724"/>
                <a:gd name="T50" fmla="*/ 93 w 783"/>
                <a:gd name="T51" fmla="*/ 405 h 724"/>
                <a:gd name="T52" fmla="*/ 73 w 783"/>
                <a:gd name="T53" fmla="*/ 392 h 724"/>
                <a:gd name="T54" fmla="*/ 55 w 783"/>
                <a:gd name="T55" fmla="*/ 365 h 724"/>
                <a:gd name="T56" fmla="*/ 46 w 783"/>
                <a:gd name="T57" fmla="*/ 353 h 724"/>
                <a:gd name="T58" fmla="*/ 40 w 783"/>
                <a:gd name="T59" fmla="*/ 339 h 724"/>
                <a:gd name="T60" fmla="*/ 16 w 783"/>
                <a:gd name="T61" fmla="*/ 262 h 724"/>
                <a:gd name="T62" fmla="*/ 20 w 783"/>
                <a:gd name="T63" fmla="*/ 217 h 724"/>
                <a:gd name="T64" fmla="*/ 23 w 783"/>
                <a:gd name="T65" fmla="*/ 176 h 724"/>
                <a:gd name="T66" fmla="*/ 32 w 783"/>
                <a:gd name="T67" fmla="*/ 140 h 724"/>
                <a:gd name="T68" fmla="*/ 31 w 783"/>
                <a:gd name="T69" fmla="*/ 105 h 724"/>
                <a:gd name="T70" fmla="*/ 26 w 783"/>
                <a:gd name="T71" fmla="*/ 58 h 724"/>
                <a:gd name="T72" fmla="*/ 56 w 783"/>
                <a:gd name="T73" fmla="*/ 49 h 724"/>
                <a:gd name="T74" fmla="*/ 99 w 783"/>
                <a:gd name="T75" fmla="*/ 34 h 724"/>
                <a:gd name="T76" fmla="*/ 150 w 783"/>
                <a:gd name="T77" fmla="*/ 12 h 724"/>
                <a:gd name="T78" fmla="*/ 229 w 783"/>
                <a:gd name="T79" fmla="*/ 73 h 724"/>
                <a:gd name="T80" fmla="*/ 288 w 783"/>
                <a:gd name="T81" fmla="*/ 111 h 724"/>
                <a:gd name="T82" fmla="*/ 317 w 783"/>
                <a:gd name="T83" fmla="*/ 138 h 724"/>
                <a:gd name="T84" fmla="*/ 348 w 783"/>
                <a:gd name="T85" fmla="*/ 170 h 724"/>
                <a:gd name="T86" fmla="*/ 382 w 783"/>
                <a:gd name="T87" fmla="*/ 180 h 724"/>
                <a:gd name="T88" fmla="*/ 400 w 783"/>
                <a:gd name="T89" fmla="*/ 188 h 724"/>
                <a:gd name="T90" fmla="*/ 433 w 783"/>
                <a:gd name="T91" fmla="*/ 211 h 724"/>
                <a:gd name="T92" fmla="*/ 451 w 783"/>
                <a:gd name="T93" fmla="*/ 220 h 724"/>
                <a:gd name="T94" fmla="*/ 467 w 783"/>
                <a:gd name="T95" fmla="*/ 232 h 724"/>
                <a:gd name="T96" fmla="*/ 485 w 783"/>
                <a:gd name="T97" fmla="*/ 243 h 724"/>
                <a:gd name="T98" fmla="*/ 500 w 783"/>
                <a:gd name="T99" fmla="*/ 252 h 724"/>
                <a:gd name="T100" fmla="*/ 518 w 783"/>
                <a:gd name="T101" fmla="*/ 265 h 724"/>
                <a:gd name="T102" fmla="*/ 524 w 783"/>
                <a:gd name="T103" fmla="*/ 277 h 724"/>
                <a:gd name="T104" fmla="*/ 538 w 783"/>
                <a:gd name="T105" fmla="*/ 286 h 724"/>
                <a:gd name="T106" fmla="*/ 557 w 783"/>
                <a:gd name="T107" fmla="*/ 267 h 724"/>
                <a:gd name="T108" fmla="*/ 568 w 783"/>
                <a:gd name="T109" fmla="*/ 247 h 724"/>
                <a:gd name="T110" fmla="*/ 592 w 783"/>
                <a:gd name="T111" fmla="*/ 230 h 724"/>
                <a:gd name="T112" fmla="*/ 624 w 783"/>
                <a:gd name="T113" fmla="*/ 243 h 724"/>
                <a:gd name="T114" fmla="*/ 660 w 783"/>
                <a:gd name="T115" fmla="*/ 256 h 724"/>
                <a:gd name="T116" fmla="*/ 701 w 783"/>
                <a:gd name="T117" fmla="*/ 265 h 724"/>
                <a:gd name="T118" fmla="*/ 733 w 783"/>
                <a:gd name="T119" fmla="*/ 276 h 724"/>
                <a:gd name="T120" fmla="*/ 760 w 783"/>
                <a:gd name="T121" fmla="*/ 294 h 724"/>
                <a:gd name="T122" fmla="*/ 747 w 783"/>
                <a:gd name="T123" fmla="*/ 388 h 724"/>
                <a:gd name="T124" fmla="*/ 716 w 783"/>
                <a:gd name="T125" fmla="*/ 56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3" h="724">
                  <a:moveTo>
                    <a:pt x="639" y="661"/>
                  </a:moveTo>
                  <a:lnTo>
                    <a:pt x="625" y="673"/>
                  </a:lnTo>
                  <a:lnTo>
                    <a:pt x="622" y="676"/>
                  </a:lnTo>
                  <a:lnTo>
                    <a:pt x="618" y="691"/>
                  </a:lnTo>
                  <a:lnTo>
                    <a:pt x="616" y="695"/>
                  </a:lnTo>
                  <a:lnTo>
                    <a:pt x="613" y="703"/>
                  </a:lnTo>
                  <a:lnTo>
                    <a:pt x="604" y="703"/>
                  </a:lnTo>
                  <a:lnTo>
                    <a:pt x="601" y="700"/>
                  </a:lnTo>
                  <a:lnTo>
                    <a:pt x="601" y="698"/>
                  </a:lnTo>
                  <a:lnTo>
                    <a:pt x="601" y="706"/>
                  </a:lnTo>
                  <a:lnTo>
                    <a:pt x="598" y="709"/>
                  </a:lnTo>
                  <a:lnTo>
                    <a:pt x="594" y="712"/>
                  </a:lnTo>
                  <a:lnTo>
                    <a:pt x="580" y="724"/>
                  </a:lnTo>
                  <a:lnTo>
                    <a:pt x="571" y="724"/>
                  </a:lnTo>
                  <a:lnTo>
                    <a:pt x="563" y="724"/>
                  </a:lnTo>
                  <a:lnTo>
                    <a:pt x="547" y="715"/>
                  </a:lnTo>
                  <a:lnTo>
                    <a:pt x="544" y="709"/>
                  </a:lnTo>
                  <a:lnTo>
                    <a:pt x="542" y="707"/>
                  </a:lnTo>
                  <a:lnTo>
                    <a:pt x="544" y="707"/>
                  </a:lnTo>
                  <a:lnTo>
                    <a:pt x="544" y="706"/>
                  </a:lnTo>
                  <a:lnTo>
                    <a:pt x="542" y="706"/>
                  </a:lnTo>
                  <a:lnTo>
                    <a:pt x="542" y="704"/>
                  </a:lnTo>
                  <a:lnTo>
                    <a:pt x="541" y="703"/>
                  </a:lnTo>
                  <a:lnTo>
                    <a:pt x="541" y="701"/>
                  </a:lnTo>
                  <a:lnTo>
                    <a:pt x="541" y="700"/>
                  </a:lnTo>
                  <a:lnTo>
                    <a:pt x="539" y="700"/>
                  </a:lnTo>
                  <a:lnTo>
                    <a:pt x="539" y="698"/>
                  </a:lnTo>
                  <a:lnTo>
                    <a:pt x="539" y="697"/>
                  </a:lnTo>
                  <a:lnTo>
                    <a:pt x="538" y="697"/>
                  </a:lnTo>
                  <a:lnTo>
                    <a:pt x="538" y="695"/>
                  </a:lnTo>
                  <a:lnTo>
                    <a:pt x="538" y="694"/>
                  </a:lnTo>
                  <a:lnTo>
                    <a:pt x="536" y="692"/>
                  </a:lnTo>
                  <a:lnTo>
                    <a:pt x="535" y="691"/>
                  </a:lnTo>
                  <a:lnTo>
                    <a:pt x="535" y="689"/>
                  </a:lnTo>
                  <a:lnTo>
                    <a:pt x="535" y="688"/>
                  </a:lnTo>
                  <a:lnTo>
                    <a:pt x="533" y="686"/>
                  </a:lnTo>
                  <a:lnTo>
                    <a:pt x="533" y="685"/>
                  </a:lnTo>
                  <a:lnTo>
                    <a:pt x="532" y="683"/>
                  </a:lnTo>
                  <a:lnTo>
                    <a:pt x="532" y="682"/>
                  </a:lnTo>
                  <a:lnTo>
                    <a:pt x="530" y="682"/>
                  </a:lnTo>
                  <a:lnTo>
                    <a:pt x="530" y="680"/>
                  </a:lnTo>
                  <a:lnTo>
                    <a:pt x="530" y="679"/>
                  </a:lnTo>
                  <a:lnTo>
                    <a:pt x="530" y="677"/>
                  </a:lnTo>
                  <a:lnTo>
                    <a:pt x="530" y="676"/>
                  </a:lnTo>
                  <a:lnTo>
                    <a:pt x="530" y="674"/>
                  </a:lnTo>
                  <a:lnTo>
                    <a:pt x="529" y="674"/>
                  </a:lnTo>
                  <a:lnTo>
                    <a:pt x="529" y="673"/>
                  </a:lnTo>
                  <a:lnTo>
                    <a:pt x="527" y="673"/>
                  </a:lnTo>
                  <a:lnTo>
                    <a:pt x="526" y="671"/>
                  </a:lnTo>
                  <a:lnTo>
                    <a:pt x="526" y="670"/>
                  </a:lnTo>
                  <a:lnTo>
                    <a:pt x="524" y="668"/>
                  </a:lnTo>
                  <a:lnTo>
                    <a:pt x="524" y="667"/>
                  </a:lnTo>
                  <a:lnTo>
                    <a:pt x="523" y="665"/>
                  </a:lnTo>
                  <a:lnTo>
                    <a:pt x="521" y="665"/>
                  </a:lnTo>
                  <a:lnTo>
                    <a:pt x="521" y="664"/>
                  </a:lnTo>
                  <a:lnTo>
                    <a:pt x="519" y="662"/>
                  </a:lnTo>
                  <a:lnTo>
                    <a:pt x="519" y="661"/>
                  </a:lnTo>
                  <a:lnTo>
                    <a:pt x="518" y="661"/>
                  </a:lnTo>
                  <a:lnTo>
                    <a:pt x="518" y="659"/>
                  </a:lnTo>
                  <a:lnTo>
                    <a:pt x="516" y="657"/>
                  </a:lnTo>
                  <a:lnTo>
                    <a:pt x="515" y="654"/>
                  </a:lnTo>
                  <a:lnTo>
                    <a:pt x="513" y="654"/>
                  </a:lnTo>
                  <a:lnTo>
                    <a:pt x="513" y="653"/>
                  </a:lnTo>
                  <a:lnTo>
                    <a:pt x="512" y="653"/>
                  </a:lnTo>
                  <a:lnTo>
                    <a:pt x="512" y="651"/>
                  </a:lnTo>
                  <a:lnTo>
                    <a:pt x="512" y="650"/>
                  </a:lnTo>
                  <a:lnTo>
                    <a:pt x="510" y="650"/>
                  </a:lnTo>
                  <a:lnTo>
                    <a:pt x="510" y="648"/>
                  </a:lnTo>
                  <a:lnTo>
                    <a:pt x="510" y="647"/>
                  </a:lnTo>
                  <a:lnTo>
                    <a:pt x="509" y="647"/>
                  </a:lnTo>
                  <a:lnTo>
                    <a:pt x="509" y="645"/>
                  </a:lnTo>
                  <a:lnTo>
                    <a:pt x="509" y="644"/>
                  </a:lnTo>
                  <a:lnTo>
                    <a:pt x="507" y="644"/>
                  </a:lnTo>
                  <a:lnTo>
                    <a:pt x="507" y="642"/>
                  </a:lnTo>
                  <a:lnTo>
                    <a:pt x="506" y="642"/>
                  </a:lnTo>
                  <a:lnTo>
                    <a:pt x="504" y="642"/>
                  </a:lnTo>
                  <a:lnTo>
                    <a:pt x="503" y="644"/>
                  </a:lnTo>
                  <a:lnTo>
                    <a:pt x="503" y="642"/>
                  </a:lnTo>
                  <a:lnTo>
                    <a:pt x="503" y="641"/>
                  </a:lnTo>
                  <a:lnTo>
                    <a:pt x="503" y="639"/>
                  </a:lnTo>
                  <a:lnTo>
                    <a:pt x="503" y="638"/>
                  </a:lnTo>
                  <a:lnTo>
                    <a:pt x="503" y="636"/>
                  </a:lnTo>
                  <a:lnTo>
                    <a:pt x="503" y="635"/>
                  </a:lnTo>
                  <a:lnTo>
                    <a:pt x="501" y="635"/>
                  </a:lnTo>
                  <a:lnTo>
                    <a:pt x="501" y="633"/>
                  </a:lnTo>
                  <a:lnTo>
                    <a:pt x="500" y="633"/>
                  </a:lnTo>
                  <a:lnTo>
                    <a:pt x="498" y="632"/>
                  </a:lnTo>
                  <a:lnTo>
                    <a:pt x="497" y="630"/>
                  </a:lnTo>
                  <a:lnTo>
                    <a:pt x="495" y="630"/>
                  </a:lnTo>
                  <a:lnTo>
                    <a:pt x="495" y="632"/>
                  </a:lnTo>
                  <a:lnTo>
                    <a:pt x="494" y="632"/>
                  </a:lnTo>
                  <a:lnTo>
                    <a:pt x="492" y="632"/>
                  </a:lnTo>
                  <a:lnTo>
                    <a:pt x="491" y="632"/>
                  </a:lnTo>
                  <a:lnTo>
                    <a:pt x="489" y="633"/>
                  </a:lnTo>
                  <a:lnTo>
                    <a:pt x="488" y="633"/>
                  </a:lnTo>
                  <a:lnTo>
                    <a:pt x="486" y="633"/>
                  </a:lnTo>
                  <a:lnTo>
                    <a:pt x="486" y="632"/>
                  </a:lnTo>
                  <a:lnTo>
                    <a:pt x="485" y="632"/>
                  </a:lnTo>
                  <a:lnTo>
                    <a:pt x="486" y="630"/>
                  </a:lnTo>
                  <a:lnTo>
                    <a:pt x="485" y="629"/>
                  </a:lnTo>
                  <a:lnTo>
                    <a:pt x="483" y="627"/>
                  </a:lnTo>
                  <a:lnTo>
                    <a:pt x="482" y="626"/>
                  </a:lnTo>
                  <a:lnTo>
                    <a:pt x="480" y="626"/>
                  </a:lnTo>
                  <a:lnTo>
                    <a:pt x="480" y="624"/>
                  </a:lnTo>
                  <a:lnTo>
                    <a:pt x="479" y="624"/>
                  </a:lnTo>
                  <a:lnTo>
                    <a:pt x="479" y="626"/>
                  </a:lnTo>
                  <a:lnTo>
                    <a:pt x="477" y="626"/>
                  </a:lnTo>
                  <a:lnTo>
                    <a:pt x="476" y="626"/>
                  </a:lnTo>
                  <a:lnTo>
                    <a:pt x="474" y="626"/>
                  </a:lnTo>
                  <a:lnTo>
                    <a:pt x="474" y="624"/>
                  </a:lnTo>
                  <a:lnTo>
                    <a:pt x="474" y="623"/>
                  </a:lnTo>
                  <a:lnTo>
                    <a:pt x="473" y="623"/>
                  </a:lnTo>
                  <a:lnTo>
                    <a:pt x="470" y="621"/>
                  </a:lnTo>
                  <a:lnTo>
                    <a:pt x="468" y="621"/>
                  </a:lnTo>
                  <a:lnTo>
                    <a:pt x="467" y="621"/>
                  </a:lnTo>
                  <a:lnTo>
                    <a:pt x="465" y="621"/>
                  </a:lnTo>
                  <a:lnTo>
                    <a:pt x="463" y="623"/>
                  </a:lnTo>
                  <a:lnTo>
                    <a:pt x="462" y="623"/>
                  </a:lnTo>
                  <a:lnTo>
                    <a:pt x="460" y="621"/>
                  </a:lnTo>
                  <a:lnTo>
                    <a:pt x="454" y="620"/>
                  </a:lnTo>
                  <a:lnTo>
                    <a:pt x="453" y="620"/>
                  </a:lnTo>
                  <a:lnTo>
                    <a:pt x="453" y="618"/>
                  </a:lnTo>
                  <a:lnTo>
                    <a:pt x="451" y="618"/>
                  </a:lnTo>
                  <a:lnTo>
                    <a:pt x="450" y="618"/>
                  </a:lnTo>
                  <a:lnTo>
                    <a:pt x="450" y="617"/>
                  </a:lnTo>
                  <a:lnTo>
                    <a:pt x="450" y="615"/>
                  </a:lnTo>
                  <a:lnTo>
                    <a:pt x="448" y="614"/>
                  </a:lnTo>
                  <a:lnTo>
                    <a:pt x="448" y="612"/>
                  </a:lnTo>
                  <a:lnTo>
                    <a:pt x="448" y="611"/>
                  </a:lnTo>
                  <a:lnTo>
                    <a:pt x="447" y="609"/>
                  </a:lnTo>
                  <a:lnTo>
                    <a:pt x="447" y="608"/>
                  </a:lnTo>
                  <a:lnTo>
                    <a:pt x="445" y="608"/>
                  </a:lnTo>
                  <a:lnTo>
                    <a:pt x="445" y="606"/>
                  </a:lnTo>
                  <a:lnTo>
                    <a:pt x="444" y="606"/>
                  </a:lnTo>
                  <a:lnTo>
                    <a:pt x="444" y="604"/>
                  </a:lnTo>
                  <a:lnTo>
                    <a:pt x="444" y="603"/>
                  </a:lnTo>
                  <a:lnTo>
                    <a:pt x="442" y="601"/>
                  </a:lnTo>
                  <a:lnTo>
                    <a:pt x="442" y="600"/>
                  </a:lnTo>
                  <a:lnTo>
                    <a:pt x="442" y="598"/>
                  </a:lnTo>
                  <a:lnTo>
                    <a:pt x="441" y="598"/>
                  </a:lnTo>
                  <a:lnTo>
                    <a:pt x="441" y="597"/>
                  </a:lnTo>
                  <a:lnTo>
                    <a:pt x="441" y="595"/>
                  </a:lnTo>
                  <a:lnTo>
                    <a:pt x="442" y="595"/>
                  </a:lnTo>
                  <a:lnTo>
                    <a:pt x="444" y="595"/>
                  </a:lnTo>
                  <a:lnTo>
                    <a:pt x="445" y="595"/>
                  </a:lnTo>
                  <a:lnTo>
                    <a:pt x="447" y="595"/>
                  </a:lnTo>
                  <a:lnTo>
                    <a:pt x="447" y="594"/>
                  </a:lnTo>
                  <a:lnTo>
                    <a:pt x="447" y="592"/>
                  </a:lnTo>
                  <a:lnTo>
                    <a:pt x="447" y="591"/>
                  </a:lnTo>
                  <a:lnTo>
                    <a:pt x="447" y="589"/>
                  </a:lnTo>
                  <a:lnTo>
                    <a:pt x="447" y="588"/>
                  </a:lnTo>
                  <a:lnTo>
                    <a:pt x="447" y="586"/>
                  </a:lnTo>
                  <a:lnTo>
                    <a:pt x="447" y="585"/>
                  </a:lnTo>
                  <a:lnTo>
                    <a:pt x="445" y="585"/>
                  </a:lnTo>
                  <a:lnTo>
                    <a:pt x="445" y="583"/>
                  </a:lnTo>
                  <a:lnTo>
                    <a:pt x="444" y="583"/>
                  </a:lnTo>
                  <a:lnTo>
                    <a:pt x="444" y="582"/>
                  </a:lnTo>
                  <a:lnTo>
                    <a:pt x="442" y="582"/>
                  </a:lnTo>
                  <a:lnTo>
                    <a:pt x="442" y="580"/>
                  </a:lnTo>
                  <a:lnTo>
                    <a:pt x="441" y="580"/>
                  </a:lnTo>
                  <a:lnTo>
                    <a:pt x="439" y="580"/>
                  </a:lnTo>
                  <a:lnTo>
                    <a:pt x="436" y="582"/>
                  </a:lnTo>
                  <a:lnTo>
                    <a:pt x="432" y="583"/>
                  </a:lnTo>
                  <a:lnTo>
                    <a:pt x="430" y="583"/>
                  </a:lnTo>
                  <a:lnTo>
                    <a:pt x="430" y="585"/>
                  </a:lnTo>
                  <a:lnTo>
                    <a:pt x="429" y="585"/>
                  </a:lnTo>
                  <a:lnTo>
                    <a:pt x="427" y="585"/>
                  </a:lnTo>
                  <a:lnTo>
                    <a:pt x="426" y="586"/>
                  </a:lnTo>
                  <a:lnTo>
                    <a:pt x="423" y="586"/>
                  </a:lnTo>
                  <a:lnTo>
                    <a:pt x="421" y="588"/>
                  </a:lnTo>
                  <a:lnTo>
                    <a:pt x="411" y="592"/>
                  </a:lnTo>
                  <a:lnTo>
                    <a:pt x="409" y="592"/>
                  </a:lnTo>
                  <a:lnTo>
                    <a:pt x="408" y="594"/>
                  </a:lnTo>
                  <a:lnTo>
                    <a:pt x="406" y="594"/>
                  </a:lnTo>
                  <a:lnTo>
                    <a:pt x="401" y="595"/>
                  </a:lnTo>
                  <a:lnTo>
                    <a:pt x="398" y="597"/>
                  </a:lnTo>
                  <a:lnTo>
                    <a:pt x="397" y="597"/>
                  </a:lnTo>
                  <a:lnTo>
                    <a:pt x="397" y="598"/>
                  </a:lnTo>
                  <a:lnTo>
                    <a:pt x="395" y="598"/>
                  </a:lnTo>
                  <a:lnTo>
                    <a:pt x="394" y="598"/>
                  </a:lnTo>
                  <a:lnTo>
                    <a:pt x="392" y="600"/>
                  </a:lnTo>
                  <a:lnTo>
                    <a:pt x="391" y="600"/>
                  </a:lnTo>
                  <a:lnTo>
                    <a:pt x="389" y="601"/>
                  </a:lnTo>
                  <a:lnTo>
                    <a:pt x="388" y="601"/>
                  </a:lnTo>
                  <a:lnTo>
                    <a:pt x="386" y="603"/>
                  </a:lnTo>
                  <a:lnTo>
                    <a:pt x="382" y="604"/>
                  </a:lnTo>
                  <a:lnTo>
                    <a:pt x="380" y="606"/>
                  </a:lnTo>
                  <a:lnTo>
                    <a:pt x="379" y="606"/>
                  </a:lnTo>
                  <a:lnTo>
                    <a:pt x="377" y="606"/>
                  </a:lnTo>
                  <a:lnTo>
                    <a:pt x="374" y="608"/>
                  </a:lnTo>
                  <a:lnTo>
                    <a:pt x="371" y="609"/>
                  </a:lnTo>
                  <a:lnTo>
                    <a:pt x="367" y="612"/>
                  </a:lnTo>
                  <a:lnTo>
                    <a:pt x="365" y="612"/>
                  </a:lnTo>
                  <a:lnTo>
                    <a:pt x="365" y="611"/>
                  </a:lnTo>
                  <a:lnTo>
                    <a:pt x="364" y="611"/>
                  </a:lnTo>
                  <a:lnTo>
                    <a:pt x="362" y="611"/>
                  </a:lnTo>
                  <a:lnTo>
                    <a:pt x="361" y="611"/>
                  </a:lnTo>
                  <a:lnTo>
                    <a:pt x="359" y="611"/>
                  </a:lnTo>
                  <a:lnTo>
                    <a:pt x="358" y="611"/>
                  </a:lnTo>
                  <a:lnTo>
                    <a:pt x="356" y="611"/>
                  </a:lnTo>
                  <a:lnTo>
                    <a:pt x="353" y="611"/>
                  </a:lnTo>
                  <a:lnTo>
                    <a:pt x="352" y="609"/>
                  </a:lnTo>
                  <a:lnTo>
                    <a:pt x="350" y="609"/>
                  </a:lnTo>
                  <a:lnTo>
                    <a:pt x="348" y="609"/>
                  </a:lnTo>
                  <a:lnTo>
                    <a:pt x="347" y="609"/>
                  </a:lnTo>
                  <a:lnTo>
                    <a:pt x="345" y="609"/>
                  </a:lnTo>
                  <a:lnTo>
                    <a:pt x="344" y="609"/>
                  </a:lnTo>
                  <a:lnTo>
                    <a:pt x="342" y="609"/>
                  </a:lnTo>
                  <a:lnTo>
                    <a:pt x="341" y="609"/>
                  </a:lnTo>
                  <a:lnTo>
                    <a:pt x="339" y="608"/>
                  </a:lnTo>
                  <a:lnTo>
                    <a:pt x="335" y="608"/>
                  </a:lnTo>
                  <a:lnTo>
                    <a:pt x="333" y="608"/>
                  </a:lnTo>
                  <a:lnTo>
                    <a:pt x="332" y="608"/>
                  </a:lnTo>
                  <a:lnTo>
                    <a:pt x="327" y="606"/>
                  </a:lnTo>
                  <a:lnTo>
                    <a:pt x="326" y="606"/>
                  </a:lnTo>
                  <a:lnTo>
                    <a:pt x="324" y="606"/>
                  </a:lnTo>
                  <a:lnTo>
                    <a:pt x="323" y="606"/>
                  </a:lnTo>
                  <a:lnTo>
                    <a:pt x="321" y="606"/>
                  </a:lnTo>
                  <a:lnTo>
                    <a:pt x="318" y="604"/>
                  </a:lnTo>
                  <a:lnTo>
                    <a:pt x="315" y="604"/>
                  </a:lnTo>
                  <a:lnTo>
                    <a:pt x="312" y="604"/>
                  </a:lnTo>
                  <a:lnTo>
                    <a:pt x="311" y="603"/>
                  </a:lnTo>
                  <a:lnTo>
                    <a:pt x="309" y="603"/>
                  </a:lnTo>
                  <a:lnTo>
                    <a:pt x="308" y="603"/>
                  </a:lnTo>
                  <a:lnTo>
                    <a:pt x="306" y="603"/>
                  </a:lnTo>
                  <a:lnTo>
                    <a:pt x="300" y="601"/>
                  </a:lnTo>
                  <a:lnTo>
                    <a:pt x="296" y="601"/>
                  </a:lnTo>
                  <a:lnTo>
                    <a:pt x="294" y="600"/>
                  </a:lnTo>
                  <a:lnTo>
                    <a:pt x="292" y="600"/>
                  </a:lnTo>
                  <a:lnTo>
                    <a:pt x="289" y="600"/>
                  </a:lnTo>
                  <a:lnTo>
                    <a:pt x="288" y="600"/>
                  </a:lnTo>
                  <a:lnTo>
                    <a:pt x="285" y="598"/>
                  </a:lnTo>
                  <a:lnTo>
                    <a:pt x="283" y="598"/>
                  </a:lnTo>
                  <a:lnTo>
                    <a:pt x="282" y="598"/>
                  </a:lnTo>
                  <a:lnTo>
                    <a:pt x="279" y="597"/>
                  </a:lnTo>
                  <a:lnTo>
                    <a:pt x="277" y="597"/>
                  </a:lnTo>
                  <a:lnTo>
                    <a:pt x="274" y="597"/>
                  </a:lnTo>
                  <a:lnTo>
                    <a:pt x="273" y="597"/>
                  </a:lnTo>
                  <a:lnTo>
                    <a:pt x="273" y="595"/>
                  </a:lnTo>
                  <a:lnTo>
                    <a:pt x="271" y="594"/>
                  </a:lnTo>
                  <a:lnTo>
                    <a:pt x="270" y="592"/>
                  </a:lnTo>
                  <a:lnTo>
                    <a:pt x="267" y="589"/>
                  </a:lnTo>
                  <a:lnTo>
                    <a:pt x="265" y="588"/>
                  </a:lnTo>
                  <a:lnTo>
                    <a:pt x="264" y="588"/>
                  </a:lnTo>
                  <a:lnTo>
                    <a:pt x="264" y="586"/>
                  </a:lnTo>
                  <a:lnTo>
                    <a:pt x="262" y="585"/>
                  </a:lnTo>
                  <a:lnTo>
                    <a:pt x="261" y="583"/>
                  </a:lnTo>
                  <a:lnTo>
                    <a:pt x="256" y="579"/>
                  </a:lnTo>
                  <a:lnTo>
                    <a:pt x="255" y="577"/>
                  </a:lnTo>
                  <a:lnTo>
                    <a:pt x="253" y="574"/>
                  </a:lnTo>
                  <a:lnTo>
                    <a:pt x="252" y="574"/>
                  </a:lnTo>
                  <a:lnTo>
                    <a:pt x="252" y="573"/>
                  </a:lnTo>
                  <a:lnTo>
                    <a:pt x="250" y="571"/>
                  </a:lnTo>
                  <a:lnTo>
                    <a:pt x="249" y="571"/>
                  </a:lnTo>
                  <a:lnTo>
                    <a:pt x="249" y="570"/>
                  </a:lnTo>
                  <a:lnTo>
                    <a:pt x="247" y="570"/>
                  </a:lnTo>
                  <a:lnTo>
                    <a:pt x="247" y="568"/>
                  </a:lnTo>
                  <a:lnTo>
                    <a:pt x="246" y="568"/>
                  </a:lnTo>
                  <a:lnTo>
                    <a:pt x="246" y="567"/>
                  </a:lnTo>
                  <a:lnTo>
                    <a:pt x="244" y="567"/>
                  </a:lnTo>
                  <a:lnTo>
                    <a:pt x="244" y="565"/>
                  </a:lnTo>
                  <a:lnTo>
                    <a:pt x="243" y="564"/>
                  </a:lnTo>
                  <a:lnTo>
                    <a:pt x="241" y="564"/>
                  </a:lnTo>
                  <a:lnTo>
                    <a:pt x="241" y="562"/>
                  </a:lnTo>
                  <a:lnTo>
                    <a:pt x="240" y="561"/>
                  </a:lnTo>
                  <a:lnTo>
                    <a:pt x="238" y="559"/>
                  </a:lnTo>
                  <a:lnTo>
                    <a:pt x="236" y="558"/>
                  </a:lnTo>
                  <a:lnTo>
                    <a:pt x="236" y="556"/>
                  </a:lnTo>
                  <a:lnTo>
                    <a:pt x="233" y="555"/>
                  </a:lnTo>
                  <a:lnTo>
                    <a:pt x="230" y="551"/>
                  </a:lnTo>
                  <a:lnTo>
                    <a:pt x="230" y="550"/>
                  </a:lnTo>
                  <a:lnTo>
                    <a:pt x="229" y="550"/>
                  </a:lnTo>
                  <a:lnTo>
                    <a:pt x="229" y="548"/>
                  </a:lnTo>
                  <a:lnTo>
                    <a:pt x="227" y="548"/>
                  </a:lnTo>
                  <a:lnTo>
                    <a:pt x="227" y="547"/>
                  </a:lnTo>
                  <a:lnTo>
                    <a:pt x="226" y="547"/>
                  </a:lnTo>
                  <a:lnTo>
                    <a:pt x="226" y="545"/>
                  </a:lnTo>
                  <a:lnTo>
                    <a:pt x="223" y="542"/>
                  </a:lnTo>
                  <a:lnTo>
                    <a:pt x="221" y="542"/>
                  </a:lnTo>
                  <a:lnTo>
                    <a:pt x="221" y="541"/>
                  </a:lnTo>
                  <a:lnTo>
                    <a:pt x="220" y="539"/>
                  </a:lnTo>
                  <a:lnTo>
                    <a:pt x="218" y="539"/>
                  </a:lnTo>
                  <a:lnTo>
                    <a:pt x="218" y="538"/>
                  </a:lnTo>
                  <a:lnTo>
                    <a:pt x="217" y="538"/>
                  </a:lnTo>
                  <a:lnTo>
                    <a:pt x="217" y="536"/>
                  </a:lnTo>
                  <a:lnTo>
                    <a:pt x="215" y="536"/>
                  </a:lnTo>
                  <a:lnTo>
                    <a:pt x="215" y="535"/>
                  </a:lnTo>
                  <a:lnTo>
                    <a:pt x="214" y="533"/>
                  </a:lnTo>
                  <a:lnTo>
                    <a:pt x="212" y="532"/>
                  </a:lnTo>
                  <a:lnTo>
                    <a:pt x="211" y="530"/>
                  </a:lnTo>
                  <a:lnTo>
                    <a:pt x="209" y="529"/>
                  </a:lnTo>
                  <a:lnTo>
                    <a:pt x="208" y="527"/>
                  </a:lnTo>
                  <a:lnTo>
                    <a:pt x="203" y="523"/>
                  </a:lnTo>
                  <a:lnTo>
                    <a:pt x="200" y="520"/>
                  </a:lnTo>
                  <a:lnTo>
                    <a:pt x="200" y="518"/>
                  </a:lnTo>
                  <a:lnTo>
                    <a:pt x="199" y="520"/>
                  </a:lnTo>
                  <a:lnTo>
                    <a:pt x="197" y="520"/>
                  </a:lnTo>
                  <a:lnTo>
                    <a:pt x="194" y="520"/>
                  </a:lnTo>
                  <a:lnTo>
                    <a:pt x="193" y="518"/>
                  </a:lnTo>
                  <a:lnTo>
                    <a:pt x="191" y="518"/>
                  </a:lnTo>
                  <a:lnTo>
                    <a:pt x="191" y="520"/>
                  </a:lnTo>
                  <a:lnTo>
                    <a:pt x="190" y="520"/>
                  </a:lnTo>
                  <a:lnTo>
                    <a:pt x="188" y="520"/>
                  </a:lnTo>
                  <a:lnTo>
                    <a:pt x="187" y="520"/>
                  </a:lnTo>
                  <a:lnTo>
                    <a:pt x="180" y="523"/>
                  </a:lnTo>
                  <a:lnTo>
                    <a:pt x="180" y="521"/>
                  </a:lnTo>
                  <a:lnTo>
                    <a:pt x="179" y="520"/>
                  </a:lnTo>
                  <a:lnTo>
                    <a:pt x="179" y="518"/>
                  </a:lnTo>
                  <a:lnTo>
                    <a:pt x="179" y="517"/>
                  </a:lnTo>
                  <a:lnTo>
                    <a:pt x="179" y="509"/>
                  </a:lnTo>
                  <a:lnTo>
                    <a:pt x="179" y="505"/>
                  </a:lnTo>
                  <a:lnTo>
                    <a:pt x="179" y="503"/>
                  </a:lnTo>
                  <a:lnTo>
                    <a:pt x="179" y="502"/>
                  </a:lnTo>
                  <a:lnTo>
                    <a:pt x="177" y="502"/>
                  </a:lnTo>
                  <a:lnTo>
                    <a:pt x="176" y="500"/>
                  </a:lnTo>
                  <a:lnTo>
                    <a:pt x="174" y="500"/>
                  </a:lnTo>
                  <a:lnTo>
                    <a:pt x="174" y="498"/>
                  </a:lnTo>
                  <a:lnTo>
                    <a:pt x="173" y="498"/>
                  </a:lnTo>
                  <a:lnTo>
                    <a:pt x="171" y="498"/>
                  </a:lnTo>
                  <a:lnTo>
                    <a:pt x="171" y="497"/>
                  </a:lnTo>
                  <a:lnTo>
                    <a:pt x="170" y="497"/>
                  </a:lnTo>
                  <a:lnTo>
                    <a:pt x="168" y="495"/>
                  </a:lnTo>
                  <a:lnTo>
                    <a:pt x="167" y="495"/>
                  </a:lnTo>
                  <a:lnTo>
                    <a:pt x="167" y="494"/>
                  </a:lnTo>
                  <a:lnTo>
                    <a:pt x="165" y="494"/>
                  </a:lnTo>
                  <a:lnTo>
                    <a:pt x="164" y="494"/>
                  </a:lnTo>
                  <a:lnTo>
                    <a:pt x="164" y="492"/>
                  </a:lnTo>
                  <a:lnTo>
                    <a:pt x="162" y="492"/>
                  </a:lnTo>
                  <a:lnTo>
                    <a:pt x="161" y="492"/>
                  </a:lnTo>
                  <a:lnTo>
                    <a:pt x="161" y="491"/>
                  </a:lnTo>
                  <a:lnTo>
                    <a:pt x="162" y="489"/>
                  </a:lnTo>
                  <a:lnTo>
                    <a:pt x="161" y="489"/>
                  </a:lnTo>
                  <a:lnTo>
                    <a:pt x="161" y="488"/>
                  </a:lnTo>
                  <a:lnTo>
                    <a:pt x="159" y="488"/>
                  </a:lnTo>
                  <a:lnTo>
                    <a:pt x="158" y="488"/>
                  </a:lnTo>
                  <a:lnTo>
                    <a:pt x="155" y="486"/>
                  </a:lnTo>
                  <a:lnTo>
                    <a:pt x="155" y="485"/>
                  </a:lnTo>
                  <a:lnTo>
                    <a:pt x="153" y="485"/>
                  </a:lnTo>
                  <a:lnTo>
                    <a:pt x="152" y="485"/>
                  </a:lnTo>
                  <a:lnTo>
                    <a:pt x="150" y="483"/>
                  </a:lnTo>
                  <a:lnTo>
                    <a:pt x="149" y="485"/>
                  </a:lnTo>
                  <a:lnTo>
                    <a:pt x="149" y="483"/>
                  </a:lnTo>
                  <a:lnTo>
                    <a:pt x="149" y="482"/>
                  </a:lnTo>
                  <a:lnTo>
                    <a:pt x="147" y="479"/>
                  </a:lnTo>
                  <a:lnTo>
                    <a:pt x="147" y="471"/>
                  </a:lnTo>
                  <a:lnTo>
                    <a:pt x="147" y="470"/>
                  </a:lnTo>
                  <a:lnTo>
                    <a:pt x="146" y="462"/>
                  </a:lnTo>
                  <a:lnTo>
                    <a:pt x="146" y="461"/>
                  </a:lnTo>
                  <a:lnTo>
                    <a:pt x="146" y="458"/>
                  </a:lnTo>
                  <a:lnTo>
                    <a:pt x="146" y="456"/>
                  </a:lnTo>
                  <a:lnTo>
                    <a:pt x="144" y="450"/>
                  </a:lnTo>
                  <a:lnTo>
                    <a:pt x="144" y="452"/>
                  </a:lnTo>
                  <a:lnTo>
                    <a:pt x="141" y="453"/>
                  </a:lnTo>
                  <a:lnTo>
                    <a:pt x="137" y="455"/>
                  </a:lnTo>
                  <a:lnTo>
                    <a:pt x="137" y="461"/>
                  </a:lnTo>
                  <a:lnTo>
                    <a:pt x="138" y="471"/>
                  </a:lnTo>
                  <a:lnTo>
                    <a:pt x="138" y="473"/>
                  </a:lnTo>
                  <a:lnTo>
                    <a:pt x="137" y="473"/>
                  </a:lnTo>
                  <a:lnTo>
                    <a:pt x="135" y="474"/>
                  </a:lnTo>
                  <a:lnTo>
                    <a:pt x="134" y="474"/>
                  </a:lnTo>
                  <a:lnTo>
                    <a:pt x="132" y="474"/>
                  </a:lnTo>
                  <a:lnTo>
                    <a:pt x="131" y="474"/>
                  </a:lnTo>
                  <a:lnTo>
                    <a:pt x="131" y="473"/>
                  </a:lnTo>
                  <a:lnTo>
                    <a:pt x="131" y="471"/>
                  </a:lnTo>
                  <a:lnTo>
                    <a:pt x="131" y="470"/>
                  </a:lnTo>
                  <a:lnTo>
                    <a:pt x="131" y="468"/>
                  </a:lnTo>
                  <a:lnTo>
                    <a:pt x="129" y="468"/>
                  </a:lnTo>
                  <a:lnTo>
                    <a:pt x="129" y="467"/>
                  </a:lnTo>
                  <a:lnTo>
                    <a:pt x="129" y="465"/>
                  </a:lnTo>
                  <a:lnTo>
                    <a:pt x="129" y="464"/>
                  </a:lnTo>
                  <a:lnTo>
                    <a:pt x="128" y="464"/>
                  </a:lnTo>
                  <a:lnTo>
                    <a:pt x="128" y="462"/>
                  </a:lnTo>
                  <a:lnTo>
                    <a:pt x="129" y="462"/>
                  </a:lnTo>
                  <a:lnTo>
                    <a:pt x="129" y="461"/>
                  </a:lnTo>
                  <a:lnTo>
                    <a:pt x="128" y="461"/>
                  </a:lnTo>
                  <a:lnTo>
                    <a:pt x="128" y="459"/>
                  </a:lnTo>
                  <a:lnTo>
                    <a:pt x="126" y="459"/>
                  </a:lnTo>
                  <a:lnTo>
                    <a:pt x="126" y="458"/>
                  </a:lnTo>
                  <a:lnTo>
                    <a:pt x="128" y="458"/>
                  </a:lnTo>
                  <a:lnTo>
                    <a:pt x="128" y="456"/>
                  </a:lnTo>
                  <a:lnTo>
                    <a:pt x="128" y="455"/>
                  </a:lnTo>
                  <a:lnTo>
                    <a:pt x="126" y="455"/>
                  </a:lnTo>
                  <a:lnTo>
                    <a:pt x="126" y="453"/>
                  </a:lnTo>
                  <a:lnTo>
                    <a:pt x="124" y="453"/>
                  </a:lnTo>
                  <a:lnTo>
                    <a:pt x="124" y="452"/>
                  </a:lnTo>
                  <a:lnTo>
                    <a:pt x="123" y="452"/>
                  </a:lnTo>
                  <a:lnTo>
                    <a:pt x="123" y="450"/>
                  </a:lnTo>
                  <a:lnTo>
                    <a:pt x="121" y="450"/>
                  </a:lnTo>
                  <a:lnTo>
                    <a:pt x="120" y="450"/>
                  </a:lnTo>
                  <a:lnTo>
                    <a:pt x="120" y="449"/>
                  </a:lnTo>
                  <a:lnTo>
                    <a:pt x="118" y="449"/>
                  </a:lnTo>
                  <a:lnTo>
                    <a:pt x="118" y="447"/>
                  </a:lnTo>
                  <a:lnTo>
                    <a:pt x="117" y="447"/>
                  </a:lnTo>
                  <a:lnTo>
                    <a:pt x="117" y="445"/>
                  </a:lnTo>
                  <a:lnTo>
                    <a:pt x="115" y="445"/>
                  </a:lnTo>
                  <a:lnTo>
                    <a:pt x="115" y="444"/>
                  </a:lnTo>
                  <a:lnTo>
                    <a:pt x="115" y="442"/>
                  </a:lnTo>
                  <a:lnTo>
                    <a:pt x="115" y="441"/>
                  </a:lnTo>
                  <a:lnTo>
                    <a:pt x="115" y="439"/>
                  </a:lnTo>
                  <a:lnTo>
                    <a:pt x="114" y="439"/>
                  </a:lnTo>
                  <a:lnTo>
                    <a:pt x="114" y="441"/>
                  </a:lnTo>
                  <a:lnTo>
                    <a:pt x="114" y="439"/>
                  </a:lnTo>
                  <a:lnTo>
                    <a:pt x="112" y="439"/>
                  </a:lnTo>
                  <a:lnTo>
                    <a:pt x="111" y="439"/>
                  </a:lnTo>
                  <a:lnTo>
                    <a:pt x="109" y="439"/>
                  </a:lnTo>
                  <a:lnTo>
                    <a:pt x="108" y="439"/>
                  </a:lnTo>
                  <a:lnTo>
                    <a:pt x="108" y="438"/>
                  </a:lnTo>
                  <a:lnTo>
                    <a:pt x="108" y="436"/>
                  </a:lnTo>
                  <a:lnTo>
                    <a:pt x="106" y="436"/>
                  </a:lnTo>
                  <a:lnTo>
                    <a:pt x="106" y="435"/>
                  </a:lnTo>
                  <a:lnTo>
                    <a:pt x="105" y="435"/>
                  </a:lnTo>
                  <a:lnTo>
                    <a:pt x="105" y="433"/>
                  </a:lnTo>
                  <a:lnTo>
                    <a:pt x="105" y="432"/>
                  </a:lnTo>
                  <a:lnTo>
                    <a:pt x="103" y="432"/>
                  </a:lnTo>
                  <a:lnTo>
                    <a:pt x="105" y="432"/>
                  </a:lnTo>
                  <a:lnTo>
                    <a:pt x="103" y="430"/>
                  </a:lnTo>
                  <a:lnTo>
                    <a:pt x="102" y="430"/>
                  </a:lnTo>
                  <a:lnTo>
                    <a:pt x="102" y="429"/>
                  </a:lnTo>
                  <a:lnTo>
                    <a:pt x="100" y="429"/>
                  </a:lnTo>
                  <a:lnTo>
                    <a:pt x="99" y="429"/>
                  </a:lnTo>
                  <a:lnTo>
                    <a:pt x="97" y="429"/>
                  </a:lnTo>
                  <a:lnTo>
                    <a:pt x="97" y="427"/>
                  </a:lnTo>
                  <a:lnTo>
                    <a:pt x="96" y="427"/>
                  </a:lnTo>
                  <a:lnTo>
                    <a:pt x="96" y="426"/>
                  </a:lnTo>
                  <a:lnTo>
                    <a:pt x="94" y="426"/>
                  </a:lnTo>
                  <a:lnTo>
                    <a:pt x="99" y="426"/>
                  </a:lnTo>
                  <a:lnTo>
                    <a:pt x="99" y="424"/>
                  </a:lnTo>
                  <a:lnTo>
                    <a:pt x="105" y="424"/>
                  </a:lnTo>
                  <a:lnTo>
                    <a:pt x="106" y="423"/>
                  </a:lnTo>
                  <a:lnTo>
                    <a:pt x="105" y="423"/>
                  </a:lnTo>
                  <a:lnTo>
                    <a:pt x="105" y="421"/>
                  </a:lnTo>
                  <a:lnTo>
                    <a:pt x="105" y="420"/>
                  </a:lnTo>
                  <a:lnTo>
                    <a:pt x="105" y="418"/>
                  </a:lnTo>
                  <a:lnTo>
                    <a:pt x="103" y="417"/>
                  </a:lnTo>
                  <a:lnTo>
                    <a:pt x="102" y="415"/>
                  </a:lnTo>
                  <a:lnTo>
                    <a:pt x="100" y="415"/>
                  </a:lnTo>
                  <a:lnTo>
                    <a:pt x="100" y="414"/>
                  </a:lnTo>
                  <a:lnTo>
                    <a:pt x="99" y="414"/>
                  </a:lnTo>
                  <a:lnTo>
                    <a:pt x="99" y="412"/>
                  </a:lnTo>
                  <a:lnTo>
                    <a:pt x="97" y="411"/>
                  </a:lnTo>
                  <a:lnTo>
                    <a:pt x="94" y="406"/>
                  </a:lnTo>
                  <a:lnTo>
                    <a:pt x="93" y="405"/>
                  </a:lnTo>
                  <a:lnTo>
                    <a:pt x="91" y="402"/>
                  </a:lnTo>
                  <a:lnTo>
                    <a:pt x="90" y="402"/>
                  </a:lnTo>
                  <a:lnTo>
                    <a:pt x="90" y="400"/>
                  </a:lnTo>
                  <a:lnTo>
                    <a:pt x="88" y="400"/>
                  </a:lnTo>
                  <a:lnTo>
                    <a:pt x="87" y="400"/>
                  </a:lnTo>
                  <a:lnTo>
                    <a:pt x="85" y="399"/>
                  </a:lnTo>
                  <a:lnTo>
                    <a:pt x="84" y="399"/>
                  </a:lnTo>
                  <a:lnTo>
                    <a:pt x="84" y="397"/>
                  </a:lnTo>
                  <a:lnTo>
                    <a:pt x="82" y="397"/>
                  </a:lnTo>
                  <a:lnTo>
                    <a:pt x="81" y="397"/>
                  </a:lnTo>
                  <a:lnTo>
                    <a:pt x="79" y="397"/>
                  </a:lnTo>
                  <a:lnTo>
                    <a:pt x="78" y="397"/>
                  </a:lnTo>
                  <a:lnTo>
                    <a:pt x="76" y="397"/>
                  </a:lnTo>
                  <a:lnTo>
                    <a:pt x="75" y="396"/>
                  </a:lnTo>
                  <a:lnTo>
                    <a:pt x="73" y="396"/>
                  </a:lnTo>
                  <a:lnTo>
                    <a:pt x="73" y="394"/>
                  </a:lnTo>
                  <a:lnTo>
                    <a:pt x="73" y="392"/>
                  </a:lnTo>
                  <a:lnTo>
                    <a:pt x="73" y="391"/>
                  </a:lnTo>
                  <a:lnTo>
                    <a:pt x="73" y="389"/>
                  </a:lnTo>
                  <a:lnTo>
                    <a:pt x="73" y="388"/>
                  </a:lnTo>
                  <a:lnTo>
                    <a:pt x="73" y="386"/>
                  </a:lnTo>
                  <a:lnTo>
                    <a:pt x="73" y="385"/>
                  </a:lnTo>
                  <a:lnTo>
                    <a:pt x="72" y="383"/>
                  </a:lnTo>
                  <a:lnTo>
                    <a:pt x="72" y="382"/>
                  </a:lnTo>
                  <a:lnTo>
                    <a:pt x="68" y="376"/>
                  </a:lnTo>
                  <a:lnTo>
                    <a:pt x="67" y="373"/>
                  </a:lnTo>
                  <a:lnTo>
                    <a:pt x="65" y="373"/>
                  </a:lnTo>
                  <a:lnTo>
                    <a:pt x="64" y="371"/>
                  </a:lnTo>
                  <a:lnTo>
                    <a:pt x="62" y="370"/>
                  </a:lnTo>
                  <a:lnTo>
                    <a:pt x="58" y="368"/>
                  </a:lnTo>
                  <a:lnTo>
                    <a:pt x="56" y="368"/>
                  </a:lnTo>
                  <a:lnTo>
                    <a:pt x="55" y="368"/>
                  </a:lnTo>
                  <a:lnTo>
                    <a:pt x="55" y="367"/>
                  </a:lnTo>
                  <a:lnTo>
                    <a:pt x="55" y="365"/>
                  </a:lnTo>
                  <a:lnTo>
                    <a:pt x="53" y="365"/>
                  </a:lnTo>
                  <a:lnTo>
                    <a:pt x="53" y="364"/>
                  </a:lnTo>
                  <a:lnTo>
                    <a:pt x="53" y="362"/>
                  </a:lnTo>
                  <a:lnTo>
                    <a:pt x="53" y="361"/>
                  </a:lnTo>
                  <a:lnTo>
                    <a:pt x="52" y="361"/>
                  </a:lnTo>
                  <a:lnTo>
                    <a:pt x="52" y="359"/>
                  </a:lnTo>
                  <a:lnTo>
                    <a:pt x="50" y="359"/>
                  </a:lnTo>
                  <a:lnTo>
                    <a:pt x="50" y="358"/>
                  </a:lnTo>
                  <a:lnTo>
                    <a:pt x="49" y="358"/>
                  </a:lnTo>
                  <a:lnTo>
                    <a:pt x="47" y="358"/>
                  </a:lnTo>
                  <a:lnTo>
                    <a:pt x="47" y="356"/>
                  </a:lnTo>
                  <a:lnTo>
                    <a:pt x="46" y="356"/>
                  </a:lnTo>
                  <a:lnTo>
                    <a:pt x="47" y="355"/>
                  </a:lnTo>
                  <a:lnTo>
                    <a:pt x="47" y="353"/>
                  </a:lnTo>
                  <a:lnTo>
                    <a:pt x="46" y="353"/>
                  </a:lnTo>
                  <a:lnTo>
                    <a:pt x="47" y="353"/>
                  </a:lnTo>
                  <a:lnTo>
                    <a:pt x="46" y="353"/>
                  </a:lnTo>
                  <a:lnTo>
                    <a:pt x="46" y="352"/>
                  </a:lnTo>
                  <a:lnTo>
                    <a:pt x="47" y="352"/>
                  </a:lnTo>
                  <a:lnTo>
                    <a:pt x="47" y="350"/>
                  </a:lnTo>
                  <a:lnTo>
                    <a:pt x="46" y="350"/>
                  </a:lnTo>
                  <a:lnTo>
                    <a:pt x="46" y="349"/>
                  </a:lnTo>
                  <a:lnTo>
                    <a:pt x="46" y="347"/>
                  </a:lnTo>
                  <a:lnTo>
                    <a:pt x="44" y="347"/>
                  </a:lnTo>
                  <a:lnTo>
                    <a:pt x="44" y="346"/>
                  </a:lnTo>
                  <a:lnTo>
                    <a:pt x="43" y="346"/>
                  </a:lnTo>
                  <a:lnTo>
                    <a:pt x="41" y="346"/>
                  </a:lnTo>
                  <a:lnTo>
                    <a:pt x="41" y="344"/>
                  </a:lnTo>
                  <a:lnTo>
                    <a:pt x="40" y="344"/>
                  </a:lnTo>
                  <a:lnTo>
                    <a:pt x="40" y="343"/>
                  </a:lnTo>
                  <a:lnTo>
                    <a:pt x="40" y="341"/>
                  </a:lnTo>
                  <a:lnTo>
                    <a:pt x="40" y="339"/>
                  </a:lnTo>
                  <a:lnTo>
                    <a:pt x="38" y="339"/>
                  </a:lnTo>
                  <a:lnTo>
                    <a:pt x="40" y="339"/>
                  </a:lnTo>
                  <a:lnTo>
                    <a:pt x="38" y="336"/>
                  </a:lnTo>
                  <a:lnTo>
                    <a:pt x="32" y="335"/>
                  </a:lnTo>
                  <a:lnTo>
                    <a:pt x="29" y="333"/>
                  </a:lnTo>
                  <a:lnTo>
                    <a:pt x="25" y="329"/>
                  </a:lnTo>
                  <a:lnTo>
                    <a:pt x="22" y="326"/>
                  </a:lnTo>
                  <a:lnTo>
                    <a:pt x="16" y="320"/>
                  </a:lnTo>
                  <a:lnTo>
                    <a:pt x="11" y="315"/>
                  </a:lnTo>
                  <a:lnTo>
                    <a:pt x="5" y="309"/>
                  </a:lnTo>
                  <a:lnTo>
                    <a:pt x="0" y="305"/>
                  </a:lnTo>
                  <a:lnTo>
                    <a:pt x="0" y="299"/>
                  </a:lnTo>
                  <a:lnTo>
                    <a:pt x="2" y="293"/>
                  </a:lnTo>
                  <a:lnTo>
                    <a:pt x="3" y="285"/>
                  </a:lnTo>
                  <a:lnTo>
                    <a:pt x="5" y="280"/>
                  </a:lnTo>
                  <a:lnTo>
                    <a:pt x="6" y="273"/>
                  </a:lnTo>
                  <a:lnTo>
                    <a:pt x="9" y="268"/>
                  </a:lnTo>
                  <a:lnTo>
                    <a:pt x="12" y="264"/>
                  </a:lnTo>
                  <a:lnTo>
                    <a:pt x="16" y="262"/>
                  </a:lnTo>
                  <a:lnTo>
                    <a:pt x="17" y="261"/>
                  </a:lnTo>
                  <a:lnTo>
                    <a:pt x="20" y="256"/>
                  </a:lnTo>
                  <a:lnTo>
                    <a:pt x="20" y="252"/>
                  </a:lnTo>
                  <a:lnTo>
                    <a:pt x="20" y="247"/>
                  </a:lnTo>
                  <a:lnTo>
                    <a:pt x="20" y="241"/>
                  </a:lnTo>
                  <a:lnTo>
                    <a:pt x="20" y="240"/>
                  </a:lnTo>
                  <a:lnTo>
                    <a:pt x="20" y="238"/>
                  </a:lnTo>
                  <a:lnTo>
                    <a:pt x="20" y="237"/>
                  </a:lnTo>
                  <a:lnTo>
                    <a:pt x="20" y="232"/>
                  </a:lnTo>
                  <a:lnTo>
                    <a:pt x="20" y="229"/>
                  </a:lnTo>
                  <a:lnTo>
                    <a:pt x="20" y="227"/>
                  </a:lnTo>
                  <a:lnTo>
                    <a:pt x="20" y="226"/>
                  </a:lnTo>
                  <a:lnTo>
                    <a:pt x="20" y="224"/>
                  </a:lnTo>
                  <a:lnTo>
                    <a:pt x="20" y="223"/>
                  </a:lnTo>
                  <a:lnTo>
                    <a:pt x="20" y="221"/>
                  </a:lnTo>
                  <a:lnTo>
                    <a:pt x="20" y="220"/>
                  </a:lnTo>
                  <a:lnTo>
                    <a:pt x="20" y="217"/>
                  </a:lnTo>
                  <a:lnTo>
                    <a:pt x="20" y="215"/>
                  </a:lnTo>
                  <a:lnTo>
                    <a:pt x="20" y="211"/>
                  </a:lnTo>
                  <a:lnTo>
                    <a:pt x="20" y="205"/>
                  </a:lnTo>
                  <a:lnTo>
                    <a:pt x="20" y="203"/>
                  </a:lnTo>
                  <a:lnTo>
                    <a:pt x="20" y="202"/>
                  </a:lnTo>
                  <a:lnTo>
                    <a:pt x="20" y="200"/>
                  </a:lnTo>
                  <a:lnTo>
                    <a:pt x="22" y="197"/>
                  </a:lnTo>
                  <a:lnTo>
                    <a:pt x="22" y="191"/>
                  </a:lnTo>
                  <a:lnTo>
                    <a:pt x="22" y="190"/>
                  </a:lnTo>
                  <a:lnTo>
                    <a:pt x="22" y="188"/>
                  </a:lnTo>
                  <a:lnTo>
                    <a:pt x="22" y="187"/>
                  </a:lnTo>
                  <a:lnTo>
                    <a:pt x="23" y="187"/>
                  </a:lnTo>
                  <a:lnTo>
                    <a:pt x="23" y="185"/>
                  </a:lnTo>
                  <a:lnTo>
                    <a:pt x="23" y="182"/>
                  </a:lnTo>
                  <a:lnTo>
                    <a:pt x="23" y="180"/>
                  </a:lnTo>
                  <a:lnTo>
                    <a:pt x="23" y="179"/>
                  </a:lnTo>
                  <a:lnTo>
                    <a:pt x="23" y="176"/>
                  </a:lnTo>
                  <a:lnTo>
                    <a:pt x="23" y="174"/>
                  </a:lnTo>
                  <a:lnTo>
                    <a:pt x="25" y="171"/>
                  </a:lnTo>
                  <a:lnTo>
                    <a:pt x="25" y="170"/>
                  </a:lnTo>
                  <a:lnTo>
                    <a:pt x="25" y="168"/>
                  </a:lnTo>
                  <a:lnTo>
                    <a:pt x="25" y="167"/>
                  </a:lnTo>
                  <a:lnTo>
                    <a:pt x="25" y="165"/>
                  </a:lnTo>
                  <a:lnTo>
                    <a:pt x="25" y="164"/>
                  </a:lnTo>
                  <a:lnTo>
                    <a:pt x="25" y="162"/>
                  </a:lnTo>
                  <a:lnTo>
                    <a:pt x="25" y="161"/>
                  </a:lnTo>
                  <a:lnTo>
                    <a:pt x="26" y="161"/>
                  </a:lnTo>
                  <a:lnTo>
                    <a:pt x="26" y="159"/>
                  </a:lnTo>
                  <a:lnTo>
                    <a:pt x="26" y="158"/>
                  </a:lnTo>
                  <a:lnTo>
                    <a:pt x="26" y="156"/>
                  </a:lnTo>
                  <a:lnTo>
                    <a:pt x="28" y="153"/>
                  </a:lnTo>
                  <a:lnTo>
                    <a:pt x="29" y="147"/>
                  </a:lnTo>
                  <a:lnTo>
                    <a:pt x="31" y="143"/>
                  </a:lnTo>
                  <a:lnTo>
                    <a:pt x="32" y="140"/>
                  </a:lnTo>
                  <a:lnTo>
                    <a:pt x="32" y="138"/>
                  </a:lnTo>
                  <a:lnTo>
                    <a:pt x="34" y="137"/>
                  </a:lnTo>
                  <a:lnTo>
                    <a:pt x="34" y="135"/>
                  </a:lnTo>
                  <a:lnTo>
                    <a:pt x="35" y="132"/>
                  </a:lnTo>
                  <a:lnTo>
                    <a:pt x="34" y="129"/>
                  </a:lnTo>
                  <a:lnTo>
                    <a:pt x="34" y="124"/>
                  </a:lnTo>
                  <a:lnTo>
                    <a:pt x="34" y="123"/>
                  </a:lnTo>
                  <a:lnTo>
                    <a:pt x="32" y="121"/>
                  </a:lnTo>
                  <a:lnTo>
                    <a:pt x="32" y="120"/>
                  </a:lnTo>
                  <a:lnTo>
                    <a:pt x="32" y="118"/>
                  </a:lnTo>
                  <a:lnTo>
                    <a:pt x="32" y="115"/>
                  </a:lnTo>
                  <a:lnTo>
                    <a:pt x="32" y="114"/>
                  </a:lnTo>
                  <a:lnTo>
                    <a:pt x="31" y="112"/>
                  </a:lnTo>
                  <a:lnTo>
                    <a:pt x="31" y="109"/>
                  </a:lnTo>
                  <a:lnTo>
                    <a:pt x="31" y="108"/>
                  </a:lnTo>
                  <a:lnTo>
                    <a:pt x="31" y="106"/>
                  </a:lnTo>
                  <a:lnTo>
                    <a:pt x="31" y="105"/>
                  </a:lnTo>
                  <a:lnTo>
                    <a:pt x="31" y="103"/>
                  </a:lnTo>
                  <a:lnTo>
                    <a:pt x="31" y="102"/>
                  </a:lnTo>
                  <a:lnTo>
                    <a:pt x="31" y="100"/>
                  </a:lnTo>
                  <a:lnTo>
                    <a:pt x="31" y="97"/>
                  </a:lnTo>
                  <a:lnTo>
                    <a:pt x="31" y="96"/>
                  </a:lnTo>
                  <a:lnTo>
                    <a:pt x="29" y="94"/>
                  </a:lnTo>
                  <a:lnTo>
                    <a:pt x="29" y="91"/>
                  </a:lnTo>
                  <a:lnTo>
                    <a:pt x="29" y="85"/>
                  </a:lnTo>
                  <a:lnTo>
                    <a:pt x="29" y="84"/>
                  </a:lnTo>
                  <a:lnTo>
                    <a:pt x="28" y="81"/>
                  </a:lnTo>
                  <a:lnTo>
                    <a:pt x="28" y="79"/>
                  </a:lnTo>
                  <a:lnTo>
                    <a:pt x="28" y="74"/>
                  </a:lnTo>
                  <a:lnTo>
                    <a:pt x="28" y="71"/>
                  </a:lnTo>
                  <a:lnTo>
                    <a:pt x="28" y="70"/>
                  </a:lnTo>
                  <a:lnTo>
                    <a:pt x="28" y="68"/>
                  </a:lnTo>
                  <a:lnTo>
                    <a:pt x="26" y="61"/>
                  </a:lnTo>
                  <a:lnTo>
                    <a:pt x="26" y="58"/>
                  </a:lnTo>
                  <a:lnTo>
                    <a:pt x="26" y="56"/>
                  </a:lnTo>
                  <a:lnTo>
                    <a:pt x="26" y="55"/>
                  </a:lnTo>
                  <a:lnTo>
                    <a:pt x="25" y="52"/>
                  </a:lnTo>
                  <a:lnTo>
                    <a:pt x="26" y="52"/>
                  </a:lnTo>
                  <a:lnTo>
                    <a:pt x="29" y="52"/>
                  </a:lnTo>
                  <a:lnTo>
                    <a:pt x="31" y="52"/>
                  </a:lnTo>
                  <a:lnTo>
                    <a:pt x="32" y="52"/>
                  </a:lnTo>
                  <a:lnTo>
                    <a:pt x="34" y="52"/>
                  </a:lnTo>
                  <a:lnTo>
                    <a:pt x="35" y="52"/>
                  </a:lnTo>
                  <a:lnTo>
                    <a:pt x="41" y="50"/>
                  </a:lnTo>
                  <a:lnTo>
                    <a:pt x="43" y="50"/>
                  </a:lnTo>
                  <a:lnTo>
                    <a:pt x="49" y="50"/>
                  </a:lnTo>
                  <a:lnTo>
                    <a:pt x="50" y="50"/>
                  </a:lnTo>
                  <a:lnTo>
                    <a:pt x="52" y="50"/>
                  </a:lnTo>
                  <a:lnTo>
                    <a:pt x="53" y="50"/>
                  </a:lnTo>
                  <a:lnTo>
                    <a:pt x="55" y="50"/>
                  </a:lnTo>
                  <a:lnTo>
                    <a:pt x="56" y="49"/>
                  </a:lnTo>
                  <a:lnTo>
                    <a:pt x="58" y="49"/>
                  </a:lnTo>
                  <a:lnTo>
                    <a:pt x="61" y="49"/>
                  </a:lnTo>
                  <a:lnTo>
                    <a:pt x="65" y="49"/>
                  </a:lnTo>
                  <a:lnTo>
                    <a:pt x="68" y="49"/>
                  </a:lnTo>
                  <a:lnTo>
                    <a:pt x="70" y="49"/>
                  </a:lnTo>
                  <a:lnTo>
                    <a:pt x="78" y="47"/>
                  </a:lnTo>
                  <a:lnTo>
                    <a:pt x="79" y="47"/>
                  </a:lnTo>
                  <a:lnTo>
                    <a:pt x="84" y="43"/>
                  </a:lnTo>
                  <a:lnTo>
                    <a:pt x="87" y="41"/>
                  </a:lnTo>
                  <a:lnTo>
                    <a:pt x="88" y="40"/>
                  </a:lnTo>
                  <a:lnTo>
                    <a:pt x="93" y="37"/>
                  </a:lnTo>
                  <a:lnTo>
                    <a:pt x="94" y="37"/>
                  </a:lnTo>
                  <a:lnTo>
                    <a:pt x="94" y="35"/>
                  </a:lnTo>
                  <a:lnTo>
                    <a:pt x="96" y="35"/>
                  </a:lnTo>
                  <a:lnTo>
                    <a:pt x="96" y="34"/>
                  </a:lnTo>
                  <a:lnTo>
                    <a:pt x="97" y="34"/>
                  </a:lnTo>
                  <a:lnTo>
                    <a:pt x="99" y="34"/>
                  </a:lnTo>
                  <a:lnTo>
                    <a:pt x="99" y="32"/>
                  </a:lnTo>
                  <a:lnTo>
                    <a:pt x="105" y="28"/>
                  </a:lnTo>
                  <a:lnTo>
                    <a:pt x="109" y="26"/>
                  </a:lnTo>
                  <a:lnTo>
                    <a:pt x="112" y="23"/>
                  </a:lnTo>
                  <a:lnTo>
                    <a:pt x="117" y="20"/>
                  </a:lnTo>
                  <a:lnTo>
                    <a:pt x="120" y="18"/>
                  </a:lnTo>
                  <a:lnTo>
                    <a:pt x="123" y="15"/>
                  </a:lnTo>
                  <a:lnTo>
                    <a:pt x="121" y="11"/>
                  </a:lnTo>
                  <a:lnTo>
                    <a:pt x="121" y="5"/>
                  </a:lnTo>
                  <a:lnTo>
                    <a:pt x="120" y="0"/>
                  </a:lnTo>
                  <a:lnTo>
                    <a:pt x="121" y="0"/>
                  </a:lnTo>
                  <a:lnTo>
                    <a:pt x="124" y="2"/>
                  </a:lnTo>
                  <a:lnTo>
                    <a:pt x="131" y="5"/>
                  </a:lnTo>
                  <a:lnTo>
                    <a:pt x="132" y="5"/>
                  </a:lnTo>
                  <a:lnTo>
                    <a:pt x="144" y="11"/>
                  </a:lnTo>
                  <a:lnTo>
                    <a:pt x="146" y="11"/>
                  </a:lnTo>
                  <a:lnTo>
                    <a:pt x="150" y="12"/>
                  </a:lnTo>
                  <a:lnTo>
                    <a:pt x="152" y="14"/>
                  </a:lnTo>
                  <a:lnTo>
                    <a:pt x="155" y="17"/>
                  </a:lnTo>
                  <a:lnTo>
                    <a:pt x="165" y="25"/>
                  </a:lnTo>
                  <a:lnTo>
                    <a:pt x="167" y="26"/>
                  </a:lnTo>
                  <a:lnTo>
                    <a:pt x="177" y="35"/>
                  </a:lnTo>
                  <a:lnTo>
                    <a:pt x="179" y="35"/>
                  </a:lnTo>
                  <a:lnTo>
                    <a:pt x="188" y="43"/>
                  </a:lnTo>
                  <a:lnTo>
                    <a:pt x="193" y="47"/>
                  </a:lnTo>
                  <a:lnTo>
                    <a:pt x="199" y="52"/>
                  </a:lnTo>
                  <a:lnTo>
                    <a:pt x="202" y="53"/>
                  </a:lnTo>
                  <a:lnTo>
                    <a:pt x="206" y="56"/>
                  </a:lnTo>
                  <a:lnTo>
                    <a:pt x="209" y="59"/>
                  </a:lnTo>
                  <a:lnTo>
                    <a:pt x="214" y="62"/>
                  </a:lnTo>
                  <a:lnTo>
                    <a:pt x="217" y="64"/>
                  </a:lnTo>
                  <a:lnTo>
                    <a:pt x="221" y="67"/>
                  </a:lnTo>
                  <a:lnTo>
                    <a:pt x="224" y="70"/>
                  </a:lnTo>
                  <a:lnTo>
                    <a:pt x="229" y="73"/>
                  </a:lnTo>
                  <a:lnTo>
                    <a:pt x="236" y="74"/>
                  </a:lnTo>
                  <a:lnTo>
                    <a:pt x="244" y="76"/>
                  </a:lnTo>
                  <a:lnTo>
                    <a:pt x="252" y="78"/>
                  </a:lnTo>
                  <a:lnTo>
                    <a:pt x="253" y="78"/>
                  </a:lnTo>
                  <a:lnTo>
                    <a:pt x="258" y="81"/>
                  </a:lnTo>
                  <a:lnTo>
                    <a:pt x="261" y="85"/>
                  </a:lnTo>
                  <a:lnTo>
                    <a:pt x="265" y="88"/>
                  </a:lnTo>
                  <a:lnTo>
                    <a:pt x="270" y="93"/>
                  </a:lnTo>
                  <a:lnTo>
                    <a:pt x="273" y="96"/>
                  </a:lnTo>
                  <a:lnTo>
                    <a:pt x="277" y="99"/>
                  </a:lnTo>
                  <a:lnTo>
                    <a:pt x="277" y="100"/>
                  </a:lnTo>
                  <a:lnTo>
                    <a:pt x="279" y="102"/>
                  </a:lnTo>
                  <a:lnTo>
                    <a:pt x="280" y="102"/>
                  </a:lnTo>
                  <a:lnTo>
                    <a:pt x="283" y="106"/>
                  </a:lnTo>
                  <a:lnTo>
                    <a:pt x="286" y="108"/>
                  </a:lnTo>
                  <a:lnTo>
                    <a:pt x="288" y="109"/>
                  </a:lnTo>
                  <a:lnTo>
                    <a:pt x="288" y="111"/>
                  </a:lnTo>
                  <a:lnTo>
                    <a:pt x="289" y="111"/>
                  </a:lnTo>
                  <a:lnTo>
                    <a:pt x="291" y="112"/>
                  </a:lnTo>
                  <a:lnTo>
                    <a:pt x="291" y="114"/>
                  </a:lnTo>
                  <a:lnTo>
                    <a:pt x="292" y="114"/>
                  </a:lnTo>
                  <a:lnTo>
                    <a:pt x="292" y="115"/>
                  </a:lnTo>
                  <a:lnTo>
                    <a:pt x="294" y="115"/>
                  </a:lnTo>
                  <a:lnTo>
                    <a:pt x="297" y="118"/>
                  </a:lnTo>
                  <a:lnTo>
                    <a:pt x="299" y="120"/>
                  </a:lnTo>
                  <a:lnTo>
                    <a:pt x="299" y="121"/>
                  </a:lnTo>
                  <a:lnTo>
                    <a:pt x="302" y="123"/>
                  </a:lnTo>
                  <a:lnTo>
                    <a:pt x="302" y="124"/>
                  </a:lnTo>
                  <a:lnTo>
                    <a:pt x="303" y="126"/>
                  </a:lnTo>
                  <a:lnTo>
                    <a:pt x="305" y="126"/>
                  </a:lnTo>
                  <a:lnTo>
                    <a:pt x="312" y="134"/>
                  </a:lnTo>
                  <a:lnTo>
                    <a:pt x="314" y="137"/>
                  </a:lnTo>
                  <a:lnTo>
                    <a:pt x="315" y="137"/>
                  </a:lnTo>
                  <a:lnTo>
                    <a:pt x="317" y="138"/>
                  </a:lnTo>
                  <a:lnTo>
                    <a:pt x="318" y="141"/>
                  </a:lnTo>
                  <a:lnTo>
                    <a:pt x="320" y="141"/>
                  </a:lnTo>
                  <a:lnTo>
                    <a:pt x="323" y="144"/>
                  </a:lnTo>
                  <a:lnTo>
                    <a:pt x="324" y="146"/>
                  </a:lnTo>
                  <a:lnTo>
                    <a:pt x="326" y="147"/>
                  </a:lnTo>
                  <a:lnTo>
                    <a:pt x="327" y="149"/>
                  </a:lnTo>
                  <a:lnTo>
                    <a:pt x="333" y="155"/>
                  </a:lnTo>
                  <a:lnTo>
                    <a:pt x="333" y="156"/>
                  </a:lnTo>
                  <a:lnTo>
                    <a:pt x="336" y="158"/>
                  </a:lnTo>
                  <a:lnTo>
                    <a:pt x="338" y="161"/>
                  </a:lnTo>
                  <a:lnTo>
                    <a:pt x="339" y="161"/>
                  </a:lnTo>
                  <a:lnTo>
                    <a:pt x="341" y="164"/>
                  </a:lnTo>
                  <a:lnTo>
                    <a:pt x="342" y="164"/>
                  </a:lnTo>
                  <a:lnTo>
                    <a:pt x="345" y="167"/>
                  </a:lnTo>
                  <a:lnTo>
                    <a:pt x="345" y="168"/>
                  </a:lnTo>
                  <a:lnTo>
                    <a:pt x="347" y="168"/>
                  </a:lnTo>
                  <a:lnTo>
                    <a:pt x="348" y="170"/>
                  </a:lnTo>
                  <a:lnTo>
                    <a:pt x="350" y="170"/>
                  </a:lnTo>
                  <a:lnTo>
                    <a:pt x="353" y="171"/>
                  </a:lnTo>
                  <a:lnTo>
                    <a:pt x="355" y="173"/>
                  </a:lnTo>
                  <a:lnTo>
                    <a:pt x="356" y="173"/>
                  </a:lnTo>
                  <a:lnTo>
                    <a:pt x="359" y="174"/>
                  </a:lnTo>
                  <a:lnTo>
                    <a:pt x="361" y="174"/>
                  </a:lnTo>
                  <a:lnTo>
                    <a:pt x="362" y="174"/>
                  </a:lnTo>
                  <a:lnTo>
                    <a:pt x="364" y="176"/>
                  </a:lnTo>
                  <a:lnTo>
                    <a:pt x="365" y="176"/>
                  </a:lnTo>
                  <a:lnTo>
                    <a:pt x="367" y="177"/>
                  </a:lnTo>
                  <a:lnTo>
                    <a:pt x="368" y="177"/>
                  </a:lnTo>
                  <a:lnTo>
                    <a:pt x="370" y="177"/>
                  </a:lnTo>
                  <a:lnTo>
                    <a:pt x="371" y="177"/>
                  </a:lnTo>
                  <a:lnTo>
                    <a:pt x="374" y="179"/>
                  </a:lnTo>
                  <a:lnTo>
                    <a:pt x="376" y="179"/>
                  </a:lnTo>
                  <a:lnTo>
                    <a:pt x="379" y="180"/>
                  </a:lnTo>
                  <a:lnTo>
                    <a:pt x="382" y="180"/>
                  </a:lnTo>
                  <a:lnTo>
                    <a:pt x="385" y="182"/>
                  </a:lnTo>
                  <a:lnTo>
                    <a:pt x="385" y="184"/>
                  </a:lnTo>
                  <a:lnTo>
                    <a:pt x="385" y="185"/>
                  </a:lnTo>
                  <a:lnTo>
                    <a:pt x="388" y="187"/>
                  </a:lnTo>
                  <a:lnTo>
                    <a:pt x="388" y="188"/>
                  </a:lnTo>
                  <a:lnTo>
                    <a:pt x="389" y="188"/>
                  </a:lnTo>
                  <a:lnTo>
                    <a:pt x="389" y="187"/>
                  </a:lnTo>
                  <a:lnTo>
                    <a:pt x="391" y="184"/>
                  </a:lnTo>
                  <a:lnTo>
                    <a:pt x="392" y="184"/>
                  </a:lnTo>
                  <a:lnTo>
                    <a:pt x="395" y="184"/>
                  </a:lnTo>
                  <a:lnTo>
                    <a:pt x="397" y="185"/>
                  </a:lnTo>
                  <a:lnTo>
                    <a:pt x="397" y="187"/>
                  </a:lnTo>
                  <a:lnTo>
                    <a:pt x="397" y="188"/>
                  </a:lnTo>
                  <a:lnTo>
                    <a:pt x="398" y="188"/>
                  </a:lnTo>
                  <a:lnTo>
                    <a:pt x="400" y="188"/>
                  </a:lnTo>
                  <a:lnTo>
                    <a:pt x="400" y="187"/>
                  </a:lnTo>
                  <a:lnTo>
                    <a:pt x="400" y="188"/>
                  </a:lnTo>
                  <a:lnTo>
                    <a:pt x="400" y="190"/>
                  </a:lnTo>
                  <a:lnTo>
                    <a:pt x="401" y="191"/>
                  </a:lnTo>
                  <a:lnTo>
                    <a:pt x="401" y="193"/>
                  </a:lnTo>
                  <a:lnTo>
                    <a:pt x="403" y="193"/>
                  </a:lnTo>
                  <a:lnTo>
                    <a:pt x="406" y="196"/>
                  </a:lnTo>
                  <a:lnTo>
                    <a:pt x="408" y="197"/>
                  </a:lnTo>
                  <a:lnTo>
                    <a:pt x="409" y="199"/>
                  </a:lnTo>
                  <a:lnTo>
                    <a:pt x="409" y="200"/>
                  </a:lnTo>
                  <a:lnTo>
                    <a:pt x="412" y="202"/>
                  </a:lnTo>
                  <a:lnTo>
                    <a:pt x="414" y="203"/>
                  </a:lnTo>
                  <a:lnTo>
                    <a:pt x="415" y="205"/>
                  </a:lnTo>
                  <a:lnTo>
                    <a:pt x="418" y="208"/>
                  </a:lnTo>
                  <a:lnTo>
                    <a:pt x="420" y="206"/>
                  </a:lnTo>
                  <a:lnTo>
                    <a:pt x="423" y="206"/>
                  </a:lnTo>
                  <a:lnTo>
                    <a:pt x="426" y="206"/>
                  </a:lnTo>
                  <a:lnTo>
                    <a:pt x="429" y="208"/>
                  </a:lnTo>
                  <a:lnTo>
                    <a:pt x="433" y="211"/>
                  </a:lnTo>
                  <a:lnTo>
                    <a:pt x="435" y="211"/>
                  </a:lnTo>
                  <a:lnTo>
                    <a:pt x="435" y="212"/>
                  </a:lnTo>
                  <a:lnTo>
                    <a:pt x="435" y="214"/>
                  </a:lnTo>
                  <a:lnTo>
                    <a:pt x="436" y="214"/>
                  </a:lnTo>
                  <a:lnTo>
                    <a:pt x="436" y="215"/>
                  </a:lnTo>
                  <a:lnTo>
                    <a:pt x="436" y="217"/>
                  </a:lnTo>
                  <a:lnTo>
                    <a:pt x="438" y="217"/>
                  </a:lnTo>
                  <a:lnTo>
                    <a:pt x="439" y="218"/>
                  </a:lnTo>
                  <a:lnTo>
                    <a:pt x="442" y="218"/>
                  </a:lnTo>
                  <a:lnTo>
                    <a:pt x="442" y="220"/>
                  </a:lnTo>
                  <a:lnTo>
                    <a:pt x="445" y="220"/>
                  </a:lnTo>
                  <a:lnTo>
                    <a:pt x="447" y="220"/>
                  </a:lnTo>
                  <a:lnTo>
                    <a:pt x="447" y="221"/>
                  </a:lnTo>
                  <a:lnTo>
                    <a:pt x="448" y="221"/>
                  </a:lnTo>
                  <a:lnTo>
                    <a:pt x="448" y="220"/>
                  </a:lnTo>
                  <a:lnTo>
                    <a:pt x="450" y="220"/>
                  </a:lnTo>
                  <a:lnTo>
                    <a:pt x="451" y="220"/>
                  </a:lnTo>
                  <a:lnTo>
                    <a:pt x="453" y="220"/>
                  </a:lnTo>
                  <a:lnTo>
                    <a:pt x="454" y="220"/>
                  </a:lnTo>
                  <a:lnTo>
                    <a:pt x="456" y="220"/>
                  </a:lnTo>
                  <a:lnTo>
                    <a:pt x="457" y="220"/>
                  </a:lnTo>
                  <a:lnTo>
                    <a:pt x="459" y="220"/>
                  </a:lnTo>
                  <a:lnTo>
                    <a:pt x="459" y="221"/>
                  </a:lnTo>
                  <a:lnTo>
                    <a:pt x="460" y="223"/>
                  </a:lnTo>
                  <a:lnTo>
                    <a:pt x="460" y="224"/>
                  </a:lnTo>
                  <a:lnTo>
                    <a:pt x="460" y="226"/>
                  </a:lnTo>
                  <a:lnTo>
                    <a:pt x="460" y="227"/>
                  </a:lnTo>
                  <a:lnTo>
                    <a:pt x="462" y="227"/>
                  </a:lnTo>
                  <a:lnTo>
                    <a:pt x="462" y="229"/>
                  </a:lnTo>
                  <a:lnTo>
                    <a:pt x="463" y="229"/>
                  </a:lnTo>
                  <a:lnTo>
                    <a:pt x="463" y="230"/>
                  </a:lnTo>
                  <a:lnTo>
                    <a:pt x="465" y="230"/>
                  </a:lnTo>
                  <a:lnTo>
                    <a:pt x="467" y="230"/>
                  </a:lnTo>
                  <a:lnTo>
                    <a:pt x="467" y="232"/>
                  </a:lnTo>
                  <a:lnTo>
                    <a:pt x="468" y="232"/>
                  </a:lnTo>
                  <a:lnTo>
                    <a:pt x="468" y="233"/>
                  </a:lnTo>
                  <a:lnTo>
                    <a:pt x="470" y="235"/>
                  </a:lnTo>
                  <a:lnTo>
                    <a:pt x="471" y="235"/>
                  </a:lnTo>
                  <a:lnTo>
                    <a:pt x="473" y="235"/>
                  </a:lnTo>
                  <a:lnTo>
                    <a:pt x="474" y="235"/>
                  </a:lnTo>
                  <a:lnTo>
                    <a:pt x="474" y="237"/>
                  </a:lnTo>
                  <a:lnTo>
                    <a:pt x="476" y="237"/>
                  </a:lnTo>
                  <a:lnTo>
                    <a:pt x="476" y="238"/>
                  </a:lnTo>
                  <a:lnTo>
                    <a:pt x="477" y="238"/>
                  </a:lnTo>
                  <a:lnTo>
                    <a:pt x="479" y="238"/>
                  </a:lnTo>
                  <a:lnTo>
                    <a:pt x="479" y="240"/>
                  </a:lnTo>
                  <a:lnTo>
                    <a:pt x="480" y="240"/>
                  </a:lnTo>
                  <a:lnTo>
                    <a:pt x="480" y="241"/>
                  </a:lnTo>
                  <a:lnTo>
                    <a:pt x="482" y="241"/>
                  </a:lnTo>
                  <a:lnTo>
                    <a:pt x="483" y="241"/>
                  </a:lnTo>
                  <a:lnTo>
                    <a:pt x="485" y="243"/>
                  </a:lnTo>
                  <a:lnTo>
                    <a:pt x="486" y="243"/>
                  </a:lnTo>
                  <a:lnTo>
                    <a:pt x="486" y="244"/>
                  </a:lnTo>
                  <a:lnTo>
                    <a:pt x="488" y="244"/>
                  </a:lnTo>
                  <a:lnTo>
                    <a:pt x="489" y="244"/>
                  </a:lnTo>
                  <a:lnTo>
                    <a:pt x="489" y="246"/>
                  </a:lnTo>
                  <a:lnTo>
                    <a:pt x="489" y="247"/>
                  </a:lnTo>
                  <a:lnTo>
                    <a:pt x="491" y="247"/>
                  </a:lnTo>
                  <a:lnTo>
                    <a:pt x="491" y="249"/>
                  </a:lnTo>
                  <a:lnTo>
                    <a:pt x="489" y="249"/>
                  </a:lnTo>
                  <a:lnTo>
                    <a:pt x="491" y="249"/>
                  </a:lnTo>
                  <a:lnTo>
                    <a:pt x="491" y="250"/>
                  </a:lnTo>
                  <a:lnTo>
                    <a:pt x="492" y="250"/>
                  </a:lnTo>
                  <a:lnTo>
                    <a:pt x="494" y="250"/>
                  </a:lnTo>
                  <a:lnTo>
                    <a:pt x="495" y="250"/>
                  </a:lnTo>
                  <a:lnTo>
                    <a:pt x="497" y="250"/>
                  </a:lnTo>
                  <a:lnTo>
                    <a:pt x="498" y="250"/>
                  </a:lnTo>
                  <a:lnTo>
                    <a:pt x="500" y="252"/>
                  </a:lnTo>
                  <a:lnTo>
                    <a:pt x="501" y="253"/>
                  </a:lnTo>
                  <a:lnTo>
                    <a:pt x="503" y="255"/>
                  </a:lnTo>
                  <a:lnTo>
                    <a:pt x="504" y="255"/>
                  </a:lnTo>
                  <a:lnTo>
                    <a:pt x="506" y="255"/>
                  </a:lnTo>
                  <a:lnTo>
                    <a:pt x="506" y="256"/>
                  </a:lnTo>
                  <a:lnTo>
                    <a:pt x="509" y="258"/>
                  </a:lnTo>
                  <a:lnTo>
                    <a:pt x="510" y="258"/>
                  </a:lnTo>
                  <a:lnTo>
                    <a:pt x="510" y="259"/>
                  </a:lnTo>
                  <a:lnTo>
                    <a:pt x="512" y="259"/>
                  </a:lnTo>
                  <a:lnTo>
                    <a:pt x="513" y="259"/>
                  </a:lnTo>
                  <a:lnTo>
                    <a:pt x="513" y="261"/>
                  </a:lnTo>
                  <a:lnTo>
                    <a:pt x="515" y="261"/>
                  </a:lnTo>
                  <a:lnTo>
                    <a:pt x="515" y="262"/>
                  </a:lnTo>
                  <a:lnTo>
                    <a:pt x="516" y="262"/>
                  </a:lnTo>
                  <a:lnTo>
                    <a:pt x="516" y="264"/>
                  </a:lnTo>
                  <a:lnTo>
                    <a:pt x="516" y="265"/>
                  </a:lnTo>
                  <a:lnTo>
                    <a:pt x="518" y="265"/>
                  </a:lnTo>
                  <a:lnTo>
                    <a:pt x="516" y="265"/>
                  </a:lnTo>
                  <a:lnTo>
                    <a:pt x="515" y="265"/>
                  </a:lnTo>
                  <a:lnTo>
                    <a:pt x="515" y="267"/>
                  </a:lnTo>
                  <a:lnTo>
                    <a:pt x="515" y="268"/>
                  </a:lnTo>
                  <a:lnTo>
                    <a:pt x="515" y="270"/>
                  </a:lnTo>
                  <a:lnTo>
                    <a:pt x="513" y="270"/>
                  </a:lnTo>
                  <a:lnTo>
                    <a:pt x="515" y="270"/>
                  </a:lnTo>
                  <a:lnTo>
                    <a:pt x="515" y="271"/>
                  </a:lnTo>
                  <a:lnTo>
                    <a:pt x="515" y="273"/>
                  </a:lnTo>
                  <a:lnTo>
                    <a:pt x="516" y="273"/>
                  </a:lnTo>
                  <a:lnTo>
                    <a:pt x="516" y="274"/>
                  </a:lnTo>
                  <a:lnTo>
                    <a:pt x="518" y="274"/>
                  </a:lnTo>
                  <a:lnTo>
                    <a:pt x="519" y="276"/>
                  </a:lnTo>
                  <a:lnTo>
                    <a:pt x="521" y="276"/>
                  </a:lnTo>
                  <a:lnTo>
                    <a:pt x="521" y="277"/>
                  </a:lnTo>
                  <a:lnTo>
                    <a:pt x="523" y="277"/>
                  </a:lnTo>
                  <a:lnTo>
                    <a:pt x="524" y="277"/>
                  </a:lnTo>
                  <a:lnTo>
                    <a:pt x="526" y="279"/>
                  </a:lnTo>
                  <a:lnTo>
                    <a:pt x="526" y="280"/>
                  </a:lnTo>
                  <a:lnTo>
                    <a:pt x="526" y="282"/>
                  </a:lnTo>
                  <a:lnTo>
                    <a:pt x="527" y="282"/>
                  </a:lnTo>
                  <a:lnTo>
                    <a:pt x="527" y="283"/>
                  </a:lnTo>
                  <a:lnTo>
                    <a:pt x="529" y="283"/>
                  </a:lnTo>
                  <a:lnTo>
                    <a:pt x="529" y="285"/>
                  </a:lnTo>
                  <a:lnTo>
                    <a:pt x="530" y="286"/>
                  </a:lnTo>
                  <a:lnTo>
                    <a:pt x="530" y="288"/>
                  </a:lnTo>
                  <a:lnTo>
                    <a:pt x="530" y="290"/>
                  </a:lnTo>
                  <a:lnTo>
                    <a:pt x="532" y="290"/>
                  </a:lnTo>
                  <a:lnTo>
                    <a:pt x="532" y="288"/>
                  </a:lnTo>
                  <a:lnTo>
                    <a:pt x="533" y="288"/>
                  </a:lnTo>
                  <a:lnTo>
                    <a:pt x="535" y="286"/>
                  </a:lnTo>
                  <a:lnTo>
                    <a:pt x="536" y="288"/>
                  </a:lnTo>
                  <a:lnTo>
                    <a:pt x="536" y="286"/>
                  </a:lnTo>
                  <a:lnTo>
                    <a:pt x="538" y="286"/>
                  </a:lnTo>
                  <a:lnTo>
                    <a:pt x="541" y="283"/>
                  </a:lnTo>
                  <a:lnTo>
                    <a:pt x="539" y="283"/>
                  </a:lnTo>
                  <a:lnTo>
                    <a:pt x="541" y="282"/>
                  </a:lnTo>
                  <a:lnTo>
                    <a:pt x="544" y="280"/>
                  </a:lnTo>
                  <a:lnTo>
                    <a:pt x="545" y="280"/>
                  </a:lnTo>
                  <a:lnTo>
                    <a:pt x="545" y="279"/>
                  </a:lnTo>
                  <a:lnTo>
                    <a:pt x="547" y="279"/>
                  </a:lnTo>
                  <a:lnTo>
                    <a:pt x="547" y="277"/>
                  </a:lnTo>
                  <a:lnTo>
                    <a:pt x="548" y="277"/>
                  </a:lnTo>
                  <a:lnTo>
                    <a:pt x="550" y="276"/>
                  </a:lnTo>
                  <a:lnTo>
                    <a:pt x="551" y="276"/>
                  </a:lnTo>
                  <a:lnTo>
                    <a:pt x="553" y="274"/>
                  </a:lnTo>
                  <a:lnTo>
                    <a:pt x="554" y="271"/>
                  </a:lnTo>
                  <a:lnTo>
                    <a:pt x="554" y="270"/>
                  </a:lnTo>
                  <a:lnTo>
                    <a:pt x="556" y="270"/>
                  </a:lnTo>
                  <a:lnTo>
                    <a:pt x="556" y="268"/>
                  </a:lnTo>
                  <a:lnTo>
                    <a:pt x="557" y="267"/>
                  </a:lnTo>
                  <a:lnTo>
                    <a:pt x="557" y="265"/>
                  </a:lnTo>
                  <a:lnTo>
                    <a:pt x="559" y="264"/>
                  </a:lnTo>
                  <a:lnTo>
                    <a:pt x="559" y="262"/>
                  </a:lnTo>
                  <a:lnTo>
                    <a:pt x="560" y="262"/>
                  </a:lnTo>
                  <a:lnTo>
                    <a:pt x="560" y="261"/>
                  </a:lnTo>
                  <a:lnTo>
                    <a:pt x="562" y="259"/>
                  </a:lnTo>
                  <a:lnTo>
                    <a:pt x="562" y="261"/>
                  </a:lnTo>
                  <a:lnTo>
                    <a:pt x="562" y="259"/>
                  </a:lnTo>
                  <a:lnTo>
                    <a:pt x="563" y="259"/>
                  </a:lnTo>
                  <a:lnTo>
                    <a:pt x="562" y="258"/>
                  </a:lnTo>
                  <a:lnTo>
                    <a:pt x="563" y="256"/>
                  </a:lnTo>
                  <a:lnTo>
                    <a:pt x="563" y="255"/>
                  </a:lnTo>
                  <a:lnTo>
                    <a:pt x="565" y="253"/>
                  </a:lnTo>
                  <a:lnTo>
                    <a:pt x="565" y="252"/>
                  </a:lnTo>
                  <a:lnTo>
                    <a:pt x="566" y="250"/>
                  </a:lnTo>
                  <a:lnTo>
                    <a:pt x="568" y="249"/>
                  </a:lnTo>
                  <a:lnTo>
                    <a:pt x="568" y="247"/>
                  </a:lnTo>
                  <a:lnTo>
                    <a:pt x="571" y="243"/>
                  </a:lnTo>
                  <a:lnTo>
                    <a:pt x="571" y="241"/>
                  </a:lnTo>
                  <a:lnTo>
                    <a:pt x="572" y="241"/>
                  </a:lnTo>
                  <a:lnTo>
                    <a:pt x="572" y="240"/>
                  </a:lnTo>
                  <a:lnTo>
                    <a:pt x="572" y="238"/>
                  </a:lnTo>
                  <a:lnTo>
                    <a:pt x="574" y="238"/>
                  </a:lnTo>
                  <a:lnTo>
                    <a:pt x="574" y="237"/>
                  </a:lnTo>
                  <a:lnTo>
                    <a:pt x="575" y="233"/>
                  </a:lnTo>
                  <a:lnTo>
                    <a:pt x="577" y="233"/>
                  </a:lnTo>
                  <a:lnTo>
                    <a:pt x="579" y="229"/>
                  </a:lnTo>
                  <a:lnTo>
                    <a:pt x="580" y="227"/>
                  </a:lnTo>
                  <a:lnTo>
                    <a:pt x="585" y="229"/>
                  </a:lnTo>
                  <a:lnTo>
                    <a:pt x="588" y="229"/>
                  </a:lnTo>
                  <a:lnTo>
                    <a:pt x="589" y="229"/>
                  </a:lnTo>
                  <a:lnTo>
                    <a:pt x="589" y="230"/>
                  </a:lnTo>
                  <a:lnTo>
                    <a:pt x="591" y="230"/>
                  </a:lnTo>
                  <a:lnTo>
                    <a:pt x="592" y="230"/>
                  </a:lnTo>
                  <a:lnTo>
                    <a:pt x="595" y="232"/>
                  </a:lnTo>
                  <a:lnTo>
                    <a:pt x="597" y="232"/>
                  </a:lnTo>
                  <a:lnTo>
                    <a:pt x="598" y="232"/>
                  </a:lnTo>
                  <a:lnTo>
                    <a:pt x="600" y="233"/>
                  </a:lnTo>
                  <a:lnTo>
                    <a:pt x="601" y="233"/>
                  </a:lnTo>
                  <a:lnTo>
                    <a:pt x="603" y="233"/>
                  </a:lnTo>
                  <a:lnTo>
                    <a:pt x="609" y="237"/>
                  </a:lnTo>
                  <a:lnTo>
                    <a:pt x="610" y="237"/>
                  </a:lnTo>
                  <a:lnTo>
                    <a:pt x="613" y="238"/>
                  </a:lnTo>
                  <a:lnTo>
                    <a:pt x="615" y="238"/>
                  </a:lnTo>
                  <a:lnTo>
                    <a:pt x="616" y="240"/>
                  </a:lnTo>
                  <a:lnTo>
                    <a:pt x="618" y="240"/>
                  </a:lnTo>
                  <a:lnTo>
                    <a:pt x="619" y="241"/>
                  </a:lnTo>
                  <a:lnTo>
                    <a:pt x="621" y="241"/>
                  </a:lnTo>
                  <a:lnTo>
                    <a:pt x="622" y="241"/>
                  </a:lnTo>
                  <a:lnTo>
                    <a:pt x="622" y="243"/>
                  </a:lnTo>
                  <a:lnTo>
                    <a:pt x="624" y="243"/>
                  </a:lnTo>
                  <a:lnTo>
                    <a:pt x="628" y="244"/>
                  </a:lnTo>
                  <a:lnTo>
                    <a:pt x="631" y="246"/>
                  </a:lnTo>
                  <a:lnTo>
                    <a:pt x="633" y="246"/>
                  </a:lnTo>
                  <a:lnTo>
                    <a:pt x="636" y="247"/>
                  </a:lnTo>
                  <a:lnTo>
                    <a:pt x="638" y="247"/>
                  </a:lnTo>
                  <a:lnTo>
                    <a:pt x="639" y="249"/>
                  </a:lnTo>
                  <a:lnTo>
                    <a:pt x="641" y="249"/>
                  </a:lnTo>
                  <a:lnTo>
                    <a:pt x="642" y="249"/>
                  </a:lnTo>
                  <a:lnTo>
                    <a:pt x="642" y="250"/>
                  </a:lnTo>
                  <a:lnTo>
                    <a:pt x="644" y="250"/>
                  </a:lnTo>
                  <a:lnTo>
                    <a:pt x="645" y="250"/>
                  </a:lnTo>
                  <a:lnTo>
                    <a:pt x="647" y="252"/>
                  </a:lnTo>
                  <a:lnTo>
                    <a:pt x="650" y="252"/>
                  </a:lnTo>
                  <a:lnTo>
                    <a:pt x="653" y="253"/>
                  </a:lnTo>
                  <a:lnTo>
                    <a:pt x="656" y="255"/>
                  </a:lnTo>
                  <a:lnTo>
                    <a:pt x="657" y="256"/>
                  </a:lnTo>
                  <a:lnTo>
                    <a:pt x="660" y="256"/>
                  </a:lnTo>
                  <a:lnTo>
                    <a:pt x="665" y="258"/>
                  </a:lnTo>
                  <a:lnTo>
                    <a:pt x="666" y="258"/>
                  </a:lnTo>
                  <a:lnTo>
                    <a:pt x="668" y="259"/>
                  </a:lnTo>
                  <a:lnTo>
                    <a:pt x="669" y="259"/>
                  </a:lnTo>
                  <a:lnTo>
                    <a:pt x="674" y="261"/>
                  </a:lnTo>
                  <a:lnTo>
                    <a:pt x="678" y="262"/>
                  </a:lnTo>
                  <a:lnTo>
                    <a:pt x="680" y="262"/>
                  </a:lnTo>
                  <a:lnTo>
                    <a:pt x="680" y="264"/>
                  </a:lnTo>
                  <a:lnTo>
                    <a:pt x="681" y="264"/>
                  </a:lnTo>
                  <a:lnTo>
                    <a:pt x="684" y="264"/>
                  </a:lnTo>
                  <a:lnTo>
                    <a:pt x="686" y="264"/>
                  </a:lnTo>
                  <a:lnTo>
                    <a:pt x="687" y="264"/>
                  </a:lnTo>
                  <a:lnTo>
                    <a:pt x="689" y="264"/>
                  </a:lnTo>
                  <a:lnTo>
                    <a:pt x="692" y="265"/>
                  </a:lnTo>
                  <a:lnTo>
                    <a:pt x="694" y="265"/>
                  </a:lnTo>
                  <a:lnTo>
                    <a:pt x="695" y="265"/>
                  </a:lnTo>
                  <a:lnTo>
                    <a:pt x="701" y="265"/>
                  </a:lnTo>
                  <a:lnTo>
                    <a:pt x="703" y="267"/>
                  </a:lnTo>
                  <a:lnTo>
                    <a:pt x="704" y="267"/>
                  </a:lnTo>
                  <a:lnTo>
                    <a:pt x="706" y="267"/>
                  </a:lnTo>
                  <a:lnTo>
                    <a:pt x="707" y="267"/>
                  </a:lnTo>
                  <a:lnTo>
                    <a:pt x="709" y="267"/>
                  </a:lnTo>
                  <a:lnTo>
                    <a:pt x="710" y="267"/>
                  </a:lnTo>
                  <a:lnTo>
                    <a:pt x="713" y="268"/>
                  </a:lnTo>
                  <a:lnTo>
                    <a:pt x="715" y="268"/>
                  </a:lnTo>
                  <a:lnTo>
                    <a:pt x="716" y="268"/>
                  </a:lnTo>
                  <a:lnTo>
                    <a:pt x="719" y="268"/>
                  </a:lnTo>
                  <a:lnTo>
                    <a:pt x="722" y="268"/>
                  </a:lnTo>
                  <a:lnTo>
                    <a:pt x="725" y="270"/>
                  </a:lnTo>
                  <a:lnTo>
                    <a:pt x="727" y="270"/>
                  </a:lnTo>
                  <a:lnTo>
                    <a:pt x="728" y="271"/>
                  </a:lnTo>
                  <a:lnTo>
                    <a:pt x="730" y="273"/>
                  </a:lnTo>
                  <a:lnTo>
                    <a:pt x="731" y="274"/>
                  </a:lnTo>
                  <a:lnTo>
                    <a:pt x="733" y="276"/>
                  </a:lnTo>
                  <a:lnTo>
                    <a:pt x="736" y="279"/>
                  </a:lnTo>
                  <a:lnTo>
                    <a:pt x="737" y="279"/>
                  </a:lnTo>
                  <a:lnTo>
                    <a:pt x="740" y="280"/>
                  </a:lnTo>
                  <a:lnTo>
                    <a:pt x="740" y="282"/>
                  </a:lnTo>
                  <a:lnTo>
                    <a:pt x="742" y="282"/>
                  </a:lnTo>
                  <a:lnTo>
                    <a:pt x="743" y="282"/>
                  </a:lnTo>
                  <a:lnTo>
                    <a:pt x="743" y="283"/>
                  </a:lnTo>
                  <a:lnTo>
                    <a:pt x="745" y="283"/>
                  </a:lnTo>
                  <a:lnTo>
                    <a:pt x="747" y="285"/>
                  </a:lnTo>
                  <a:lnTo>
                    <a:pt x="750" y="286"/>
                  </a:lnTo>
                  <a:lnTo>
                    <a:pt x="751" y="288"/>
                  </a:lnTo>
                  <a:lnTo>
                    <a:pt x="753" y="288"/>
                  </a:lnTo>
                  <a:lnTo>
                    <a:pt x="754" y="290"/>
                  </a:lnTo>
                  <a:lnTo>
                    <a:pt x="757" y="293"/>
                  </a:lnTo>
                  <a:lnTo>
                    <a:pt x="759" y="293"/>
                  </a:lnTo>
                  <a:lnTo>
                    <a:pt x="762" y="294"/>
                  </a:lnTo>
                  <a:lnTo>
                    <a:pt x="760" y="294"/>
                  </a:lnTo>
                  <a:lnTo>
                    <a:pt x="763" y="300"/>
                  </a:lnTo>
                  <a:lnTo>
                    <a:pt x="759" y="305"/>
                  </a:lnTo>
                  <a:lnTo>
                    <a:pt x="754" y="309"/>
                  </a:lnTo>
                  <a:lnTo>
                    <a:pt x="753" y="309"/>
                  </a:lnTo>
                  <a:lnTo>
                    <a:pt x="750" y="317"/>
                  </a:lnTo>
                  <a:lnTo>
                    <a:pt x="747" y="321"/>
                  </a:lnTo>
                  <a:lnTo>
                    <a:pt x="745" y="326"/>
                  </a:lnTo>
                  <a:lnTo>
                    <a:pt x="743" y="329"/>
                  </a:lnTo>
                  <a:lnTo>
                    <a:pt x="740" y="338"/>
                  </a:lnTo>
                  <a:lnTo>
                    <a:pt x="740" y="341"/>
                  </a:lnTo>
                  <a:lnTo>
                    <a:pt x="739" y="344"/>
                  </a:lnTo>
                  <a:lnTo>
                    <a:pt x="739" y="349"/>
                  </a:lnTo>
                  <a:lnTo>
                    <a:pt x="736" y="359"/>
                  </a:lnTo>
                  <a:lnTo>
                    <a:pt x="740" y="370"/>
                  </a:lnTo>
                  <a:lnTo>
                    <a:pt x="740" y="376"/>
                  </a:lnTo>
                  <a:lnTo>
                    <a:pt x="742" y="380"/>
                  </a:lnTo>
                  <a:lnTo>
                    <a:pt x="747" y="388"/>
                  </a:lnTo>
                  <a:lnTo>
                    <a:pt x="750" y="400"/>
                  </a:lnTo>
                  <a:lnTo>
                    <a:pt x="766" y="406"/>
                  </a:lnTo>
                  <a:lnTo>
                    <a:pt x="775" y="430"/>
                  </a:lnTo>
                  <a:lnTo>
                    <a:pt x="781" y="439"/>
                  </a:lnTo>
                  <a:lnTo>
                    <a:pt x="783" y="447"/>
                  </a:lnTo>
                  <a:lnTo>
                    <a:pt x="771" y="465"/>
                  </a:lnTo>
                  <a:lnTo>
                    <a:pt x="762" y="483"/>
                  </a:lnTo>
                  <a:lnTo>
                    <a:pt x="748" y="492"/>
                  </a:lnTo>
                  <a:lnTo>
                    <a:pt x="734" y="514"/>
                  </a:lnTo>
                  <a:lnTo>
                    <a:pt x="725" y="518"/>
                  </a:lnTo>
                  <a:lnTo>
                    <a:pt x="721" y="526"/>
                  </a:lnTo>
                  <a:lnTo>
                    <a:pt x="722" y="529"/>
                  </a:lnTo>
                  <a:lnTo>
                    <a:pt x="724" y="533"/>
                  </a:lnTo>
                  <a:lnTo>
                    <a:pt x="722" y="541"/>
                  </a:lnTo>
                  <a:lnTo>
                    <a:pt x="718" y="544"/>
                  </a:lnTo>
                  <a:lnTo>
                    <a:pt x="716" y="561"/>
                  </a:lnTo>
                  <a:lnTo>
                    <a:pt x="716" y="565"/>
                  </a:lnTo>
                  <a:lnTo>
                    <a:pt x="706" y="601"/>
                  </a:lnTo>
                  <a:lnTo>
                    <a:pt x="704" y="606"/>
                  </a:lnTo>
                  <a:lnTo>
                    <a:pt x="730" y="606"/>
                  </a:lnTo>
                  <a:lnTo>
                    <a:pt x="724" y="636"/>
                  </a:lnTo>
                  <a:lnTo>
                    <a:pt x="710" y="667"/>
                  </a:lnTo>
                  <a:lnTo>
                    <a:pt x="701" y="667"/>
                  </a:lnTo>
                  <a:lnTo>
                    <a:pt x="697" y="629"/>
                  </a:lnTo>
                  <a:lnTo>
                    <a:pt x="692" y="630"/>
                  </a:lnTo>
                  <a:lnTo>
                    <a:pt x="672" y="639"/>
                  </a:lnTo>
                  <a:lnTo>
                    <a:pt x="668" y="648"/>
                  </a:lnTo>
                  <a:lnTo>
                    <a:pt x="663" y="654"/>
                  </a:lnTo>
                  <a:lnTo>
                    <a:pt x="660" y="659"/>
                  </a:lnTo>
                  <a:lnTo>
                    <a:pt x="645" y="661"/>
                  </a:lnTo>
                  <a:lnTo>
                    <a:pt x="639" y="66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AC3D28EE-5F89-B7FD-A6FE-F6F1758E7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909" y="2922825"/>
              <a:ext cx="444044" cy="612277"/>
            </a:xfrm>
            <a:custGeom>
              <a:avLst/>
              <a:gdLst>
                <a:gd name="T0" fmla="*/ 295 w 388"/>
                <a:gd name="T1" fmla="*/ 524 h 535"/>
                <a:gd name="T2" fmla="*/ 285 w 388"/>
                <a:gd name="T3" fmla="*/ 533 h 535"/>
                <a:gd name="T4" fmla="*/ 270 w 388"/>
                <a:gd name="T5" fmla="*/ 527 h 535"/>
                <a:gd name="T6" fmla="*/ 262 w 388"/>
                <a:gd name="T7" fmla="*/ 515 h 535"/>
                <a:gd name="T8" fmla="*/ 250 w 388"/>
                <a:gd name="T9" fmla="*/ 497 h 535"/>
                <a:gd name="T10" fmla="*/ 233 w 388"/>
                <a:gd name="T11" fmla="*/ 488 h 535"/>
                <a:gd name="T12" fmla="*/ 224 w 388"/>
                <a:gd name="T13" fmla="*/ 473 h 535"/>
                <a:gd name="T14" fmla="*/ 218 w 388"/>
                <a:gd name="T15" fmla="*/ 461 h 535"/>
                <a:gd name="T16" fmla="*/ 206 w 388"/>
                <a:gd name="T17" fmla="*/ 441 h 535"/>
                <a:gd name="T18" fmla="*/ 217 w 388"/>
                <a:gd name="T19" fmla="*/ 423 h 535"/>
                <a:gd name="T20" fmla="*/ 227 w 388"/>
                <a:gd name="T21" fmla="*/ 403 h 535"/>
                <a:gd name="T22" fmla="*/ 229 w 388"/>
                <a:gd name="T23" fmla="*/ 383 h 535"/>
                <a:gd name="T24" fmla="*/ 212 w 388"/>
                <a:gd name="T25" fmla="*/ 359 h 535"/>
                <a:gd name="T26" fmla="*/ 193 w 388"/>
                <a:gd name="T27" fmla="*/ 335 h 535"/>
                <a:gd name="T28" fmla="*/ 164 w 388"/>
                <a:gd name="T29" fmla="*/ 326 h 535"/>
                <a:gd name="T30" fmla="*/ 149 w 388"/>
                <a:gd name="T31" fmla="*/ 309 h 535"/>
                <a:gd name="T32" fmla="*/ 140 w 388"/>
                <a:gd name="T33" fmla="*/ 276 h 535"/>
                <a:gd name="T34" fmla="*/ 120 w 388"/>
                <a:gd name="T35" fmla="*/ 253 h 535"/>
                <a:gd name="T36" fmla="*/ 99 w 388"/>
                <a:gd name="T37" fmla="*/ 224 h 535"/>
                <a:gd name="T38" fmla="*/ 87 w 388"/>
                <a:gd name="T39" fmla="*/ 196 h 535"/>
                <a:gd name="T40" fmla="*/ 81 w 388"/>
                <a:gd name="T41" fmla="*/ 196 h 535"/>
                <a:gd name="T42" fmla="*/ 61 w 388"/>
                <a:gd name="T43" fmla="*/ 211 h 535"/>
                <a:gd name="T44" fmla="*/ 47 w 388"/>
                <a:gd name="T45" fmla="*/ 211 h 535"/>
                <a:gd name="T46" fmla="*/ 32 w 388"/>
                <a:gd name="T47" fmla="*/ 209 h 535"/>
                <a:gd name="T48" fmla="*/ 25 w 388"/>
                <a:gd name="T49" fmla="*/ 208 h 535"/>
                <a:gd name="T50" fmla="*/ 25 w 388"/>
                <a:gd name="T51" fmla="*/ 193 h 535"/>
                <a:gd name="T52" fmla="*/ 11 w 388"/>
                <a:gd name="T53" fmla="*/ 185 h 535"/>
                <a:gd name="T54" fmla="*/ 8 w 388"/>
                <a:gd name="T55" fmla="*/ 161 h 535"/>
                <a:gd name="T56" fmla="*/ 14 w 388"/>
                <a:gd name="T57" fmla="*/ 132 h 535"/>
                <a:gd name="T58" fmla="*/ 25 w 388"/>
                <a:gd name="T59" fmla="*/ 115 h 535"/>
                <a:gd name="T60" fmla="*/ 34 w 388"/>
                <a:gd name="T61" fmla="*/ 118 h 535"/>
                <a:gd name="T62" fmla="*/ 41 w 388"/>
                <a:gd name="T63" fmla="*/ 132 h 535"/>
                <a:gd name="T64" fmla="*/ 38 w 388"/>
                <a:gd name="T65" fmla="*/ 118 h 535"/>
                <a:gd name="T66" fmla="*/ 50 w 388"/>
                <a:gd name="T67" fmla="*/ 129 h 535"/>
                <a:gd name="T68" fmla="*/ 58 w 388"/>
                <a:gd name="T69" fmla="*/ 115 h 535"/>
                <a:gd name="T70" fmla="*/ 79 w 388"/>
                <a:gd name="T71" fmla="*/ 121 h 535"/>
                <a:gd name="T72" fmla="*/ 82 w 388"/>
                <a:gd name="T73" fmla="*/ 99 h 535"/>
                <a:gd name="T74" fmla="*/ 85 w 388"/>
                <a:gd name="T75" fmla="*/ 80 h 535"/>
                <a:gd name="T76" fmla="*/ 109 w 388"/>
                <a:gd name="T77" fmla="*/ 61 h 535"/>
                <a:gd name="T78" fmla="*/ 114 w 388"/>
                <a:gd name="T79" fmla="*/ 37 h 535"/>
                <a:gd name="T80" fmla="*/ 111 w 388"/>
                <a:gd name="T81" fmla="*/ 12 h 535"/>
                <a:gd name="T82" fmla="*/ 155 w 388"/>
                <a:gd name="T83" fmla="*/ 6 h 535"/>
                <a:gd name="T84" fmla="*/ 199 w 388"/>
                <a:gd name="T85" fmla="*/ 24 h 535"/>
                <a:gd name="T86" fmla="*/ 244 w 388"/>
                <a:gd name="T87" fmla="*/ 26 h 535"/>
                <a:gd name="T88" fmla="*/ 262 w 388"/>
                <a:gd name="T89" fmla="*/ 32 h 535"/>
                <a:gd name="T90" fmla="*/ 286 w 388"/>
                <a:gd name="T91" fmla="*/ 40 h 535"/>
                <a:gd name="T92" fmla="*/ 305 w 388"/>
                <a:gd name="T93" fmla="*/ 44 h 535"/>
                <a:gd name="T94" fmla="*/ 324 w 388"/>
                <a:gd name="T95" fmla="*/ 43 h 535"/>
                <a:gd name="T96" fmla="*/ 341 w 388"/>
                <a:gd name="T97" fmla="*/ 44 h 535"/>
                <a:gd name="T98" fmla="*/ 354 w 388"/>
                <a:gd name="T99" fmla="*/ 109 h 535"/>
                <a:gd name="T100" fmla="*/ 350 w 388"/>
                <a:gd name="T101" fmla="*/ 182 h 535"/>
                <a:gd name="T102" fmla="*/ 332 w 388"/>
                <a:gd name="T103" fmla="*/ 227 h 535"/>
                <a:gd name="T104" fmla="*/ 333 w 388"/>
                <a:gd name="T105" fmla="*/ 279 h 535"/>
                <a:gd name="T106" fmla="*/ 336 w 388"/>
                <a:gd name="T107" fmla="*/ 314 h 535"/>
                <a:gd name="T108" fmla="*/ 361 w 388"/>
                <a:gd name="T109" fmla="*/ 377 h 535"/>
                <a:gd name="T110" fmla="*/ 351 w 388"/>
                <a:gd name="T111" fmla="*/ 423 h 535"/>
                <a:gd name="T112" fmla="*/ 345 w 388"/>
                <a:gd name="T113" fmla="*/ 456 h 535"/>
                <a:gd name="T114" fmla="*/ 339 w 388"/>
                <a:gd name="T115" fmla="*/ 476 h 535"/>
                <a:gd name="T116" fmla="*/ 333 w 388"/>
                <a:gd name="T117" fmla="*/ 479 h 535"/>
                <a:gd name="T118" fmla="*/ 333 w 388"/>
                <a:gd name="T119" fmla="*/ 498 h 535"/>
                <a:gd name="T120" fmla="*/ 321 w 388"/>
                <a:gd name="T121" fmla="*/ 512 h 535"/>
                <a:gd name="T122" fmla="*/ 306 w 388"/>
                <a:gd name="T123" fmla="*/ 509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8" h="535">
                  <a:moveTo>
                    <a:pt x="297" y="512"/>
                  </a:moveTo>
                  <a:lnTo>
                    <a:pt x="298" y="514"/>
                  </a:lnTo>
                  <a:lnTo>
                    <a:pt x="298" y="515"/>
                  </a:lnTo>
                  <a:lnTo>
                    <a:pt x="297" y="515"/>
                  </a:lnTo>
                  <a:lnTo>
                    <a:pt x="297" y="517"/>
                  </a:lnTo>
                  <a:lnTo>
                    <a:pt x="295" y="517"/>
                  </a:lnTo>
                  <a:lnTo>
                    <a:pt x="295" y="518"/>
                  </a:lnTo>
                  <a:lnTo>
                    <a:pt x="295" y="520"/>
                  </a:lnTo>
                  <a:lnTo>
                    <a:pt x="295" y="521"/>
                  </a:lnTo>
                  <a:lnTo>
                    <a:pt x="297" y="521"/>
                  </a:lnTo>
                  <a:lnTo>
                    <a:pt x="297" y="523"/>
                  </a:lnTo>
                  <a:lnTo>
                    <a:pt x="295" y="524"/>
                  </a:lnTo>
                  <a:lnTo>
                    <a:pt x="294" y="524"/>
                  </a:lnTo>
                  <a:lnTo>
                    <a:pt x="292" y="526"/>
                  </a:lnTo>
                  <a:lnTo>
                    <a:pt x="291" y="526"/>
                  </a:lnTo>
                  <a:lnTo>
                    <a:pt x="291" y="527"/>
                  </a:lnTo>
                  <a:lnTo>
                    <a:pt x="289" y="529"/>
                  </a:lnTo>
                  <a:lnTo>
                    <a:pt x="288" y="529"/>
                  </a:lnTo>
                  <a:lnTo>
                    <a:pt x="285" y="530"/>
                  </a:lnTo>
                  <a:lnTo>
                    <a:pt x="285" y="532"/>
                  </a:lnTo>
                  <a:lnTo>
                    <a:pt x="283" y="532"/>
                  </a:lnTo>
                  <a:lnTo>
                    <a:pt x="285" y="532"/>
                  </a:lnTo>
                  <a:lnTo>
                    <a:pt x="283" y="532"/>
                  </a:lnTo>
                  <a:lnTo>
                    <a:pt x="285" y="533"/>
                  </a:lnTo>
                  <a:lnTo>
                    <a:pt x="283" y="533"/>
                  </a:lnTo>
                  <a:lnTo>
                    <a:pt x="282" y="535"/>
                  </a:lnTo>
                  <a:lnTo>
                    <a:pt x="279" y="535"/>
                  </a:lnTo>
                  <a:lnTo>
                    <a:pt x="277" y="535"/>
                  </a:lnTo>
                  <a:lnTo>
                    <a:pt x="276" y="533"/>
                  </a:lnTo>
                  <a:lnTo>
                    <a:pt x="274" y="533"/>
                  </a:lnTo>
                  <a:lnTo>
                    <a:pt x="273" y="533"/>
                  </a:lnTo>
                  <a:lnTo>
                    <a:pt x="271" y="532"/>
                  </a:lnTo>
                  <a:lnTo>
                    <a:pt x="271" y="530"/>
                  </a:lnTo>
                  <a:lnTo>
                    <a:pt x="271" y="529"/>
                  </a:lnTo>
                  <a:lnTo>
                    <a:pt x="270" y="529"/>
                  </a:lnTo>
                  <a:lnTo>
                    <a:pt x="270" y="527"/>
                  </a:lnTo>
                  <a:lnTo>
                    <a:pt x="268" y="527"/>
                  </a:lnTo>
                  <a:lnTo>
                    <a:pt x="268" y="526"/>
                  </a:lnTo>
                  <a:lnTo>
                    <a:pt x="267" y="526"/>
                  </a:lnTo>
                  <a:lnTo>
                    <a:pt x="265" y="526"/>
                  </a:lnTo>
                  <a:lnTo>
                    <a:pt x="265" y="524"/>
                  </a:lnTo>
                  <a:lnTo>
                    <a:pt x="264" y="524"/>
                  </a:lnTo>
                  <a:lnTo>
                    <a:pt x="264" y="523"/>
                  </a:lnTo>
                  <a:lnTo>
                    <a:pt x="262" y="521"/>
                  </a:lnTo>
                  <a:lnTo>
                    <a:pt x="262" y="520"/>
                  </a:lnTo>
                  <a:lnTo>
                    <a:pt x="262" y="518"/>
                  </a:lnTo>
                  <a:lnTo>
                    <a:pt x="262" y="517"/>
                  </a:lnTo>
                  <a:lnTo>
                    <a:pt x="262" y="515"/>
                  </a:lnTo>
                  <a:lnTo>
                    <a:pt x="261" y="514"/>
                  </a:lnTo>
                  <a:lnTo>
                    <a:pt x="261" y="512"/>
                  </a:lnTo>
                  <a:lnTo>
                    <a:pt x="259" y="511"/>
                  </a:lnTo>
                  <a:lnTo>
                    <a:pt x="258" y="509"/>
                  </a:lnTo>
                  <a:lnTo>
                    <a:pt x="256" y="509"/>
                  </a:lnTo>
                  <a:lnTo>
                    <a:pt x="256" y="506"/>
                  </a:lnTo>
                  <a:lnTo>
                    <a:pt x="255" y="504"/>
                  </a:lnTo>
                  <a:lnTo>
                    <a:pt x="255" y="503"/>
                  </a:lnTo>
                  <a:lnTo>
                    <a:pt x="253" y="501"/>
                  </a:lnTo>
                  <a:lnTo>
                    <a:pt x="253" y="500"/>
                  </a:lnTo>
                  <a:lnTo>
                    <a:pt x="252" y="498"/>
                  </a:lnTo>
                  <a:lnTo>
                    <a:pt x="250" y="497"/>
                  </a:lnTo>
                  <a:lnTo>
                    <a:pt x="249" y="494"/>
                  </a:lnTo>
                  <a:lnTo>
                    <a:pt x="244" y="492"/>
                  </a:lnTo>
                  <a:lnTo>
                    <a:pt x="242" y="491"/>
                  </a:lnTo>
                  <a:lnTo>
                    <a:pt x="241" y="491"/>
                  </a:lnTo>
                  <a:lnTo>
                    <a:pt x="239" y="491"/>
                  </a:lnTo>
                  <a:lnTo>
                    <a:pt x="239" y="489"/>
                  </a:lnTo>
                  <a:lnTo>
                    <a:pt x="238" y="489"/>
                  </a:lnTo>
                  <a:lnTo>
                    <a:pt x="238" y="488"/>
                  </a:lnTo>
                  <a:lnTo>
                    <a:pt x="236" y="488"/>
                  </a:lnTo>
                  <a:lnTo>
                    <a:pt x="236" y="489"/>
                  </a:lnTo>
                  <a:lnTo>
                    <a:pt x="235" y="489"/>
                  </a:lnTo>
                  <a:lnTo>
                    <a:pt x="233" y="488"/>
                  </a:lnTo>
                  <a:lnTo>
                    <a:pt x="232" y="485"/>
                  </a:lnTo>
                  <a:lnTo>
                    <a:pt x="230" y="483"/>
                  </a:lnTo>
                  <a:lnTo>
                    <a:pt x="229" y="482"/>
                  </a:lnTo>
                  <a:lnTo>
                    <a:pt x="229" y="480"/>
                  </a:lnTo>
                  <a:lnTo>
                    <a:pt x="227" y="480"/>
                  </a:lnTo>
                  <a:lnTo>
                    <a:pt x="227" y="479"/>
                  </a:lnTo>
                  <a:lnTo>
                    <a:pt x="226" y="479"/>
                  </a:lnTo>
                  <a:lnTo>
                    <a:pt x="226" y="477"/>
                  </a:lnTo>
                  <a:lnTo>
                    <a:pt x="226" y="476"/>
                  </a:lnTo>
                  <a:lnTo>
                    <a:pt x="226" y="474"/>
                  </a:lnTo>
                  <a:lnTo>
                    <a:pt x="224" y="474"/>
                  </a:lnTo>
                  <a:lnTo>
                    <a:pt x="224" y="473"/>
                  </a:lnTo>
                  <a:lnTo>
                    <a:pt x="223" y="471"/>
                  </a:lnTo>
                  <a:lnTo>
                    <a:pt x="223" y="470"/>
                  </a:lnTo>
                  <a:lnTo>
                    <a:pt x="221" y="470"/>
                  </a:lnTo>
                  <a:lnTo>
                    <a:pt x="221" y="468"/>
                  </a:lnTo>
                  <a:lnTo>
                    <a:pt x="220" y="465"/>
                  </a:lnTo>
                  <a:lnTo>
                    <a:pt x="220" y="462"/>
                  </a:lnTo>
                  <a:lnTo>
                    <a:pt x="218" y="462"/>
                  </a:lnTo>
                  <a:lnTo>
                    <a:pt x="217" y="462"/>
                  </a:lnTo>
                  <a:lnTo>
                    <a:pt x="215" y="462"/>
                  </a:lnTo>
                  <a:lnTo>
                    <a:pt x="217" y="462"/>
                  </a:lnTo>
                  <a:lnTo>
                    <a:pt x="217" y="461"/>
                  </a:lnTo>
                  <a:lnTo>
                    <a:pt x="218" y="461"/>
                  </a:lnTo>
                  <a:lnTo>
                    <a:pt x="218" y="459"/>
                  </a:lnTo>
                  <a:lnTo>
                    <a:pt x="218" y="461"/>
                  </a:lnTo>
                  <a:lnTo>
                    <a:pt x="217" y="461"/>
                  </a:lnTo>
                  <a:lnTo>
                    <a:pt x="215" y="459"/>
                  </a:lnTo>
                  <a:lnTo>
                    <a:pt x="215" y="458"/>
                  </a:lnTo>
                  <a:lnTo>
                    <a:pt x="211" y="451"/>
                  </a:lnTo>
                  <a:lnTo>
                    <a:pt x="209" y="451"/>
                  </a:lnTo>
                  <a:lnTo>
                    <a:pt x="209" y="450"/>
                  </a:lnTo>
                  <a:lnTo>
                    <a:pt x="208" y="445"/>
                  </a:lnTo>
                  <a:lnTo>
                    <a:pt x="206" y="444"/>
                  </a:lnTo>
                  <a:lnTo>
                    <a:pt x="206" y="442"/>
                  </a:lnTo>
                  <a:lnTo>
                    <a:pt x="206" y="441"/>
                  </a:lnTo>
                  <a:lnTo>
                    <a:pt x="205" y="439"/>
                  </a:lnTo>
                  <a:lnTo>
                    <a:pt x="205" y="438"/>
                  </a:lnTo>
                  <a:lnTo>
                    <a:pt x="205" y="436"/>
                  </a:lnTo>
                  <a:lnTo>
                    <a:pt x="203" y="436"/>
                  </a:lnTo>
                  <a:lnTo>
                    <a:pt x="203" y="435"/>
                  </a:lnTo>
                  <a:lnTo>
                    <a:pt x="202" y="432"/>
                  </a:lnTo>
                  <a:lnTo>
                    <a:pt x="205" y="430"/>
                  </a:lnTo>
                  <a:lnTo>
                    <a:pt x="206" y="430"/>
                  </a:lnTo>
                  <a:lnTo>
                    <a:pt x="209" y="430"/>
                  </a:lnTo>
                  <a:lnTo>
                    <a:pt x="214" y="427"/>
                  </a:lnTo>
                  <a:lnTo>
                    <a:pt x="215" y="427"/>
                  </a:lnTo>
                  <a:lnTo>
                    <a:pt x="217" y="423"/>
                  </a:lnTo>
                  <a:lnTo>
                    <a:pt x="218" y="421"/>
                  </a:lnTo>
                  <a:lnTo>
                    <a:pt x="221" y="417"/>
                  </a:lnTo>
                  <a:lnTo>
                    <a:pt x="223" y="414"/>
                  </a:lnTo>
                  <a:lnTo>
                    <a:pt x="223" y="412"/>
                  </a:lnTo>
                  <a:lnTo>
                    <a:pt x="224" y="412"/>
                  </a:lnTo>
                  <a:lnTo>
                    <a:pt x="224" y="411"/>
                  </a:lnTo>
                  <a:lnTo>
                    <a:pt x="223" y="411"/>
                  </a:lnTo>
                  <a:lnTo>
                    <a:pt x="223" y="409"/>
                  </a:lnTo>
                  <a:lnTo>
                    <a:pt x="223" y="408"/>
                  </a:lnTo>
                  <a:lnTo>
                    <a:pt x="226" y="402"/>
                  </a:lnTo>
                  <a:lnTo>
                    <a:pt x="226" y="403"/>
                  </a:lnTo>
                  <a:lnTo>
                    <a:pt x="227" y="403"/>
                  </a:lnTo>
                  <a:lnTo>
                    <a:pt x="227" y="402"/>
                  </a:lnTo>
                  <a:lnTo>
                    <a:pt x="229" y="402"/>
                  </a:lnTo>
                  <a:lnTo>
                    <a:pt x="229" y="400"/>
                  </a:lnTo>
                  <a:lnTo>
                    <a:pt x="230" y="398"/>
                  </a:lnTo>
                  <a:lnTo>
                    <a:pt x="230" y="397"/>
                  </a:lnTo>
                  <a:lnTo>
                    <a:pt x="232" y="397"/>
                  </a:lnTo>
                  <a:lnTo>
                    <a:pt x="232" y="395"/>
                  </a:lnTo>
                  <a:lnTo>
                    <a:pt x="232" y="394"/>
                  </a:lnTo>
                  <a:lnTo>
                    <a:pt x="232" y="389"/>
                  </a:lnTo>
                  <a:lnTo>
                    <a:pt x="232" y="386"/>
                  </a:lnTo>
                  <a:lnTo>
                    <a:pt x="230" y="386"/>
                  </a:lnTo>
                  <a:lnTo>
                    <a:pt x="229" y="383"/>
                  </a:lnTo>
                  <a:lnTo>
                    <a:pt x="227" y="383"/>
                  </a:lnTo>
                  <a:lnTo>
                    <a:pt x="224" y="379"/>
                  </a:lnTo>
                  <a:lnTo>
                    <a:pt x="224" y="377"/>
                  </a:lnTo>
                  <a:lnTo>
                    <a:pt x="223" y="376"/>
                  </a:lnTo>
                  <a:lnTo>
                    <a:pt x="220" y="373"/>
                  </a:lnTo>
                  <a:lnTo>
                    <a:pt x="217" y="370"/>
                  </a:lnTo>
                  <a:lnTo>
                    <a:pt x="217" y="368"/>
                  </a:lnTo>
                  <a:lnTo>
                    <a:pt x="215" y="368"/>
                  </a:lnTo>
                  <a:lnTo>
                    <a:pt x="215" y="367"/>
                  </a:lnTo>
                  <a:lnTo>
                    <a:pt x="215" y="365"/>
                  </a:lnTo>
                  <a:lnTo>
                    <a:pt x="212" y="361"/>
                  </a:lnTo>
                  <a:lnTo>
                    <a:pt x="212" y="359"/>
                  </a:lnTo>
                  <a:lnTo>
                    <a:pt x="211" y="356"/>
                  </a:lnTo>
                  <a:lnTo>
                    <a:pt x="209" y="355"/>
                  </a:lnTo>
                  <a:lnTo>
                    <a:pt x="209" y="353"/>
                  </a:lnTo>
                  <a:lnTo>
                    <a:pt x="208" y="350"/>
                  </a:lnTo>
                  <a:lnTo>
                    <a:pt x="206" y="347"/>
                  </a:lnTo>
                  <a:lnTo>
                    <a:pt x="205" y="345"/>
                  </a:lnTo>
                  <a:lnTo>
                    <a:pt x="202" y="339"/>
                  </a:lnTo>
                  <a:lnTo>
                    <a:pt x="200" y="336"/>
                  </a:lnTo>
                  <a:lnTo>
                    <a:pt x="199" y="336"/>
                  </a:lnTo>
                  <a:lnTo>
                    <a:pt x="196" y="335"/>
                  </a:lnTo>
                  <a:lnTo>
                    <a:pt x="194" y="335"/>
                  </a:lnTo>
                  <a:lnTo>
                    <a:pt x="193" y="335"/>
                  </a:lnTo>
                  <a:lnTo>
                    <a:pt x="191" y="335"/>
                  </a:lnTo>
                  <a:lnTo>
                    <a:pt x="179" y="333"/>
                  </a:lnTo>
                  <a:lnTo>
                    <a:pt x="177" y="333"/>
                  </a:lnTo>
                  <a:lnTo>
                    <a:pt x="177" y="332"/>
                  </a:lnTo>
                  <a:lnTo>
                    <a:pt x="176" y="332"/>
                  </a:lnTo>
                  <a:lnTo>
                    <a:pt x="174" y="332"/>
                  </a:lnTo>
                  <a:lnTo>
                    <a:pt x="173" y="330"/>
                  </a:lnTo>
                  <a:lnTo>
                    <a:pt x="171" y="330"/>
                  </a:lnTo>
                  <a:lnTo>
                    <a:pt x="170" y="329"/>
                  </a:lnTo>
                  <a:lnTo>
                    <a:pt x="168" y="329"/>
                  </a:lnTo>
                  <a:lnTo>
                    <a:pt x="167" y="327"/>
                  </a:lnTo>
                  <a:lnTo>
                    <a:pt x="164" y="326"/>
                  </a:lnTo>
                  <a:lnTo>
                    <a:pt x="162" y="324"/>
                  </a:lnTo>
                  <a:lnTo>
                    <a:pt x="161" y="324"/>
                  </a:lnTo>
                  <a:lnTo>
                    <a:pt x="159" y="324"/>
                  </a:lnTo>
                  <a:lnTo>
                    <a:pt x="158" y="323"/>
                  </a:lnTo>
                  <a:lnTo>
                    <a:pt x="156" y="321"/>
                  </a:lnTo>
                  <a:lnTo>
                    <a:pt x="155" y="321"/>
                  </a:lnTo>
                  <a:lnTo>
                    <a:pt x="153" y="318"/>
                  </a:lnTo>
                  <a:lnTo>
                    <a:pt x="152" y="315"/>
                  </a:lnTo>
                  <a:lnTo>
                    <a:pt x="150" y="314"/>
                  </a:lnTo>
                  <a:lnTo>
                    <a:pt x="150" y="312"/>
                  </a:lnTo>
                  <a:lnTo>
                    <a:pt x="149" y="311"/>
                  </a:lnTo>
                  <a:lnTo>
                    <a:pt x="149" y="309"/>
                  </a:lnTo>
                  <a:lnTo>
                    <a:pt x="147" y="308"/>
                  </a:lnTo>
                  <a:lnTo>
                    <a:pt x="146" y="306"/>
                  </a:lnTo>
                  <a:lnTo>
                    <a:pt x="146" y="305"/>
                  </a:lnTo>
                  <a:lnTo>
                    <a:pt x="146" y="303"/>
                  </a:lnTo>
                  <a:lnTo>
                    <a:pt x="146" y="302"/>
                  </a:lnTo>
                  <a:lnTo>
                    <a:pt x="146" y="300"/>
                  </a:lnTo>
                  <a:lnTo>
                    <a:pt x="144" y="292"/>
                  </a:lnTo>
                  <a:lnTo>
                    <a:pt x="144" y="289"/>
                  </a:lnTo>
                  <a:lnTo>
                    <a:pt x="144" y="285"/>
                  </a:lnTo>
                  <a:lnTo>
                    <a:pt x="144" y="280"/>
                  </a:lnTo>
                  <a:lnTo>
                    <a:pt x="141" y="277"/>
                  </a:lnTo>
                  <a:lnTo>
                    <a:pt x="140" y="276"/>
                  </a:lnTo>
                  <a:lnTo>
                    <a:pt x="138" y="274"/>
                  </a:lnTo>
                  <a:lnTo>
                    <a:pt x="138" y="273"/>
                  </a:lnTo>
                  <a:lnTo>
                    <a:pt x="137" y="273"/>
                  </a:lnTo>
                  <a:lnTo>
                    <a:pt x="135" y="271"/>
                  </a:lnTo>
                  <a:lnTo>
                    <a:pt x="135" y="270"/>
                  </a:lnTo>
                  <a:lnTo>
                    <a:pt x="132" y="267"/>
                  </a:lnTo>
                  <a:lnTo>
                    <a:pt x="129" y="264"/>
                  </a:lnTo>
                  <a:lnTo>
                    <a:pt x="127" y="262"/>
                  </a:lnTo>
                  <a:lnTo>
                    <a:pt x="126" y="261"/>
                  </a:lnTo>
                  <a:lnTo>
                    <a:pt x="124" y="259"/>
                  </a:lnTo>
                  <a:lnTo>
                    <a:pt x="121" y="256"/>
                  </a:lnTo>
                  <a:lnTo>
                    <a:pt x="120" y="253"/>
                  </a:lnTo>
                  <a:lnTo>
                    <a:pt x="118" y="252"/>
                  </a:lnTo>
                  <a:lnTo>
                    <a:pt x="117" y="252"/>
                  </a:lnTo>
                  <a:lnTo>
                    <a:pt x="117" y="250"/>
                  </a:lnTo>
                  <a:lnTo>
                    <a:pt x="114" y="246"/>
                  </a:lnTo>
                  <a:lnTo>
                    <a:pt x="112" y="246"/>
                  </a:lnTo>
                  <a:lnTo>
                    <a:pt x="112" y="244"/>
                  </a:lnTo>
                  <a:lnTo>
                    <a:pt x="109" y="239"/>
                  </a:lnTo>
                  <a:lnTo>
                    <a:pt x="106" y="236"/>
                  </a:lnTo>
                  <a:lnTo>
                    <a:pt x="106" y="235"/>
                  </a:lnTo>
                  <a:lnTo>
                    <a:pt x="105" y="233"/>
                  </a:lnTo>
                  <a:lnTo>
                    <a:pt x="100" y="227"/>
                  </a:lnTo>
                  <a:lnTo>
                    <a:pt x="99" y="224"/>
                  </a:lnTo>
                  <a:lnTo>
                    <a:pt x="97" y="221"/>
                  </a:lnTo>
                  <a:lnTo>
                    <a:pt x="96" y="218"/>
                  </a:lnTo>
                  <a:lnTo>
                    <a:pt x="94" y="217"/>
                  </a:lnTo>
                  <a:lnTo>
                    <a:pt x="94" y="215"/>
                  </a:lnTo>
                  <a:lnTo>
                    <a:pt x="93" y="214"/>
                  </a:lnTo>
                  <a:lnTo>
                    <a:pt x="91" y="211"/>
                  </a:lnTo>
                  <a:lnTo>
                    <a:pt x="90" y="208"/>
                  </a:lnTo>
                  <a:lnTo>
                    <a:pt x="90" y="206"/>
                  </a:lnTo>
                  <a:lnTo>
                    <a:pt x="88" y="203"/>
                  </a:lnTo>
                  <a:lnTo>
                    <a:pt x="88" y="200"/>
                  </a:lnTo>
                  <a:lnTo>
                    <a:pt x="87" y="197"/>
                  </a:lnTo>
                  <a:lnTo>
                    <a:pt x="87" y="196"/>
                  </a:lnTo>
                  <a:lnTo>
                    <a:pt x="87" y="194"/>
                  </a:lnTo>
                  <a:lnTo>
                    <a:pt x="85" y="193"/>
                  </a:lnTo>
                  <a:lnTo>
                    <a:pt x="85" y="191"/>
                  </a:lnTo>
                  <a:lnTo>
                    <a:pt x="85" y="189"/>
                  </a:lnTo>
                  <a:lnTo>
                    <a:pt x="85" y="188"/>
                  </a:lnTo>
                  <a:lnTo>
                    <a:pt x="84" y="186"/>
                  </a:lnTo>
                  <a:lnTo>
                    <a:pt x="84" y="185"/>
                  </a:lnTo>
                  <a:lnTo>
                    <a:pt x="84" y="188"/>
                  </a:lnTo>
                  <a:lnTo>
                    <a:pt x="82" y="189"/>
                  </a:lnTo>
                  <a:lnTo>
                    <a:pt x="82" y="191"/>
                  </a:lnTo>
                  <a:lnTo>
                    <a:pt x="82" y="194"/>
                  </a:lnTo>
                  <a:lnTo>
                    <a:pt x="81" y="196"/>
                  </a:lnTo>
                  <a:lnTo>
                    <a:pt x="81" y="197"/>
                  </a:lnTo>
                  <a:lnTo>
                    <a:pt x="81" y="199"/>
                  </a:lnTo>
                  <a:lnTo>
                    <a:pt x="79" y="202"/>
                  </a:lnTo>
                  <a:lnTo>
                    <a:pt x="79" y="203"/>
                  </a:lnTo>
                  <a:lnTo>
                    <a:pt x="79" y="205"/>
                  </a:lnTo>
                  <a:lnTo>
                    <a:pt x="78" y="206"/>
                  </a:lnTo>
                  <a:lnTo>
                    <a:pt x="76" y="211"/>
                  </a:lnTo>
                  <a:lnTo>
                    <a:pt x="76" y="214"/>
                  </a:lnTo>
                  <a:lnTo>
                    <a:pt x="73" y="212"/>
                  </a:lnTo>
                  <a:lnTo>
                    <a:pt x="71" y="212"/>
                  </a:lnTo>
                  <a:lnTo>
                    <a:pt x="62" y="211"/>
                  </a:lnTo>
                  <a:lnTo>
                    <a:pt x="61" y="211"/>
                  </a:lnTo>
                  <a:lnTo>
                    <a:pt x="59" y="211"/>
                  </a:lnTo>
                  <a:lnTo>
                    <a:pt x="59" y="212"/>
                  </a:lnTo>
                  <a:lnTo>
                    <a:pt x="58" y="211"/>
                  </a:lnTo>
                  <a:lnTo>
                    <a:pt x="56" y="211"/>
                  </a:lnTo>
                  <a:lnTo>
                    <a:pt x="55" y="211"/>
                  </a:lnTo>
                  <a:lnTo>
                    <a:pt x="53" y="211"/>
                  </a:lnTo>
                  <a:lnTo>
                    <a:pt x="53" y="209"/>
                  </a:lnTo>
                  <a:lnTo>
                    <a:pt x="53" y="211"/>
                  </a:lnTo>
                  <a:lnTo>
                    <a:pt x="52" y="211"/>
                  </a:lnTo>
                  <a:lnTo>
                    <a:pt x="50" y="211"/>
                  </a:lnTo>
                  <a:lnTo>
                    <a:pt x="49" y="211"/>
                  </a:lnTo>
                  <a:lnTo>
                    <a:pt x="47" y="211"/>
                  </a:lnTo>
                  <a:lnTo>
                    <a:pt x="46" y="211"/>
                  </a:lnTo>
                  <a:lnTo>
                    <a:pt x="44" y="211"/>
                  </a:lnTo>
                  <a:lnTo>
                    <a:pt x="43" y="211"/>
                  </a:lnTo>
                  <a:lnTo>
                    <a:pt x="41" y="211"/>
                  </a:lnTo>
                  <a:lnTo>
                    <a:pt x="40" y="211"/>
                  </a:lnTo>
                  <a:lnTo>
                    <a:pt x="38" y="211"/>
                  </a:lnTo>
                  <a:lnTo>
                    <a:pt x="37" y="211"/>
                  </a:lnTo>
                  <a:lnTo>
                    <a:pt x="37" y="209"/>
                  </a:lnTo>
                  <a:lnTo>
                    <a:pt x="35" y="211"/>
                  </a:lnTo>
                  <a:lnTo>
                    <a:pt x="34" y="211"/>
                  </a:lnTo>
                  <a:lnTo>
                    <a:pt x="34" y="209"/>
                  </a:lnTo>
                  <a:lnTo>
                    <a:pt x="32" y="209"/>
                  </a:lnTo>
                  <a:lnTo>
                    <a:pt x="32" y="211"/>
                  </a:lnTo>
                  <a:lnTo>
                    <a:pt x="31" y="211"/>
                  </a:lnTo>
                  <a:lnTo>
                    <a:pt x="29" y="211"/>
                  </a:lnTo>
                  <a:lnTo>
                    <a:pt x="28" y="211"/>
                  </a:lnTo>
                  <a:lnTo>
                    <a:pt x="29" y="211"/>
                  </a:lnTo>
                  <a:lnTo>
                    <a:pt x="29" y="212"/>
                  </a:lnTo>
                  <a:lnTo>
                    <a:pt x="28" y="212"/>
                  </a:lnTo>
                  <a:lnTo>
                    <a:pt x="26" y="212"/>
                  </a:lnTo>
                  <a:lnTo>
                    <a:pt x="26" y="211"/>
                  </a:lnTo>
                  <a:lnTo>
                    <a:pt x="26" y="209"/>
                  </a:lnTo>
                  <a:lnTo>
                    <a:pt x="25" y="209"/>
                  </a:lnTo>
                  <a:lnTo>
                    <a:pt x="25" y="208"/>
                  </a:lnTo>
                  <a:lnTo>
                    <a:pt x="25" y="206"/>
                  </a:lnTo>
                  <a:lnTo>
                    <a:pt x="25" y="205"/>
                  </a:lnTo>
                  <a:lnTo>
                    <a:pt x="26" y="205"/>
                  </a:lnTo>
                  <a:lnTo>
                    <a:pt x="26" y="203"/>
                  </a:lnTo>
                  <a:lnTo>
                    <a:pt x="26" y="202"/>
                  </a:lnTo>
                  <a:lnTo>
                    <a:pt x="26" y="200"/>
                  </a:lnTo>
                  <a:lnTo>
                    <a:pt x="26" y="199"/>
                  </a:lnTo>
                  <a:lnTo>
                    <a:pt x="26" y="197"/>
                  </a:lnTo>
                  <a:lnTo>
                    <a:pt x="26" y="196"/>
                  </a:lnTo>
                  <a:lnTo>
                    <a:pt x="25" y="196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6" y="193"/>
                  </a:lnTo>
                  <a:lnTo>
                    <a:pt x="26" y="191"/>
                  </a:lnTo>
                  <a:lnTo>
                    <a:pt x="26" y="189"/>
                  </a:lnTo>
                  <a:lnTo>
                    <a:pt x="26" y="191"/>
                  </a:lnTo>
                  <a:lnTo>
                    <a:pt x="26" y="189"/>
                  </a:lnTo>
                  <a:lnTo>
                    <a:pt x="28" y="189"/>
                  </a:lnTo>
                  <a:lnTo>
                    <a:pt x="28" y="188"/>
                  </a:lnTo>
                  <a:lnTo>
                    <a:pt x="28" y="186"/>
                  </a:lnTo>
                  <a:lnTo>
                    <a:pt x="26" y="185"/>
                  </a:lnTo>
                  <a:lnTo>
                    <a:pt x="25" y="185"/>
                  </a:lnTo>
                  <a:lnTo>
                    <a:pt x="12" y="185"/>
                  </a:lnTo>
                  <a:lnTo>
                    <a:pt x="11" y="185"/>
                  </a:lnTo>
                  <a:lnTo>
                    <a:pt x="6" y="185"/>
                  </a:lnTo>
                  <a:lnTo>
                    <a:pt x="5" y="185"/>
                  </a:lnTo>
                  <a:lnTo>
                    <a:pt x="0" y="185"/>
                  </a:lnTo>
                  <a:lnTo>
                    <a:pt x="3" y="180"/>
                  </a:lnTo>
                  <a:lnTo>
                    <a:pt x="5" y="179"/>
                  </a:lnTo>
                  <a:lnTo>
                    <a:pt x="6" y="177"/>
                  </a:lnTo>
                  <a:lnTo>
                    <a:pt x="6" y="173"/>
                  </a:lnTo>
                  <a:lnTo>
                    <a:pt x="6" y="170"/>
                  </a:lnTo>
                  <a:lnTo>
                    <a:pt x="8" y="167"/>
                  </a:lnTo>
                  <a:lnTo>
                    <a:pt x="8" y="165"/>
                  </a:lnTo>
                  <a:lnTo>
                    <a:pt x="8" y="164"/>
                  </a:lnTo>
                  <a:lnTo>
                    <a:pt x="8" y="161"/>
                  </a:lnTo>
                  <a:lnTo>
                    <a:pt x="8" y="159"/>
                  </a:lnTo>
                  <a:lnTo>
                    <a:pt x="8" y="158"/>
                  </a:lnTo>
                  <a:lnTo>
                    <a:pt x="9" y="153"/>
                  </a:lnTo>
                  <a:lnTo>
                    <a:pt x="9" y="152"/>
                  </a:lnTo>
                  <a:lnTo>
                    <a:pt x="9" y="150"/>
                  </a:lnTo>
                  <a:lnTo>
                    <a:pt x="9" y="149"/>
                  </a:lnTo>
                  <a:lnTo>
                    <a:pt x="9" y="144"/>
                  </a:lnTo>
                  <a:lnTo>
                    <a:pt x="9" y="141"/>
                  </a:lnTo>
                  <a:lnTo>
                    <a:pt x="9" y="138"/>
                  </a:lnTo>
                  <a:lnTo>
                    <a:pt x="11" y="138"/>
                  </a:lnTo>
                  <a:lnTo>
                    <a:pt x="14" y="133"/>
                  </a:lnTo>
                  <a:lnTo>
                    <a:pt x="14" y="132"/>
                  </a:lnTo>
                  <a:lnTo>
                    <a:pt x="15" y="129"/>
                  </a:lnTo>
                  <a:lnTo>
                    <a:pt x="17" y="127"/>
                  </a:lnTo>
                  <a:lnTo>
                    <a:pt x="17" y="126"/>
                  </a:lnTo>
                  <a:lnTo>
                    <a:pt x="18" y="126"/>
                  </a:lnTo>
                  <a:lnTo>
                    <a:pt x="18" y="124"/>
                  </a:lnTo>
                  <a:lnTo>
                    <a:pt x="20" y="124"/>
                  </a:lnTo>
                  <a:lnTo>
                    <a:pt x="20" y="123"/>
                  </a:lnTo>
                  <a:lnTo>
                    <a:pt x="20" y="121"/>
                  </a:lnTo>
                  <a:lnTo>
                    <a:pt x="22" y="121"/>
                  </a:lnTo>
                  <a:lnTo>
                    <a:pt x="23" y="118"/>
                  </a:lnTo>
                  <a:lnTo>
                    <a:pt x="23" y="117"/>
                  </a:lnTo>
                  <a:lnTo>
                    <a:pt x="25" y="115"/>
                  </a:lnTo>
                  <a:lnTo>
                    <a:pt x="28" y="111"/>
                  </a:lnTo>
                  <a:lnTo>
                    <a:pt x="28" y="109"/>
                  </a:lnTo>
                  <a:lnTo>
                    <a:pt x="29" y="109"/>
                  </a:lnTo>
                  <a:lnTo>
                    <a:pt x="29" y="108"/>
                  </a:lnTo>
                  <a:lnTo>
                    <a:pt x="31" y="109"/>
                  </a:lnTo>
                  <a:lnTo>
                    <a:pt x="31" y="111"/>
                  </a:lnTo>
                  <a:lnTo>
                    <a:pt x="31" y="112"/>
                  </a:lnTo>
                  <a:lnTo>
                    <a:pt x="31" y="114"/>
                  </a:lnTo>
                  <a:lnTo>
                    <a:pt x="32" y="115"/>
                  </a:lnTo>
                  <a:lnTo>
                    <a:pt x="32" y="117"/>
                  </a:lnTo>
                  <a:lnTo>
                    <a:pt x="34" y="117"/>
                  </a:lnTo>
                  <a:lnTo>
                    <a:pt x="34" y="118"/>
                  </a:lnTo>
                  <a:lnTo>
                    <a:pt x="35" y="120"/>
                  </a:lnTo>
                  <a:lnTo>
                    <a:pt x="35" y="121"/>
                  </a:lnTo>
                  <a:lnTo>
                    <a:pt x="35" y="123"/>
                  </a:lnTo>
                  <a:lnTo>
                    <a:pt x="37" y="123"/>
                  </a:lnTo>
                  <a:lnTo>
                    <a:pt x="37" y="124"/>
                  </a:lnTo>
                  <a:lnTo>
                    <a:pt x="37" y="126"/>
                  </a:lnTo>
                  <a:lnTo>
                    <a:pt x="38" y="126"/>
                  </a:lnTo>
                  <a:lnTo>
                    <a:pt x="38" y="127"/>
                  </a:lnTo>
                  <a:lnTo>
                    <a:pt x="38" y="129"/>
                  </a:lnTo>
                  <a:lnTo>
                    <a:pt x="40" y="129"/>
                  </a:lnTo>
                  <a:lnTo>
                    <a:pt x="40" y="130"/>
                  </a:lnTo>
                  <a:lnTo>
                    <a:pt x="41" y="132"/>
                  </a:lnTo>
                  <a:lnTo>
                    <a:pt x="41" y="133"/>
                  </a:lnTo>
                  <a:lnTo>
                    <a:pt x="43" y="135"/>
                  </a:lnTo>
                  <a:lnTo>
                    <a:pt x="44" y="136"/>
                  </a:lnTo>
                  <a:lnTo>
                    <a:pt x="46" y="136"/>
                  </a:lnTo>
                  <a:lnTo>
                    <a:pt x="47" y="136"/>
                  </a:lnTo>
                  <a:lnTo>
                    <a:pt x="47" y="138"/>
                  </a:lnTo>
                  <a:lnTo>
                    <a:pt x="49" y="138"/>
                  </a:lnTo>
                  <a:lnTo>
                    <a:pt x="49" y="135"/>
                  </a:lnTo>
                  <a:lnTo>
                    <a:pt x="47" y="133"/>
                  </a:lnTo>
                  <a:lnTo>
                    <a:pt x="44" y="129"/>
                  </a:lnTo>
                  <a:lnTo>
                    <a:pt x="40" y="121"/>
                  </a:lnTo>
                  <a:lnTo>
                    <a:pt x="38" y="118"/>
                  </a:lnTo>
                  <a:lnTo>
                    <a:pt x="40" y="117"/>
                  </a:lnTo>
                  <a:lnTo>
                    <a:pt x="40" y="115"/>
                  </a:lnTo>
                  <a:lnTo>
                    <a:pt x="41" y="115"/>
                  </a:lnTo>
                  <a:lnTo>
                    <a:pt x="44" y="112"/>
                  </a:lnTo>
                  <a:lnTo>
                    <a:pt x="46" y="117"/>
                  </a:lnTo>
                  <a:lnTo>
                    <a:pt x="47" y="120"/>
                  </a:lnTo>
                  <a:lnTo>
                    <a:pt x="47" y="121"/>
                  </a:lnTo>
                  <a:lnTo>
                    <a:pt x="49" y="123"/>
                  </a:lnTo>
                  <a:lnTo>
                    <a:pt x="49" y="126"/>
                  </a:lnTo>
                  <a:lnTo>
                    <a:pt x="50" y="126"/>
                  </a:lnTo>
                  <a:lnTo>
                    <a:pt x="50" y="127"/>
                  </a:lnTo>
                  <a:lnTo>
                    <a:pt x="50" y="129"/>
                  </a:lnTo>
                  <a:lnTo>
                    <a:pt x="50" y="132"/>
                  </a:lnTo>
                  <a:lnTo>
                    <a:pt x="53" y="130"/>
                  </a:lnTo>
                  <a:lnTo>
                    <a:pt x="55" y="130"/>
                  </a:lnTo>
                  <a:lnTo>
                    <a:pt x="56" y="129"/>
                  </a:lnTo>
                  <a:lnTo>
                    <a:pt x="58" y="129"/>
                  </a:lnTo>
                  <a:lnTo>
                    <a:pt x="58" y="124"/>
                  </a:lnTo>
                  <a:lnTo>
                    <a:pt x="56" y="121"/>
                  </a:lnTo>
                  <a:lnTo>
                    <a:pt x="56" y="117"/>
                  </a:lnTo>
                  <a:lnTo>
                    <a:pt x="55" y="115"/>
                  </a:lnTo>
                  <a:lnTo>
                    <a:pt x="55" y="114"/>
                  </a:lnTo>
                  <a:lnTo>
                    <a:pt x="56" y="114"/>
                  </a:lnTo>
                  <a:lnTo>
                    <a:pt x="58" y="115"/>
                  </a:lnTo>
                  <a:lnTo>
                    <a:pt x="61" y="115"/>
                  </a:lnTo>
                  <a:lnTo>
                    <a:pt x="64" y="117"/>
                  </a:lnTo>
                  <a:lnTo>
                    <a:pt x="65" y="117"/>
                  </a:lnTo>
                  <a:lnTo>
                    <a:pt x="68" y="117"/>
                  </a:lnTo>
                  <a:lnTo>
                    <a:pt x="71" y="117"/>
                  </a:lnTo>
                  <a:lnTo>
                    <a:pt x="71" y="121"/>
                  </a:lnTo>
                  <a:lnTo>
                    <a:pt x="71" y="129"/>
                  </a:lnTo>
                  <a:lnTo>
                    <a:pt x="74" y="129"/>
                  </a:lnTo>
                  <a:lnTo>
                    <a:pt x="78" y="130"/>
                  </a:lnTo>
                  <a:lnTo>
                    <a:pt x="79" y="124"/>
                  </a:lnTo>
                  <a:lnTo>
                    <a:pt x="79" y="123"/>
                  </a:lnTo>
                  <a:lnTo>
                    <a:pt x="79" y="121"/>
                  </a:lnTo>
                  <a:lnTo>
                    <a:pt x="79" y="120"/>
                  </a:lnTo>
                  <a:lnTo>
                    <a:pt x="79" y="118"/>
                  </a:lnTo>
                  <a:lnTo>
                    <a:pt x="78" y="118"/>
                  </a:lnTo>
                  <a:lnTo>
                    <a:pt x="78" y="114"/>
                  </a:lnTo>
                  <a:lnTo>
                    <a:pt x="78" y="111"/>
                  </a:lnTo>
                  <a:lnTo>
                    <a:pt x="76" y="111"/>
                  </a:lnTo>
                  <a:lnTo>
                    <a:pt x="78" y="111"/>
                  </a:lnTo>
                  <a:lnTo>
                    <a:pt x="81" y="111"/>
                  </a:lnTo>
                  <a:lnTo>
                    <a:pt x="81" y="102"/>
                  </a:lnTo>
                  <a:lnTo>
                    <a:pt x="81" y="100"/>
                  </a:lnTo>
                  <a:lnTo>
                    <a:pt x="81" y="99"/>
                  </a:lnTo>
                  <a:lnTo>
                    <a:pt x="82" y="99"/>
                  </a:lnTo>
                  <a:lnTo>
                    <a:pt x="84" y="97"/>
                  </a:lnTo>
                  <a:lnTo>
                    <a:pt x="79" y="96"/>
                  </a:lnTo>
                  <a:lnTo>
                    <a:pt x="79" y="93"/>
                  </a:lnTo>
                  <a:lnTo>
                    <a:pt x="79" y="90"/>
                  </a:lnTo>
                  <a:lnTo>
                    <a:pt x="79" y="88"/>
                  </a:lnTo>
                  <a:lnTo>
                    <a:pt x="78" y="88"/>
                  </a:lnTo>
                  <a:lnTo>
                    <a:pt x="78" y="87"/>
                  </a:lnTo>
                  <a:lnTo>
                    <a:pt x="78" y="85"/>
                  </a:lnTo>
                  <a:lnTo>
                    <a:pt x="79" y="83"/>
                  </a:lnTo>
                  <a:lnTo>
                    <a:pt x="81" y="83"/>
                  </a:lnTo>
                  <a:lnTo>
                    <a:pt x="82" y="82"/>
                  </a:lnTo>
                  <a:lnTo>
                    <a:pt x="85" y="80"/>
                  </a:lnTo>
                  <a:lnTo>
                    <a:pt x="85" y="79"/>
                  </a:lnTo>
                  <a:lnTo>
                    <a:pt x="87" y="79"/>
                  </a:lnTo>
                  <a:lnTo>
                    <a:pt x="87" y="77"/>
                  </a:lnTo>
                  <a:lnTo>
                    <a:pt x="90" y="77"/>
                  </a:lnTo>
                  <a:lnTo>
                    <a:pt x="91" y="76"/>
                  </a:lnTo>
                  <a:lnTo>
                    <a:pt x="91" y="74"/>
                  </a:lnTo>
                  <a:lnTo>
                    <a:pt x="94" y="73"/>
                  </a:lnTo>
                  <a:lnTo>
                    <a:pt x="97" y="70"/>
                  </a:lnTo>
                  <a:lnTo>
                    <a:pt x="103" y="65"/>
                  </a:lnTo>
                  <a:lnTo>
                    <a:pt x="106" y="62"/>
                  </a:lnTo>
                  <a:lnTo>
                    <a:pt x="108" y="62"/>
                  </a:lnTo>
                  <a:lnTo>
                    <a:pt x="109" y="61"/>
                  </a:lnTo>
                  <a:lnTo>
                    <a:pt x="112" y="59"/>
                  </a:lnTo>
                  <a:lnTo>
                    <a:pt x="114" y="58"/>
                  </a:lnTo>
                  <a:lnTo>
                    <a:pt x="115" y="58"/>
                  </a:lnTo>
                  <a:lnTo>
                    <a:pt x="117" y="56"/>
                  </a:lnTo>
                  <a:lnTo>
                    <a:pt x="117" y="55"/>
                  </a:lnTo>
                  <a:lnTo>
                    <a:pt x="117" y="53"/>
                  </a:lnTo>
                  <a:lnTo>
                    <a:pt x="117" y="49"/>
                  </a:lnTo>
                  <a:lnTo>
                    <a:pt x="117" y="47"/>
                  </a:lnTo>
                  <a:lnTo>
                    <a:pt x="117" y="46"/>
                  </a:lnTo>
                  <a:lnTo>
                    <a:pt x="114" y="40"/>
                  </a:lnTo>
                  <a:lnTo>
                    <a:pt x="114" y="38"/>
                  </a:lnTo>
                  <a:lnTo>
                    <a:pt x="114" y="37"/>
                  </a:lnTo>
                  <a:lnTo>
                    <a:pt x="111" y="34"/>
                  </a:lnTo>
                  <a:lnTo>
                    <a:pt x="111" y="32"/>
                  </a:lnTo>
                  <a:lnTo>
                    <a:pt x="109" y="32"/>
                  </a:lnTo>
                  <a:lnTo>
                    <a:pt x="108" y="30"/>
                  </a:lnTo>
                  <a:lnTo>
                    <a:pt x="108" y="29"/>
                  </a:lnTo>
                  <a:lnTo>
                    <a:pt x="108" y="26"/>
                  </a:lnTo>
                  <a:lnTo>
                    <a:pt x="106" y="21"/>
                  </a:lnTo>
                  <a:lnTo>
                    <a:pt x="106" y="20"/>
                  </a:lnTo>
                  <a:lnTo>
                    <a:pt x="106" y="17"/>
                  </a:lnTo>
                  <a:lnTo>
                    <a:pt x="106" y="15"/>
                  </a:lnTo>
                  <a:lnTo>
                    <a:pt x="108" y="15"/>
                  </a:lnTo>
                  <a:lnTo>
                    <a:pt x="111" y="12"/>
                  </a:lnTo>
                  <a:lnTo>
                    <a:pt x="112" y="11"/>
                  </a:lnTo>
                  <a:lnTo>
                    <a:pt x="114" y="9"/>
                  </a:lnTo>
                  <a:lnTo>
                    <a:pt x="117" y="8"/>
                  </a:lnTo>
                  <a:lnTo>
                    <a:pt x="118" y="6"/>
                  </a:lnTo>
                  <a:lnTo>
                    <a:pt x="118" y="5"/>
                  </a:lnTo>
                  <a:lnTo>
                    <a:pt x="123" y="3"/>
                  </a:lnTo>
                  <a:lnTo>
                    <a:pt x="126" y="0"/>
                  </a:lnTo>
                  <a:lnTo>
                    <a:pt x="138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53" y="6"/>
                  </a:lnTo>
                  <a:lnTo>
                    <a:pt x="155" y="6"/>
                  </a:lnTo>
                  <a:lnTo>
                    <a:pt x="161" y="9"/>
                  </a:lnTo>
                  <a:lnTo>
                    <a:pt x="162" y="9"/>
                  </a:lnTo>
                  <a:lnTo>
                    <a:pt x="164" y="11"/>
                  </a:lnTo>
                  <a:lnTo>
                    <a:pt x="167" y="12"/>
                  </a:lnTo>
                  <a:lnTo>
                    <a:pt x="170" y="14"/>
                  </a:lnTo>
                  <a:lnTo>
                    <a:pt x="180" y="18"/>
                  </a:lnTo>
                  <a:lnTo>
                    <a:pt x="182" y="18"/>
                  </a:lnTo>
                  <a:lnTo>
                    <a:pt x="183" y="20"/>
                  </a:lnTo>
                  <a:lnTo>
                    <a:pt x="185" y="20"/>
                  </a:lnTo>
                  <a:lnTo>
                    <a:pt x="194" y="23"/>
                  </a:lnTo>
                  <a:lnTo>
                    <a:pt x="199" y="23"/>
                  </a:lnTo>
                  <a:lnTo>
                    <a:pt x="199" y="24"/>
                  </a:lnTo>
                  <a:lnTo>
                    <a:pt x="200" y="24"/>
                  </a:lnTo>
                  <a:lnTo>
                    <a:pt x="202" y="24"/>
                  </a:lnTo>
                  <a:lnTo>
                    <a:pt x="206" y="26"/>
                  </a:lnTo>
                  <a:lnTo>
                    <a:pt x="208" y="26"/>
                  </a:lnTo>
                  <a:lnTo>
                    <a:pt x="211" y="26"/>
                  </a:lnTo>
                  <a:lnTo>
                    <a:pt x="212" y="26"/>
                  </a:lnTo>
                  <a:lnTo>
                    <a:pt x="214" y="26"/>
                  </a:lnTo>
                  <a:lnTo>
                    <a:pt x="217" y="26"/>
                  </a:lnTo>
                  <a:lnTo>
                    <a:pt x="229" y="26"/>
                  </a:lnTo>
                  <a:lnTo>
                    <a:pt x="233" y="26"/>
                  </a:lnTo>
                  <a:lnTo>
                    <a:pt x="235" y="26"/>
                  </a:lnTo>
                  <a:lnTo>
                    <a:pt x="244" y="26"/>
                  </a:lnTo>
                  <a:lnTo>
                    <a:pt x="246" y="27"/>
                  </a:lnTo>
                  <a:lnTo>
                    <a:pt x="247" y="27"/>
                  </a:lnTo>
                  <a:lnTo>
                    <a:pt x="249" y="27"/>
                  </a:lnTo>
                  <a:lnTo>
                    <a:pt x="250" y="29"/>
                  </a:lnTo>
                  <a:lnTo>
                    <a:pt x="252" y="29"/>
                  </a:lnTo>
                  <a:lnTo>
                    <a:pt x="253" y="29"/>
                  </a:lnTo>
                  <a:lnTo>
                    <a:pt x="253" y="30"/>
                  </a:lnTo>
                  <a:lnTo>
                    <a:pt x="255" y="30"/>
                  </a:lnTo>
                  <a:lnTo>
                    <a:pt x="256" y="30"/>
                  </a:lnTo>
                  <a:lnTo>
                    <a:pt x="258" y="30"/>
                  </a:lnTo>
                  <a:lnTo>
                    <a:pt x="259" y="32"/>
                  </a:lnTo>
                  <a:lnTo>
                    <a:pt x="262" y="32"/>
                  </a:lnTo>
                  <a:lnTo>
                    <a:pt x="264" y="32"/>
                  </a:lnTo>
                  <a:lnTo>
                    <a:pt x="265" y="32"/>
                  </a:lnTo>
                  <a:lnTo>
                    <a:pt x="267" y="32"/>
                  </a:lnTo>
                  <a:lnTo>
                    <a:pt x="271" y="34"/>
                  </a:lnTo>
                  <a:lnTo>
                    <a:pt x="273" y="34"/>
                  </a:lnTo>
                  <a:lnTo>
                    <a:pt x="274" y="34"/>
                  </a:lnTo>
                  <a:lnTo>
                    <a:pt x="276" y="34"/>
                  </a:lnTo>
                  <a:lnTo>
                    <a:pt x="277" y="34"/>
                  </a:lnTo>
                  <a:lnTo>
                    <a:pt x="280" y="35"/>
                  </a:lnTo>
                  <a:lnTo>
                    <a:pt x="282" y="37"/>
                  </a:lnTo>
                  <a:lnTo>
                    <a:pt x="283" y="38"/>
                  </a:lnTo>
                  <a:lnTo>
                    <a:pt x="286" y="40"/>
                  </a:lnTo>
                  <a:lnTo>
                    <a:pt x="288" y="40"/>
                  </a:lnTo>
                  <a:lnTo>
                    <a:pt x="288" y="41"/>
                  </a:lnTo>
                  <a:lnTo>
                    <a:pt x="291" y="41"/>
                  </a:lnTo>
                  <a:lnTo>
                    <a:pt x="292" y="41"/>
                  </a:lnTo>
                  <a:lnTo>
                    <a:pt x="292" y="43"/>
                  </a:lnTo>
                  <a:lnTo>
                    <a:pt x="292" y="41"/>
                  </a:lnTo>
                  <a:lnTo>
                    <a:pt x="294" y="41"/>
                  </a:lnTo>
                  <a:lnTo>
                    <a:pt x="294" y="43"/>
                  </a:lnTo>
                  <a:lnTo>
                    <a:pt x="295" y="43"/>
                  </a:lnTo>
                  <a:lnTo>
                    <a:pt x="297" y="43"/>
                  </a:lnTo>
                  <a:lnTo>
                    <a:pt x="300" y="43"/>
                  </a:lnTo>
                  <a:lnTo>
                    <a:pt x="305" y="44"/>
                  </a:lnTo>
                  <a:lnTo>
                    <a:pt x="306" y="43"/>
                  </a:lnTo>
                  <a:lnTo>
                    <a:pt x="309" y="43"/>
                  </a:lnTo>
                  <a:lnTo>
                    <a:pt x="311" y="43"/>
                  </a:lnTo>
                  <a:lnTo>
                    <a:pt x="312" y="44"/>
                  </a:lnTo>
                  <a:lnTo>
                    <a:pt x="314" y="44"/>
                  </a:lnTo>
                  <a:lnTo>
                    <a:pt x="315" y="44"/>
                  </a:lnTo>
                  <a:lnTo>
                    <a:pt x="317" y="44"/>
                  </a:lnTo>
                  <a:lnTo>
                    <a:pt x="318" y="44"/>
                  </a:lnTo>
                  <a:lnTo>
                    <a:pt x="318" y="43"/>
                  </a:lnTo>
                  <a:lnTo>
                    <a:pt x="320" y="43"/>
                  </a:lnTo>
                  <a:lnTo>
                    <a:pt x="321" y="43"/>
                  </a:lnTo>
                  <a:lnTo>
                    <a:pt x="324" y="43"/>
                  </a:lnTo>
                  <a:lnTo>
                    <a:pt x="324" y="44"/>
                  </a:lnTo>
                  <a:lnTo>
                    <a:pt x="324" y="46"/>
                  </a:lnTo>
                  <a:lnTo>
                    <a:pt x="326" y="46"/>
                  </a:lnTo>
                  <a:lnTo>
                    <a:pt x="327" y="46"/>
                  </a:lnTo>
                  <a:lnTo>
                    <a:pt x="329" y="46"/>
                  </a:lnTo>
                  <a:lnTo>
                    <a:pt x="330" y="46"/>
                  </a:lnTo>
                  <a:lnTo>
                    <a:pt x="333" y="44"/>
                  </a:lnTo>
                  <a:lnTo>
                    <a:pt x="335" y="44"/>
                  </a:lnTo>
                  <a:lnTo>
                    <a:pt x="336" y="44"/>
                  </a:lnTo>
                  <a:lnTo>
                    <a:pt x="338" y="44"/>
                  </a:lnTo>
                  <a:lnTo>
                    <a:pt x="339" y="44"/>
                  </a:lnTo>
                  <a:lnTo>
                    <a:pt x="341" y="44"/>
                  </a:lnTo>
                  <a:lnTo>
                    <a:pt x="342" y="44"/>
                  </a:lnTo>
                  <a:lnTo>
                    <a:pt x="344" y="46"/>
                  </a:lnTo>
                  <a:lnTo>
                    <a:pt x="345" y="46"/>
                  </a:lnTo>
                  <a:lnTo>
                    <a:pt x="347" y="46"/>
                  </a:lnTo>
                  <a:lnTo>
                    <a:pt x="351" y="47"/>
                  </a:lnTo>
                  <a:lnTo>
                    <a:pt x="358" y="49"/>
                  </a:lnTo>
                  <a:lnTo>
                    <a:pt x="359" y="49"/>
                  </a:lnTo>
                  <a:lnTo>
                    <a:pt x="362" y="49"/>
                  </a:lnTo>
                  <a:lnTo>
                    <a:pt x="385" y="53"/>
                  </a:lnTo>
                  <a:lnTo>
                    <a:pt x="379" y="82"/>
                  </a:lnTo>
                  <a:lnTo>
                    <a:pt x="367" y="97"/>
                  </a:lnTo>
                  <a:lnTo>
                    <a:pt x="354" y="109"/>
                  </a:lnTo>
                  <a:lnTo>
                    <a:pt x="354" y="120"/>
                  </a:lnTo>
                  <a:lnTo>
                    <a:pt x="345" y="120"/>
                  </a:lnTo>
                  <a:lnTo>
                    <a:pt x="344" y="120"/>
                  </a:lnTo>
                  <a:lnTo>
                    <a:pt x="345" y="126"/>
                  </a:lnTo>
                  <a:lnTo>
                    <a:pt x="354" y="127"/>
                  </a:lnTo>
                  <a:lnTo>
                    <a:pt x="348" y="144"/>
                  </a:lnTo>
                  <a:lnTo>
                    <a:pt x="371" y="149"/>
                  </a:lnTo>
                  <a:lnTo>
                    <a:pt x="362" y="180"/>
                  </a:lnTo>
                  <a:lnTo>
                    <a:pt x="354" y="180"/>
                  </a:lnTo>
                  <a:lnTo>
                    <a:pt x="351" y="177"/>
                  </a:lnTo>
                  <a:lnTo>
                    <a:pt x="350" y="177"/>
                  </a:lnTo>
                  <a:lnTo>
                    <a:pt x="350" y="182"/>
                  </a:lnTo>
                  <a:lnTo>
                    <a:pt x="344" y="185"/>
                  </a:lnTo>
                  <a:lnTo>
                    <a:pt x="361" y="189"/>
                  </a:lnTo>
                  <a:lnTo>
                    <a:pt x="361" y="200"/>
                  </a:lnTo>
                  <a:lnTo>
                    <a:pt x="354" y="205"/>
                  </a:lnTo>
                  <a:lnTo>
                    <a:pt x="344" y="206"/>
                  </a:lnTo>
                  <a:lnTo>
                    <a:pt x="339" y="200"/>
                  </a:lnTo>
                  <a:lnTo>
                    <a:pt x="339" y="196"/>
                  </a:lnTo>
                  <a:lnTo>
                    <a:pt x="335" y="196"/>
                  </a:lnTo>
                  <a:lnTo>
                    <a:pt x="330" y="205"/>
                  </a:lnTo>
                  <a:lnTo>
                    <a:pt x="326" y="212"/>
                  </a:lnTo>
                  <a:lnTo>
                    <a:pt x="329" y="220"/>
                  </a:lnTo>
                  <a:lnTo>
                    <a:pt x="332" y="227"/>
                  </a:lnTo>
                  <a:lnTo>
                    <a:pt x="330" y="235"/>
                  </a:lnTo>
                  <a:lnTo>
                    <a:pt x="330" y="238"/>
                  </a:lnTo>
                  <a:lnTo>
                    <a:pt x="335" y="239"/>
                  </a:lnTo>
                  <a:lnTo>
                    <a:pt x="339" y="247"/>
                  </a:lnTo>
                  <a:lnTo>
                    <a:pt x="342" y="244"/>
                  </a:lnTo>
                  <a:lnTo>
                    <a:pt x="344" y="243"/>
                  </a:lnTo>
                  <a:lnTo>
                    <a:pt x="347" y="246"/>
                  </a:lnTo>
                  <a:lnTo>
                    <a:pt x="342" y="267"/>
                  </a:lnTo>
                  <a:lnTo>
                    <a:pt x="342" y="271"/>
                  </a:lnTo>
                  <a:lnTo>
                    <a:pt x="341" y="273"/>
                  </a:lnTo>
                  <a:lnTo>
                    <a:pt x="336" y="280"/>
                  </a:lnTo>
                  <a:lnTo>
                    <a:pt x="333" y="279"/>
                  </a:lnTo>
                  <a:lnTo>
                    <a:pt x="332" y="279"/>
                  </a:lnTo>
                  <a:lnTo>
                    <a:pt x="329" y="280"/>
                  </a:lnTo>
                  <a:lnTo>
                    <a:pt x="329" y="282"/>
                  </a:lnTo>
                  <a:lnTo>
                    <a:pt x="330" y="289"/>
                  </a:lnTo>
                  <a:lnTo>
                    <a:pt x="330" y="294"/>
                  </a:lnTo>
                  <a:lnTo>
                    <a:pt x="330" y="297"/>
                  </a:lnTo>
                  <a:lnTo>
                    <a:pt x="332" y="303"/>
                  </a:lnTo>
                  <a:lnTo>
                    <a:pt x="330" y="306"/>
                  </a:lnTo>
                  <a:lnTo>
                    <a:pt x="332" y="308"/>
                  </a:lnTo>
                  <a:lnTo>
                    <a:pt x="335" y="311"/>
                  </a:lnTo>
                  <a:lnTo>
                    <a:pt x="335" y="312"/>
                  </a:lnTo>
                  <a:lnTo>
                    <a:pt x="336" y="314"/>
                  </a:lnTo>
                  <a:lnTo>
                    <a:pt x="344" y="309"/>
                  </a:lnTo>
                  <a:lnTo>
                    <a:pt x="342" y="330"/>
                  </a:lnTo>
                  <a:lnTo>
                    <a:pt x="341" y="342"/>
                  </a:lnTo>
                  <a:lnTo>
                    <a:pt x="339" y="349"/>
                  </a:lnTo>
                  <a:lnTo>
                    <a:pt x="341" y="356"/>
                  </a:lnTo>
                  <a:lnTo>
                    <a:pt x="339" y="356"/>
                  </a:lnTo>
                  <a:lnTo>
                    <a:pt x="338" y="359"/>
                  </a:lnTo>
                  <a:lnTo>
                    <a:pt x="344" y="356"/>
                  </a:lnTo>
                  <a:lnTo>
                    <a:pt x="350" y="359"/>
                  </a:lnTo>
                  <a:lnTo>
                    <a:pt x="348" y="365"/>
                  </a:lnTo>
                  <a:lnTo>
                    <a:pt x="345" y="370"/>
                  </a:lnTo>
                  <a:lnTo>
                    <a:pt x="361" y="377"/>
                  </a:lnTo>
                  <a:lnTo>
                    <a:pt x="356" y="385"/>
                  </a:lnTo>
                  <a:lnTo>
                    <a:pt x="388" y="405"/>
                  </a:lnTo>
                  <a:lnTo>
                    <a:pt x="356" y="411"/>
                  </a:lnTo>
                  <a:lnTo>
                    <a:pt x="354" y="411"/>
                  </a:lnTo>
                  <a:lnTo>
                    <a:pt x="353" y="412"/>
                  </a:lnTo>
                  <a:lnTo>
                    <a:pt x="353" y="415"/>
                  </a:lnTo>
                  <a:lnTo>
                    <a:pt x="353" y="417"/>
                  </a:lnTo>
                  <a:lnTo>
                    <a:pt x="353" y="418"/>
                  </a:lnTo>
                  <a:lnTo>
                    <a:pt x="353" y="420"/>
                  </a:lnTo>
                  <a:lnTo>
                    <a:pt x="353" y="421"/>
                  </a:lnTo>
                  <a:lnTo>
                    <a:pt x="353" y="423"/>
                  </a:lnTo>
                  <a:lnTo>
                    <a:pt x="351" y="423"/>
                  </a:lnTo>
                  <a:lnTo>
                    <a:pt x="351" y="424"/>
                  </a:lnTo>
                  <a:lnTo>
                    <a:pt x="351" y="426"/>
                  </a:lnTo>
                  <a:lnTo>
                    <a:pt x="351" y="427"/>
                  </a:lnTo>
                  <a:lnTo>
                    <a:pt x="351" y="429"/>
                  </a:lnTo>
                  <a:lnTo>
                    <a:pt x="351" y="430"/>
                  </a:lnTo>
                  <a:lnTo>
                    <a:pt x="350" y="433"/>
                  </a:lnTo>
                  <a:lnTo>
                    <a:pt x="350" y="435"/>
                  </a:lnTo>
                  <a:lnTo>
                    <a:pt x="348" y="444"/>
                  </a:lnTo>
                  <a:lnTo>
                    <a:pt x="347" y="445"/>
                  </a:lnTo>
                  <a:lnTo>
                    <a:pt x="347" y="447"/>
                  </a:lnTo>
                  <a:lnTo>
                    <a:pt x="345" y="455"/>
                  </a:lnTo>
                  <a:lnTo>
                    <a:pt x="345" y="456"/>
                  </a:lnTo>
                  <a:lnTo>
                    <a:pt x="345" y="458"/>
                  </a:lnTo>
                  <a:lnTo>
                    <a:pt x="345" y="459"/>
                  </a:lnTo>
                  <a:lnTo>
                    <a:pt x="344" y="459"/>
                  </a:lnTo>
                  <a:lnTo>
                    <a:pt x="345" y="459"/>
                  </a:lnTo>
                  <a:lnTo>
                    <a:pt x="345" y="464"/>
                  </a:lnTo>
                  <a:lnTo>
                    <a:pt x="344" y="464"/>
                  </a:lnTo>
                  <a:lnTo>
                    <a:pt x="344" y="465"/>
                  </a:lnTo>
                  <a:lnTo>
                    <a:pt x="344" y="467"/>
                  </a:lnTo>
                  <a:lnTo>
                    <a:pt x="344" y="468"/>
                  </a:lnTo>
                  <a:lnTo>
                    <a:pt x="344" y="470"/>
                  </a:lnTo>
                  <a:lnTo>
                    <a:pt x="341" y="474"/>
                  </a:lnTo>
                  <a:lnTo>
                    <a:pt x="339" y="476"/>
                  </a:lnTo>
                  <a:lnTo>
                    <a:pt x="339" y="474"/>
                  </a:lnTo>
                  <a:lnTo>
                    <a:pt x="339" y="473"/>
                  </a:lnTo>
                  <a:lnTo>
                    <a:pt x="338" y="473"/>
                  </a:lnTo>
                  <a:lnTo>
                    <a:pt x="338" y="474"/>
                  </a:lnTo>
                  <a:lnTo>
                    <a:pt x="336" y="474"/>
                  </a:lnTo>
                  <a:lnTo>
                    <a:pt x="335" y="474"/>
                  </a:lnTo>
                  <a:lnTo>
                    <a:pt x="335" y="473"/>
                  </a:lnTo>
                  <a:lnTo>
                    <a:pt x="335" y="474"/>
                  </a:lnTo>
                  <a:lnTo>
                    <a:pt x="335" y="476"/>
                  </a:lnTo>
                  <a:lnTo>
                    <a:pt x="335" y="477"/>
                  </a:lnTo>
                  <a:lnTo>
                    <a:pt x="333" y="477"/>
                  </a:lnTo>
                  <a:lnTo>
                    <a:pt x="333" y="479"/>
                  </a:lnTo>
                  <a:lnTo>
                    <a:pt x="332" y="479"/>
                  </a:lnTo>
                  <a:lnTo>
                    <a:pt x="332" y="480"/>
                  </a:lnTo>
                  <a:lnTo>
                    <a:pt x="332" y="482"/>
                  </a:lnTo>
                  <a:lnTo>
                    <a:pt x="332" y="483"/>
                  </a:lnTo>
                  <a:lnTo>
                    <a:pt x="332" y="485"/>
                  </a:lnTo>
                  <a:lnTo>
                    <a:pt x="332" y="486"/>
                  </a:lnTo>
                  <a:lnTo>
                    <a:pt x="333" y="488"/>
                  </a:lnTo>
                  <a:lnTo>
                    <a:pt x="333" y="491"/>
                  </a:lnTo>
                  <a:lnTo>
                    <a:pt x="335" y="491"/>
                  </a:lnTo>
                  <a:lnTo>
                    <a:pt x="333" y="492"/>
                  </a:lnTo>
                  <a:lnTo>
                    <a:pt x="333" y="495"/>
                  </a:lnTo>
                  <a:lnTo>
                    <a:pt x="333" y="498"/>
                  </a:lnTo>
                  <a:lnTo>
                    <a:pt x="333" y="500"/>
                  </a:lnTo>
                  <a:lnTo>
                    <a:pt x="333" y="501"/>
                  </a:lnTo>
                  <a:lnTo>
                    <a:pt x="333" y="503"/>
                  </a:lnTo>
                  <a:lnTo>
                    <a:pt x="333" y="504"/>
                  </a:lnTo>
                  <a:lnTo>
                    <a:pt x="333" y="506"/>
                  </a:lnTo>
                  <a:lnTo>
                    <a:pt x="332" y="508"/>
                  </a:lnTo>
                  <a:lnTo>
                    <a:pt x="329" y="509"/>
                  </a:lnTo>
                  <a:lnTo>
                    <a:pt x="329" y="511"/>
                  </a:lnTo>
                  <a:lnTo>
                    <a:pt x="324" y="511"/>
                  </a:lnTo>
                  <a:lnTo>
                    <a:pt x="323" y="511"/>
                  </a:lnTo>
                  <a:lnTo>
                    <a:pt x="323" y="512"/>
                  </a:lnTo>
                  <a:lnTo>
                    <a:pt x="321" y="512"/>
                  </a:lnTo>
                  <a:lnTo>
                    <a:pt x="323" y="515"/>
                  </a:lnTo>
                  <a:lnTo>
                    <a:pt x="320" y="517"/>
                  </a:lnTo>
                  <a:lnTo>
                    <a:pt x="318" y="515"/>
                  </a:lnTo>
                  <a:lnTo>
                    <a:pt x="317" y="515"/>
                  </a:lnTo>
                  <a:lnTo>
                    <a:pt x="317" y="514"/>
                  </a:lnTo>
                  <a:lnTo>
                    <a:pt x="314" y="514"/>
                  </a:lnTo>
                  <a:lnTo>
                    <a:pt x="312" y="514"/>
                  </a:lnTo>
                  <a:lnTo>
                    <a:pt x="311" y="514"/>
                  </a:lnTo>
                  <a:lnTo>
                    <a:pt x="309" y="514"/>
                  </a:lnTo>
                  <a:lnTo>
                    <a:pt x="309" y="512"/>
                  </a:lnTo>
                  <a:lnTo>
                    <a:pt x="308" y="511"/>
                  </a:lnTo>
                  <a:lnTo>
                    <a:pt x="306" y="509"/>
                  </a:lnTo>
                  <a:lnTo>
                    <a:pt x="305" y="509"/>
                  </a:lnTo>
                  <a:lnTo>
                    <a:pt x="305" y="511"/>
                  </a:lnTo>
                  <a:lnTo>
                    <a:pt x="303" y="511"/>
                  </a:lnTo>
                  <a:lnTo>
                    <a:pt x="302" y="511"/>
                  </a:lnTo>
                  <a:lnTo>
                    <a:pt x="300" y="511"/>
                  </a:lnTo>
                  <a:lnTo>
                    <a:pt x="298" y="511"/>
                  </a:lnTo>
                  <a:lnTo>
                    <a:pt x="298" y="512"/>
                  </a:lnTo>
                  <a:lnTo>
                    <a:pt x="297" y="51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4E753A46-5EEC-62B8-13CA-461B80C88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5265" y="2441016"/>
              <a:ext cx="582522" cy="542465"/>
            </a:xfrm>
            <a:custGeom>
              <a:avLst/>
              <a:gdLst>
                <a:gd name="T0" fmla="*/ 251 w 509"/>
                <a:gd name="T1" fmla="*/ 464 h 474"/>
                <a:gd name="T2" fmla="*/ 232 w 509"/>
                <a:gd name="T3" fmla="*/ 455 h 474"/>
                <a:gd name="T4" fmla="*/ 208 w 509"/>
                <a:gd name="T5" fmla="*/ 450 h 474"/>
                <a:gd name="T6" fmla="*/ 162 w 509"/>
                <a:gd name="T7" fmla="*/ 447 h 474"/>
                <a:gd name="T8" fmla="*/ 117 w 509"/>
                <a:gd name="T9" fmla="*/ 430 h 474"/>
                <a:gd name="T10" fmla="*/ 64 w 509"/>
                <a:gd name="T11" fmla="*/ 436 h 474"/>
                <a:gd name="T12" fmla="*/ 43 w 509"/>
                <a:gd name="T13" fmla="*/ 442 h 474"/>
                <a:gd name="T14" fmla="*/ 23 w 509"/>
                <a:gd name="T15" fmla="*/ 430 h 474"/>
                <a:gd name="T16" fmla="*/ 9 w 509"/>
                <a:gd name="T17" fmla="*/ 408 h 474"/>
                <a:gd name="T18" fmla="*/ 0 w 509"/>
                <a:gd name="T19" fmla="*/ 394 h 474"/>
                <a:gd name="T20" fmla="*/ 6 w 509"/>
                <a:gd name="T21" fmla="*/ 385 h 474"/>
                <a:gd name="T22" fmla="*/ 2 w 509"/>
                <a:gd name="T23" fmla="*/ 371 h 474"/>
                <a:gd name="T24" fmla="*/ 6 w 509"/>
                <a:gd name="T25" fmla="*/ 358 h 474"/>
                <a:gd name="T26" fmla="*/ 40 w 509"/>
                <a:gd name="T27" fmla="*/ 365 h 474"/>
                <a:gd name="T28" fmla="*/ 71 w 509"/>
                <a:gd name="T29" fmla="*/ 355 h 474"/>
                <a:gd name="T30" fmla="*/ 97 w 509"/>
                <a:gd name="T31" fmla="*/ 349 h 474"/>
                <a:gd name="T32" fmla="*/ 114 w 509"/>
                <a:gd name="T33" fmla="*/ 339 h 474"/>
                <a:gd name="T34" fmla="*/ 135 w 509"/>
                <a:gd name="T35" fmla="*/ 329 h 474"/>
                <a:gd name="T36" fmla="*/ 168 w 509"/>
                <a:gd name="T37" fmla="*/ 329 h 474"/>
                <a:gd name="T38" fmla="*/ 186 w 509"/>
                <a:gd name="T39" fmla="*/ 315 h 474"/>
                <a:gd name="T40" fmla="*/ 211 w 509"/>
                <a:gd name="T41" fmla="*/ 283 h 474"/>
                <a:gd name="T42" fmla="*/ 226 w 509"/>
                <a:gd name="T43" fmla="*/ 274 h 474"/>
                <a:gd name="T44" fmla="*/ 248 w 509"/>
                <a:gd name="T45" fmla="*/ 264 h 474"/>
                <a:gd name="T46" fmla="*/ 229 w 509"/>
                <a:gd name="T47" fmla="*/ 239 h 474"/>
                <a:gd name="T48" fmla="*/ 212 w 509"/>
                <a:gd name="T49" fmla="*/ 220 h 474"/>
                <a:gd name="T50" fmla="*/ 200 w 509"/>
                <a:gd name="T51" fmla="*/ 206 h 474"/>
                <a:gd name="T52" fmla="*/ 186 w 509"/>
                <a:gd name="T53" fmla="*/ 196 h 474"/>
                <a:gd name="T54" fmla="*/ 170 w 509"/>
                <a:gd name="T55" fmla="*/ 182 h 474"/>
                <a:gd name="T56" fmla="*/ 159 w 509"/>
                <a:gd name="T57" fmla="*/ 171 h 474"/>
                <a:gd name="T58" fmla="*/ 152 w 509"/>
                <a:gd name="T59" fmla="*/ 150 h 474"/>
                <a:gd name="T60" fmla="*/ 136 w 509"/>
                <a:gd name="T61" fmla="*/ 141 h 474"/>
                <a:gd name="T62" fmla="*/ 135 w 509"/>
                <a:gd name="T63" fmla="*/ 115 h 474"/>
                <a:gd name="T64" fmla="*/ 121 w 509"/>
                <a:gd name="T65" fmla="*/ 99 h 474"/>
                <a:gd name="T66" fmla="*/ 129 w 509"/>
                <a:gd name="T67" fmla="*/ 91 h 474"/>
                <a:gd name="T68" fmla="*/ 146 w 509"/>
                <a:gd name="T69" fmla="*/ 85 h 474"/>
                <a:gd name="T70" fmla="*/ 164 w 509"/>
                <a:gd name="T71" fmla="*/ 91 h 474"/>
                <a:gd name="T72" fmla="*/ 180 w 509"/>
                <a:gd name="T73" fmla="*/ 84 h 474"/>
                <a:gd name="T74" fmla="*/ 205 w 509"/>
                <a:gd name="T75" fmla="*/ 71 h 474"/>
                <a:gd name="T76" fmla="*/ 202 w 509"/>
                <a:gd name="T77" fmla="*/ 41 h 474"/>
                <a:gd name="T78" fmla="*/ 223 w 509"/>
                <a:gd name="T79" fmla="*/ 6 h 474"/>
                <a:gd name="T80" fmla="*/ 245 w 509"/>
                <a:gd name="T81" fmla="*/ 21 h 474"/>
                <a:gd name="T82" fmla="*/ 280 w 509"/>
                <a:gd name="T83" fmla="*/ 27 h 474"/>
                <a:gd name="T84" fmla="*/ 309 w 509"/>
                <a:gd name="T85" fmla="*/ 32 h 474"/>
                <a:gd name="T86" fmla="*/ 333 w 509"/>
                <a:gd name="T87" fmla="*/ 32 h 474"/>
                <a:gd name="T88" fmla="*/ 359 w 509"/>
                <a:gd name="T89" fmla="*/ 20 h 474"/>
                <a:gd name="T90" fmla="*/ 394 w 509"/>
                <a:gd name="T91" fmla="*/ 6 h 474"/>
                <a:gd name="T92" fmla="*/ 409 w 509"/>
                <a:gd name="T93" fmla="*/ 14 h 474"/>
                <a:gd name="T94" fmla="*/ 406 w 509"/>
                <a:gd name="T95" fmla="*/ 27 h 474"/>
                <a:gd name="T96" fmla="*/ 415 w 509"/>
                <a:gd name="T97" fmla="*/ 43 h 474"/>
                <a:gd name="T98" fmla="*/ 439 w 509"/>
                <a:gd name="T99" fmla="*/ 49 h 474"/>
                <a:gd name="T100" fmla="*/ 453 w 509"/>
                <a:gd name="T101" fmla="*/ 55 h 474"/>
                <a:gd name="T102" fmla="*/ 465 w 509"/>
                <a:gd name="T103" fmla="*/ 64 h 474"/>
                <a:gd name="T104" fmla="*/ 474 w 509"/>
                <a:gd name="T105" fmla="*/ 74 h 474"/>
                <a:gd name="T106" fmla="*/ 486 w 509"/>
                <a:gd name="T107" fmla="*/ 91 h 474"/>
                <a:gd name="T108" fmla="*/ 495 w 509"/>
                <a:gd name="T109" fmla="*/ 108 h 474"/>
                <a:gd name="T110" fmla="*/ 503 w 509"/>
                <a:gd name="T111" fmla="*/ 126 h 474"/>
                <a:gd name="T112" fmla="*/ 498 w 509"/>
                <a:gd name="T113" fmla="*/ 173 h 474"/>
                <a:gd name="T114" fmla="*/ 451 w 509"/>
                <a:gd name="T115" fmla="*/ 229 h 474"/>
                <a:gd name="T116" fmla="*/ 365 w 509"/>
                <a:gd name="T117" fmla="*/ 373 h 474"/>
                <a:gd name="T118" fmla="*/ 342 w 509"/>
                <a:gd name="T119" fmla="*/ 444 h 474"/>
                <a:gd name="T120" fmla="*/ 292 w 509"/>
                <a:gd name="T121" fmla="*/ 46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9" h="474">
                  <a:moveTo>
                    <a:pt x="276" y="464"/>
                  </a:moveTo>
                  <a:lnTo>
                    <a:pt x="274" y="464"/>
                  </a:lnTo>
                  <a:lnTo>
                    <a:pt x="274" y="465"/>
                  </a:lnTo>
                  <a:lnTo>
                    <a:pt x="273" y="465"/>
                  </a:lnTo>
                  <a:lnTo>
                    <a:pt x="271" y="465"/>
                  </a:lnTo>
                  <a:lnTo>
                    <a:pt x="270" y="465"/>
                  </a:lnTo>
                  <a:lnTo>
                    <a:pt x="268" y="465"/>
                  </a:lnTo>
                  <a:lnTo>
                    <a:pt x="267" y="464"/>
                  </a:lnTo>
                  <a:lnTo>
                    <a:pt x="265" y="464"/>
                  </a:lnTo>
                  <a:lnTo>
                    <a:pt x="262" y="464"/>
                  </a:lnTo>
                  <a:lnTo>
                    <a:pt x="261" y="465"/>
                  </a:lnTo>
                  <a:lnTo>
                    <a:pt x="256" y="464"/>
                  </a:lnTo>
                  <a:lnTo>
                    <a:pt x="253" y="464"/>
                  </a:lnTo>
                  <a:lnTo>
                    <a:pt x="251" y="464"/>
                  </a:lnTo>
                  <a:lnTo>
                    <a:pt x="250" y="464"/>
                  </a:lnTo>
                  <a:lnTo>
                    <a:pt x="250" y="462"/>
                  </a:lnTo>
                  <a:lnTo>
                    <a:pt x="248" y="462"/>
                  </a:lnTo>
                  <a:lnTo>
                    <a:pt x="248" y="464"/>
                  </a:lnTo>
                  <a:lnTo>
                    <a:pt x="248" y="462"/>
                  </a:lnTo>
                  <a:lnTo>
                    <a:pt x="247" y="462"/>
                  </a:lnTo>
                  <a:lnTo>
                    <a:pt x="244" y="462"/>
                  </a:lnTo>
                  <a:lnTo>
                    <a:pt x="244" y="461"/>
                  </a:lnTo>
                  <a:lnTo>
                    <a:pt x="242" y="461"/>
                  </a:lnTo>
                  <a:lnTo>
                    <a:pt x="239" y="459"/>
                  </a:lnTo>
                  <a:lnTo>
                    <a:pt x="238" y="458"/>
                  </a:lnTo>
                  <a:lnTo>
                    <a:pt x="236" y="456"/>
                  </a:lnTo>
                  <a:lnTo>
                    <a:pt x="233" y="455"/>
                  </a:lnTo>
                  <a:lnTo>
                    <a:pt x="232" y="455"/>
                  </a:lnTo>
                  <a:lnTo>
                    <a:pt x="230" y="455"/>
                  </a:lnTo>
                  <a:lnTo>
                    <a:pt x="229" y="455"/>
                  </a:lnTo>
                  <a:lnTo>
                    <a:pt x="227" y="455"/>
                  </a:lnTo>
                  <a:lnTo>
                    <a:pt x="223" y="453"/>
                  </a:lnTo>
                  <a:lnTo>
                    <a:pt x="221" y="453"/>
                  </a:lnTo>
                  <a:lnTo>
                    <a:pt x="220" y="453"/>
                  </a:lnTo>
                  <a:lnTo>
                    <a:pt x="218" y="453"/>
                  </a:lnTo>
                  <a:lnTo>
                    <a:pt x="215" y="453"/>
                  </a:lnTo>
                  <a:lnTo>
                    <a:pt x="214" y="451"/>
                  </a:lnTo>
                  <a:lnTo>
                    <a:pt x="212" y="451"/>
                  </a:lnTo>
                  <a:lnTo>
                    <a:pt x="211" y="451"/>
                  </a:lnTo>
                  <a:lnTo>
                    <a:pt x="209" y="451"/>
                  </a:lnTo>
                  <a:lnTo>
                    <a:pt x="209" y="450"/>
                  </a:lnTo>
                  <a:lnTo>
                    <a:pt x="208" y="450"/>
                  </a:lnTo>
                  <a:lnTo>
                    <a:pt x="206" y="450"/>
                  </a:lnTo>
                  <a:lnTo>
                    <a:pt x="205" y="448"/>
                  </a:lnTo>
                  <a:lnTo>
                    <a:pt x="203" y="448"/>
                  </a:lnTo>
                  <a:lnTo>
                    <a:pt x="202" y="448"/>
                  </a:lnTo>
                  <a:lnTo>
                    <a:pt x="200" y="447"/>
                  </a:lnTo>
                  <a:lnTo>
                    <a:pt x="191" y="447"/>
                  </a:lnTo>
                  <a:lnTo>
                    <a:pt x="189" y="447"/>
                  </a:lnTo>
                  <a:lnTo>
                    <a:pt x="185" y="447"/>
                  </a:lnTo>
                  <a:lnTo>
                    <a:pt x="173" y="447"/>
                  </a:lnTo>
                  <a:lnTo>
                    <a:pt x="170" y="447"/>
                  </a:lnTo>
                  <a:lnTo>
                    <a:pt x="168" y="447"/>
                  </a:lnTo>
                  <a:lnTo>
                    <a:pt x="167" y="447"/>
                  </a:lnTo>
                  <a:lnTo>
                    <a:pt x="164" y="447"/>
                  </a:lnTo>
                  <a:lnTo>
                    <a:pt x="162" y="447"/>
                  </a:lnTo>
                  <a:lnTo>
                    <a:pt x="158" y="445"/>
                  </a:lnTo>
                  <a:lnTo>
                    <a:pt x="156" y="445"/>
                  </a:lnTo>
                  <a:lnTo>
                    <a:pt x="155" y="445"/>
                  </a:lnTo>
                  <a:lnTo>
                    <a:pt x="155" y="444"/>
                  </a:lnTo>
                  <a:lnTo>
                    <a:pt x="150" y="444"/>
                  </a:lnTo>
                  <a:lnTo>
                    <a:pt x="141" y="441"/>
                  </a:lnTo>
                  <a:lnTo>
                    <a:pt x="139" y="441"/>
                  </a:lnTo>
                  <a:lnTo>
                    <a:pt x="138" y="439"/>
                  </a:lnTo>
                  <a:lnTo>
                    <a:pt x="136" y="439"/>
                  </a:lnTo>
                  <a:lnTo>
                    <a:pt x="126" y="435"/>
                  </a:lnTo>
                  <a:lnTo>
                    <a:pt x="123" y="433"/>
                  </a:lnTo>
                  <a:lnTo>
                    <a:pt x="120" y="432"/>
                  </a:lnTo>
                  <a:lnTo>
                    <a:pt x="118" y="430"/>
                  </a:lnTo>
                  <a:lnTo>
                    <a:pt x="117" y="430"/>
                  </a:lnTo>
                  <a:lnTo>
                    <a:pt x="111" y="427"/>
                  </a:lnTo>
                  <a:lnTo>
                    <a:pt x="109" y="427"/>
                  </a:lnTo>
                  <a:lnTo>
                    <a:pt x="97" y="421"/>
                  </a:lnTo>
                  <a:lnTo>
                    <a:pt x="96" y="421"/>
                  </a:lnTo>
                  <a:lnTo>
                    <a:pt x="94" y="421"/>
                  </a:lnTo>
                  <a:lnTo>
                    <a:pt x="82" y="421"/>
                  </a:lnTo>
                  <a:lnTo>
                    <a:pt x="79" y="424"/>
                  </a:lnTo>
                  <a:lnTo>
                    <a:pt x="74" y="426"/>
                  </a:lnTo>
                  <a:lnTo>
                    <a:pt x="74" y="427"/>
                  </a:lnTo>
                  <a:lnTo>
                    <a:pt x="73" y="429"/>
                  </a:lnTo>
                  <a:lnTo>
                    <a:pt x="70" y="430"/>
                  </a:lnTo>
                  <a:lnTo>
                    <a:pt x="68" y="432"/>
                  </a:lnTo>
                  <a:lnTo>
                    <a:pt x="67" y="433"/>
                  </a:lnTo>
                  <a:lnTo>
                    <a:pt x="64" y="436"/>
                  </a:lnTo>
                  <a:lnTo>
                    <a:pt x="62" y="436"/>
                  </a:lnTo>
                  <a:lnTo>
                    <a:pt x="62" y="438"/>
                  </a:lnTo>
                  <a:lnTo>
                    <a:pt x="61" y="436"/>
                  </a:lnTo>
                  <a:lnTo>
                    <a:pt x="59" y="436"/>
                  </a:lnTo>
                  <a:lnTo>
                    <a:pt x="56" y="433"/>
                  </a:lnTo>
                  <a:lnTo>
                    <a:pt x="55" y="433"/>
                  </a:lnTo>
                  <a:lnTo>
                    <a:pt x="55" y="435"/>
                  </a:lnTo>
                  <a:lnTo>
                    <a:pt x="53" y="435"/>
                  </a:lnTo>
                  <a:lnTo>
                    <a:pt x="53" y="436"/>
                  </a:lnTo>
                  <a:lnTo>
                    <a:pt x="52" y="436"/>
                  </a:lnTo>
                  <a:lnTo>
                    <a:pt x="50" y="436"/>
                  </a:lnTo>
                  <a:lnTo>
                    <a:pt x="49" y="438"/>
                  </a:lnTo>
                  <a:lnTo>
                    <a:pt x="47" y="439"/>
                  </a:lnTo>
                  <a:lnTo>
                    <a:pt x="43" y="442"/>
                  </a:lnTo>
                  <a:lnTo>
                    <a:pt x="41" y="444"/>
                  </a:lnTo>
                  <a:lnTo>
                    <a:pt x="40" y="442"/>
                  </a:lnTo>
                  <a:lnTo>
                    <a:pt x="40" y="441"/>
                  </a:lnTo>
                  <a:lnTo>
                    <a:pt x="38" y="441"/>
                  </a:lnTo>
                  <a:lnTo>
                    <a:pt x="37" y="439"/>
                  </a:lnTo>
                  <a:lnTo>
                    <a:pt x="35" y="439"/>
                  </a:lnTo>
                  <a:lnTo>
                    <a:pt x="34" y="438"/>
                  </a:lnTo>
                  <a:lnTo>
                    <a:pt x="32" y="436"/>
                  </a:lnTo>
                  <a:lnTo>
                    <a:pt x="30" y="436"/>
                  </a:lnTo>
                  <a:lnTo>
                    <a:pt x="29" y="435"/>
                  </a:lnTo>
                  <a:lnTo>
                    <a:pt x="27" y="433"/>
                  </a:lnTo>
                  <a:lnTo>
                    <a:pt x="26" y="432"/>
                  </a:lnTo>
                  <a:lnTo>
                    <a:pt x="24" y="430"/>
                  </a:lnTo>
                  <a:lnTo>
                    <a:pt x="23" y="430"/>
                  </a:lnTo>
                  <a:lnTo>
                    <a:pt x="17" y="426"/>
                  </a:lnTo>
                  <a:lnTo>
                    <a:pt x="17" y="424"/>
                  </a:lnTo>
                  <a:lnTo>
                    <a:pt x="15" y="424"/>
                  </a:lnTo>
                  <a:lnTo>
                    <a:pt x="15" y="423"/>
                  </a:lnTo>
                  <a:lnTo>
                    <a:pt x="15" y="421"/>
                  </a:lnTo>
                  <a:lnTo>
                    <a:pt x="14" y="421"/>
                  </a:lnTo>
                  <a:lnTo>
                    <a:pt x="14" y="420"/>
                  </a:lnTo>
                  <a:lnTo>
                    <a:pt x="12" y="417"/>
                  </a:lnTo>
                  <a:lnTo>
                    <a:pt x="12" y="415"/>
                  </a:lnTo>
                  <a:lnTo>
                    <a:pt x="11" y="415"/>
                  </a:lnTo>
                  <a:lnTo>
                    <a:pt x="11" y="414"/>
                  </a:lnTo>
                  <a:lnTo>
                    <a:pt x="11" y="412"/>
                  </a:lnTo>
                  <a:lnTo>
                    <a:pt x="9" y="409"/>
                  </a:lnTo>
                  <a:lnTo>
                    <a:pt x="9" y="408"/>
                  </a:lnTo>
                  <a:lnTo>
                    <a:pt x="8" y="408"/>
                  </a:lnTo>
                  <a:lnTo>
                    <a:pt x="9" y="406"/>
                  </a:lnTo>
                  <a:lnTo>
                    <a:pt x="9" y="405"/>
                  </a:lnTo>
                  <a:lnTo>
                    <a:pt x="8" y="405"/>
                  </a:lnTo>
                  <a:lnTo>
                    <a:pt x="6" y="405"/>
                  </a:lnTo>
                  <a:lnTo>
                    <a:pt x="5" y="405"/>
                  </a:lnTo>
                  <a:lnTo>
                    <a:pt x="2" y="405"/>
                  </a:lnTo>
                  <a:lnTo>
                    <a:pt x="2" y="403"/>
                  </a:lnTo>
                  <a:lnTo>
                    <a:pt x="2" y="402"/>
                  </a:lnTo>
                  <a:lnTo>
                    <a:pt x="2" y="400"/>
                  </a:lnTo>
                  <a:lnTo>
                    <a:pt x="2" y="398"/>
                  </a:lnTo>
                  <a:lnTo>
                    <a:pt x="0" y="397"/>
                  </a:lnTo>
                  <a:lnTo>
                    <a:pt x="0" y="395"/>
                  </a:lnTo>
                  <a:lnTo>
                    <a:pt x="0" y="394"/>
                  </a:lnTo>
                  <a:lnTo>
                    <a:pt x="0" y="392"/>
                  </a:lnTo>
                  <a:lnTo>
                    <a:pt x="0" y="391"/>
                  </a:lnTo>
                  <a:lnTo>
                    <a:pt x="0" y="389"/>
                  </a:lnTo>
                  <a:lnTo>
                    <a:pt x="2" y="389"/>
                  </a:lnTo>
                  <a:lnTo>
                    <a:pt x="2" y="391"/>
                  </a:lnTo>
                  <a:lnTo>
                    <a:pt x="3" y="391"/>
                  </a:lnTo>
                  <a:lnTo>
                    <a:pt x="5" y="391"/>
                  </a:lnTo>
                  <a:lnTo>
                    <a:pt x="6" y="391"/>
                  </a:lnTo>
                  <a:lnTo>
                    <a:pt x="6" y="389"/>
                  </a:lnTo>
                  <a:lnTo>
                    <a:pt x="8" y="389"/>
                  </a:lnTo>
                  <a:lnTo>
                    <a:pt x="6" y="389"/>
                  </a:lnTo>
                  <a:lnTo>
                    <a:pt x="6" y="388"/>
                  </a:lnTo>
                  <a:lnTo>
                    <a:pt x="6" y="386"/>
                  </a:lnTo>
                  <a:lnTo>
                    <a:pt x="6" y="385"/>
                  </a:lnTo>
                  <a:lnTo>
                    <a:pt x="6" y="383"/>
                  </a:lnTo>
                  <a:lnTo>
                    <a:pt x="5" y="383"/>
                  </a:lnTo>
                  <a:lnTo>
                    <a:pt x="5" y="382"/>
                  </a:lnTo>
                  <a:lnTo>
                    <a:pt x="5" y="380"/>
                  </a:lnTo>
                  <a:lnTo>
                    <a:pt x="5" y="379"/>
                  </a:lnTo>
                  <a:lnTo>
                    <a:pt x="5" y="377"/>
                  </a:lnTo>
                  <a:lnTo>
                    <a:pt x="3" y="377"/>
                  </a:lnTo>
                  <a:lnTo>
                    <a:pt x="3" y="376"/>
                  </a:lnTo>
                  <a:lnTo>
                    <a:pt x="3" y="374"/>
                  </a:lnTo>
                  <a:lnTo>
                    <a:pt x="2" y="374"/>
                  </a:lnTo>
                  <a:lnTo>
                    <a:pt x="3" y="374"/>
                  </a:lnTo>
                  <a:lnTo>
                    <a:pt x="2" y="374"/>
                  </a:lnTo>
                  <a:lnTo>
                    <a:pt x="2" y="373"/>
                  </a:lnTo>
                  <a:lnTo>
                    <a:pt x="2" y="371"/>
                  </a:lnTo>
                  <a:lnTo>
                    <a:pt x="2" y="370"/>
                  </a:lnTo>
                  <a:lnTo>
                    <a:pt x="3" y="370"/>
                  </a:lnTo>
                  <a:lnTo>
                    <a:pt x="3" y="368"/>
                  </a:lnTo>
                  <a:lnTo>
                    <a:pt x="2" y="368"/>
                  </a:lnTo>
                  <a:lnTo>
                    <a:pt x="2" y="367"/>
                  </a:lnTo>
                  <a:lnTo>
                    <a:pt x="2" y="365"/>
                  </a:lnTo>
                  <a:lnTo>
                    <a:pt x="3" y="365"/>
                  </a:lnTo>
                  <a:lnTo>
                    <a:pt x="3" y="364"/>
                  </a:lnTo>
                  <a:lnTo>
                    <a:pt x="2" y="364"/>
                  </a:lnTo>
                  <a:lnTo>
                    <a:pt x="2" y="362"/>
                  </a:lnTo>
                  <a:lnTo>
                    <a:pt x="0" y="358"/>
                  </a:lnTo>
                  <a:lnTo>
                    <a:pt x="3" y="358"/>
                  </a:lnTo>
                  <a:lnTo>
                    <a:pt x="5" y="358"/>
                  </a:lnTo>
                  <a:lnTo>
                    <a:pt x="6" y="358"/>
                  </a:lnTo>
                  <a:lnTo>
                    <a:pt x="8" y="358"/>
                  </a:lnTo>
                  <a:lnTo>
                    <a:pt x="12" y="356"/>
                  </a:lnTo>
                  <a:lnTo>
                    <a:pt x="14" y="356"/>
                  </a:lnTo>
                  <a:lnTo>
                    <a:pt x="15" y="356"/>
                  </a:lnTo>
                  <a:lnTo>
                    <a:pt x="17" y="356"/>
                  </a:lnTo>
                  <a:lnTo>
                    <a:pt x="18" y="356"/>
                  </a:lnTo>
                  <a:lnTo>
                    <a:pt x="21" y="356"/>
                  </a:lnTo>
                  <a:lnTo>
                    <a:pt x="23" y="356"/>
                  </a:lnTo>
                  <a:lnTo>
                    <a:pt x="27" y="358"/>
                  </a:lnTo>
                  <a:lnTo>
                    <a:pt x="30" y="359"/>
                  </a:lnTo>
                  <a:lnTo>
                    <a:pt x="35" y="361"/>
                  </a:lnTo>
                  <a:lnTo>
                    <a:pt x="37" y="362"/>
                  </a:lnTo>
                  <a:lnTo>
                    <a:pt x="38" y="364"/>
                  </a:lnTo>
                  <a:lnTo>
                    <a:pt x="40" y="365"/>
                  </a:lnTo>
                  <a:lnTo>
                    <a:pt x="40" y="367"/>
                  </a:lnTo>
                  <a:lnTo>
                    <a:pt x="41" y="365"/>
                  </a:lnTo>
                  <a:lnTo>
                    <a:pt x="43" y="364"/>
                  </a:lnTo>
                  <a:lnTo>
                    <a:pt x="47" y="361"/>
                  </a:lnTo>
                  <a:lnTo>
                    <a:pt x="49" y="359"/>
                  </a:lnTo>
                  <a:lnTo>
                    <a:pt x="50" y="358"/>
                  </a:lnTo>
                  <a:lnTo>
                    <a:pt x="52" y="358"/>
                  </a:lnTo>
                  <a:lnTo>
                    <a:pt x="53" y="356"/>
                  </a:lnTo>
                  <a:lnTo>
                    <a:pt x="55" y="356"/>
                  </a:lnTo>
                  <a:lnTo>
                    <a:pt x="58" y="356"/>
                  </a:lnTo>
                  <a:lnTo>
                    <a:pt x="65" y="355"/>
                  </a:lnTo>
                  <a:lnTo>
                    <a:pt x="67" y="355"/>
                  </a:lnTo>
                  <a:lnTo>
                    <a:pt x="70" y="355"/>
                  </a:lnTo>
                  <a:lnTo>
                    <a:pt x="71" y="355"/>
                  </a:lnTo>
                  <a:lnTo>
                    <a:pt x="73" y="353"/>
                  </a:lnTo>
                  <a:lnTo>
                    <a:pt x="74" y="353"/>
                  </a:lnTo>
                  <a:lnTo>
                    <a:pt x="82" y="353"/>
                  </a:lnTo>
                  <a:lnTo>
                    <a:pt x="83" y="353"/>
                  </a:lnTo>
                  <a:lnTo>
                    <a:pt x="83" y="352"/>
                  </a:lnTo>
                  <a:lnTo>
                    <a:pt x="88" y="352"/>
                  </a:lnTo>
                  <a:lnTo>
                    <a:pt x="90" y="352"/>
                  </a:lnTo>
                  <a:lnTo>
                    <a:pt x="90" y="350"/>
                  </a:lnTo>
                  <a:lnTo>
                    <a:pt x="91" y="350"/>
                  </a:lnTo>
                  <a:lnTo>
                    <a:pt x="93" y="350"/>
                  </a:lnTo>
                  <a:lnTo>
                    <a:pt x="94" y="350"/>
                  </a:lnTo>
                  <a:lnTo>
                    <a:pt x="94" y="349"/>
                  </a:lnTo>
                  <a:lnTo>
                    <a:pt x="96" y="349"/>
                  </a:lnTo>
                  <a:lnTo>
                    <a:pt x="97" y="349"/>
                  </a:lnTo>
                  <a:lnTo>
                    <a:pt x="99" y="349"/>
                  </a:lnTo>
                  <a:lnTo>
                    <a:pt x="99" y="347"/>
                  </a:lnTo>
                  <a:lnTo>
                    <a:pt x="100" y="347"/>
                  </a:lnTo>
                  <a:lnTo>
                    <a:pt x="102" y="345"/>
                  </a:lnTo>
                  <a:lnTo>
                    <a:pt x="103" y="345"/>
                  </a:lnTo>
                  <a:lnTo>
                    <a:pt x="105" y="344"/>
                  </a:lnTo>
                  <a:lnTo>
                    <a:pt x="106" y="344"/>
                  </a:lnTo>
                  <a:lnTo>
                    <a:pt x="108" y="344"/>
                  </a:lnTo>
                  <a:lnTo>
                    <a:pt x="108" y="342"/>
                  </a:lnTo>
                  <a:lnTo>
                    <a:pt x="109" y="342"/>
                  </a:lnTo>
                  <a:lnTo>
                    <a:pt x="111" y="342"/>
                  </a:lnTo>
                  <a:lnTo>
                    <a:pt x="111" y="341"/>
                  </a:lnTo>
                  <a:lnTo>
                    <a:pt x="112" y="341"/>
                  </a:lnTo>
                  <a:lnTo>
                    <a:pt x="114" y="339"/>
                  </a:lnTo>
                  <a:lnTo>
                    <a:pt x="115" y="339"/>
                  </a:lnTo>
                  <a:lnTo>
                    <a:pt x="117" y="338"/>
                  </a:lnTo>
                  <a:lnTo>
                    <a:pt x="118" y="338"/>
                  </a:lnTo>
                  <a:lnTo>
                    <a:pt x="121" y="336"/>
                  </a:lnTo>
                  <a:lnTo>
                    <a:pt x="126" y="333"/>
                  </a:lnTo>
                  <a:lnTo>
                    <a:pt x="127" y="333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30" y="332"/>
                  </a:lnTo>
                  <a:lnTo>
                    <a:pt x="130" y="330"/>
                  </a:lnTo>
                  <a:lnTo>
                    <a:pt x="132" y="330"/>
                  </a:lnTo>
                  <a:lnTo>
                    <a:pt x="133" y="330"/>
                  </a:lnTo>
                  <a:lnTo>
                    <a:pt x="133" y="329"/>
                  </a:lnTo>
                  <a:lnTo>
                    <a:pt x="135" y="329"/>
                  </a:lnTo>
                  <a:lnTo>
                    <a:pt x="136" y="329"/>
                  </a:lnTo>
                  <a:lnTo>
                    <a:pt x="139" y="329"/>
                  </a:lnTo>
                  <a:lnTo>
                    <a:pt x="142" y="330"/>
                  </a:lnTo>
                  <a:lnTo>
                    <a:pt x="149" y="332"/>
                  </a:lnTo>
                  <a:lnTo>
                    <a:pt x="150" y="332"/>
                  </a:lnTo>
                  <a:lnTo>
                    <a:pt x="153" y="333"/>
                  </a:lnTo>
                  <a:lnTo>
                    <a:pt x="155" y="333"/>
                  </a:lnTo>
                  <a:lnTo>
                    <a:pt x="159" y="332"/>
                  </a:lnTo>
                  <a:lnTo>
                    <a:pt x="161" y="332"/>
                  </a:lnTo>
                  <a:lnTo>
                    <a:pt x="162" y="330"/>
                  </a:lnTo>
                  <a:lnTo>
                    <a:pt x="164" y="330"/>
                  </a:lnTo>
                  <a:lnTo>
                    <a:pt x="165" y="330"/>
                  </a:lnTo>
                  <a:lnTo>
                    <a:pt x="167" y="329"/>
                  </a:lnTo>
                  <a:lnTo>
                    <a:pt x="168" y="329"/>
                  </a:lnTo>
                  <a:lnTo>
                    <a:pt x="170" y="329"/>
                  </a:lnTo>
                  <a:lnTo>
                    <a:pt x="173" y="330"/>
                  </a:lnTo>
                  <a:lnTo>
                    <a:pt x="176" y="330"/>
                  </a:lnTo>
                  <a:lnTo>
                    <a:pt x="177" y="332"/>
                  </a:lnTo>
                  <a:lnTo>
                    <a:pt x="182" y="332"/>
                  </a:lnTo>
                  <a:lnTo>
                    <a:pt x="182" y="330"/>
                  </a:lnTo>
                  <a:lnTo>
                    <a:pt x="182" y="329"/>
                  </a:lnTo>
                  <a:lnTo>
                    <a:pt x="183" y="327"/>
                  </a:lnTo>
                  <a:lnTo>
                    <a:pt x="185" y="324"/>
                  </a:lnTo>
                  <a:lnTo>
                    <a:pt x="185" y="320"/>
                  </a:lnTo>
                  <a:lnTo>
                    <a:pt x="186" y="320"/>
                  </a:lnTo>
                  <a:lnTo>
                    <a:pt x="186" y="318"/>
                  </a:lnTo>
                  <a:lnTo>
                    <a:pt x="186" y="317"/>
                  </a:lnTo>
                  <a:lnTo>
                    <a:pt x="186" y="315"/>
                  </a:lnTo>
                  <a:lnTo>
                    <a:pt x="186" y="314"/>
                  </a:lnTo>
                  <a:lnTo>
                    <a:pt x="188" y="314"/>
                  </a:lnTo>
                  <a:lnTo>
                    <a:pt x="192" y="308"/>
                  </a:lnTo>
                  <a:lnTo>
                    <a:pt x="194" y="306"/>
                  </a:lnTo>
                  <a:lnTo>
                    <a:pt x="195" y="305"/>
                  </a:lnTo>
                  <a:lnTo>
                    <a:pt x="200" y="299"/>
                  </a:lnTo>
                  <a:lnTo>
                    <a:pt x="200" y="297"/>
                  </a:lnTo>
                  <a:lnTo>
                    <a:pt x="202" y="297"/>
                  </a:lnTo>
                  <a:lnTo>
                    <a:pt x="206" y="291"/>
                  </a:lnTo>
                  <a:lnTo>
                    <a:pt x="206" y="289"/>
                  </a:lnTo>
                  <a:lnTo>
                    <a:pt x="209" y="286"/>
                  </a:lnTo>
                  <a:lnTo>
                    <a:pt x="209" y="285"/>
                  </a:lnTo>
                  <a:lnTo>
                    <a:pt x="211" y="285"/>
                  </a:lnTo>
                  <a:lnTo>
                    <a:pt x="211" y="283"/>
                  </a:lnTo>
                  <a:lnTo>
                    <a:pt x="212" y="280"/>
                  </a:lnTo>
                  <a:lnTo>
                    <a:pt x="214" y="279"/>
                  </a:lnTo>
                  <a:lnTo>
                    <a:pt x="215" y="277"/>
                  </a:lnTo>
                  <a:lnTo>
                    <a:pt x="215" y="279"/>
                  </a:lnTo>
                  <a:lnTo>
                    <a:pt x="217" y="279"/>
                  </a:lnTo>
                  <a:lnTo>
                    <a:pt x="217" y="277"/>
                  </a:lnTo>
                  <a:lnTo>
                    <a:pt x="218" y="277"/>
                  </a:lnTo>
                  <a:lnTo>
                    <a:pt x="218" y="276"/>
                  </a:lnTo>
                  <a:lnTo>
                    <a:pt x="220" y="276"/>
                  </a:lnTo>
                  <a:lnTo>
                    <a:pt x="220" y="277"/>
                  </a:lnTo>
                  <a:lnTo>
                    <a:pt x="221" y="276"/>
                  </a:lnTo>
                  <a:lnTo>
                    <a:pt x="223" y="276"/>
                  </a:lnTo>
                  <a:lnTo>
                    <a:pt x="224" y="276"/>
                  </a:lnTo>
                  <a:lnTo>
                    <a:pt x="226" y="274"/>
                  </a:lnTo>
                  <a:lnTo>
                    <a:pt x="229" y="274"/>
                  </a:lnTo>
                  <a:lnTo>
                    <a:pt x="232" y="274"/>
                  </a:lnTo>
                  <a:lnTo>
                    <a:pt x="235" y="274"/>
                  </a:lnTo>
                  <a:lnTo>
                    <a:pt x="236" y="273"/>
                  </a:lnTo>
                  <a:lnTo>
                    <a:pt x="236" y="274"/>
                  </a:lnTo>
                  <a:lnTo>
                    <a:pt x="236" y="273"/>
                  </a:lnTo>
                  <a:lnTo>
                    <a:pt x="238" y="273"/>
                  </a:lnTo>
                  <a:lnTo>
                    <a:pt x="239" y="273"/>
                  </a:lnTo>
                  <a:lnTo>
                    <a:pt x="241" y="273"/>
                  </a:lnTo>
                  <a:lnTo>
                    <a:pt x="248" y="270"/>
                  </a:lnTo>
                  <a:lnTo>
                    <a:pt x="251" y="270"/>
                  </a:lnTo>
                  <a:lnTo>
                    <a:pt x="253" y="268"/>
                  </a:lnTo>
                  <a:lnTo>
                    <a:pt x="251" y="267"/>
                  </a:lnTo>
                  <a:lnTo>
                    <a:pt x="248" y="264"/>
                  </a:lnTo>
                  <a:lnTo>
                    <a:pt x="242" y="256"/>
                  </a:lnTo>
                  <a:lnTo>
                    <a:pt x="242" y="255"/>
                  </a:lnTo>
                  <a:lnTo>
                    <a:pt x="241" y="255"/>
                  </a:lnTo>
                  <a:lnTo>
                    <a:pt x="241" y="253"/>
                  </a:lnTo>
                  <a:lnTo>
                    <a:pt x="239" y="252"/>
                  </a:lnTo>
                  <a:lnTo>
                    <a:pt x="238" y="250"/>
                  </a:lnTo>
                  <a:lnTo>
                    <a:pt x="236" y="249"/>
                  </a:lnTo>
                  <a:lnTo>
                    <a:pt x="236" y="247"/>
                  </a:lnTo>
                  <a:lnTo>
                    <a:pt x="235" y="247"/>
                  </a:lnTo>
                  <a:lnTo>
                    <a:pt x="233" y="246"/>
                  </a:lnTo>
                  <a:lnTo>
                    <a:pt x="233" y="244"/>
                  </a:lnTo>
                  <a:lnTo>
                    <a:pt x="232" y="243"/>
                  </a:lnTo>
                  <a:lnTo>
                    <a:pt x="230" y="241"/>
                  </a:lnTo>
                  <a:lnTo>
                    <a:pt x="229" y="239"/>
                  </a:lnTo>
                  <a:lnTo>
                    <a:pt x="227" y="238"/>
                  </a:lnTo>
                  <a:lnTo>
                    <a:pt x="227" y="236"/>
                  </a:lnTo>
                  <a:lnTo>
                    <a:pt x="226" y="236"/>
                  </a:lnTo>
                  <a:lnTo>
                    <a:pt x="224" y="233"/>
                  </a:lnTo>
                  <a:lnTo>
                    <a:pt x="223" y="232"/>
                  </a:lnTo>
                  <a:lnTo>
                    <a:pt x="221" y="230"/>
                  </a:lnTo>
                  <a:lnTo>
                    <a:pt x="221" y="229"/>
                  </a:lnTo>
                  <a:lnTo>
                    <a:pt x="218" y="227"/>
                  </a:lnTo>
                  <a:lnTo>
                    <a:pt x="218" y="226"/>
                  </a:lnTo>
                  <a:lnTo>
                    <a:pt x="215" y="223"/>
                  </a:lnTo>
                  <a:lnTo>
                    <a:pt x="215" y="221"/>
                  </a:lnTo>
                  <a:lnTo>
                    <a:pt x="214" y="221"/>
                  </a:lnTo>
                  <a:lnTo>
                    <a:pt x="214" y="220"/>
                  </a:lnTo>
                  <a:lnTo>
                    <a:pt x="212" y="220"/>
                  </a:lnTo>
                  <a:lnTo>
                    <a:pt x="212" y="218"/>
                  </a:lnTo>
                  <a:lnTo>
                    <a:pt x="209" y="217"/>
                  </a:lnTo>
                  <a:lnTo>
                    <a:pt x="209" y="215"/>
                  </a:lnTo>
                  <a:lnTo>
                    <a:pt x="208" y="215"/>
                  </a:lnTo>
                  <a:lnTo>
                    <a:pt x="208" y="214"/>
                  </a:lnTo>
                  <a:lnTo>
                    <a:pt x="206" y="214"/>
                  </a:lnTo>
                  <a:lnTo>
                    <a:pt x="206" y="212"/>
                  </a:lnTo>
                  <a:lnTo>
                    <a:pt x="205" y="212"/>
                  </a:lnTo>
                  <a:lnTo>
                    <a:pt x="205" y="211"/>
                  </a:lnTo>
                  <a:lnTo>
                    <a:pt x="203" y="211"/>
                  </a:lnTo>
                  <a:lnTo>
                    <a:pt x="203" y="209"/>
                  </a:lnTo>
                  <a:lnTo>
                    <a:pt x="202" y="208"/>
                  </a:lnTo>
                  <a:lnTo>
                    <a:pt x="200" y="208"/>
                  </a:lnTo>
                  <a:lnTo>
                    <a:pt x="200" y="206"/>
                  </a:lnTo>
                  <a:lnTo>
                    <a:pt x="198" y="206"/>
                  </a:lnTo>
                  <a:lnTo>
                    <a:pt x="197" y="206"/>
                  </a:lnTo>
                  <a:lnTo>
                    <a:pt x="197" y="205"/>
                  </a:lnTo>
                  <a:lnTo>
                    <a:pt x="195" y="205"/>
                  </a:lnTo>
                  <a:lnTo>
                    <a:pt x="195" y="203"/>
                  </a:lnTo>
                  <a:lnTo>
                    <a:pt x="194" y="203"/>
                  </a:lnTo>
                  <a:lnTo>
                    <a:pt x="192" y="202"/>
                  </a:lnTo>
                  <a:lnTo>
                    <a:pt x="192" y="200"/>
                  </a:lnTo>
                  <a:lnTo>
                    <a:pt x="191" y="200"/>
                  </a:lnTo>
                  <a:lnTo>
                    <a:pt x="189" y="199"/>
                  </a:lnTo>
                  <a:lnTo>
                    <a:pt x="189" y="197"/>
                  </a:lnTo>
                  <a:lnTo>
                    <a:pt x="188" y="197"/>
                  </a:lnTo>
                  <a:lnTo>
                    <a:pt x="186" y="197"/>
                  </a:lnTo>
                  <a:lnTo>
                    <a:pt x="186" y="196"/>
                  </a:lnTo>
                  <a:lnTo>
                    <a:pt x="185" y="196"/>
                  </a:lnTo>
                  <a:lnTo>
                    <a:pt x="185" y="194"/>
                  </a:lnTo>
                  <a:lnTo>
                    <a:pt x="183" y="193"/>
                  </a:lnTo>
                  <a:lnTo>
                    <a:pt x="182" y="191"/>
                  </a:lnTo>
                  <a:lnTo>
                    <a:pt x="180" y="191"/>
                  </a:lnTo>
                  <a:lnTo>
                    <a:pt x="180" y="190"/>
                  </a:lnTo>
                  <a:lnTo>
                    <a:pt x="179" y="190"/>
                  </a:lnTo>
                  <a:lnTo>
                    <a:pt x="177" y="188"/>
                  </a:lnTo>
                  <a:lnTo>
                    <a:pt x="176" y="186"/>
                  </a:lnTo>
                  <a:lnTo>
                    <a:pt x="173" y="185"/>
                  </a:lnTo>
                  <a:lnTo>
                    <a:pt x="173" y="183"/>
                  </a:lnTo>
                  <a:lnTo>
                    <a:pt x="171" y="183"/>
                  </a:lnTo>
                  <a:lnTo>
                    <a:pt x="171" y="182"/>
                  </a:lnTo>
                  <a:lnTo>
                    <a:pt x="170" y="182"/>
                  </a:lnTo>
                  <a:lnTo>
                    <a:pt x="170" y="180"/>
                  </a:lnTo>
                  <a:lnTo>
                    <a:pt x="171" y="179"/>
                  </a:lnTo>
                  <a:lnTo>
                    <a:pt x="170" y="179"/>
                  </a:lnTo>
                  <a:lnTo>
                    <a:pt x="168" y="179"/>
                  </a:lnTo>
                  <a:lnTo>
                    <a:pt x="167" y="179"/>
                  </a:lnTo>
                  <a:lnTo>
                    <a:pt x="165" y="177"/>
                  </a:lnTo>
                  <a:lnTo>
                    <a:pt x="164" y="177"/>
                  </a:lnTo>
                  <a:lnTo>
                    <a:pt x="164" y="176"/>
                  </a:lnTo>
                  <a:lnTo>
                    <a:pt x="162" y="176"/>
                  </a:lnTo>
                  <a:lnTo>
                    <a:pt x="162" y="174"/>
                  </a:lnTo>
                  <a:lnTo>
                    <a:pt x="161" y="174"/>
                  </a:lnTo>
                  <a:lnTo>
                    <a:pt x="162" y="173"/>
                  </a:lnTo>
                  <a:lnTo>
                    <a:pt x="161" y="173"/>
                  </a:lnTo>
                  <a:lnTo>
                    <a:pt x="159" y="171"/>
                  </a:lnTo>
                  <a:lnTo>
                    <a:pt x="159" y="170"/>
                  </a:lnTo>
                  <a:lnTo>
                    <a:pt x="158" y="170"/>
                  </a:lnTo>
                  <a:lnTo>
                    <a:pt x="156" y="168"/>
                  </a:lnTo>
                  <a:lnTo>
                    <a:pt x="155" y="168"/>
                  </a:lnTo>
                  <a:lnTo>
                    <a:pt x="152" y="167"/>
                  </a:lnTo>
                  <a:lnTo>
                    <a:pt x="150" y="165"/>
                  </a:lnTo>
                  <a:lnTo>
                    <a:pt x="153" y="162"/>
                  </a:lnTo>
                  <a:lnTo>
                    <a:pt x="153" y="161"/>
                  </a:lnTo>
                  <a:lnTo>
                    <a:pt x="155" y="158"/>
                  </a:lnTo>
                  <a:lnTo>
                    <a:pt x="155" y="153"/>
                  </a:lnTo>
                  <a:lnTo>
                    <a:pt x="155" y="152"/>
                  </a:lnTo>
                  <a:lnTo>
                    <a:pt x="153" y="152"/>
                  </a:lnTo>
                  <a:lnTo>
                    <a:pt x="153" y="150"/>
                  </a:lnTo>
                  <a:lnTo>
                    <a:pt x="152" y="150"/>
                  </a:lnTo>
                  <a:lnTo>
                    <a:pt x="150" y="149"/>
                  </a:lnTo>
                  <a:lnTo>
                    <a:pt x="149" y="147"/>
                  </a:lnTo>
                  <a:lnTo>
                    <a:pt x="147" y="147"/>
                  </a:lnTo>
                  <a:lnTo>
                    <a:pt x="146" y="146"/>
                  </a:lnTo>
                  <a:lnTo>
                    <a:pt x="144" y="146"/>
                  </a:lnTo>
                  <a:lnTo>
                    <a:pt x="142" y="149"/>
                  </a:lnTo>
                  <a:lnTo>
                    <a:pt x="141" y="150"/>
                  </a:lnTo>
                  <a:lnTo>
                    <a:pt x="139" y="149"/>
                  </a:lnTo>
                  <a:lnTo>
                    <a:pt x="136" y="147"/>
                  </a:lnTo>
                  <a:lnTo>
                    <a:pt x="135" y="146"/>
                  </a:lnTo>
                  <a:lnTo>
                    <a:pt x="135" y="144"/>
                  </a:lnTo>
                  <a:lnTo>
                    <a:pt x="135" y="143"/>
                  </a:lnTo>
                  <a:lnTo>
                    <a:pt x="135" y="141"/>
                  </a:lnTo>
                  <a:lnTo>
                    <a:pt x="136" y="141"/>
                  </a:lnTo>
                  <a:lnTo>
                    <a:pt x="136" y="140"/>
                  </a:lnTo>
                  <a:lnTo>
                    <a:pt x="136" y="138"/>
                  </a:lnTo>
                  <a:lnTo>
                    <a:pt x="136" y="135"/>
                  </a:lnTo>
                  <a:lnTo>
                    <a:pt x="136" y="133"/>
                  </a:lnTo>
                  <a:lnTo>
                    <a:pt x="136" y="129"/>
                  </a:lnTo>
                  <a:lnTo>
                    <a:pt x="138" y="129"/>
                  </a:lnTo>
                  <a:lnTo>
                    <a:pt x="138" y="127"/>
                  </a:lnTo>
                  <a:lnTo>
                    <a:pt x="138" y="121"/>
                  </a:lnTo>
                  <a:lnTo>
                    <a:pt x="138" y="120"/>
                  </a:lnTo>
                  <a:lnTo>
                    <a:pt x="138" y="118"/>
                  </a:lnTo>
                  <a:lnTo>
                    <a:pt x="136" y="118"/>
                  </a:lnTo>
                  <a:lnTo>
                    <a:pt x="136" y="117"/>
                  </a:lnTo>
                  <a:lnTo>
                    <a:pt x="136" y="115"/>
                  </a:lnTo>
                  <a:lnTo>
                    <a:pt x="135" y="115"/>
                  </a:lnTo>
                  <a:lnTo>
                    <a:pt x="135" y="114"/>
                  </a:lnTo>
                  <a:lnTo>
                    <a:pt x="133" y="114"/>
                  </a:lnTo>
                  <a:lnTo>
                    <a:pt x="132" y="111"/>
                  </a:lnTo>
                  <a:lnTo>
                    <a:pt x="130" y="109"/>
                  </a:lnTo>
                  <a:lnTo>
                    <a:pt x="129" y="108"/>
                  </a:lnTo>
                  <a:lnTo>
                    <a:pt x="129" y="106"/>
                  </a:lnTo>
                  <a:lnTo>
                    <a:pt x="127" y="105"/>
                  </a:lnTo>
                  <a:lnTo>
                    <a:pt x="126" y="105"/>
                  </a:lnTo>
                  <a:lnTo>
                    <a:pt x="124" y="103"/>
                  </a:lnTo>
                  <a:lnTo>
                    <a:pt x="124" y="102"/>
                  </a:lnTo>
                  <a:lnTo>
                    <a:pt x="123" y="102"/>
                  </a:lnTo>
                  <a:lnTo>
                    <a:pt x="123" y="100"/>
                  </a:lnTo>
                  <a:lnTo>
                    <a:pt x="121" y="100"/>
                  </a:lnTo>
                  <a:lnTo>
                    <a:pt x="121" y="99"/>
                  </a:lnTo>
                  <a:lnTo>
                    <a:pt x="120" y="97"/>
                  </a:lnTo>
                  <a:lnTo>
                    <a:pt x="118" y="96"/>
                  </a:lnTo>
                  <a:lnTo>
                    <a:pt x="117" y="94"/>
                  </a:lnTo>
                  <a:lnTo>
                    <a:pt x="115" y="93"/>
                  </a:lnTo>
                  <a:lnTo>
                    <a:pt x="117" y="93"/>
                  </a:lnTo>
                  <a:lnTo>
                    <a:pt x="120" y="91"/>
                  </a:lnTo>
                  <a:lnTo>
                    <a:pt x="121" y="91"/>
                  </a:lnTo>
                  <a:lnTo>
                    <a:pt x="127" y="87"/>
                  </a:lnTo>
                  <a:lnTo>
                    <a:pt x="127" y="88"/>
                  </a:lnTo>
                  <a:lnTo>
                    <a:pt x="129" y="88"/>
                  </a:lnTo>
                  <a:lnTo>
                    <a:pt x="129" y="90"/>
                  </a:lnTo>
                  <a:lnTo>
                    <a:pt x="129" y="91"/>
                  </a:lnTo>
                  <a:lnTo>
                    <a:pt x="127" y="91"/>
                  </a:lnTo>
                  <a:lnTo>
                    <a:pt x="129" y="91"/>
                  </a:lnTo>
                  <a:lnTo>
                    <a:pt x="129" y="93"/>
                  </a:lnTo>
                  <a:lnTo>
                    <a:pt x="130" y="93"/>
                  </a:lnTo>
                  <a:lnTo>
                    <a:pt x="132" y="93"/>
                  </a:lnTo>
                  <a:lnTo>
                    <a:pt x="133" y="93"/>
                  </a:lnTo>
                  <a:lnTo>
                    <a:pt x="135" y="93"/>
                  </a:lnTo>
                  <a:lnTo>
                    <a:pt x="135" y="94"/>
                  </a:lnTo>
                  <a:lnTo>
                    <a:pt x="136" y="94"/>
                  </a:lnTo>
                  <a:lnTo>
                    <a:pt x="138" y="94"/>
                  </a:lnTo>
                  <a:lnTo>
                    <a:pt x="138" y="93"/>
                  </a:lnTo>
                  <a:lnTo>
                    <a:pt x="139" y="91"/>
                  </a:lnTo>
                  <a:lnTo>
                    <a:pt x="141" y="90"/>
                  </a:lnTo>
                  <a:lnTo>
                    <a:pt x="141" y="88"/>
                  </a:lnTo>
                  <a:lnTo>
                    <a:pt x="142" y="88"/>
                  </a:lnTo>
                  <a:lnTo>
                    <a:pt x="146" y="85"/>
                  </a:lnTo>
                  <a:lnTo>
                    <a:pt x="146" y="84"/>
                  </a:lnTo>
                  <a:lnTo>
                    <a:pt x="147" y="84"/>
                  </a:lnTo>
                  <a:lnTo>
                    <a:pt x="147" y="82"/>
                  </a:lnTo>
                  <a:lnTo>
                    <a:pt x="149" y="82"/>
                  </a:lnTo>
                  <a:lnTo>
                    <a:pt x="150" y="82"/>
                  </a:lnTo>
                  <a:lnTo>
                    <a:pt x="150" y="84"/>
                  </a:lnTo>
                  <a:lnTo>
                    <a:pt x="152" y="84"/>
                  </a:lnTo>
                  <a:lnTo>
                    <a:pt x="153" y="84"/>
                  </a:lnTo>
                  <a:lnTo>
                    <a:pt x="153" y="85"/>
                  </a:lnTo>
                  <a:lnTo>
                    <a:pt x="156" y="87"/>
                  </a:lnTo>
                  <a:lnTo>
                    <a:pt x="159" y="90"/>
                  </a:lnTo>
                  <a:lnTo>
                    <a:pt x="161" y="90"/>
                  </a:lnTo>
                  <a:lnTo>
                    <a:pt x="162" y="91"/>
                  </a:lnTo>
                  <a:lnTo>
                    <a:pt x="164" y="91"/>
                  </a:lnTo>
                  <a:lnTo>
                    <a:pt x="164" y="93"/>
                  </a:lnTo>
                  <a:lnTo>
                    <a:pt x="165" y="93"/>
                  </a:lnTo>
                  <a:lnTo>
                    <a:pt x="167" y="93"/>
                  </a:lnTo>
                  <a:lnTo>
                    <a:pt x="168" y="93"/>
                  </a:lnTo>
                  <a:lnTo>
                    <a:pt x="170" y="91"/>
                  </a:lnTo>
                  <a:lnTo>
                    <a:pt x="171" y="88"/>
                  </a:lnTo>
                  <a:lnTo>
                    <a:pt x="173" y="85"/>
                  </a:lnTo>
                  <a:lnTo>
                    <a:pt x="173" y="84"/>
                  </a:lnTo>
                  <a:lnTo>
                    <a:pt x="174" y="84"/>
                  </a:lnTo>
                  <a:lnTo>
                    <a:pt x="176" y="84"/>
                  </a:lnTo>
                  <a:lnTo>
                    <a:pt x="176" y="85"/>
                  </a:lnTo>
                  <a:lnTo>
                    <a:pt x="177" y="84"/>
                  </a:lnTo>
                  <a:lnTo>
                    <a:pt x="179" y="84"/>
                  </a:lnTo>
                  <a:lnTo>
                    <a:pt x="180" y="84"/>
                  </a:lnTo>
                  <a:lnTo>
                    <a:pt x="182" y="84"/>
                  </a:lnTo>
                  <a:lnTo>
                    <a:pt x="182" y="82"/>
                  </a:lnTo>
                  <a:lnTo>
                    <a:pt x="185" y="82"/>
                  </a:lnTo>
                  <a:lnTo>
                    <a:pt x="186" y="82"/>
                  </a:lnTo>
                  <a:lnTo>
                    <a:pt x="195" y="80"/>
                  </a:lnTo>
                  <a:lnTo>
                    <a:pt x="197" y="80"/>
                  </a:lnTo>
                  <a:lnTo>
                    <a:pt x="198" y="80"/>
                  </a:lnTo>
                  <a:lnTo>
                    <a:pt x="202" y="80"/>
                  </a:lnTo>
                  <a:lnTo>
                    <a:pt x="206" y="79"/>
                  </a:lnTo>
                  <a:lnTo>
                    <a:pt x="206" y="77"/>
                  </a:lnTo>
                  <a:lnTo>
                    <a:pt x="206" y="76"/>
                  </a:lnTo>
                  <a:lnTo>
                    <a:pt x="206" y="74"/>
                  </a:lnTo>
                  <a:lnTo>
                    <a:pt x="206" y="73"/>
                  </a:lnTo>
                  <a:lnTo>
                    <a:pt x="205" y="71"/>
                  </a:lnTo>
                  <a:lnTo>
                    <a:pt x="205" y="70"/>
                  </a:lnTo>
                  <a:lnTo>
                    <a:pt x="205" y="68"/>
                  </a:lnTo>
                  <a:lnTo>
                    <a:pt x="202" y="61"/>
                  </a:lnTo>
                  <a:lnTo>
                    <a:pt x="202" y="58"/>
                  </a:lnTo>
                  <a:lnTo>
                    <a:pt x="202" y="56"/>
                  </a:lnTo>
                  <a:lnTo>
                    <a:pt x="202" y="55"/>
                  </a:lnTo>
                  <a:lnTo>
                    <a:pt x="202" y="53"/>
                  </a:lnTo>
                  <a:lnTo>
                    <a:pt x="200" y="53"/>
                  </a:lnTo>
                  <a:lnTo>
                    <a:pt x="200" y="52"/>
                  </a:lnTo>
                  <a:lnTo>
                    <a:pt x="200" y="50"/>
                  </a:lnTo>
                  <a:lnTo>
                    <a:pt x="202" y="49"/>
                  </a:lnTo>
                  <a:lnTo>
                    <a:pt x="202" y="46"/>
                  </a:lnTo>
                  <a:lnTo>
                    <a:pt x="202" y="43"/>
                  </a:lnTo>
                  <a:lnTo>
                    <a:pt x="202" y="41"/>
                  </a:lnTo>
                  <a:lnTo>
                    <a:pt x="202" y="40"/>
                  </a:lnTo>
                  <a:lnTo>
                    <a:pt x="203" y="38"/>
                  </a:lnTo>
                  <a:lnTo>
                    <a:pt x="205" y="35"/>
                  </a:lnTo>
                  <a:lnTo>
                    <a:pt x="206" y="29"/>
                  </a:lnTo>
                  <a:lnTo>
                    <a:pt x="206" y="27"/>
                  </a:lnTo>
                  <a:lnTo>
                    <a:pt x="208" y="26"/>
                  </a:lnTo>
                  <a:lnTo>
                    <a:pt x="208" y="24"/>
                  </a:lnTo>
                  <a:lnTo>
                    <a:pt x="211" y="17"/>
                  </a:lnTo>
                  <a:lnTo>
                    <a:pt x="212" y="12"/>
                  </a:lnTo>
                  <a:lnTo>
                    <a:pt x="215" y="6"/>
                  </a:lnTo>
                  <a:lnTo>
                    <a:pt x="217" y="2"/>
                  </a:lnTo>
                  <a:lnTo>
                    <a:pt x="217" y="0"/>
                  </a:lnTo>
                  <a:lnTo>
                    <a:pt x="218" y="2"/>
                  </a:lnTo>
                  <a:lnTo>
                    <a:pt x="223" y="6"/>
                  </a:lnTo>
                  <a:lnTo>
                    <a:pt x="224" y="8"/>
                  </a:lnTo>
                  <a:lnTo>
                    <a:pt x="226" y="9"/>
                  </a:lnTo>
                  <a:lnTo>
                    <a:pt x="226" y="11"/>
                  </a:lnTo>
                  <a:lnTo>
                    <a:pt x="227" y="11"/>
                  </a:lnTo>
                  <a:lnTo>
                    <a:pt x="229" y="12"/>
                  </a:lnTo>
                  <a:lnTo>
                    <a:pt x="232" y="15"/>
                  </a:lnTo>
                  <a:lnTo>
                    <a:pt x="233" y="17"/>
                  </a:lnTo>
                  <a:lnTo>
                    <a:pt x="235" y="18"/>
                  </a:lnTo>
                  <a:lnTo>
                    <a:pt x="235" y="20"/>
                  </a:lnTo>
                  <a:lnTo>
                    <a:pt x="236" y="20"/>
                  </a:lnTo>
                  <a:lnTo>
                    <a:pt x="239" y="20"/>
                  </a:lnTo>
                  <a:lnTo>
                    <a:pt x="241" y="20"/>
                  </a:lnTo>
                  <a:lnTo>
                    <a:pt x="244" y="21"/>
                  </a:lnTo>
                  <a:lnTo>
                    <a:pt x="245" y="21"/>
                  </a:lnTo>
                  <a:lnTo>
                    <a:pt x="247" y="21"/>
                  </a:lnTo>
                  <a:lnTo>
                    <a:pt x="250" y="23"/>
                  </a:lnTo>
                  <a:lnTo>
                    <a:pt x="251" y="23"/>
                  </a:lnTo>
                  <a:lnTo>
                    <a:pt x="254" y="23"/>
                  </a:lnTo>
                  <a:lnTo>
                    <a:pt x="256" y="23"/>
                  </a:lnTo>
                  <a:lnTo>
                    <a:pt x="258" y="24"/>
                  </a:lnTo>
                  <a:lnTo>
                    <a:pt x="262" y="24"/>
                  </a:lnTo>
                  <a:lnTo>
                    <a:pt x="268" y="26"/>
                  </a:lnTo>
                  <a:lnTo>
                    <a:pt x="270" y="26"/>
                  </a:lnTo>
                  <a:lnTo>
                    <a:pt x="271" y="26"/>
                  </a:lnTo>
                  <a:lnTo>
                    <a:pt x="273" y="26"/>
                  </a:lnTo>
                  <a:lnTo>
                    <a:pt x="274" y="27"/>
                  </a:lnTo>
                  <a:lnTo>
                    <a:pt x="277" y="27"/>
                  </a:lnTo>
                  <a:lnTo>
                    <a:pt x="280" y="27"/>
                  </a:lnTo>
                  <a:lnTo>
                    <a:pt x="283" y="29"/>
                  </a:lnTo>
                  <a:lnTo>
                    <a:pt x="285" y="29"/>
                  </a:lnTo>
                  <a:lnTo>
                    <a:pt x="286" y="29"/>
                  </a:lnTo>
                  <a:lnTo>
                    <a:pt x="288" y="29"/>
                  </a:lnTo>
                  <a:lnTo>
                    <a:pt x="289" y="29"/>
                  </a:lnTo>
                  <a:lnTo>
                    <a:pt x="294" y="31"/>
                  </a:lnTo>
                  <a:lnTo>
                    <a:pt x="295" y="31"/>
                  </a:lnTo>
                  <a:lnTo>
                    <a:pt x="297" y="31"/>
                  </a:lnTo>
                  <a:lnTo>
                    <a:pt x="301" y="31"/>
                  </a:lnTo>
                  <a:lnTo>
                    <a:pt x="303" y="32"/>
                  </a:lnTo>
                  <a:lnTo>
                    <a:pt x="304" y="32"/>
                  </a:lnTo>
                  <a:lnTo>
                    <a:pt x="306" y="32"/>
                  </a:lnTo>
                  <a:lnTo>
                    <a:pt x="307" y="32"/>
                  </a:lnTo>
                  <a:lnTo>
                    <a:pt x="309" y="32"/>
                  </a:lnTo>
                  <a:lnTo>
                    <a:pt x="310" y="32"/>
                  </a:lnTo>
                  <a:lnTo>
                    <a:pt x="312" y="32"/>
                  </a:lnTo>
                  <a:lnTo>
                    <a:pt x="314" y="32"/>
                  </a:lnTo>
                  <a:lnTo>
                    <a:pt x="315" y="34"/>
                  </a:lnTo>
                  <a:lnTo>
                    <a:pt x="318" y="34"/>
                  </a:lnTo>
                  <a:lnTo>
                    <a:pt x="320" y="34"/>
                  </a:lnTo>
                  <a:lnTo>
                    <a:pt x="321" y="34"/>
                  </a:lnTo>
                  <a:lnTo>
                    <a:pt x="323" y="34"/>
                  </a:lnTo>
                  <a:lnTo>
                    <a:pt x="324" y="34"/>
                  </a:lnTo>
                  <a:lnTo>
                    <a:pt x="326" y="34"/>
                  </a:lnTo>
                  <a:lnTo>
                    <a:pt x="327" y="34"/>
                  </a:lnTo>
                  <a:lnTo>
                    <a:pt x="327" y="35"/>
                  </a:lnTo>
                  <a:lnTo>
                    <a:pt x="329" y="35"/>
                  </a:lnTo>
                  <a:lnTo>
                    <a:pt x="333" y="32"/>
                  </a:lnTo>
                  <a:lnTo>
                    <a:pt x="336" y="31"/>
                  </a:lnTo>
                  <a:lnTo>
                    <a:pt x="339" y="29"/>
                  </a:lnTo>
                  <a:lnTo>
                    <a:pt x="341" y="29"/>
                  </a:lnTo>
                  <a:lnTo>
                    <a:pt x="342" y="29"/>
                  </a:lnTo>
                  <a:lnTo>
                    <a:pt x="344" y="27"/>
                  </a:lnTo>
                  <a:lnTo>
                    <a:pt x="348" y="26"/>
                  </a:lnTo>
                  <a:lnTo>
                    <a:pt x="350" y="24"/>
                  </a:lnTo>
                  <a:lnTo>
                    <a:pt x="351" y="24"/>
                  </a:lnTo>
                  <a:lnTo>
                    <a:pt x="353" y="23"/>
                  </a:lnTo>
                  <a:lnTo>
                    <a:pt x="354" y="23"/>
                  </a:lnTo>
                  <a:lnTo>
                    <a:pt x="356" y="21"/>
                  </a:lnTo>
                  <a:lnTo>
                    <a:pt x="357" y="21"/>
                  </a:lnTo>
                  <a:lnTo>
                    <a:pt x="359" y="21"/>
                  </a:lnTo>
                  <a:lnTo>
                    <a:pt x="359" y="20"/>
                  </a:lnTo>
                  <a:lnTo>
                    <a:pt x="360" y="20"/>
                  </a:lnTo>
                  <a:lnTo>
                    <a:pt x="363" y="18"/>
                  </a:lnTo>
                  <a:lnTo>
                    <a:pt x="368" y="17"/>
                  </a:lnTo>
                  <a:lnTo>
                    <a:pt x="370" y="17"/>
                  </a:lnTo>
                  <a:lnTo>
                    <a:pt x="371" y="15"/>
                  </a:lnTo>
                  <a:lnTo>
                    <a:pt x="373" y="15"/>
                  </a:lnTo>
                  <a:lnTo>
                    <a:pt x="383" y="11"/>
                  </a:lnTo>
                  <a:lnTo>
                    <a:pt x="385" y="9"/>
                  </a:lnTo>
                  <a:lnTo>
                    <a:pt x="388" y="9"/>
                  </a:lnTo>
                  <a:lnTo>
                    <a:pt x="389" y="8"/>
                  </a:lnTo>
                  <a:lnTo>
                    <a:pt x="391" y="8"/>
                  </a:lnTo>
                  <a:lnTo>
                    <a:pt x="392" y="8"/>
                  </a:lnTo>
                  <a:lnTo>
                    <a:pt x="392" y="6"/>
                  </a:lnTo>
                  <a:lnTo>
                    <a:pt x="394" y="6"/>
                  </a:lnTo>
                  <a:lnTo>
                    <a:pt x="398" y="5"/>
                  </a:lnTo>
                  <a:lnTo>
                    <a:pt x="401" y="3"/>
                  </a:lnTo>
                  <a:lnTo>
                    <a:pt x="403" y="3"/>
                  </a:lnTo>
                  <a:lnTo>
                    <a:pt x="404" y="3"/>
                  </a:lnTo>
                  <a:lnTo>
                    <a:pt x="404" y="5"/>
                  </a:lnTo>
                  <a:lnTo>
                    <a:pt x="406" y="5"/>
                  </a:lnTo>
                  <a:lnTo>
                    <a:pt x="406" y="6"/>
                  </a:lnTo>
                  <a:lnTo>
                    <a:pt x="407" y="6"/>
                  </a:lnTo>
                  <a:lnTo>
                    <a:pt x="407" y="8"/>
                  </a:lnTo>
                  <a:lnTo>
                    <a:pt x="409" y="8"/>
                  </a:lnTo>
                  <a:lnTo>
                    <a:pt x="409" y="9"/>
                  </a:lnTo>
                  <a:lnTo>
                    <a:pt x="409" y="11"/>
                  </a:lnTo>
                  <a:lnTo>
                    <a:pt x="409" y="12"/>
                  </a:lnTo>
                  <a:lnTo>
                    <a:pt x="409" y="14"/>
                  </a:lnTo>
                  <a:lnTo>
                    <a:pt x="409" y="15"/>
                  </a:lnTo>
                  <a:lnTo>
                    <a:pt x="409" y="17"/>
                  </a:lnTo>
                  <a:lnTo>
                    <a:pt x="409" y="18"/>
                  </a:lnTo>
                  <a:lnTo>
                    <a:pt x="407" y="18"/>
                  </a:lnTo>
                  <a:lnTo>
                    <a:pt x="406" y="18"/>
                  </a:lnTo>
                  <a:lnTo>
                    <a:pt x="404" y="18"/>
                  </a:lnTo>
                  <a:lnTo>
                    <a:pt x="403" y="18"/>
                  </a:lnTo>
                  <a:lnTo>
                    <a:pt x="403" y="20"/>
                  </a:lnTo>
                  <a:lnTo>
                    <a:pt x="403" y="21"/>
                  </a:lnTo>
                  <a:lnTo>
                    <a:pt x="404" y="21"/>
                  </a:lnTo>
                  <a:lnTo>
                    <a:pt x="404" y="23"/>
                  </a:lnTo>
                  <a:lnTo>
                    <a:pt x="404" y="24"/>
                  </a:lnTo>
                  <a:lnTo>
                    <a:pt x="406" y="26"/>
                  </a:lnTo>
                  <a:lnTo>
                    <a:pt x="406" y="27"/>
                  </a:lnTo>
                  <a:lnTo>
                    <a:pt x="406" y="29"/>
                  </a:lnTo>
                  <a:lnTo>
                    <a:pt x="407" y="29"/>
                  </a:lnTo>
                  <a:lnTo>
                    <a:pt x="407" y="31"/>
                  </a:lnTo>
                  <a:lnTo>
                    <a:pt x="409" y="31"/>
                  </a:lnTo>
                  <a:lnTo>
                    <a:pt x="409" y="32"/>
                  </a:lnTo>
                  <a:lnTo>
                    <a:pt x="410" y="34"/>
                  </a:lnTo>
                  <a:lnTo>
                    <a:pt x="410" y="35"/>
                  </a:lnTo>
                  <a:lnTo>
                    <a:pt x="410" y="37"/>
                  </a:lnTo>
                  <a:lnTo>
                    <a:pt x="412" y="38"/>
                  </a:lnTo>
                  <a:lnTo>
                    <a:pt x="412" y="40"/>
                  </a:lnTo>
                  <a:lnTo>
                    <a:pt x="412" y="41"/>
                  </a:lnTo>
                  <a:lnTo>
                    <a:pt x="413" y="41"/>
                  </a:lnTo>
                  <a:lnTo>
                    <a:pt x="415" y="41"/>
                  </a:lnTo>
                  <a:lnTo>
                    <a:pt x="415" y="43"/>
                  </a:lnTo>
                  <a:lnTo>
                    <a:pt x="416" y="43"/>
                  </a:lnTo>
                  <a:lnTo>
                    <a:pt x="422" y="44"/>
                  </a:lnTo>
                  <a:lnTo>
                    <a:pt x="424" y="46"/>
                  </a:lnTo>
                  <a:lnTo>
                    <a:pt x="425" y="46"/>
                  </a:lnTo>
                  <a:lnTo>
                    <a:pt x="427" y="44"/>
                  </a:lnTo>
                  <a:lnTo>
                    <a:pt x="429" y="44"/>
                  </a:lnTo>
                  <a:lnTo>
                    <a:pt x="430" y="44"/>
                  </a:lnTo>
                  <a:lnTo>
                    <a:pt x="432" y="44"/>
                  </a:lnTo>
                  <a:lnTo>
                    <a:pt x="435" y="46"/>
                  </a:lnTo>
                  <a:lnTo>
                    <a:pt x="436" y="46"/>
                  </a:lnTo>
                  <a:lnTo>
                    <a:pt x="436" y="47"/>
                  </a:lnTo>
                  <a:lnTo>
                    <a:pt x="436" y="49"/>
                  </a:lnTo>
                  <a:lnTo>
                    <a:pt x="438" y="49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47"/>
                  </a:lnTo>
                  <a:lnTo>
                    <a:pt x="442" y="47"/>
                  </a:lnTo>
                  <a:lnTo>
                    <a:pt x="442" y="49"/>
                  </a:lnTo>
                  <a:lnTo>
                    <a:pt x="444" y="49"/>
                  </a:lnTo>
                  <a:lnTo>
                    <a:pt x="445" y="50"/>
                  </a:lnTo>
                  <a:lnTo>
                    <a:pt x="447" y="52"/>
                  </a:lnTo>
                  <a:lnTo>
                    <a:pt x="448" y="53"/>
                  </a:lnTo>
                  <a:lnTo>
                    <a:pt x="447" y="55"/>
                  </a:lnTo>
                  <a:lnTo>
                    <a:pt x="448" y="55"/>
                  </a:lnTo>
                  <a:lnTo>
                    <a:pt x="448" y="56"/>
                  </a:lnTo>
                  <a:lnTo>
                    <a:pt x="450" y="56"/>
                  </a:lnTo>
                  <a:lnTo>
                    <a:pt x="451" y="56"/>
                  </a:lnTo>
                  <a:lnTo>
                    <a:pt x="453" y="55"/>
                  </a:lnTo>
                  <a:lnTo>
                    <a:pt x="454" y="55"/>
                  </a:lnTo>
                  <a:lnTo>
                    <a:pt x="456" y="55"/>
                  </a:lnTo>
                  <a:lnTo>
                    <a:pt x="457" y="55"/>
                  </a:lnTo>
                  <a:lnTo>
                    <a:pt x="457" y="53"/>
                  </a:lnTo>
                  <a:lnTo>
                    <a:pt x="459" y="53"/>
                  </a:lnTo>
                  <a:lnTo>
                    <a:pt x="460" y="55"/>
                  </a:lnTo>
                  <a:lnTo>
                    <a:pt x="462" y="56"/>
                  </a:lnTo>
                  <a:lnTo>
                    <a:pt x="463" y="56"/>
                  </a:lnTo>
                  <a:lnTo>
                    <a:pt x="463" y="58"/>
                  </a:lnTo>
                  <a:lnTo>
                    <a:pt x="465" y="58"/>
                  </a:lnTo>
                  <a:lnTo>
                    <a:pt x="465" y="59"/>
                  </a:lnTo>
                  <a:lnTo>
                    <a:pt x="465" y="61"/>
                  </a:lnTo>
                  <a:lnTo>
                    <a:pt x="465" y="62"/>
                  </a:lnTo>
                  <a:lnTo>
                    <a:pt x="465" y="64"/>
                  </a:lnTo>
                  <a:lnTo>
                    <a:pt x="465" y="65"/>
                  </a:lnTo>
                  <a:lnTo>
                    <a:pt x="465" y="67"/>
                  </a:lnTo>
                  <a:lnTo>
                    <a:pt x="466" y="65"/>
                  </a:lnTo>
                  <a:lnTo>
                    <a:pt x="468" y="65"/>
                  </a:lnTo>
                  <a:lnTo>
                    <a:pt x="469" y="65"/>
                  </a:lnTo>
                  <a:lnTo>
                    <a:pt x="469" y="67"/>
                  </a:lnTo>
                  <a:lnTo>
                    <a:pt x="471" y="67"/>
                  </a:lnTo>
                  <a:lnTo>
                    <a:pt x="471" y="68"/>
                  </a:lnTo>
                  <a:lnTo>
                    <a:pt x="471" y="70"/>
                  </a:lnTo>
                  <a:lnTo>
                    <a:pt x="472" y="70"/>
                  </a:lnTo>
                  <a:lnTo>
                    <a:pt x="472" y="71"/>
                  </a:lnTo>
                  <a:lnTo>
                    <a:pt x="472" y="73"/>
                  </a:lnTo>
                  <a:lnTo>
                    <a:pt x="474" y="73"/>
                  </a:lnTo>
                  <a:lnTo>
                    <a:pt x="474" y="74"/>
                  </a:lnTo>
                  <a:lnTo>
                    <a:pt x="474" y="76"/>
                  </a:lnTo>
                  <a:lnTo>
                    <a:pt x="475" y="76"/>
                  </a:lnTo>
                  <a:lnTo>
                    <a:pt x="475" y="77"/>
                  </a:lnTo>
                  <a:lnTo>
                    <a:pt x="477" y="77"/>
                  </a:lnTo>
                  <a:lnTo>
                    <a:pt x="478" y="80"/>
                  </a:lnTo>
                  <a:lnTo>
                    <a:pt x="480" y="82"/>
                  </a:lnTo>
                  <a:lnTo>
                    <a:pt x="480" y="84"/>
                  </a:lnTo>
                  <a:lnTo>
                    <a:pt x="481" y="84"/>
                  </a:lnTo>
                  <a:lnTo>
                    <a:pt x="481" y="85"/>
                  </a:lnTo>
                  <a:lnTo>
                    <a:pt x="483" y="87"/>
                  </a:lnTo>
                  <a:lnTo>
                    <a:pt x="483" y="88"/>
                  </a:lnTo>
                  <a:lnTo>
                    <a:pt x="485" y="88"/>
                  </a:lnTo>
                  <a:lnTo>
                    <a:pt x="486" y="90"/>
                  </a:lnTo>
                  <a:lnTo>
                    <a:pt x="486" y="91"/>
                  </a:lnTo>
                  <a:lnTo>
                    <a:pt x="488" y="93"/>
                  </a:lnTo>
                  <a:lnTo>
                    <a:pt x="488" y="94"/>
                  </a:lnTo>
                  <a:lnTo>
                    <a:pt x="489" y="96"/>
                  </a:lnTo>
                  <a:lnTo>
                    <a:pt x="491" y="96"/>
                  </a:lnTo>
                  <a:lnTo>
                    <a:pt x="491" y="97"/>
                  </a:lnTo>
                  <a:lnTo>
                    <a:pt x="492" y="97"/>
                  </a:lnTo>
                  <a:lnTo>
                    <a:pt x="492" y="99"/>
                  </a:lnTo>
                  <a:lnTo>
                    <a:pt x="492" y="100"/>
                  </a:lnTo>
                  <a:lnTo>
                    <a:pt x="492" y="102"/>
                  </a:lnTo>
                  <a:lnTo>
                    <a:pt x="492" y="103"/>
                  </a:lnTo>
                  <a:lnTo>
                    <a:pt x="492" y="105"/>
                  </a:lnTo>
                  <a:lnTo>
                    <a:pt x="494" y="105"/>
                  </a:lnTo>
                  <a:lnTo>
                    <a:pt x="494" y="106"/>
                  </a:lnTo>
                  <a:lnTo>
                    <a:pt x="495" y="108"/>
                  </a:lnTo>
                  <a:lnTo>
                    <a:pt x="495" y="109"/>
                  </a:lnTo>
                  <a:lnTo>
                    <a:pt x="497" y="111"/>
                  </a:lnTo>
                  <a:lnTo>
                    <a:pt x="497" y="112"/>
                  </a:lnTo>
                  <a:lnTo>
                    <a:pt x="497" y="114"/>
                  </a:lnTo>
                  <a:lnTo>
                    <a:pt x="498" y="115"/>
                  </a:lnTo>
                  <a:lnTo>
                    <a:pt x="500" y="117"/>
                  </a:lnTo>
                  <a:lnTo>
                    <a:pt x="500" y="118"/>
                  </a:lnTo>
                  <a:lnTo>
                    <a:pt x="500" y="120"/>
                  </a:lnTo>
                  <a:lnTo>
                    <a:pt x="501" y="120"/>
                  </a:lnTo>
                  <a:lnTo>
                    <a:pt x="501" y="121"/>
                  </a:lnTo>
                  <a:lnTo>
                    <a:pt x="501" y="123"/>
                  </a:lnTo>
                  <a:lnTo>
                    <a:pt x="503" y="123"/>
                  </a:lnTo>
                  <a:lnTo>
                    <a:pt x="503" y="124"/>
                  </a:lnTo>
                  <a:lnTo>
                    <a:pt x="503" y="126"/>
                  </a:lnTo>
                  <a:lnTo>
                    <a:pt x="504" y="127"/>
                  </a:lnTo>
                  <a:lnTo>
                    <a:pt x="504" y="129"/>
                  </a:lnTo>
                  <a:lnTo>
                    <a:pt x="506" y="129"/>
                  </a:lnTo>
                  <a:lnTo>
                    <a:pt x="506" y="130"/>
                  </a:lnTo>
                  <a:lnTo>
                    <a:pt x="504" y="130"/>
                  </a:lnTo>
                  <a:lnTo>
                    <a:pt x="506" y="132"/>
                  </a:lnTo>
                  <a:lnTo>
                    <a:pt x="509" y="138"/>
                  </a:lnTo>
                  <a:lnTo>
                    <a:pt x="504" y="138"/>
                  </a:lnTo>
                  <a:lnTo>
                    <a:pt x="504" y="143"/>
                  </a:lnTo>
                  <a:lnTo>
                    <a:pt x="504" y="153"/>
                  </a:lnTo>
                  <a:lnTo>
                    <a:pt x="506" y="162"/>
                  </a:lnTo>
                  <a:lnTo>
                    <a:pt x="504" y="167"/>
                  </a:lnTo>
                  <a:lnTo>
                    <a:pt x="498" y="170"/>
                  </a:lnTo>
                  <a:lnTo>
                    <a:pt x="498" y="173"/>
                  </a:lnTo>
                  <a:lnTo>
                    <a:pt x="498" y="180"/>
                  </a:lnTo>
                  <a:lnTo>
                    <a:pt x="492" y="185"/>
                  </a:lnTo>
                  <a:lnTo>
                    <a:pt x="488" y="196"/>
                  </a:lnTo>
                  <a:lnTo>
                    <a:pt x="481" y="203"/>
                  </a:lnTo>
                  <a:lnTo>
                    <a:pt x="477" y="205"/>
                  </a:lnTo>
                  <a:lnTo>
                    <a:pt x="471" y="202"/>
                  </a:lnTo>
                  <a:lnTo>
                    <a:pt x="469" y="202"/>
                  </a:lnTo>
                  <a:lnTo>
                    <a:pt x="466" y="202"/>
                  </a:lnTo>
                  <a:lnTo>
                    <a:pt x="465" y="212"/>
                  </a:lnTo>
                  <a:lnTo>
                    <a:pt x="462" y="215"/>
                  </a:lnTo>
                  <a:lnTo>
                    <a:pt x="459" y="214"/>
                  </a:lnTo>
                  <a:lnTo>
                    <a:pt x="457" y="218"/>
                  </a:lnTo>
                  <a:lnTo>
                    <a:pt x="454" y="221"/>
                  </a:lnTo>
                  <a:lnTo>
                    <a:pt x="451" y="229"/>
                  </a:lnTo>
                  <a:lnTo>
                    <a:pt x="451" y="233"/>
                  </a:lnTo>
                  <a:lnTo>
                    <a:pt x="441" y="262"/>
                  </a:lnTo>
                  <a:lnTo>
                    <a:pt x="425" y="285"/>
                  </a:lnTo>
                  <a:lnTo>
                    <a:pt x="406" y="297"/>
                  </a:lnTo>
                  <a:lnTo>
                    <a:pt x="400" y="297"/>
                  </a:lnTo>
                  <a:lnTo>
                    <a:pt x="400" y="299"/>
                  </a:lnTo>
                  <a:lnTo>
                    <a:pt x="392" y="318"/>
                  </a:lnTo>
                  <a:lnTo>
                    <a:pt x="386" y="332"/>
                  </a:lnTo>
                  <a:lnTo>
                    <a:pt x="382" y="335"/>
                  </a:lnTo>
                  <a:lnTo>
                    <a:pt x="383" y="341"/>
                  </a:lnTo>
                  <a:lnTo>
                    <a:pt x="380" y="345"/>
                  </a:lnTo>
                  <a:lnTo>
                    <a:pt x="379" y="345"/>
                  </a:lnTo>
                  <a:lnTo>
                    <a:pt x="379" y="350"/>
                  </a:lnTo>
                  <a:lnTo>
                    <a:pt x="365" y="373"/>
                  </a:lnTo>
                  <a:lnTo>
                    <a:pt x="359" y="383"/>
                  </a:lnTo>
                  <a:lnTo>
                    <a:pt x="347" y="385"/>
                  </a:lnTo>
                  <a:lnTo>
                    <a:pt x="341" y="379"/>
                  </a:lnTo>
                  <a:lnTo>
                    <a:pt x="333" y="385"/>
                  </a:lnTo>
                  <a:lnTo>
                    <a:pt x="336" y="388"/>
                  </a:lnTo>
                  <a:lnTo>
                    <a:pt x="341" y="391"/>
                  </a:lnTo>
                  <a:lnTo>
                    <a:pt x="342" y="403"/>
                  </a:lnTo>
                  <a:lnTo>
                    <a:pt x="341" y="408"/>
                  </a:lnTo>
                  <a:lnTo>
                    <a:pt x="332" y="409"/>
                  </a:lnTo>
                  <a:lnTo>
                    <a:pt x="320" y="424"/>
                  </a:lnTo>
                  <a:lnTo>
                    <a:pt x="320" y="423"/>
                  </a:lnTo>
                  <a:lnTo>
                    <a:pt x="321" y="429"/>
                  </a:lnTo>
                  <a:lnTo>
                    <a:pt x="323" y="438"/>
                  </a:lnTo>
                  <a:lnTo>
                    <a:pt x="342" y="444"/>
                  </a:lnTo>
                  <a:lnTo>
                    <a:pt x="345" y="448"/>
                  </a:lnTo>
                  <a:lnTo>
                    <a:pt x="341" y="474"/>
                  </a:lnTo>
                  <a:lnTo>
                    <a:pt x="318" y="470"/>
                  </a:lnTo>
                  <a:lnTo>
                    <a:pt x="315" y="470"/>
                  </a:lnTo>
                  <a:lnTo>
                    <a:pt x="314" y="470"/>
                  </a:lnTo>
                  <a:lnTo>
                    <a:pt x="307" y="468"/>
                  </a:lnTo>
                  <a:lnTo>
                    <a:pt x="303" y="467"/>
                  </a:lnTo>
                  <a:lnTo>
                    <a:pt x="301" y="467"/>
                  </a:lnTo>
                  <a:lnTo>
                    <a:pt x="300" y="467"/>
                  </a:lnTo>
                  <a:lnTo>
                    <a:pt x="298" y="465"/>
                  </a:lnTo>
                  <a:lnTo>
                    <a:pt x="297" y="465"/>
                  </a:lnTo>
                  <a:lnTo>
                    <a:pt x="295" y="465"/>
                  </a:lnTo>
                  <a:lnTo>
                    <a:pt x="294" y="465"/>
                  </a:lnTo>
                  <a:lnTo>
                    <a:pt x="292" y="465"/>
                  </a:lnTo>
                  <a:lnTo>
                    <a:pt x="291" y="465"/>
                  </a:lnTo>
                  <a:lnTo>
                    <a:pt x="289" y="465"/>
                  </a:lnTo>
                  <a:lnTo>
                    <a:pt x="286" y="467"/>
                  </a:lnTo>
                  <a:lnTo>
                    <a:pt x="285" y="467"/>
                  </a:lnTo>
                  <a:lnTo>
                    <a:pt x="283" y="467"/>
                  </a:lnTo>
                  <a:lnTo>
                    <a:pt x="282" y="467"/>
                  </a:lnTo>
                  <a:lnTo>
                    <a:pt x="280" y="467"/>
                  </a:lnTo>
                  <a:lnTo>
                    <a:pt x="280" y="465"/>
                  </a:lnTo>
                  <a:lnTo>
                    <a:pt x="280" y="464"/>
                  </a:lnTo>
                  <a:lnTo>
                    <a:pt x="277" y="464"/>
                  </a:lnTo>
                  <a:lnTo>
                    <a:pt x="276" y="46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2B31B081-F1DC-F155-A673-8B993E52A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9953" y="987575"/>
              <a:ext cx="1032287" cy="1129564"/>
            </a:xfrm>
            <a:custGeom>
              <a:avLst/>
              <a:gdLst>
                <a:gd name="T0" fmla="*/ 557 w 902"/>
                <a:gd name="T1" fmla="*/ 952 h 987"/>
                <a:gd name="T2" fmla="*/ 504 w 902"/>
                <a:gd name="T3" fmla="*/ 933 h 987"/>
                <a:gd name="T4" fmla="*/ 459 w 902"/>
                <a:gd name="T5" fmla="*/ 936 h 987"/>
                <a:gd name="T6" fmla="*/ 435 w 902"/>
                <a:gd name="T7" fmla="*/ 970 h 987"/>
                <a:gd name="T8" fmla="*/ 409 w 902"/>
                <a:gd name="T9" fmla="*/ 970 h 987"/>
                <a:gd name="T10" fmla="*/ 394 w 902"/>
                <a:gd name="T11" fmla="*/ 949 h 987"/>
                <a:gd name="T12" fmla="*/ 367 w 902"/>
                <a:gd name="T13" fmla="*/ 933 h 987"/>
                <a:gd name="T14" fmla="*/ 342 w 902"/>
                <a:gd name="T15" fmla="*/ 913 h 987"/>
                <a:gd name="T16" fmla="*/ 300 w 902"/>
                <a:gd name="T17" fmla="*/ 895 h 987"/>
                <a:gd name="T18" fmla="*/ 267 w 902"/>
                <a:gd name="T19" fmla="*/ 873 h 987"/>
                <a:gd name="T20" fmla="*/ 215 w 902"/>
                <a:gd name="T21" fmla="*/ 842 h 987"/>
                <a:gd name="T22" fmla="*/ 168 w 902"/>
                <a:gd name="T23" fmla="*/ 795 h 987"/>
                <a:gd name="T24" fmla="*/ 53 w 902"/>
                <a:gd name="T25" fmla="*/ 718 h 987"/>
                <a:gd name="T26" fmla="*/ 29 w 902"/>
                <a:gd name="T27" fmla="*/ 622 h 987"/>
                <a:gd name="T28" fmla="*/ 100 w 902"/>
                <a:gd name="T29" fmla="*/ 513 h 987"/>
                <a:gd name="T30" fmla="*/ 75 w 902"/>
                <a:gd name="T31" fmla="*/ 409 h 987"/>
                <a:gd name="T32" fmla="*/ 128 w 902"/>
                <a:gd name="T33" fmla="*/ 315 h 987"/>
                <a:gd name="T34" fmla="*/ 188 w 902"/>
                <a:gd name="T35" fmla="*/ 253 h 987"/>
                <a:gd name="T36" fmla="*/ 258 w 902"/>
                <a:gd name="T37" fmla="*/ 233 h 987"/>
                <a:gd name="T38" fmla="*/ 256 w 902"/>
                <a:gd name="T39" fmla="*/ 142 h 987"/>
                <a:gd name="T40" fmla="*/ 356 w 902"/>
                <a:gd name="T41" fmla="*/ 153 h 987"/>
                <a:gd name="T42" fmla="*/ 441 w 902"/>
                <a:gd name="T43" fmla="*/ 151 h 987"/>
                <a:gd name="T44" fmla="*/ 427 w 902"/>
                <a:gd name="T45" fmla="*/ 12 h 987"/>
                <a:gd name="T46" fmla="*/ 488 w 902"/>
                <a:gd name="T47" fmla="*/ 6 h 987"/>
                <a:gd name="T48" fmla="*/ 495 w 902"/>
                <a:gd name="T49" fmla="*/ 30 h 987"/>
                <a:gd name="T50" fmla="*/ 513 w 902"/>
                <a:gd name="T51" fmla="*/ 41 h 987"/>
                <a:gd name="T52" fmla="*/ 533 w 902"/>
                <a:gd name="T53" fmla="*/ 59 h 987"/>
                <a:gd name="T54" fmla="*/ 551 w 902"/>
                <a:gd name="T55" fmla="*/ 80 h 987"/>
                <a:gd name="T56" fmla="*/ 572 w 902"/>
                <a:gd name="T57" fmla="*/ 94 h 987"/>
                <a:gd name="T58" fmla="*/ 592 w 902"/>
                <a:gd name="T59" fmla="*/ 106 h 987"/>
                <a:gd name="T60" fmla="*/ 609 w 902"/>
                <a:gd name="T61" fmla="*/ 127 h 987"/>
                <a:gd name="T62" fmla="*/ 635 w 902"/>
                <a:gd name="T63" fmla="*/ 130 h 987"/>
                <a:gd name="T64" fmla="*/ 650 w 902"/>
                <a:gd name="T65" fmla="*/ 133 h 987"/>
                <a:gd name="T66" fmla="*/ 672 w 902"/>
                <a:gd name="T67" fmla="*/ 142 h 987"/>
                <a:gd name="T68" fmla="*/ 692 w 902"/>
                <a:gd name="T69" fmla="*/ 154 h 987"/>
                <a:gd name="T70" fmla="*/ 712 w 902"/>
                <a:gd name="T71" fmla="*/ 172 h 987"/>
                <a:gd name="T72" fmla="*/ 722 w 902"/>
                <a:gd name="T73" fmla="*/ 203 h 987"/>
                <a:gd name="T74" fmla="*/ 740 w 902"/>
                <a:gd name="T75" fmla="*/ 207 h 987"/>
                <a:gd name="T76" fmla="*/ 759 w 902"/>
                <a:gd name="T77" fmla="*/ 231 h 987"/>
                <a:gd name="T78" fmla="*/ 777 w 902"/>
                <a:gd name="T79" fmla="*/ 254 h 987"/>
                <a:gd name="T80" fmla="*/ 765 w 902"/>
                <a:gd name="T81" fmla="*/ 278 h 987"/>
                <a:gd name="T82" fmla="*/ 768 w 902"/>
                <a:gd name="T83" fmla="*/ 310 h 987"/>
                <a:gd name="T84" fmla="*/ 778 w 902"/>
                <a:gd name="T85" fmla="*/ 339 h 987"/>
                <a:gd name="T86" fmla="*/ 766 w 902"/>
                <a:gd name="T87" fmla="*/ 362 h 987"/>
                <a:gd name="T88" fmla="*/ 790 w 902"/>
                <a:gd name="T89" fmla="*/ 371 h 987"/>
                <a:gd name="T90" fmla="*/ 802 w 902"/>
                <a:gd name="T91" fmla="*/ 390 h 987"/>
                <a:gd name="T92" fmla="*/ 795 w 902"/>
                <a:gd name="T93" fmla="*/ 415 h 987"/>
                <a:gd name="T94" fmla="*/ 793 w 902"/>
                <a:gd name="T95" fmla="*/ 433 h 987"/>
                <a:gd name="T96" fmla="*/ 806 w 902"/>
                <a:gd name="T97" fmla="*/ 462 h 987"/>
                <a:gd name="T98" fmla="*/ 824 w 902"/>
                <a:gd name="T99" fmla="*/ 484 h 987"/>
                <a:gd name="T100" fmla="*/ 839 w 902"/>
                <a:gd name="T101" fmla="*/ 510 h 987"/>
                <a:gd name="T102" fmla="*/ 839 w 902"/>
                <a:gd name="T103" fmla="*/ 534 h 987"/>
                <a:gd name="T104" fmla="*/ 837 w 902"/>
                <a:gd name="T105" fmla="*/ 565 h 987"/>
                <a:gd name="T106" fmla="*/ 836 w 902"/>
                <a:gd name="T107" fmla="*/ 593 h 987"/>
                <a:gd name="T108" fmla="*/ 824 w 902"/>
                <a:gd name="T109" fmla="*/ 618 h 987"/>
                <a:gd name="T110" fmla="*/ 828 w 902"/>
                <a:gd name="T111" fmla="*/ 651 h 987"/>
                <a:gd name="T112" fmla="*/ 839 w 902"/>
                <a:gd name="T113" fmla="*/ 677 h 987"/>
                <a:gd name="T114" fmla="*/ 860 w 902"/>
                <a:gd name="T115" fmla="*/ 692 h 987"/>
                <a:gd name="T116" fmla="*/ 874 w 902"/>
                <a:gd name="T117" fmla="*/ 721 h 987"/>
                <a:gd name="T118" fmla="*/ 887 w 902"/>
                <a:gd name="T119" fmla="*/ 745 h 987"/>
                <a:gd name="T120" fmla="*/ 893 w 902"/>
                <a:gd name="T121" fmla="*/ 775 h 987"/>
                <a:gd name="T122" fmla="*/ 769 w 902"/>
                <a:gd name="T123" fmla="*/ 830 h 987"/>
                <a:gd name="T124" fmla="*/ 631 w 902"/>
                <a:gd name="T125" fmla="*/ 976 h 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02" h="987">
                  <a:moveTo>
                    <a:pt x="615" y="963"/>
                  </a:moveTo>
                  <a:lnTo>
                    <a:pt x="613" y="963"/>
                  </a:lnTo>
                  <a:lnTo>
                    <a:pt x="610" y="961"/>
                  </a:lnTo>
                  <a:lnTo>
                    <a:pt x="607" y="961"/>
                  </a:lnTo>
                  <a:lnTo>
                    <a:pt x="604" y="961"/>
                  </a:lnTo>
                  <a:lnTo>
                    <a:pt x="603" y="961"/>
                  </a:lnTo>
                  <a:lnTo>
                    <a:pt x="601" y="961"/>
                  </a:lnTo>
                  <a:lnTo>
                    <a:pt x="598" y="960"/>
                  </a:lnTo>
                  <a:lnTo>
                    <a:pt x="597" y="960"/>
                  </a:lnTo>
                  <a:lnTo>
                    <a:pt x="595" y="960"/>
                  </a:lnTo>
                  <a:lnTo>
                    <a:pt x="594" y="960"/>
                  </a:lnTo>
                  <a:lnTo>
                    <a:pt x="592" y="960"/>
                  </a:lnTo>
                  <a:lnTo>
                    <a:pt x="591" y="960"/>
                  </a:lnTo>
                  <a:lnTo>
                    <a:pt x="589" y="958"/>
                  </a:lnTo>
                  <a:lnTo>
                    <a:pt x="583" y="958"/>
                  </a:lnTo>
                  <a:lnTo>
                    <a:pt x="582" y="958"/>
                  </a:lnTo>
                  <a:lnTo>
                    <a:pt x="580" y="958"/>
                  </a:lnTo>
                  <a:lnTo>
                    <a:pt x="577" y="957"/>
                  </a:lnTo>
                  <a:lnTo>
                    <a:pt x="575" y="957"/>
                  </a:lnTo>
                  <a:lnTo>
                    <a:pt x="574" y="957"/>
                  </a:lnTo>
                  <a:lnTo>
                    <a:pt x="572" y="957"/>
                  </a:lnTo>
                  <a:lnTo>
                    <a:pt x="569" y="957"/>
                  </a:lnTo>
                  <a:lnTo>
                    <a:pt x="568" y="957"/>
                  </a:lnTo>
                  <a:lnTo>
                    <a:pt x="568" y="955"/>
                  </a:lnTo>
                  <a:lnTo>
                    <a:pt x="566" y="955"/>
                  </a:lnTo>
                  <a:lnTo>
                    <a:pt x="562" y="954"/>
                  </a:lnTo>
                  <a:lnTo>
                    <a:pt x="557" y="952"/>
                  </a:lnTo>
                  <a:lnTo>
                    <a:pt x="556" y="952"/>
                  </a:lnTo>
                  <a:lnTo>
                    <a:pt x="554" y="951"/>
                  </a:lnTo>
                  <a:lnTo>
                    <a:pt x="553" y="951"/>
                  </a:lnTo>
                  <a:lnTo>
                    <a:pt x="548" y="949"/>
                  </a:lnTo>
                  <a:lnTo>
                    <a:pt x="545" y="949"/>
                  </a:lnTo>
                  <a:lnTo>
                    <a:pt x="544" y="948"/>
                  </a:lnTo>
                  <a:lnTo>
                    <a:pt x="541" y="946"/>
                  </a:lnTo>
                  <a:lnTo>
                    <a:pt x="538" y="945"/>
                  </a:lnTo>
                  <a:lnTo>
                    <a:pt x="535" y="945"/>
                  </a:lnTo>
                  <a:lnTo>
                    <a:pt x="533" y="943"/>
                  </a:lnTo>
                  <a:lnTo>
                    <a:pt x="532" y="943"/>
                  </a:lnTo>
                  <a:lnTo>
                    <a:pt x="530" y="943"/>
                  </a:lnTo>
                  <a:lnTo>
                    <a:pt x="530" y="942"/>
                  </a:lnTo>
                  <a:lnTo>
                    <a:pt x="529" y="942"/>
                  </a:lnTo>
                  <a:lnTo>
                    <a:pt x="527" y="942"/>
                  </a:lnTo>
                  <a:lnTo>
                    <a:pt x="526" y="940"/>
                  </a:lnTo>
                  <a:lnTo>
                    <a:pt x="524" y="940"/>
                  </a:lnTo>
                  <a:lnTo>
                    <a:pt x="521" y="939"/>
                  </a:lnTo>
                  <a:lnTo>
                    <a:pt x="519" y="939"/>
                  </a:lnTo>
                  <a:lnTo>
                    <a:pt x="516" y="937"/>
                  </a:lnTo>
                  <a:lnTo>
                    <a:pt x="512" y="936"/>
                  </a:lnTo>
                  <a:lnTo>
                    <a:pt x="510" y="936"/>
                  </a:lnTo>
                  <a:lnTo>
                    <a:pt x="510" y="934"/>
                  </a:lnTo>
                  <a:lnTo>
                    <a:pt x="509" y="934"/>
                  </a:lnTo>
                  <a:lnTo>
                    <a:pt x="507" y="934"/>
                  </a:lnTo>
                  <a:lnTo>
                    <a:pt x="506" y="933"/>
                  </a:lnTo>
                  <a:lnTo>
                    <a:pt x="504" y="933"/>
                  </a:lnTo>
                  <a:lnTo>
                    <a:pt x="503" y="931"/>
                  </a:lnTo>
                  <a:lnTo>
                    <a:pt x="501" y="931"/>
                  </a:lnTo>
                  <a:lnTo>
                    <a:pt x="498" y="930"/>
                  </a:lnTo>
                  <a:lnTo>
                    <a:pt x="497" y="930"/>
                  </a:lnTo>
                  <a:lnTo>
                    <a:pt x="491" y="926"/>
                  </a:lnTo>
                  <a:lnTo>
                    <a:pt x="489" y="926"/>
                  </a:lnTo>
                  <a:lnTo>
                    <a:pt x="488" y="926"/>
                  </a:lnTo>
                  <a:lnTo>
                    <a:pt x="486" y="925"/>
                  </a:lnTo>
                  <a:lnTo>
                    <a:pt x="485" y="925"/>
                  </a:lnTo>
                  <a:lnTo>
                    <a:pt x="483" y="925"/>
                  </a:lnTo>
                  <a:lnTo>
                    <a:pt x="480" y="923"/>
                  </a:lnTo>
                  <a:lnTo>
                    <a:pt x="479" y="923"/>
                  </a:lnTo>
                  <a:lnTo>
                    <a:pt x="477" y="923"/>
                  </a:lnTo>
                  <a:lnTo>
                    <a:pt x="477" y="922"/>
                  </a:lnTo>
                  <a:lnTo>
                    <a:pt x="476" y="922"/>
                  </a:lnTo>
                  <a:lnTo>
                    <a:pt x="473" y="922"/>
                  </a:lnTo>
                  <a:lnTo>
                    <a:pt x="468" y="920"/>
                  </a:lnTo>
                  <a:lnTo>
                    <a:pt x="467" y="922"/>
                  </a:lnTo>
                  <a:lnTo>
                    <a:pt x="465" y="926"/>
                  </a:lnTo>
                  <a:lnTo>
                    <a:pt x="463" y="926"/>
                  </a:lnTo>
                  <a:lnTo>
                    <a:pt x="462" y="930"/>
                  </a:lnTo>
                  <a:lnTo>
                    <a:pt x="462" y="931"/>
                  </a:lnTo>
                  <a:lnTo>
                    <a:pt x="460" y="931"/>
                  </a:lnTo>
                  <a:lnTo>
                    <a:pt x="460" y="933"/>
                  </a:lnTo>
                  <a:lnTo>
                    <a:pt x="460" y="934"/>
                  </a:lnTo>
                  <a:lnTo>
                    <a:pt x="459" y="934"/>
                  </a:lnTo>
                  <a:lnTo>
                    <a:pt x="459" y="936"/>
                  </a:lnTo>
                  <a:lnTo>
                    <a:pt x="456" y="940"/>
                  </a:lnTo>
                  <a:lnTo>
                    <a:pt x="456" y="942"/>
                  </a:lnTo>
                  <a:lnTo>
                    <a:pt x="454" y="943"/>
                  </a:lnTo>
                  <a:lnTo>
                    <a:pt x="453" y="945"/>
                  </a:lnTo>
                  <a:lnTo>
                    <a:pt x="453" y="946"/>
                  </a:lnTo>
                  <a:lnTo>
                    <a:pt x="451" y="948"/>
                  </a:lnTo>
                  <a:lnTo>
                    <a:pt x="451" y="949"/>
                  </a:lnTo>
                  <a:lnTo>
                    <a:pt x="450" y="951"/>
                  </a:lnTo>
                  <a:lnTo>
                    <a:pt x="451" y="952"/>
                  </a:lnTo>
                  <a:lnTo>
                    <a:pt x="450" y="952"/>
                  </a:lnTo>
                  <a:lnTo>
                    <a:pt x="450" y="954"/>
                  </a:lnTo>
                  <a:lnTo>
                    <a:pt x="450" y="952"/>
                  </a:lnTo>
                  <a:lnTo>
                    <a:pt x="448" y="954"/>
                  </a:lnTo>
                  <a:lnTo>
                    <a:pt x="448" y="955"/>
                  </a:lnTo>
                  <a:lnTo>
                    <a:pt x="447" y="955"/>
                  </a:lnTo>
                  <a:lnTo>
                    <a:pt x="447" y="957"/>
                  </a:lnTo>
                  <a:lnTo>
                    <a:pt x="445" y="958"/>
                  </a:lnTo>
                  <a:lnTo>
                    <a:pt x="445" y="960"/>
                  </a:lnTo>
                  <a:lnTo>
                    <a:pt x="444" y="961"/>
                  </a:lnTo>
                  <a:lnTo>
                    <a:pt x="444" y="963"/>
                  </a:lnTo>
                  <a:lnTo>
                    <a:pt x="442" y="963"/>
                  </a:lnTo>
                  <a:lnTo>
                    <a:pt x="442" y="964"/>
                  </a:lnTo>
                  <a:lnTo>
                    <a:pt x="441" y="967"/>
                  </a:lnTo>
                  <a:lnTo>
                    <a:pt x="439" y="969"/>
                  </a:lnTo>
                  <a:lnTo>
                    <a:pt x="438" y="969"/>
                  </a:lnTo>
                  <a:lnTo>
                    <a:pt x="436" y="970"/>
                  </a:lnTo>
                  <a:lnTo>
                    <a:pt x="435" y="970"/>
                  </a:lnTo>
                  <a:lnTo>
                    <a:pt x="435" y="972"/>
                  </a:lnTo>
                  <a:lnTo>
                    <a:pt x="433" y="972"/>
                  </a:lnTo>
                  <a:lnTo>
                    <a:pt x="433" y="973"/>
                  </a:lnTo>
                  <a:lnTo>
                    <a:pt x="432" y="973"/>
                  </a:lnTo>
                  <a:lnTo>
                    <a:pt x="429" y="975"/>
                  </a:lnTo>
                  <a:lnTo>
                    <a:pt x="427" y="976"/>
                  </a:lnTo>
                  <a:lnTo>
                    <a:pt x="429" y="976"/>
                  </a:lnTo>
                  <a:lnTo>
                    <a:pt x="426" y="979"/>
                  </a:lnTo>
                  <a:lnTo>
                    <a:pt x="424" y="979"/>
                  </a:lnTo>
                  <a:lnTo>
                    <a:pt x="424" y="981"/>
                  </a:lnTo>
                  <a:lnTo>
                    <a:pt x="423" y="979"/>
                  </a:lnTo>
                  <a:lnTo>
                    <a:pt x="421" y="981"/>
                  </a:lnTo>
                  <a:lnTo>
                    <a:pt x="420" y="981"/>
                  </a:lnTo>
                  <a:lnTo>
                    <a:pt x="420" y="983"/>
                  </a:lnTo>
                  <a:lnTo>
                    <a:pt x="418" y="983"/>
                  </a:lnTo>
                  <a:lnTo>
                    <a:pt x="418" y="981"/>
                  </a:lnTo>
                  <a:lnTo>
                    <a:pt x="418" y="979"/>
                  </a:lnTo>
                  <a:lnTo>
                    <a:pt x="417" y="978"/>
                  </a:lnTo>
                  <a:lnTo>
                    <a:pt x="417" y="976"/>
                  </a:lnTo>
                  <a:lnTo>
                    <a:pt x="415" y="976"/>
                  </a:lnTo>
                  <a:lnTo>
                    <a:pt x="415" y="975"/>
                  </a:lnTo>
                  <a:lnTo>
                    <a:pt x="414" y="975"/>
                  </a:lnTo>
                  <a:lnTo>
                    <a:pt x="414" y="973"/>
                  </a:lnTo>
                  <a:lnTo>
                    <a:pt x="414" y="972"/>
                  </a:lnTo>
                  <a:lnTo>
                    <a:pt x="412" y="970"/>
                  </a:lnTo>
                  <a:lnTo>
                    <a:pt x="411" y="970"/>
                  </a:lnTo>
                  <a:lnTo>
                    <a:pt x="409" y="970"/>
                  </a:lnTo>
                  <a:lnTo>
                    <a:pt x="409" y="969"/>
                  </a:lnTo>
                  <a:lnTo>
                    <a:pt x="407" y="969"/>
                  </a:lnTo>
                  <a:lnTo>
                    <a:pt x="406" y="967"/>
                  </a:lnTo>
                  <a:lnTo>
                    <a:pt x="404" y="967"/>
                  </a:lnTo>
                  <a:lnTo>
                    <a:pt x="404" y="966"/>
                  </a:lnTo>
                  <a:lnTo>
                    <a:pt x="403" y="966"/>
                  </a:lnTo>
                  <a:lnTo>
                    <a:pt x="403" y="964"/>
                  </a:lnTo>
                  <a:lnTo>
                    <a:pt x="403" y="963"/>
                  </a:lnTo>
                  <a:lnTo>
                    <a:pt x="401" y="963"/>
                  </a:lnTo>
                  <a:lnTo>
                    <a:pt x="403" y="963"/>
                  </a:lnTo>
                  <a:lnTo>
                    <a:pt x="403" y="961"/>
                  </a:lnTo>
                  <a:lnTo>
                    <a:pt x="403" y="960"/>
                  </a:lnTo>
                  <a:lnTo>
                    <a:pt x="403" y="958"/>
                  </a:lnTo>
                  <a:lnTo>
                    <a:pt x="404" y="958"/>
                  </a:lnTo>
                  <a:lnTo>
                    <a:pt x="406" y="958"/>
                  </a:lnTo>
                  <a:lnTo>
                    <a:pt x="404" y="958"/>
                  </a:lnTo>
                  <a:lnTo>
                    <a:pt x="404" y="957"/>
                  </a:lnTo>
                  <a:lnTo>
                    <a:pt x="404" y="955"/>
                  </a:lnTo>
                  <a:lnTo>
                    <a:pt x="403" y="955"/>
                  </a:lnTo>
                  <a:lnTo>
                    <a:pt x="403" y="954"/>
                  </a:lnTo>
                  <a:lnTo>
                    <a:pt x="401" y="954"/>
                  </a:lnTo>
                  <a:lnTo>
                    <a:pt x="401" y="952"/>
                  </a:lnTo>
                  <a:lnTo>
                    <a:pt x="400" y="952"/>
                  </a:lnTo>
                  <a:lnTo>
                    <a:pt x="398" y="952"/>
                  </a:lnTo>
                  <a:lnTo>
                    <a:pt x="398" y="951"/>
                  </a:lnTo>
                  <a:lnTo>
                    <a:pt x="397" y="951"/>
                  </a:lnTo>
                  <a:lnTo>
                    <a:pt x="394" y="949"/>
                  </a:lnTo>
                  <a:lnTo>
                    <a:pt x="394" y="948"/>
                  </a:lnTo>
                  <a:lnTo>
                    <a:pt x="392" y="948"/>
                  </a:lnTo>
                  <a:lnTo>
                    <a:pt x="391" y="948"/>
                  </a:lnTo>
                  <a:lnTo>
                    <a:pt x="389" y="946"/>
                  </a:lnTo>
                  <a:lnTo>
                    <a:pt x="388" y="945"/>
                  </a:lnTo>
                  <a:lnTo>
                    <a:pt x="386" y="943"/>
                  </a:lnTo>
                  <a:lnTo>
                    <a:pt x="385" y="943"/>
                  </a:lnTo>
                  <a:lnTo>
                    <a:pt x="383" y="943"/>
                  </a:lnTo>
                  <a:lnTo>
                    <a:pt x="382" y="943"/>
                  </a:lnTo>
                  <a:lnTo>
                    <a:pt x="380" y="943"/>
                  </a:lnTo>
                  <a:lnTo>
                    <a:pt x="379" y="943"/>
                  </a:lnTo>
                  <a:lnTo>
                    <a:pt x="379" y="942"/>
                  </a:lnTo>
                  <a:lnTo>
                    <a:pt x="377" y="942"/>
                  </a:lnTo>
                  <a:lnTo>
                    <a:pt x="379" y="942"/>
                  </a:lnTo>
                  <a:lnTo>
                    <a:pt x="379" y="940"/>
                  </a:lnTo>
                  <a:lnTo>
                    <a:pt x="377" y="940"/>
                  </a:lnTo>
                  <a:lnTo>
                    <a:pt x="377" y="939"/>
                  </a:lnTo>
                  <a:lnTo>
                    <a:pt x="377" y="937"/>
                  </a:lnTo>
                  <a:lnTo>
                    <a:pt x="376" y="937"/>
                  </a:lnTo>
                  <a:lnTo>
                    <a:pt x="374" y="937"/>
                  </a:lnTo>
                  <a:lnTo>
                    <a:pt x="374" y="936"/>
                  </a:lnTo>
                  <a:lnTo>
                    <a:pt x="373" y="936"/>
                  </a:lnTo>
                  <a:lnTo>
                    <a:pt x="371" y="934"/>
                  </a:lnTo>
                  <a:lnTo>
                    <a:pt x="370" y="934"/>
                  </a:lnTo>
                  <a:lnTo>
                    <a:pt x="368" y="934"/>
                  </a:lnTo>
                  <a:lnTo>
                    <a:pt x="368" y="933"/>
                  </a:lnTo>
                  <a:lnTo>
                    <a:pt x="367" y="933"/>
                  </a:lnTo>
                  <a:lnTo>
                    <a:pt x="367" y="931"/>
                  </a:lnTo>
                  <a:lnTo>
                    <a:pt x="365" y="931"/>
                  </a:lnTo>
                  <a:lnTo>
                    <a:pt x="364" y="931"/>
                  </a:lnTo>
                  <a:lnTo>
                    <a:pt x="364" y="930"/>
                  </a:lnTo>
                  <a:lnTo>
                    <a:pt x="362" y="930"/>
                  </a:lnTo>
                  <a:lnTo>
                    <a:pt x="362" y="928"/>
                  </a:lnTo>
                  <a:lnTo>
                    <a:pt x="361" y="928"/>
                  </a:lnTo>
                  <a:lnTo>
                    <a:pt x="359" y="928"/>
                  </a:lnTo>
                  <a:lnTo>
                    <a:pt x="358" y="928"/>
                  </a:lnTo>
                  <a:lnTo>
                    <a:pt x="356" y="926"/>
                  </a:lnTo>
                  <a:lnTo>
                    <a:pt x="356" y="925"/>
                  </a:lnTo>
                  <a:lnTo>
                    <a:pt x="355" y="925"/>
                  </a:lnTo>
                  <a:lnTo>
                    <a:pt x="355" y="923"/>
                  </a:lnTo>
                  <a:lnTo>
                    <a:pt x="353" y="923"/>
                  </a:lnTo>
                  <a:lnTo>
                    <a:pt x="351" y="923"/>
                  </a:lnTo>
                  <a:lnTo>
                    <a:pt x="351" y="922"/>
                  </a:lnTo>
                  <a:lnTo>
                    <a:pt x="350" y="922"/>
                  </a:lnTo>
                  <a:lnTo>
                    <a:pt x="350" y="920"/>
                  </a:lnTo>
                  <a:lnTo>
                    <a:pt x="348" y="920"/>
                  </a:lnTo>
                  <a:lnTo>
                    <a:pt x="348" y="919"/>
                  </a:lnTo>
                  <a:lnTo>
                    <a:pt x="348" y="917"/>
                  </a:lnTo>
                  <a:lnTo>
                    <a:pt x="348" y="916"/>
                  </a:lnTo>
                  <a:lnTo>
                    <a:pt x="347" y="914"/>
                  </a:lnTo>
                  <a:lnTo>
                    <a:pt x="347" y="913"/>
                  </a:lnTo>
                  <a:lnTo>
                    <a:pt x="345" y="913"/>
                  </a:lnTo>
                  <a:lnTo>
                    <a:pt x="344" y="913"/>
                  </a:lnTo>
                  <a:lnTo>
                    <a:pt x="342" y="913"/>
                  </a:lnTo>
                  <a:lnTo>
                    <a:pt x="341" y="913"/>
                  </a:lnTo>
                  <a:lnTo>
                    <a:pt x="339" y="913"/>
                  </a:lnTo>
                  <a:lnTo>
                    <a:pt x="338" y="913"/>
                  </a:lnTo>
                  <a:lnTo>
                    <a:pt x="336" y="913"/>
                  </a:lnTo>
                  <a:lnTo>
                    <a:pt x="336" y="914"/>
                  </a:lnTo>
                  <a:lnTo>
                    <a:pt x="335" y="914"/>
                  </a:lnTo>
                  <a:lnTo>
                    <a:pt x="335" y="913"/>
                  </a:lnTo>
                  <a:lnTo>
                    <a:pt x="333" y="913"/>
                  </a:lnTo>
                  <a:lnTo>
                    <a:pt x="330" y="913"/>
                  </a:lnTo>
                  <a:lnTo>
                    <a:pt x="330" y="911"/>
                  </a:lnTo>
                  <a:lnTo>
                    <a:pt x="327" y="911"/>
                  </a:lnTo>
                  <a:lnTo>
                    <a:pt x="326" y="910"/>
                  </a:lnTo>
                  <a:lnTo>
                    <a:pt x="324" y="910"/>
                  </a:lnTo>
                  <a:lnTo>
                    <a:pt x="324" y="908"/>
                  </a:lnTo>
                  <a:lnTo>
                    <a:pt x="324" y="907"/>
                  </a:lnTo>
                  <a:lnTo>
                    <a:pt x="323" y="907"/>
                  </a:lnTo>
                  <a:lnTo>
                    <a:pt x="323" y="905"/>
                  </a:lnTo>
                  <a:lnTo>
                    <a:pt x="323" y="904"/>
                  </a:lnTo>
                  <a:lnTo>
                    <a:pt x="321" y="904"/>
                  </a:lnTo>
                  <a:lnTo>
                    <a:pt x="317" y="901"/>
                  </a:lnTo>
                  <a:lnTo>
                    <a:pt x="314" y="899"/>
                  </a:lnTo>
                  <a:lnTo>
                    <a:pt x="311" y="899"/>
                  </a:lnTo>
                  <a:lnTo>
                    <a:pt x="308" y="899"/>
                  </a:lnTo>
                  <a:lnTo>
                    <a:pt x="306" y="901"/>
                  </a:lnTo>
                  <a:lnTo>
                    <a:pt x="303" y="898"/>
                  </a:lnTo>
                  <a:lnTo>
                    <a:pt x="302" y="896"/>
                  </a:lnTo>
                  <a:lnTo>
                    <a:pt x="300" y="895"/>
                  </a:lnTo>
                  <a:lnTo>
                    <a:pt x="297" y="893"/>
                  </a:lnTo>
                  <a:lnTo>
                    <a:pt x="297" y="892"/>
                  </a:lnTo>
                  <a:lnTo>
                    <a:pt x="296" y="890"/>
                  </a:lnTo>
                  <a:lnTo>
                    <a:pt x="294" y="889"/>
                  </a:lnTo>
                  <a:lnTo>
                    <a:pt x="291" y="886"/>
                  </a:lnTo>
                  <a:lnTo>
                    <a:pt x="289" y="886"/>
                  </a:lnTo>
                  <a:lnTo>
                    <a:pt x="289" y="884"/>
                  </a:lnTo>
                  <a:lnTo>
                    <a:pt x="288" y="883"/>
                  </a:lnTo>
                  <a:lnTo>
                    <a:pt x="288" y="881"/>
                  </a:lnTo>
                  <a:lnTo>
                    <a:pt x="288" y="880"/>
                  </a:lnTo>
                  <a:lnTo>
                    <a:pt x="288" y="881"/>
                  </a:lnTo>
                  <a:lnTo>
                    <a:pt x="286" y="881"/>
                  </a:lnTo>
                  <a:lnTo>
                    <a:pt x="285" y="881"/>
                  </a:lnTo>
                  <a:lnTo>
                    <a:pt x="285" y="880"/>
                  </a:lnTo>
                  <a:lnTo>
                    <a:pt x="285" y="878"/>
                  </a:lnTo>
                  <a:lnTo>
                    <a:pt x="283" y="877"/>
                  </a:lnTo>
                  <a:lnTo>
                    <a:pt x="280" y="877"/>
                  </a:lnTo>
                  <a:lnTo>
                    <a:pt x="279" y="877"/>
                  </a:lnTo>
                  <a:lnTo>
                    <a:pt x="277" y="880"/>
                  </a:lnTo>
                  <a:lnTo>
                    <a:pt x="277" y="881"/>
                  </a:lnTo>
                  <a:lnTo>
                    <a:pt x="276" y="881"/>
                  </a:lnTo>
                  <a:lnTo>
                    <a:pt x="276" y="880"/>
                  </a:lnTo>
                  <a:lnTo>
                    <a:pt x="273" y="878"/>
                  </a:lnTo>
                  <a:lnTo>
                    <a:pt x="273" y="877"/>
                  </a:lnTo>
                  <a:lnTo>
                    <a:pt x="273" y="875"/>
                  </a:lnTo>
                  <a:lnTo>
                    <a:pt x="270" y="873"/>
                  </a:lnTo>
                  <a:lnTo>
                    <a:pt x="267" y="873"/>
                  </a:lnTo>
                  <a:lnTo>
                    <a:pt x="264" y="872"/>
                  </a:lnTo>
                  <a:lnTo>
                    <a:pt x="262" y="872"/>
                  </a:lnTo>
                  <a:lnTo>
                    <a:pt x="259" y="870"/>
                  </a:lnTo>
                  <a:lnTo>
                    <a:pt x="258" y="870"/>
                  </a:lnTo>
                  <a:lnTo>
                    <a:pt x="256" y="870"/>
                  </a:lnTo>
                  <a:lnTo>
                    <a:pt x="255" y="870"/>
                  </a:lnTo>
                  <a:lnTo>
                    <a:pt x="253" y="869"/>
                  </a:lnTo>
                  <a:lnTo>
                    <a:pt x="252" y="869"/>
                  </a:lnTo>
                  <a:lnTo>
                    <a:pt x="250" y="867"/>
                  </a:lnTo>
                  <a:lnTo>
                    <a:pt x="249" y="867"/>
                  </a:lnTo>
                  <a:lnTo>
                    <a:pt x="247" y="867"/>
                  </a:lnTo>
                  <a:lnTo>
                    <a:pt x="244" y="866"/>
                  </a:lnTo>
                  <a:lnTo>
                    <a:pt x="243" y="866"/>
                  </a:lnTo>
                  <a:lnTo>
                    <a:pt x="241" y="864"/>
                  </a:lnTo>
                  <a:lnTo>
                    <a:pt x="238" y="863"/>
                  </a:lnTo>
                  <a:lnTo>
                    <a:pt x="236" y="863"/>
                  </a:lnTo>
                  <a:lnTo>
                    <a:pt x="235" y="861"/>
                  </a:lnTo>
                  <a:lnTo>
                    <a:pt x="233" y="861"/>
                  </a:lnTo>
                  <a:lnTo>
                    <a:pt x="233" y="860"/>
                  </a:lnTo>
                  <a:lnTo>
                    <a:pt x="230" y="857"/>
                  </a:lnTo>
                  <a:lnTo>
                    <a:pt x="229" y="857"/>
                  </a:lnTo>
                  <a:lnTo>
                    <a:pt x="227" y="854"/>
                  </a:lnTo>
                  <a:lnTo>
                    <a:pt x="226" y="854"/>
                  </a:lnTo>
                  <a:lnTo>
                    <a:pt x="224" y="851"/>
                  </a:lnTo>
                  <a:lnTo>
                    <a:pt x="221" y="849"/>
                  </a:lnTo>
                  <a:lnTo>
                    <a:pt x="221" y="848"/>
                  </a:lnTo>
                  <a:lnTo>
                    <a:pt x="215" y="842"/>
                  </a:lnTo>
                  <a:lnTo>
                    <a:pt x="214" y="840"/>
                  </a:lnTo>
                  <a:lnTo>
                    <a:pt x="212" y="839"/>
                  </a:lnTo>
                  <a:lnTo>
                    <a:pt x="211" y="837"/>
                  </a:lnTo>
                  <a:lnTo>
                    <a:pt x="208" y="834"/>
                  </a:lnTo>
                  <a:lnTo>
                    <a:pt x="206" y="834"/>
                  </a:lnTo>
                  <a:lnTo>
                    <a:pt x="205" y="831"/>
                  </a:lnTo>
                  <a:lnTo>
                    <a:pt x="203" y="830"/>
                  </a:lnTo>
                  <a:lnTo>
                    <a:pt x="202" y="830"/>
                  </a:lnTo>
                  <a:lnTo>
                    <a:pt x="200" y="827"/>
                  </a:lnTo>
                  <a:lnTo>
                    <a:pt x="193" y="819"/>
                  </a:lnTo>
                  <a:lnTo>
                    <a:pt x="191" y="819"/>
                  </a:lnTo>
                  <a:lnTo>
                    <a:pt x="190" y="817"/>
                  </a:lnTo>
                  <a:lnTo>
                    <a:pt x="190" y="816"/>
                  </a:lnTo>
                  <a:lnTo>
                    <a:pt x="187" y="814"/>
                  </a:lnTo>
                  <a:lnTo>
                    <a:pt x="187" y="813"/>
                  </a:lnTo>
                  <a:lnTo>
                    <a:pt x="185" y="811"/>
                  </a:lnTo>
                  <a:lnTo>
                    <a:pt x="182" y="808"/>
                  </a:lnTo>
                  <a:lnTo>
                    <a:pt x="180" y="808"/>
                  </a:lnTo>
                  <a:lnTo>
                    <a:pt x="180" y="807"/>
                  </a:lnTo>
                  <a:lnTo>
                    <a:pt x="179" y="807"/>
                  </a:lnTo>
                  <a:lnTo>
                    <a:pt x="179" y="805"/>
                  </a:lnTo>
                  <a:lnTo>
                    <a:pt x="177" y="804"/>
                  </a:lnTo>
                  <a:lnTo>
                    <a:pt x="176" y="804"/>
                  </a:lnTo>
                  <a:lnTo>
                    <a:pt x="176" y="802"/>
                  </a:lnTo>
                  <a:lnTo>
                    <a:pt x="174" y="801"/>
                  </a:lnTo>
                  <a:lnTo>
                    <a:pt x="171" y="799"/>
                  </a:lnTo>
                  <a:lnTo>
                    <a:pt x="168" y="795"/>
                  </a:lnTo>
                  <a:lnTo>
                    <a:pt x="167" y="795"/>
                  </a:lnTo>
                  <a:lnTo>
                    <a:pt x="165" y="793"/>
                  </a:lnTo>
                  <a:lnTo>
                    <a:pt x="165" y="792"/>
                  </a:lnTo>
                  <a:lnTo>
                    <a:pt x="161" y="789"/>
                  </a:lnTo>
                  <a:lnTo>
                    <a:pt x="158" y="786"/>
                  </a:lnTo>
                  <a:lnTo>
                    <a:pt x="153" y="781"/>
                  </a:lnTo>
                  <a:lnTo>
                    <a:pt x="149" y="778"/>
                  </a:lnTo>
                  <a:lnTo>
                    <a:pt x="146" y="774"/>
                  </a:lnTo>
                  <a:lnTo>
                    <a:pt x="141" y="771"/>
                  </a:lnTo>
                  <a:lnTo>
                    <a:pt x="140" y="771"/>
                  </a:lnTo>
                  <a:lnTo>
                    <a:pt x="132" y="769"/>
                  </a:lnTo>
                  <a:lnTo>
                    <a:pt x="124" y="767"/>
                  </a:lnTo>
                  <a:lnTo>
                    <a:pt x="117" y="766"/>
                  </a:lnTo>
                  <a:lnTo>
                    <a:pt x="112" y="763"/>
                  </a:lnTo>
                  <a:lnTo>
                    <a:pt x="109" y="760"/>
                  </a:lnTo>
                  <a:lnTo>
                    <a:pt x="105" y="757"/>
                  </a:lnTo>
                  <a:lnTo>
                    <a:pt x="102" y="755"/>
                  </a:lnTo>
                  <a:lnTo>
                    <a:pt x="97" y="752"/>
                  </a:lnTo>
                  <a:lnTo>
                    <a:pt x="94" y="749"/>
                  </a:lnTo>
                  <a:lnTo>
                    <a:pt x="90" y="746"/>
                  </a:lnTo>
                  <a:lnTo>
                    <a:pt x="87" y="745"/>
                  </a:lnTo>
                  <a:lnTo>
                    <a:pt x="81" y="740"/>
                  </a:lnTo>
                  <a:lnTo>
                    <a:pt x="76" y="736"/>
                  </a:lnTo>
                  <a:lnTo>
                    <a:pt x="67" y="728"/>
                  </a:lnTo>
                  <a:lnTo>
                    <a:pt x="65" y="728"/>
                  </a:lnTo>
                  <a:lnTo>
                    <a:pt x="55" y="719"/>
                  </a:lnTo>
                  <a:lnTo>
                    <a:pt x="53" y="718"/>
                  </a:lnTo>
                  <a:lnTo>
                    <a:pt x="43" y="710"/>
                  </a:lnTo>
                  <a:lnTo>
                    <a:pt x="40" y="707"/>
                  </a:lnTo>
                  <a:lnTo>
                    <a:pt x="38" y="705"/>
                  </a:lnTo>
                  <a:lnTo>
                    <a:pt x="34" y="704"/>
                  </a:lnTo>
                  <a:lnTo>
                    <a:pt x="32" y="704"/>
                  </a:lnTo>
                  <a:lnTo>
                    <a:pt x="20" y="698"/>
                  </a:lnTo>
                  <a:lnTo>
                    <a:pt x="19" y="698"/>
                  </a:lnTo>
                  <a:lnTo>
                    <a:pt x="12" y="695"/>
                  </a:lnTo>
                  <a:lnTo>
                    <a:pt x="9" y="693"/>
                  </a:lnTo>
                  <a:lnTo>
                    <a:pt x="8" y="693"/>
                  </a:lnTo>
                  <a:lnTo>
                    <a:pt x="6" y="687"/>
                  </a:lnTo>
                  <a:lnTo>
                    <a:pt x="6" y="681"/>
                  </a:lnTo>
                  <a:lnTo>
                    <a:pt x="3" y="672"/>
                  </a:lnTo>
                  <a:lnTo>
                    <a:pt x="2" y="661"/>
                  </a:lnTo>
                  <a:lnTo>
                    <a:pt x="0" y="658"/>
                  </a:lnTo>
                  <a:lnTo>
                    <a:pt x="6" y="651"/>
                  </a:lnTo>
                  <a:lnTo>
                    <a:pt x="8" y="648"/>
                  </a:lnTo>
                  <a:lnTo>
                    <a:pt x="12" y="645"/>
                  </a:lnTo>
                  <a:lnTo>
                    <a:pt x="14" y="642"/>
                  </a:lnTo>
                  <a:lnTo>
                    <a:pt x="16" y="642"/>
                  </a:lnTo>
                  <a:lnTo>
                    <a:pt x="16" y="640"/>
                  </a:lnTo>
                  <a:lnTo>
                    <a:pt x="19" y="637"/>
                  </a:lnTo>
                  <a:lnTo>
                    <a:pt x="25" y="631"/>
                  </a:lnTo>
                  <a:lnTo>
                    <a:pt x="26" y="630"/>
                  </a:lnTo>
                  <a:lnTo>
                    <a:pt x="26" y="628"/>
                  </a:lnTo>
                  <a:lnTo>
                    <a:pt x="28" y="625"/>
                  </a:lnTo>
                  <a:lnTo>
                    <a:pt x="29" y="622"/>
                  </a:lnTo>
                  <a:lnTo>
                    <a:pt x="32" y="616"/>
                  </a:lnTo>
                  <a:lnTo>
                    <a:pt x="34" y="613"/>
                  </a:lnTo>
                  <a:lnTo>
                    <a:pt x="35" y="613"/>
                  </a:lnTo>
                  <a:lnTo>
                    <a:pt x="37" y="610"/>
                  </a:lnTo>
                  <a:lnTo>
                    <a:pt x="40" y="604"/>
                  </a:lnTo>
                  <a:lnTo>
                    <a:pt x="43" y="596"/>
                  </a:lnTo>
                  <a:lnTo>
                    <a:pt x="49" y="586"/>
                  </a:lnTo>
                  <a:lnTo>
                    <a:pt x="53" y="578"/>
                  </a:lnTo>
                  <a:lnTo>
                    <a:pt x="55" y="575"/>
                  </a:lnTo>
                  <a:lnTo>
                    <a:pt x="58" y="571"/>
                  </a:lnTo>
                  <a:lnTo>
                    <a:pt x="58" y="569"/>
                  </a:lnTo>
                  <a:lnTo>
                    <a:pt x="59" y="566"/>
                  </a:lnTo>
                  <a:lnTo>
                    <a:pt x="61" y="562"/>
                  </a:lnTo>
                  <a:lnTo>
                    <a:pt x="65" y="552"/>
                  </a:lnTo>
                  <a:lnTo>
                    <a:pt x="70" y="546"/>
                  </a:lnTo>
                  <a:lnTo>
                    <a:pt x="75" y="542"/>
                  </a:lnTo>
                  <a:lnTo>
                    <a:pt x="76" y="540"/>
                  </a:lnTo>
                  <a:lnTo>
                    <a:pt x="76" y="539"/>
                  </a:lnTo>
                  <a:lnTo>
                    <a:pt x="78" y="539"/>
                  </a:lnTo>
                  <a:lnTo>
                    <a:pt x="81" y="534"/>
                  </a:lnTo>
                  <a:lnTo>
                    <a:pt x="87" y="530"/>
                  </a:lnTo>
                  <a:lnTo>
                    <a:pt x="90" y="527"/>
                  </a:lnTo>
                  <a:lnTo>
                    <a:pt x="93" y="525"/>
                  </a:lnTo>
                  <a:lnTo>
                    <a:pt x="97" y="521"/>
                  </a:lnTo>
                  <a:lnTo>
                    <a:pt x="100" y="518"/>
                  </a:lnTo>
                  <a:lnTo>
                    <a:pt x="100" y="516"/>
                  </a:lnTo>
                  <a:lnTo>
                    <a:pt x="100" y="513"/>
                  </a:lnTo>
                  <a:lnTo>
                    <a:pt x="100" y="510"/>
                  </a:lnTo>
                  <a:lnTo>
                    <a:pt x="100" y="509"/>
                  </a:lnTo>
                  <a:lnTo>
                    <a:pt x="100" y="502"/>
                  </a:lnTo>
                  <a:lnTo>
                    <a:pt x="100" y="493"/>
                  </a:lnTo>
                  <a:lnTo>
                    <a:pt x="100" y="490"/>
                  </a:lnTo>
                  <a:lnTo>
                    <a:pt x="100" y="484"/>
                  </a:lnTo>
                  <a:lnTo>
                    <a:pt x="100" y="483"/>
                  </a:lnTo>
                  <a:lnTo>
                    <a:pt x="102" y="478"/>
                  </a:lnTo>
                  <a:lnTo>
                    <a:pt x="100" y="477"/>
                  </a:lnTo>
                  <a:lnTo>
                    <a:pt x="99" y="475"/>
                  </a:lnTo>
                  <a:lnTo>
                    <a:pt x="97" y="471"/>
                  </a:lnTo>
                  <a:lnTo>
                    <a:pt x="94" y="466"/>
                  </a:lnTo>
                  <a:lnTo>
                    <a:pt x="94" y="465"/>
                  </a:lnTo>
                  <a:lnTo>
                    <a:pt x="93" y="462"/>
                  </a:lnTo>
                  <a:lnTo>
                    <a:pt x="91" y="460"/>
                  </a:lnTo>
                  <a:lnTo>
                    <a:pt x="90" y="457"/>
                  </a:lnTo>
                  <a:lnTo>
                    <a:pt x="88" y="456"/>
                  </a:lnTo>
                  <a:lnTo>
                    <a:pt x="87" y="453"/>
                  </a:lnTo>
                  <a:lnTo>
                    <a:pt x="82" y="443"/>
                  </a:lnTo>
                  <a:lnTo>
                    <a:pt x="79" y="437"/>
                  </a:lnTo>
                  <a:lnTo>
                    <a:pt x="76" y="433"/>
                  </a:lnTo>
                  <a:lnTo>
                    <a:pt x="73" y="427"/>
                  </a:lnTo>
                  <a:lnTo>
                    <a:pt x="72" y="422"/>
                  </a:lnTo>
                  <a:lnTo>
                    <a:pt x="70" y="421"/>
                  </a:lnTo>
                  <a:lnTo>
                    <a:pt x="72" y="419"/>
                  </a:lnTo>
                  <a:lnTo>
                    <a:pt x="73" y="415"/>
                  </a:lnTo>
                  <a:lnTo>
                    <a:pt x="75" y="409"/>
                  </a:lnTo>
                  <a:lnTo>
                    <a:pt x="76" y="404"/>
                  </a:lnTo>
                  <a:lnTo>
                    <a:pt x="76" y="401"/>
                  </a:lnTo>
                  <a:lnTo>
                    <a:pt x="78" y="401"/>
                  </a:lnTo>
                  <a:lnTo>
                    <a:pt x="85" y="400"/>
                  </a:lnTo>
                  <a:lnTo>
                    <a:pt x="90" y="398"/>
                  </a:lnTo>
                  <a:lnTo>
                    <a:pt x="97" y="396"/>
                  </a:lnTo>
                  <a:lnTo>
                    <a:pt x="100" y="396"/>
                  </a:lnTo>
                  <a:lnTo>
                    <a:pt x="103" y="390"/>
                  </a:lnTo>
                  <a:lnTo>
                    <a:pt x="105" y="389"/>
                  </a:lnTo>
                  <a:lnTo>
                    <a:pt x="108" y="381"/>
                  </a:lnTo>
                  <a:lnTo>
                    <a:pt x="109" y="381"/>
                  </a:lnTo>
                  <a:lnTo>
                    <a:pt x="111" y="378"/>
                  </a:lnTo>
                  <a:lnTo>
                    <a:pt x="111" y="377"/>
                  </a:lnTo>
                  <a:lnTo>
                    <a:pt x="114" y="371"/>
                  </a:lnTo>
                  <a:lnTo>
                    <a:pt x="114" y="368"/>
                  </a:lnTo>
                  <a:lnTo>
                    <a:pt x="117" y="360"/>
                  </a:lnTo>
                  <a:lnTo>
                    <a:pt x="118" y="353"/>
                  </a:lnTo>
                  <a:lnTo>
                    <a:pt x="120" y="348"/>
                  </a:lnTo>
                  <a:lnTo>
                    <a:pt x="120" y="347"/>
                  </a:lnTo>
                  <a:lnTo>
                    <a:pt x="121" y="340"/>
                  </a:lnTo>
                  <a:lnTo>
                    <a:pt x="121" y="339"/>
                  </a:lnTo>
                  <a:lnTo>
                    <a:pt x="121" y="337"/>
                  </a:lnTo>
                  <a:lnTo>
                    <a:pt x="123" y="333"/>
                  </a:lnTo>
                  <a:lnTo>
                    <a:pt x="124" y="328"/>
                  </a:lnTo>
                  <a:lnTo>
                    <a:pt x="126" y="324"/>
                  </a:lnTo>
                  <a:lnTo>
                    <a:pt x="126" y="319"/>
                  </a:lnTo>
                  <a:lnTo>
                    <a:pt x="128" y="315"/>
                  </a:lnTo>
                  <a:lnTo>
                    <a:pt x="128" y="313"/>
                  </a:lnTo>
                  <a:lnTo>
                    <a:pt x="129" y="307"/>
                  </a:lnTo>
                  <a:lnTo>
                    <a:pt x="131" y="304"/>
                  </a:lnTo>
                  <a:lnTo>
                    <a:pt x="131" y="303"/>
                  </a:lnTo>
                  <a:lnTo>
                    <a:pt x="131" y="301"/>
                  </a:lnTo>
                  <a:lnTo>
                    <a:pt x="132" y="300"/>
                  </a:lnTo>
                  <a:lnTo>
                    <a:pt x="135" y="298"/>
                  </a:lnTo>
                  <a:lnTo>
                    <a:pt x="140" y="294"/>
                  </a:lnTo>
                  <a:lnTo>
                    <a:pt x="141" y="292"/>
                  </a:lnTo>
                  <a:lnTo>
                    <a:pt x="144" y="289"/>
                  </a:lnTo>
                  <a:lnTo>
                    <a:pt x="146" y="287"/>
                  </a:lnTo>
                  <a:lnTo>
                    <a:pt x="150" y="283"/>
                  </a:lnTo>
                  <a:lnTo>
                    <a:pt x="153" y="281"/>
                  </a:lnTo>
                  <a:lnTo>
                    <a:pt x="155" y="280"/>
                  </a:lnTo>
                  <a:lnTo>
                    <a:pt x="156" y="278"/>
                  </a:lnTo>
                  <a:lnTo>
                    <a:pt x="159" y="277"/>
                  </a:lnTo>
                  <a:lnTo>
                    <a:pt x="165" y="272"/>
                  </a:lnTo>
                  <a:lnTo>
                    <a:pt x="165" y="271"/>
                  </a:lnTo>
                  <a:lnTo>
                    <a:pt x="167" y="271"/>
                  </a:lnTo>
                  <a:lnTo>
                    <a:pt x="171" y="266"/>
                  </a:lnTo>
                  <a:lnTo>
                    <a:pt x="174" y="262"/>
                  </a:lnTo>
                  <a:lnTo>
                    <a:pt x="176" y="259"/>
                  </a:lnTo>
                  <a:lnTo>
                    <a:pt x="177" y="256"/>
                  </a:lnTo>
                  <a:lnTo>
                    <a:pt x="177" y="254"/>
                  </a:lnTo>
                  <a:lnTo>
                    <a:pt x="180" y="250"/>
                  </a:lnTo>
                  <a:lnTo>
                    <a:pt x="187" y="253"/>
                  </a:lnTo>
                  <a:lnTo>
                    <a:pt x="188" y="253"/>
                  </a:lnTo>
                  <a:lnTo>
                    <a:pt x="188" y="254"/>
                  </a:lnTo>
                  <a:lnTo>
                    <a:pt x="193" y="256"/>
                  </a:lnTo>
                  <a:lnTo>
                    <a:pt x="196" y="257"/>
                  </a:lnTo>
                  <a:lnTo>
                    <a:pt x="199" y="259"/>
                  </a:lnTo>
                  <a:lnTo>
                    <a:pt x="200" y="259"/>
                  </a:lnTo>
                  <a:lnTo>
                    <a:pt x="200" y="260"/>
                  </a:lnTo>
                  <a:lnTo>
                    <a:pt x="205" y="262"/>
                  </a:lnTo>
                  <a:lnTo>
                    <a:pt x="211" y="265"/>
                  </a:lnTo>
                  <a:lnTo>
                    <a:pt x="217" y="268"/>
                  </a:lnTo>
                  <a:lnTo>
                    <a:pt x="218" y="271"/>
                  </a:lnTo>
                  <a:lnTo>
                    <a:pt x="221" y="272"/>
                  </a:lnTo>
                  <a:lnTo>
                    <a:pt x="229" y="277"/>
                  </a:lnTo>
                  <a:lnTo>
                    <a:pt x="233" y="280"/>
                  </a:lnTo>
                  <a:lnTo>
                    <a:pt x="233" y="281"/>
                  </a:lnTo>
                  <a:lnTo>
                    <a:pt x="235" y="281"/>
                  </a:lnTo>
                  <a:lnTo>
                    <a:pt x="240" y="284"/>
                  </a:lnTo>
                  <a:lnTo>
                    <a:pt x="241" y="280"/>
                  </a:lnTo>
                  <a:lnTo>
                    <a:pt x="244" y="272"/>
                  </a:lnTo>
                  <a:lnTo>
                    <a:pt x="246" y="268"/>
                  </a:lnTo>
                  <a:lnTo>
                    <a:pt x="247" y="263"/>
                  </a:lnTo>
                  <a:lnTo>
                    <a:pt x="249" y="259"/>
                  </a:lnTo>
                  <a:lnTo>
                    <a:pt x="250" y="254"/>
                  </a:lnTo>
                  <a:lnTo>
                    <a:pt x="252" y="250"/>
                  </a:lnTo>
                  <a:lnTo>
                    <a:pt x="253" y="248"/>
                  </a:lnTo>
                  <a:lnTo>
                    <a:pt x="253" y="247"/>
                  </a:lnTo>
                  <a:lnTo>
                    <a:pt x="256" y="241"/>
                  </a:lnTo>
                  <a:lnTo>
                    <a:pt x="258" y="233"/>
                  </a:lnTo>
                  <a:lnTo>
                    <a:pt x="259" y="230"/>
                  </a:lnTo>
                  <a:lnTo>
                    <a:pt x="261" y="227"/>
                  </a:lnTo>
                  <a:lnTo>
                    <a:pt x="259" y="219"/>
                  </a:lnTo>
                  <a:lnTo>
                    <a:pt x="259" y="215"/>
                  </a:lnTo>
                  <a:lnTo>
                    <a:pt x="259" y="212"/>
                  </a:lnTo>
                  <a:lnTo>
                    <a:pt x="258" y="210"/>
                  </a:lnTo>
                  <a:lnTo>
                    <a:pt x="258" y="203"/>
                  </a:lnTo>
                  <a:lnTo>
                    <a:pt x="256" y="200"/>
                  </a:lnTo>
                  <a:lnTo>
                    <a:pt x="256" y="192"/>
                  </a:lnTo>
                  <a:lnTo>
                    <a:pt x="256" y="191"/>
                  </a:lnTo>
                  <a:lnTo>
                    <a:pt x="256" y="189"/>
                  </a:lnTo>
                  <a:lnTo>
                    <a:pt x="255" y="183"/>
                  </a:lnTo>
                  <a:lnTo>
                    <a:pt x="255" y="181"/>
                  </a:lnTo>
                  <a:lnTo>
                    <a:pt x="255" y="180"/>
                  </a:lnTo>
                  <a:lnTo>
                    <a:pt x="255" y="175"/>
                  </a:lnTo>
                  <a:lnTo>
                    <a:pt x="255" y="172"/>
                  </a:lnTo>
                  <a:lnTo>
                    <a:pt x="255" y="171"/>
                  </a:lnTo>
                  <a:lnTo>
                    <a:pt x="255" y="169"/>
                  </a:lnTo>
                  <a:lnTo>
                    <a:pt x="255" y="168"/>
                  </a:lnTo>
                  <a:lnTo>
                    <a:pt x="255" y="163"/>
                  </a:lnTo>
                  <a:lnTo>
                    <a:pt x="255" y="160"/>
                  </a:lnTo>
                  <a:lnTo>
                    <a:pt x="255" y="159"/>
                  </a:lnTo>
                  <a:lnTo>
                    <a:pt x="255" y="157"/>
                  </a:lnTo>
                  <a:lnTo>
                    <a:pt x="255" y="154"/>
                  </a:lnTo>
                  <a:lnTo>
                    <a:pt x="255" y="151"/>
                  </a:lnTo>
                  <a:lnTo>
                    <a:pt x="255" y="144"/>
                  </a:lnTo>
                  <a:lnTo>
                    <a:pt x="256" y="142"/>
                  </a:lnTo>
                  <a:lnTo>
                    <a:pt x="258" y="142"/>
                  </a:lnTo>
                  <a:lnTo>
                    <a:pt x="264" y="139"/>
                  </a:lnTo>
                  <a:lnTo>
                    <a:pt x="268" y="136"/>
                  </a:lnTo>
                  <a:lnTo>
                    <a:pt x="270" y="136"/>
                  </a:lnTo>
                  <a:lnTo>
                    <a:pt x="271" y="136"/>
                  </a:lnTo>
                  <a:lnTo>
                    <a:pt x="273" y="134"/>
                  </a:lnTo>
                  <a:lnTo>
                    <a:pt x="277" y="131"/>
                  </a:lnTo>
                  <a:lnTo>
                    <a:pt x="280" y="130"/>
                  </a:lnTo>
                  <a:lnTo>
                    <a:pt x="283" y="133"/>
                  </a:lnTo>
                  <a:lnTo>
                    <a:pt x="285" y="134"/>
                  </a:lnTo>
                  <a:lnTo>
                    <a:pt x="288" y="136"/>
                  </a:lnTo>
                  <a:lnTo>
                    <a:pt x="291" y="139"/>
                  </a:lnTo>
                  <a:lnTo>
                    <a:pt x="294" y="142"/>
                  </a:lnTo>
                  <a:lnTo>
                    <a:pt x="299" y="147"/>
                  </a:lnTo>
                  <a:lnTo>
                    <a:pt x="300" y="148"/>
                  </a:lnTo>
                  <a:lnTo>
                    <a:pt x="306" y="148"/>
                  </a:lnTo>
                  <a:lnTo>
                    <a:pt x="311" y="147"/>
                  </a:lnTo>
                  <a:lnTo>
                    <a:pt x="320" y="147"/>
                  </a:lnTo>
                  <a:lnTo>
                    <a:pt x="323" y="145"/>
                  </a:lnTo>
                  <a:lnTo>
                    <a:pt x="326" y="145"/>
                  </a:lnTo>
                  <a:lnTo>
                    <a:pt x="333" y="144"/>
                  </a:lnTo>
                  <a:lnTo>
                    <a:pt x="338" y="147"/>
                  </a:lnTo>
                  <a:lnTo>
                    <a:pt x="341" y="147"/>
                  </a:lnTo>
                  <a:lnTo>
                    <a:pt x="344" y="148"/>
                  </a:lnTo>
                  <a:lnTo>
                    <a:pt x="345" y="148"/>
                  </a:lnTo>
                  <a:lnTo>
                    <a:pt x="348" y="150"/>
                  </a:lnTo>
                  <a:lnTo>
                    <a:pt x="356" y="153"/>
                  </a:lnTo>
                  <a:lnTo>
                    <a:pt x="356" y="154"/>
                  </a:lnTo>
                  <a:lnTo>
                    <a:pt x="361" y="154"/>
                  </a:lnTo>
                  <a:lnTo>
                    <a:pt x="367" y="157"/>
                  </a:lnTo>
                  <a:lnTo>
                    <a:pt x="368" y="157"/>
                  </a:lnTo>
                  <a:lnTo>
                    <a:pt x="368" y="159"/>
                  </a:lnTo>
                  <a:lnTo>
                    <a:pt x="377" y="162"/>
                  </a:lnTo>
                  <a:lnTo>
                    <a:pt x="379" y="162"/>
                  </a:lnTo>
                  <a:lnTo>
                    <a:pt x="382" y="163"/>
                  </a:lnTo>
                  <a:lnTo>
                    <a:pt x="385" y="165"/>
                  </a:lnTo>
                  <a:lnTo>
                    <a:pt x="386" y="165"/>
                  </a:lnTo>
                  <a:lnTo>
                    <a:pt x="389" y="166"/>
                  </a:lnTo>
                  <a:lnTo>
                    <a:pt x="392" y="168"/>
                  </a:lnTo>
                  <a:lnTo>
                    <a:pt x="397" y="169"/>
                  </a:lnTo>
                  <a:lnTo>
                    <a:pt x="400" y="171"/>
                  </a:lnTo>
                  <a:lnTo>
                    <a:pt x="401" y="171"/>
                  </a:lnTo>
                  <a:lnTo>
                    <a:pt x="406" y="172"/>
                  </a:lnTo>
                  <a:lnTo>
                    <a:pt x="409" y="174"/>
                  </a:lnTo>
                  <a:lnTo>
                    <a:pt x="412" y="175"/>
                  </a:lnTo>
                  <a:lnTo>
                    <a:pt x="415" y="177"/>
                  </a:lnTo>
                  <a:lnTo>
                    <a:pt x="421" y="180"/>
                  </a:lnTo>
                  <a:lnTo>
                    <a:pt x="421" y="178"/>
                  </a:lnTo>
                  <a:lnTo>
                    <a:pt x="424" y="174"/>
                  </a:lnTo>
                  <a:lnTo>
                    <a:pt x="426" y="171"/>
                  </a:lnTo>
                  <a:lnTo>
                    <a:pt x="429" y="168"/>
                  </a:lnTo>
                  <a:lnTo>
                    <a:pt x="435" y="160"/>
                  </a:lnTo>
                  <a:lnTo>
                    <a:pt x="438" y="156"/>
                  </a:lnTo>
                  <a:lnTo>
                    <a:pt x="441" y="151"/>
                  </a:lnTo>
                  <a:lnTo>
                    <a:pt x="447" y="144"/>
                  </a:lnTo>
                  <a:lnTo>
                    <a:pt x="439" y="141"/>
                  </a:lnTo>
                  <a:lnTo>
                    <a:pt x="432" y="138"/>
                  </a:lnTo>
                  <a:lnTo>
                    <a:pt x="429" y="134"/>
                  </a:lnTo>
                  <a:lnTo>
                    <a:pt x="426" y="133"/>
                  </a:lnTo>
                  <a:lnTo>
                    <a:pt x="420" y="128"/>
                  </a:lnTo>
                  <a:lnTo>
                    <a:pt x="424" y="124"/>
                  </a:lnTo>
                  <a:lnTo>
                    <a:pt x="430" y="119"/>
                  </a:lnTo>
                  <a:lnTo>
                    <a:pt x="432" y="116"/>
                  </a:lnTo>
                  <a:lnTo>
                    <a:pt x="439" y="106"/>
                  </a:lnTo>
                  <a:lnTo>
                    <a:pt x="442" y="100"/>
                  </a:lnTo>
                  <a:lnTo>
                    <a:pt x="442" y="97"/>
                  </a:lnTo>
                  <a:lnTo>
                    <a:pt x="445" y="89"/>
                  </a:lnTo>
                  <a:lnTo>
                    <a:pt x="447" y="81"/>
                  </a:lnTo>
                  <a:lnTo>
                    <a:pt x="448" y="74"/>
                  </a:lnTo>
                  <a:lnTo>
                    <a:pt x="450" y="71"/>
                  </a:lnTo>
                  <a:lnTo>
                    <a:pt x="451" y="65"/>
                  </a:lnTo>
                  <a:lnTo>
                    <a:pt x="450" y="59"/>
                  </a:lnTo>
                  <a:lnTo>
                    <a:pt x="450" y="53"/>
                  </a:lnTo>
                  <a:lnTo>
                    <a:pt x="448" y="44"/>
                  </a:lnTo>
                  <a:lnTo>
                    <a:pt x="447" y="38"/>
                  </a:lnTo>
                  <a:lnTo>
                    <a:pt x="447" y="35"/>
                  </a:lnTo>
                  <a:lnTo>
                    <a:pt x="442" y="30"/>
                  </a:lnTo>
                  <a:lnTo>
                    <a:pt x="439" y="28"/>
                  </a:lnTo>
                  <a:lnTo>
                    <a:pt x="435" y="22"/>
                  </a:lnTo>
                  <a:lnTo>
                    <a:pt x="429" y="15"/>
                  </a:lnTo>
                  <a:lnTo>
                    <a:pt x="427" y="12"/>
                  </a:lnTo>
                  <a:lnTo>
                    <a:pt x="423" y="7"/>
                  </a:lnTo>
                  <a:lnTo>
                    <a:pt x="430" y="6"/>
                  </a:lnTo>
                  <a:lnTo>
                    <a:pt x="435" y="4"/>
                  </a:lnTo>
                  <a:lnTo>
                    <a:pt x="444" y="3"/>
                  </a:lnTo>
                  <a:lnTo>
                    <a:pt x="445" y="3"/>
                  </a:lnTo>
                  <a:lnTo>
                    <a:pt x="454" y="1"/>
                  </a:lnTo>
                  <a:lnTo>
                    <a:pt x="456" y="1"/>
                  </a:lnTo>
                  <a:lnTo>
                    <a:pt x="459" y="1"/>
                  </a:lnTo>
                  <a:lnTo>
                    <a:pt x="465" y="0"/>
                  </a:lnTo>
                  <a:lnTo>
                    <a:pt x="467" y="0"/>
                  </a:lnTo>
                  <a:lnTo>
                    <a:pt x="467" y="1"/>
                  </a:lnTo>
                  <a:lnTo>
                    <a:pt x="468" y="1"/>
                  </a:lnTo>
                  <a:lnTo>
                    <a:pt x="470" y="1"/>
                  </a:lnTo>
                  <a:lnTo>
                    <a:pt x="471" y="1"/>
                  </a:lnTo>
                  <a:lnTo>
                    <a:pt x="471" y="3"/>
                  </a:lnTo>
                  <a:lnTo>
                    <a:pt x="473" y="3"/>
                  </a:lnTo>
                  <a:lnTo>
                    <a:pt x="474" y="3"/>
                  </a:lnTo>
                  <a:lnTo>
                    <a:pt x="476" y="4"/>
                  </a:lnTo>
                  <a:lnTo>
                    <a:pt x="477" y="4"/>
                  </a:lnTo>
                  <a:lnTo>
                    <a:pt x="479" y="4"/>
                  </a:lnTo>
                  <a:lnTo>
                    <a:pt x="480" y="3"/>
                  </a:lnTo>
                  <a:lnTo>
                    <a:pt x="480" y="4"/>
                  </a:lnTo>
                  <a:lnTo>
                    <a:pt x="482" y="4"/>
                  </a:lnTo>
                  <a:lnTo>
                    <a:pt x="483" y="4"/>
                  </a:lnTo>
                  <a:lnTo>
                    <a:pt x="485" y="4"/>
                  </a:lnTo>
                  <a:lnTo>
                    <a:pt x="486" y="6"/>
                  </a:lnTo>
                  <a:lnTo>
                    <a:pt x="488" y="6"/>
                  </a:lnTo>
                  <a:lnTo>
                    <a:pt x="488" y="7"/>
                  </a:lnTo>
                  <a:lnTo>
                    <a:pt x="489" y="7"/>
                  </a:lnTo>
                  <a:lnTo>
                    <a:pt x="489" y="9"/>
                  </a:lnTo>
                  <a:lnTo>
                    <a:pt x="491" y="9"/>
                  </a:lnTo>
                  <a:lnTo>
                    <a:pt x="491" y="10"/>
                  </a:lnTo>
                  <a:lnTo>
                    <a:pt x="491" y="12"/>
                  </a:lnTo>
                  <a:lnTo>
                    <a:pt x="492" y="12"/>
                  </a:lnTo>
                  <a:lnTo>
                    <a:pt x="492" y="13"/>
                  </a:lnTo>
                  <a:lnTo>
                    <a:pt x="492" y="15"/>
                  </a:lnTo>
                  <a:lnTo>
                    <a:pt x="494" y="15"/>
                  </a:lnTo>
                  <a:lnTo>
                    <a:pt x="495" y="15"/>
                  </a:lnTo>
                  <a:lnTo>
                    <a:pt x="495" y="16"/>
                  </a:lnTo>
                  <a:lnTo>
                    <a:pt x="497" y="16"/>
                  </a:lnTo>
                  <a:lnTo>
                    <a:pt x="498" y="18"/>
                  </a:lnTo>
                  <a:lnTo>
                    <a:pt x="500" y="19"/>
                  </a:lnTo>
                  <a:lnTo>
                    <a:pt x="500" y="21"/>
                  </a:lnTo>
                  <a:lnTo>
                    <a:pt x="500" y="22"/>
                  </a:lnTo>
                  <a:lnTo>
                    <a:pt x="500" y="24"/>
                  </a:lnTo>
                  <a:lnTo>
                    <a:pt x="500" y="25"/>
                  </a:lnTo>
                  <a:lnTo>
                    <a:pt x="498" y="25"/>
                  </a:lnTo>
                  <a:lnTo>
                    <a:pt x="498" y="27"/>
                  </a:lnTo>
                  <a:lnTo>
                    <a:pt x="497" y="27"/>
                  </a:lnTo>
                  <a:lnTo>
                    <a:pt x="495" y="27"/>
                  </a:lnTo>
                  <a:lnTo>
                    <a:pt x="495" y="28"/>
                  </a:lnTo>
                  <a:lnTo>
                    <a:pt x="494" y="28"/>
                  </a:lnTo>
                  <a:lnTo>
                    <a:pt x="495" y="28"/>
                  </a:lnTo>
                  <a:lnTo>
                    <a:pt x="495" y="30"/>
                  </a:lnTo>
                  <a:lnTo>
                    <a:pt x="495" y="32"/>
                  </a:lnTo>
                  <a:lnTo>
                    <a:pt x="497" y="32"/>
                  </a:lnTo>
                  <a:lnTo>
                    <a:pt x="497" y="33"/>
                  </a:lnTo>
                  <a:lnTo>
                    <a:pt x="498" y="33"/>
                  </a:lnTo>
                  <a:lnTo>
                    <a:pt x="498" y="35"/>
                  </a:lnTo>
                  <a:lnTo>
                    <a:pt x="500" y="35"/>
                  </a:lnTo>
                  <a:lnTo>
                    <a:pt x="500" y="36"/>
                  </a:lnTo>
                  <a:lnTo>
                    <a:pt x="500" y="38"/>
                  </a:lnTo>
                  <a:lnTo>
                    <a:pt x="501" y="38"/>
                  </a:lnTo>
                  <a:lnTo>
                    <a:pt x="500" y="38"/>
                  </a:lnTo>
                  <a:lnTo>
                    <a:pt x="498" y="38"/>
                  </a:lnTo>
                  <a:lnTo>
                    <a:pt x="498" y="39"/>
                  </a:lnTo>
                  <a:lnTo>
                    <a:pt x="500" y="39"/>
                  </a:lnTo>
                  <a:lnTo>
                    <a:pt x="501" y="39"/>
                  </a:lnTo>
                  <a:lnTo>
                    <a:pt x="501" y="38"/>
                  </a:lnTo>
                  <a:lnTo>
                    <a:pt x="503" y="38"/>
                  </a:lnTo>
                  <a:lnTo>
                    <a:pt x="504" y="38"/>
                  </a:lnTo>
                  <a:lnTo>
                    <a:pt x="506" y="38"/>
                  </a:lnTo>
                  <a:lnTo>
                    <a:pt x="506" y="39"/>
                  </a:lnTo>
                  <a:lnTo>
                    <a:pt x="507" y="39"/>
                  </a:lnTo>
                  <a:lnTo>
                    <a:pt x="509" y="39"/>
                  </a:lnTo>
                  <a:lnTo>
                    <a:pt x="509" y="38"/>
                  </a:lnTo>
                  <a:lnTo>
                    <a:pt x="510" y="38"/>
                  </a:lnTo>
                  <a:lnTo>
                    <a:pt x="510" y="39"/>
                  </a:lnTo>
                  <a:lnTo>
                    <a:pt x="512" y="39"/>
                  </a:lnTo>
                  <a:lnTo>
                    <a:pt x="512" y="41"/>
                  </a:lnTo>
                  <a:lnTo>
                    <a:pt x="513" y="41"/>
                  </a:lnTo>
                  <a:lnTo>
                    <a:pt x="515" y="41"/>
                  </a:lnTo>
                  <a:lnTo>
                    <a:pt x="515" y="42"/>
                  </a:lnTo>
                  <a:lnTo>
                    <a:pt x="516" y="42"/>
                  </a:lnTo>
                  <a:lnTo>
                    <a:pt x="516" y="44"/>
                  </a:lnTo>
                  <a:lnTo>
                    <a:pt x="516" y="45"/>
                  </a:lnTo>
                  <a:lnTo>
                    <a:pt x="518" y="45"/>
                  </a:lnTo>
                  <a:lnTo>
                    <a:pt x="519" y="45"/>
                  </a:lnTo>
                  <a:lnTo>
                    <a:pt x="519" y="47"/>
                  </a:lnTo>
                  <a:lnTo>
                    <a:pt x="521" y="47"/>
                  </a:lnTo>
                  <a:lnTo>
                    <a:pt x="523" y="47"/>
                  </a:lnTo>
                  <a:lnTo>
                    <a:pt x="523" y="48"/>
                  </a:lnTo>
                  <a:lnTo>
                    <a:pt x="523" y="50"/>
                  </a:lnTo>
                  <a:lnTo>
                    <a:pt x="524" y="50"/>
                  </a:lnTo>
                  <a:lnTo>
                    <a:pt x="523" y="50"/>
                  </a:lnTo>
                  <a:lnTo>
                    <a:pt x="524" y="50"/>
                  </a:lnTo>
                  <a:lnTo>
                    <a:pt x="524" y="51"/>
                  </a:lnTo>
                  <a:lnTo>
                    <a:pt x="526" y="51"/>
                  </a:lnTo>
                  <a:lnTo>
                    <a:pt x="526" y="53"/>
                  </a:lnTo>
                  <a:lnTo>
                    <a:pt x="527" y="53"/>
                  </a:lnTo>
                  <a:lnTo>
                    <a:pt x="527" y="54"/>
                  </a:lnTo>
                  <a:lnTo>
                    <a:pt x="529" y="54"/>
                  </a:lnTo>
                  <a:lnTo>
                    <a:pt x="530" y="54"/>
                  </a:lnTo>
                  <a:lnTo>
                    <a:pt x="530" y="56"/>
                  </a:lnTo>
                  <a:lnTo>
                    <a:pt x="532" y="56"/>
                  </a:lnTo>
                  <a:lnTo>
                    <a:pt x="533" y="56"/>
                  </a:lnTo>
                  <a:lnTo>
                    <a:pt x="533" y="57"/>
                  </a:lnTo>
                  <a:lnTo>
                    <a:pt x="533" y="59"/>
                  </a:lnTo>
                  <a:lnTo>
                    <a:pt x="535" y="59"/>
                  </a:lnTo>
                  <a:lnTo>
                    <a:pt x="535" y="60"/>
                  </a:lnTo>
                  <a:lnTo>
                    <a:pt x="535" y="62"/>
                  </a:lnTo>
                  <a:lnTo>
                    <a:pt x="535" y="63"/>
                  </a:lnTo>
                  <a:lnTo>
                    <a:pt x="536" y="63"/>
                  </a:lnTo>
                  <a:lnTo>
                    <a:pt x="536" y="65"/>
                  </a:lnTo>
                  <a:lnTo>
                    <a:pt x="538" y="65"/>
                  </a:lnTo>
                  <a:lnTo>
                    <a:pt x="538" y="66"/>
                  </a:lnTo>
                  <a:lnTo>
                    <a:pt x="539" y="68"/>
                  </a:lnTo>
                  <a:lnTo>
                    <a:pt x="539" y="69"/>
                  </a:lnTo>
                  <a:lnTo>
                    <a:pt x="541" y="69"/>
                  </a:lnTo>
                  <a:lnTo>
                    <a:pt x="542" y="69"/>
                  </a:lnTo>
                  <a:lnTo>
                    <a:pt x="542" y="68"/>
                  </a:lnTo>
                  <a:lnTo>
                    <a:pt x="544" y="68"/>
                  </a:lnTo>
                  <a:lnTo>
                    <a:pt x="544" y="66"/>
                  </a:lnTo>
                  <a:lnTo>
                    <a:pt x="545" y="66"/>
                  </a:lnTo>
                  <a:lnTo>
                    <a:pt x="547" y="66"/>
                  </a:lnTo>
                  <a:lnTo>
                    <a:pt x="547" y="68"/>
                  </a:lnTo>
                  <a:lnTo>
                    <a:pt x="548" y="68"/>
                  </a:lnTo>
                  <a:lnTo>
                    <a:pt x="548" y="69"/>
                  </a:lnTo>
                  <a:lnTo>
                    <a:pt x="550" y="71"/>
                  </a:lnTo>
                  <a:lnTo>
                    <a:pt x="550" y="72"/>
                  </a:lnTo>
                  <a:lnTo>
                    <a:pt x="550" y="74"/>
                  </a:lnTo>
                  <a:lnTo>
                    <a:pt x="550" y="75"/>
                  </a:lnTo>
                  <a:lnTo>
                    <a:pt x="550" y="77"/>
                  </a:lnTo>
                  <a:lnTo>
                    <a:pt x="551" y="78"/>
                  </a:lnTo>
                  <a:lnTo>
                    <a:pt x="551" y="80"/>
                  </a:lnTo>
                  <a:lnTo>
                    <a:pt x="550" y="80"/>
                  </a:lnTo>
                  <a:lnTo>
                    <a:pt x="551" y="80"/>
                  </a:lnTo>
                  <a:lnTo>
                    <a:pt x="551" y="81"/>
                  </a:lnTo>
                  <a:lnTo>
                    <a:pt x="551" y="83"/>
                  </a:lnTo>
                  <a:lnTo>
                    <a:pt x="551" y="85"/>
                  </a:lnTo>
                  <a:lnTo>
                    <a:pt x="553" y="85"/>
                  </a:lnTo>
                  <a:lnTo>
                    <a:pt x="553" y="86"/>
                  </a:lnTo>
                  <a:lnTo>
                    <a:pt x="554" y="86"/>
                  </a:lnTo>
                  <a:lnTo>
                    <a:pt x="556" y="86"/>
                  </a:lnTo>
                  <a:lnTo>
                    <a:pt x="556" y="88"/>
                  </a:lnTo>
                  <a:lnTo>
                    <a:pt x="557" y="88"/>
                  </a:lnTo>
                  <a:lnTo>
                    <a:pt x="559" y="88"/>
                  </a:lnTo>
                  <a:lnTo>
                    <a:pt x="560" y="88"/>
                  </a:lnTo>
                  <a:lnTo>
                    <a:pt x="562" y="88"/>
                  </a:lnTo>
                  <a:lnTo>
                    <a:pt x="563" y="88"/>
                  </a:lnTo>
                  <a:lnTo>
                    <a:pt x="565" y="88"/>
                  </a:lnTo>
                  <a:lnTo>
                    <a:pt x="563" y="88"/>
                  </a:lnTo>
                  <a:lnTo>
                    <a:pt x="565" y="88"/>
                  </a:lnTo>
                  <a:lnTo>
                    <a:pt x="565" y="89"/>
                  </a:lnTo>
                  <a:lnTo>
                    <a:pt x="566" y="89"/>
                  </a:lnTo>
                  <a:lnTo>
                    <a:pt x="568" y="89"/>
                  </a:lnTo>
                  <a:lnTo>
                    <a:pt x="569" y="89"/>
                  </a:lnTo>
                  <a:lnTo>
                    <a:pt x="569" y="91"/>
                  </a:lnTo>
                  <a:lnTo>
                    <a:pt x="571" y="91"/>
                  </a:lnTo>
                  <a:lnTo>
                    <a:pt x="571" y="92"/>
                  </a:lnTo>
                  <a:lnTo>
                    <a:pt x="572" y="92"/>
                  </a:lnTo>
                  <a:lnTo>
                    <a:pt x="572" y="94"/>
                  </a:lnTo>
                  <a:lnTo>
                    <a:pt x="574" y="94"/>
                  </a:lnTo>
                  <a:lnTo>
                    <a:pt x="574" y="95"/>
                  </a:lnTo>
                  <a:lnTo>
                    <a:pt x="575" y="95"/>
                  </a:lnTo>
                  <a:lnTo>
                    <a:pt x="575" y="97"/>
                  </a:lnTo>
                  <a:lnTo>
                    <a:pt x="577" y="97"/>
                  </a:lnTo>
                  <a:lnTo>
                    <a:pt x="579" y="97"/>
                  </a:lnTo>
                  <a:lnTo>
                    <a:pt x="579" y="98"/>
                  </a:lnTo>
                  <a:lnTo>
                    <a:pt x="580" y="100"/>
                  </a:lnTo>
                  <a:lnTo>
                    <a:pt x="580" y="101"/>
                  </a:lnTo>
                  <a:lnTo>
                    <a:pt x="579" y="101"/>
                  </a:lnTo>
                  <a:lnTo>
                    <a:pt x="579" y="103"/>
                  </a:lnTo>
                  <a:lnTo>
                    <a:pt x="579" y="104"/>
                  </a:lnTo>
                  <a:lnTo>
                    <a:pt x="579" y="106"/>
                  </a:lnTo>
                  <a:lnTo>
                    <a:pt x="580" y="106"/>
                  </a:lnTo>
                  <a:lnTo>
                    <a:pt x="580" y="107"/>
                  </a:lnTo>
                  <a:lnTo>
                    <a:pt x="582" y="107"/>
                  </a:lnTo>
                  <a:lnTo>
                    <a:pt x="583" y="107"/>
                  </a:lnTo>
                  <a:lnTo>
                    <a:pt x="585" y="107"/>
                  </a:lnTo>
                  <a:lnTo>
                    <a:pt x="585" y="109"/>
                  </a:lnTo>
                  <a:lnTo>
                    <a:pt x="585" y="107"/>
                  </a:lnTo>
                  <a:lnTo>
                    <a:pt x="585" y="109"/>
                  </a:lnTo>
                  <a:lnTo>
                    <a:pt x="586" y="109"/>
                  </a:lnTo>
                  <a:lnTo>
                    <a:pt x="588" y="109"/>
                  </a:lnTo>
                  <a:lnTo>
                    <a:pt x="588" y="107"/>
                  </a:lnTo>
                  <a:lnTo>
                    <a:pt x="589" y="107"/>
                  </a:lnTo>
                  <a:lnTo>
                    <a:pt x="591" y="107"/>
                  </a:lnTo>
                  <a:lnTo>
                    <a:pt x="592" y="106"/>
                  </a:lnTo>
                  <a:lnTo>
                    <a:pt x="592" y="107"/>
                  </a:lnTo>
                  <a:lnTo>
                    <a:pt x="594" y="107"/>
                  </a:lnTo>
                  <a:lnTo>
                    <a:pt x="595" y="107"/>
                  </a:lnTo>
                  <a:lnTo>
                    <a:pt x="597" y="107"/>
                  </a:lnTo>
                  <a:lnTo>
                    <a:pt x="597" y="109"/>
                  </a:lnTo>
                  <a:lnTo>
                    <a:pt x="598" y="109"/>
                  </a:lnTo>
                  <a:lnTo>
                    <a:pt x="598" y="110"/>
                  </a:lnTo>
                  <a:lnTo>
                    <a:pt x="600" y="110"/>
                  </a:lnTo>
                  <a:lnTo>
                    <a:pt x="600" y="112"/>
                  </a:lnTo>
                  <a:lnTo>
                    <a:pt x="601" y="112"/>
                  </a:lnTo>
                  <a:lnTo>
                    <a:pt x="601" y="113"/>
                  </a:lnTo>
                  <a:lnTo>
                    <a:pt x="603" y="113"/>
                  </a:lnTo>
                  <a:lnTo>
                    <a:pt x="603" y="115"/>
                  </a:lnTo>
                  <a:lnTo>
                    <a:pt x="604" y="115"/>
                  </a:lnTo>
                  <a:lnTo>
                    <a:pt x="604" y="116"/>
                  </a:lnTo>
                  <a:lnTo>
                    <a:pt x="606" y="116"/>
                  </a:lnTo>
                  <a:lnTo>
                    <a:pt x="606" y="118"/>
                  </a:lnTo>
                  <a:lnTo>
                    <a:pt x="607" y="118"/>
                  </a:lnTo>
                  <a:lnTo>
                    <a:pt x="607" y="119"/>
                  </a:lnTo>
                  <a:lnTo>
                    <a:pt x="609" y="119"/>
                  </a:lnTo>
                  <a:lnTo>
                    <a:pt x="609" y="121"/>
                  </a:lnTo>
                  <a:lnTo>
                    <a:pt x="607" y="121"/>
                  </a:lnTo>
                  <a:lnTo>
                    <a:pt x="607" y="122"/>
                  </a:lnTo>
                  <a:lnTo>
                    <a:pt x="609" y="122"/>
                  </a:lnTo>
                  <a:lnTo>
                    <a:pt x="609" y="124"/>
                  </a:lnTo>
                  <a:lnTo>
                    <a:pt x="609" y="125"/>
                  </a:lnTo>
                  <a:lnTo>
                    <a:pt x="609" y="127"/>
                  </a:lnTo>
                  <a:lnTo>
                    <a:pt x="610" y="127"/>
                  </a:lnTo>
                  <a:lnTo>
                    <a:pt x="610" y="128"/>
                  </a:lnTo>
                  <a:lnTo>
                    <a:pt x="610" y="130"/>
                  </a:lnTo>
                  <a:lnTo>
                    <a:pt x="612" y="130"/>
                  </a:lnTo>
                  <a:lnTo>
                    <a:pt x="612" y="131"/>
                  </a:lnTo>
                  <a:lnTo>
                    <a:pt x="613" y="131"/>
                  </a:lnTo>
                  <a:lnTo>
                    <a:pt x="613" y="133"/>
                  </a:lnTo>
                  <a:lnTo>
                    <a:pt x="613" y="131"/>
                  </a:lnTo>
                  <a:lnTo>
                    <a:pt x="615" y="131"/>
                  </a:lnTo>
                  <a:lnTo>
                    <a:pt x="616" y="131"/>
                  </a:lnTo>
                  <a:lnTo>
                    <a:pt x="618" y="131"/>
                  </a:lnTo>
                  <a:lnTo>
                    <a:pt x="619" y="131"/>
                  </a:lnTo>
                  <a:lnTo>
                    <a:pt x="621" y="131"/>
                  </a:lnTo>
                  <a:lnTo>
                    <a:pt x="621" y="133"/>
                  </a:lnTo>
                  <a:lnTo>
                    <a:pt x="622" y="133"/>
                  </a:lnTo>
                  <a:lnTo>
                    <a:pt x="624" y="133"/>
                  </a:lnTo>
                  <a:lnTo>
                    <a:pt x="625" y="133"/>
                  </a:lnTo>
                  <a:lnTo>
                    <a:pt x="625" y="131"/>
                  </a:lnTo>
                  <a:lnTo>
                    <a:pt x="627" y="131"/>
                  </a:lnTo>
                  <a:lnTo>
                    <a:pt x="627" y="130"/>
                  </a:lnTo>
                  <a:lnTo>
                    <a:pt x="628" y="130"/>
                  </a:lnTo>
                  <a:lnTo>
                    <a:pt x="628" y="131"/>
                  </a:lnTo>
                  <a:lnTo>
                    <a:pt x="630" y="131"/>
                  </a:lnTo>
                  <a:lnTo>
                    <a:pt x="631" y="131"/>
                  </a:lnTo>
                  <a:lnTo>
                    <a:pt x="631" y="130"/>
                  </a:lnTo>
                  <a:lnTo>
                    <a:pt x="633" y="130"/>
                  </a:lnTo>
                  <a:lnTo>
                    <a:pt x="635" y="130"/>
                  </a:lnTo>
                  <a:lnTo>
                    <a:pt x="636" y="130"/>
                  </a:lnTo>
                  <a:lnTo>
                    <a:pt x="636" y="128"/>
                  </a:lnTo>
                  <a:lnTo>
                    <a:pt x="638" y="128"/>
                  </a:lnTo>
                  <a:lnTo>
                    <a:pt x="639" y="128"/>
                  </a:lnTo>
                  <a:lnTo>
                    <a:pt x="641" y="128"/>
                  </a:lnTo>
                  <a:lnTo>
                    <a:pt x="641" y="130"/>
                  </a:lnTo>
                  <a:lnTo>
                    <a:pt x="641" y="131"/>
                  </a:lnTo>
                  <a:lnTo>
                    <a:pt x="641" y="133"/>
                  </a:lnTo>
                  <a:lnTo>
                    <a:pt x="642" y="133"/>
                  </a:lnTo>
                  <a:lnTo>
                    <a:pt x="641" y="133"/>
                  </a:lnTo>
                  <a:lnTo>
                    <a:pt x="641" y="134"/>
                  </a:lnTo>
                  <a:lnTo>
                    <a:pt x="641" y="136"/>
                  </a:lnTo>
                  <a:lnTo>
                    <a:pt x="642" y="136"/>
                  </a:lnTo>
                  <a:lnTo>
                    <a:pt x="642" y="138"/>
                  </a:lnTo>
                  <a:lnTo>
                    <a:pt x="641" y="138"/>
                  </a:lnTo>
                  <a:lnTo>
                    <a:pt x="642" y="138"/>
                  </a:lnTo>
                  <a:lnTo>
                    <a:pt x="644" y="138"/>
                  </a:lnTo>
                  <a:lnTo>
                    <a:pt x="644" y="136"/>
                  </a:lnTo>
                  <a:lnTo>
                    <a:pt x="645" y="134"/>
                  </a:lnTo>
                  <a:lnTo>
                    <a:pt x="645" y="133"/>
                  </a:lnTo>
                  <a:lnTo>
                    <a:pt x="647" y="133"/>
                  </a:lnTo>
                  <a:lnTo>
                    <a:pt x="647" y="131"/>
                  </a:lnTo>
                  <a:lnTo>
                    <a:pt x="648" y="131"/>
                  </a:lnTo>
                  <a:lnTo>
                    <a:pt x="648" y="133"/>
                  </a:lnTo>
                  <a:lnTo>
                    <a:pt x="648" y="131"/>
                  </a:lnTo>
                  <a:lnTo>
                    <a:pt x="650" y="131"/>
                  </a:lnTo>
                  <a:lnTo>
                    <a:pt x="650" y="133"/>
                  </a:lnTo>
                  <a:lnTo>
                    <a:pt x="650" y="134"/>
                  </a:lnTo>
                  <a:lnTo>
                    <a:pt x="651" y="134"/>
                  </a:lnTo>
                  <a:lnTo>
                    <a:pt x="651" y="136"/>
                  </a:lnTo>
                  <a:lnTo>
                    <a:pt x="653" y="136"/>
                  </a:lnTo>
                  <a:lnTo>
                    <a:pt x="653" y="138"/>
                  </a:lnTo>
                  <a:lnTo>
                    <a:pt x="654" y="138"/>
                  </a:lnTo>
                  <a:lnTo>
                    <a:pt x="656" y="138"/>
                  </a:lnTo>
                  <a:lnTo>
                    <a:pt x="657" y="138"/>
                  </a:lnTo>
                  <a:lnTo>
                    <a:pt x="659" y="138"/>
                  </a:lnTo>
                  <a:lnTo>
                    <a:pt x="659" y="139"/>
                  </a:lnTo>
                  <a:lnTo>
                    <a:pt x="660" y="139"/>
                  </a:lnTo>
                  <a:lnTo>
                    <a:pt x="662" y="139"/>
                  </a:lnTo>
                  <a:lnTo>
                    <a:pt x="662" y="141"/>
                  </a:lnTo>
                  <a:lnTo>
                    <a:pt x="663" y="141"/>
                  </a:lnTo>
                  <a:lnTo>
                    <a:pt x="663" y="142"/>
                  </a:lnTo>
                  <a:lnTo>
                    <a:pt x="663" y="141"/>
                  </a:lnTo>
                  <a:lnTo>
                    <a:pt x="665" y="141"/>
                  </a:lnTo>
                  <a:lnTo>
                    <a:pt x="666" y="141"/>
                  </a:lnTo>
                  <a:lnTo>
                    <a:pt x="666" y="139"/>
                  </a:lnTo>
                  <a:lnTo>
                    <a:pt x="666" y="138"/>
                  </a:lnTo>
                  <a:lnTo>
                    <a:pt x="668" y="138"/>
                  </a:lnTo>
                  <a:lnTo>
                    <a:pt x="669" y="138"/>
                  </a:lnTo>
                  <a:lnTo>
                    <a:pt x="669" y="139"/>
                  </a:lnTo>
                  <a:lnTo>
                    <a:pt x="669" y="141"/>
                  </a:lnTo>
                  <a:lnTo>
                    <a:pt x="669" y="142"/>
                  </a:lnTo>
                  <a:lnTo>
                    <a:pt x="671" y="142"/>
                  </a:lnTo>
                  <a:lnTo>
                    <a:pt x="672" y="142"/>
                  </a:lnTo>
                  <a:lnTo>
                    <a:pt x="672" y="144"/>
                  </a:lnTo>
                  <a:lnTo>
                    <a:pt x="672" y="142"/>
                  </a:lnTo>
                  <a:lnTo>
                    <a:pt x="672" y="144"/>
                  </a:lnTo>
                  <a:lnTo>
                    <a:pt x="674" y="144"/>
                  </a:lnTo>
                  <a:lnTo>
                    <a:pt x="674" y="145"/>
                  </a:lnTo>
                  <a:lnTo>
                    <a:pt x="674" y="147"/>
                  </a:lnTo>
                  <a:lnTo>
                    <a:pt x="675" y="147"/>
                  </a:lnTo>
                  <a:lnTo>
                    <a:pt x="677" y="147"/>
                  </a:lnTo>
                  <a:lnTo>
                    <a:pt x="678" y="147"/>
                  </a:lnTo>
                  <a:lnTo>
                    <a:pt x="678" y="148"/>
                  </a:lnTo>
                  <a:lnTo>
                    <a:pt x="678" y="150"/>
                  </a:lnTo>
                  <a:lnTo>
                    <a:pt x="680" y="150"/>
                  </a:lnTo>
                  <a:lnTo>
                    <a:pt x="680" y="148"/>
                  </a:lnTo>
                  <a:lnTo>
                    <a:pt x="681" y="148"/>
                  </a:lnTo>
                  <a:lnTo>
                    <a:pt x="683" y="148"/>
                  </a:lnTo>
                  <a:lnTo>
                    <a:pt x="683" y="147"/>
                  </a:lnTo>
                  <a:lnTo>
                    <a:pt x="684" y="147"/>
                  </a:lnTo>
                  <a:lnTo>
                    <a:pt x="686" y="147"/>
                  </a:lnTo>
                  <a:lnTo>
                    <a:pt x="687" y="147"/>
                  </a:lnTo>
                  <a:lnTo>
                    <a:pt x="687" y="148"/>
                  </a:lnTo>
                  <a:lnTo>
                    <a:pt x="689" y="148"/>
                  </a:lnTo>
                  <a:lnTo>
                    <a:pt x="689" y="150"/>
                  </a:lnTo>
                  <a:lnTo>
                    <a:pt x="689" y="151"/>
                  </a:lnTo>
                  <a:lnTo>
                    <a:pt x="689" y="153"/>
                  </a:lnTo>
                  <a:lnTo>
                    <a:pt x="689" y="154"/>
                  </a:lnTo>
                  <a:lnTo>
                    <a:pt x="691" y="154"/>
                  </a:lnTo>
                  <a:lnTo>
                    <a:pt x="692" y="154"/>
                  </a:lnTo>
                  <a:lnTo>
                    <a:pt x="692" y="156"/>
                  </a:lnTo>
                  <a:lnTo>
                    <a:pt x="694" y="156"/>
                  </a:lnTo>
                  <a:lnTo>
                    <a:pt x="695" y="156"/>
                  </a:lnTo>
                  <a:lnTo>
                    <a:pt x="695" y="157"/>
                  </a:lnTo>
                  <a:lnTo>
                    <a:pt x="697" y="157"/>
                  </a:lnTo>
                  <a:lnTo>
                    <a:pt x="697" y="159"/>
                  </a:lnTo>
                  <a:lnTo>
                    <a:pt x="697" y="160"/>
                  </a:lnTo>
                  <a:lnTo>
                    <a:pt x="698" y="160"/>
                  </a:lnTo>
                  <a:lnTo>
                    <a:pt x="700" y="160"/>
                  </a:lnTo>
                  <a:lnTo>
                    <a:pt x="700" y="159"/>
                  </a:lnTo>
                  <a:lnTo>
                    <a:pt x="701" y="159"/>
                  </a:lnTo>
                  <a:lnTo>
                    <a:pt x="703" y="159"/>
                  </a:lnTo>
                  <a:lnTo>
                    <a:pt x="703" y="160"/>
                  </a:lnTo>
                  <a:lnTo>
                    <a:pt x="703" y="162"/>
                  </a:lnTo>
                  <a:lnTo>
                    <a:pt x="704" y="162"/>
                  </a:lnTo>
                  <a:lnTo>
                    <a:pt x="704" y="163"/>
                  </a:lnTo>
                  <a:lnTo>
                    <a:pt x="706" y="163"/>
                  </a:lnTo>
                  <a:lnTo>
                    <a:pt x="707" y="163"/>
                  </a:lnTo>
                  <a:lnTo>
                    <a:pt x="707" y="165"/>
                  </a:lnTo>
                  <a:lnTo>
                    <a:pt x="709" y="165"/>
                  </a:lnTo>
                  <a:lnTo>
                    <a:pt x="710" y="165"/>
                  </a:lnTo>
                  <a:lnTo>
                    <a:pt x="712" y="165"/>
                  </a:lnTo>
                  <a:lnTo>
                    <a:pt x="712" y="166"/>
                  </a:lnTo>
                  <a:lnTo>
                    <a:pt x="712" y="168"/>
                  </a:lnTo>
                  <a:lnTo>
                    <a:pt x="712" y="169"/>
                  </a:lnTo>
                  <a:lnTo>
                    <a:pt x="712" y="171"/>
                  </a:lnTo>
                  <a:lnTo>
                    <a:pt x="712" y="172"/>
                  </a:lnTo>
                  <a:lnTo>
                    <a:pt x="713" y="172"/>
                  </a:lnTo>
                  <a:lnTo>
                    <a:pt x="713" y="174"/>
                  </a:lnTo>
                  <a:lnTo>
                    <a:pt x="713" y="175"/>
                  </a:lnTo>
                  <a:lnTo>
                    <a:pt x="715" y="175"/>
                  </a:lnTo>
                  <a:lnTo>
                    <a:pt x="716" y="175"/>
                  </a:lnTo>
                  <a:lnTo>
                    <a:pt x="716" y="177"/>
                  </a:lnTo>
                  <a:lnTo>
                    <a:pt x="718" y="178"/>
                  </a:lnTo>
                  <a:lnTo>
                    <a:pt x="719" y="178"/>
                  </a:lnTo>
                  <a:lnTo>
                    <a:pt x="721" y="178"/>
                  </a:lnTo>
                  <a:lnTo>
                    <a:pt x="721" y="180"/>
                  </a:lnTo>
                  <a:lnTo>
                    <a:pt x="721" y="181"/>
                  </a:lnTo>
                  <a:lnTo>
                    <a:pt x="721" y="183"/>
                  </a:lnTo>
                  <a:lnTo>
                    <a:pt x="721" y="184"/>
                  </a:lnTo>
                  <a:lnTo>
                    <a:pt x="721" y="186"/>
                  </a:lnTo>
                  <a:lnTo>
                    <a:pt x="721" y="187"/>
                  </a:lnTo>
                  <a:lnTo>
                    <a:pt x="721" y="189"/>
                  </a:lnTo>
                  <a:lnTo>
                    <a:pt x="722" y="191"/>
                  </a:lnTo>
                  <a:lnTo>
                    <a:pt x="724" y="191"/>
                  </a:lnTo>
                  <a:lnTo>
                    <a:pt x="724" y="192"/>
                  </a:lnTo>
                  <a:lnTo>
                    <a:pt x="722" y="192"/>
                  </a:lnTo>
                  <a:lnTo>
                    <a:pt x="722" y="194"/>
                  </a:lnTo>
                  <a:lnTo>
                    <a:pt x="722" y="195"/>
                  </a:lnTo>
                  <a:lnTo>
                    <a:pt x="722" y="197"/>
                  </a:lnTo>
                  <a:lnTo>
                    <a:pt x="722" y="198"/>
                  </a:lnTo>
                  <a:lnTo>
                    <a:pt x="722" y="200"/>
                  </a:lnTo>
                  <a:lnTo>
                    <a:pt x="722" y="201"/>
                  </a:lnTo>
                  <a:lnTo>
                    <a:pt x="722" y="203"/>
                  </a:lnTo>
                  <a:lnTo>
                    <a:pt x="724" y="203"/>
                  </a:lnTo>
                  <a:lnTo>
                    <a:pt x="724" y="204"/>
                  </a:lnTo>
                  <a:lnTo>
                    <a:pt x="724" y="206"/>
                  </a:lnTo>
                  <a:lnTo>
                    <a:pt x="725" y="206"/>
                  </a:lnTo>
                  <a:lnTo>
                    <a:pt x="725" y="207"/>
                  </a:lnTo>
                  <a:lnTo>
                    <a:pt x="727" y="207"/>
                  </a:lnTo>
                  <a:lnTo>
                    <a:pt x="727" y="206"/>
                  </a:lnTo>
                  <a:lnTo>
                    <a:pt x="728" y="206"/>
                  </a:lnTo>
                  <a:lnTo>
                    <a:pt x="728" y="204"/>
                  </a:lnTo>
                  <a:lnTo>
                    <a:pt x="730" y="204"/>
                  </a:lnTo>
                  <a:lnTo>
                    <a:pt x="730" y="203"/>
                  </a:lnTo>
                  <a:lnTo>
                    <a:pt x="731" y="203"/>
                  </a:lnTo>
                  <a:lnTo>
                    <a:pt x="733" y="203"/>
                  </a:lnTo>
                  <a:lnTo>
                    <a:pt x="733" y="201"/>
                  </a:lnTo>
                  <a:lnTo>
                    <a:pt x="733" y="200"/>
                  </a:lnTo>
                  <a:lnTo>
                    <a:pt x="734" y="200"/>
                  </a:lnTo>
                  <a:lnTo>
                    <a:pt x="736" y="200"/>
                  </a:lnTo>
                  <a:lnTo>
                    <a:pt x="736" y="201"/>
                  </a:lnTo>
                  <a:lnTo>
                    <a:pt x="737" y="201"/>
                  </a:lnTo>
                  <a:lnTo>
                    <a:pt x="739" y="201"/>
                  </a:lnTo>
                  <a:lnTo>
                    <a:pt x="739" y="203"/>
                  </a:lnTo>
                  <a:lnTo>
                    <a:pt x="737" y="203"/>
                  </a:lnTo>
                  <a:lnTo>
                    <a:pt x="739" y="203"/>
                  </a:lnTo>
                  <a:lnTo>
                    <a:pt x="739" y="204"/>
                  </a:lnTo>
                  <a:lnTo>
                    <a:pt x="740" y="204"/>
                  </a:lnTo>
                  <a:lnTo>
                    <a:pt x="740" y="206"/>
                  </a:lnTo>
                  <a:lnTo>
                    <a:pt x="740" y="207"/>
                  </a:lnTo>
                  <a:lnTo>
                    <a:pt x="742" y="207"/>
                  </a:lnTo>
                  <a:lnTo>
                    <a:pt x="740" y="207"/>
                  </a:lnTo>
                  <a:lnTo>
                    <a:pt x="740" y="209"/>
                  </a:lnTo>
                  <a:lnTo>
                    <a:pt x="742" y="210"/>
                  </a:lnTo>
                  <a:lnTo>
                    <a:pt x="742" y="212"/>
                  </a:lnTo>
                  <a:lnTo>
                    <a:pt x="742" y="213"/>
                  </a:lnTo>
                  <a:lnTo>
                    <a:pt x="743" y="213"/>
                  </a:lnTo>
                  <a:lnTo>
                    <a:pt x="743" y="215"/>
                  </a:lnTo>
                  <a:lnTo>
                    <a:pt x="745" y="215"/>
                  </a:lnTo>
                  <a:lnTo>
                    <a:pt x="745" y="216"/>
                  </a:lnTo>
                  <a:lnTo>
                    <a:pt x="745" y="218"/>
                  </a:lnTo>
                  <a:lnTo>
                    <a:pt x="747" y="219"/>
                  </a:lnTo>
                  <a:lnTo>
                    <a:pt x="747" y="221"/>
                  </a:lnTo>
                  <a:lnTo>
                    <a:pt x="747" y="222"/>
                  </a:lnTo>
                  <a:lnTo>
                    <a:pt x="748" y="222"/>
                  </a:lnTo>
                  <a:lnTo>
                    <a:pt x="748" y="224"/>
                  </a:lnTo>
                  <a:lnTo>
                    <a:pt x="748" y="225"/>
                  </a:lnTo>
                  <a:lnTo>
                    <a:pt x="750" y="225"/>
                  </a:lnTo>
                  <a:lnTo>
                    <a:pt x="750" y="227"/>
                  </a:lnTo>
                  <a:lnTo>
                    <a:pt x="751" y="227"/>
                  </a:lnTo>
                  <a:lnTo>
                    <a:pt x="753" y="227"/>
                  </a:lnTo>
                  <a:lnTo>
                    <a:pt x="754" y="227"/>
                  </a:lnTo>
                  <a:lnTo>
                    <a:pt x="756" y="228"/>
                  </a:lnTo>
                  <a:lnTo>
                    <a:pt x="757" y="228"/>
                  </a:lnTo>
                  <a:lnTo>
                    <a:pt x="757" y="230"/>
                  </a:lnTo>
                  <a:lnTo>
                    <a:pt x="757" y="231"/>
                  </a:lnTo>
                  <a:lnTo>
                    <a:pt x="759" y="231"/>
                  </a:lnTo>
                  <a:lnTo>
                    <a:pt x="759" y="233"/>
                  </a:lnTo>
                  <a:lnTo>
                    <a:pt x="760" y="233"/>
                  </a:lnTo>
                  <a:lnTo>
                    <a:pt x="762" y="233"/>
                  </a:lnTo>
                  <a:lnTo>
                    <a:pt x="763" y="234"/>
                  </a:lnTo>
                  <a:lnTo>
                    <a:pt x="765" y="234"/>
                  </a:lnTo>
                  <a:lnTo>
                    <a:pt x="765" y="236"/>
                  </a:lnTo>
                  <a:lnTo>
                    <a:pt x="765" y="237"/>
                  </a:lnTo>
                  <a:lnTo>
                    <a:pt x="765" y="239"/>
                  </a:lnTo>
                  <a:lnTo>
                    <a:pt x="766" y="239"/>
                  </a:lnTo>
                  <a:lnTo>
                    <a:pt x="766" y="241"/>
                  </a:lnTo>
                  <a:lnTo>
                    <a:pt x="768" y="241"/>
                  </a:lnTo>
                  <a:lnTo>
                    <a:pt x="768" y="242"/>
                  </a:lnTo>
                  <a:lnTo>
                    <a:pt x="769" y="242"/>
                  </a:lnTo>
                  <a:lnTo>
                    <a:pt x="771" y="242"/>
                  </a:lnTo>
                  <a:lnTo>
                    <a:pt x="772" y="242"/>
                  </a:lnTo>
                  <a:lnTo>
                    <a:pt x="774" y="242"/>
                  </a:lnTo>
                  <a:lnTo>
                    <a:pt x="775" y="244"/>
                  </a:lnTo>
                  <a:lnTo>
                    <a:pt x="777" y="244"/>
                  </a:lnTo>
                  <a:lnTo>
                    <a:pt x="777" y="245"/>
                  </a:lnTo>
                  <a:lnTo>
                    <a:pt x="777" y="247"/>
                  </a:lnTo>
                  <a:lnTo>
                    <a:pt x="777" y="248"/>
                  </a:lnTo>
                  <a:lnTo>
                    <a:pt x="778" y="248"/>
                  </a:lnTo>
                  <a:lnTo>
                    <a:pt x="778" y="250"/>
                  </a:lnTo>
                  <a:lnTo>
                    <a:pt x="777" y="250"/>
                  </a:lnTo>
                  <a:lnTo>
                    <a:pt x="777" y="251"/>
                  </a:lnTo>
                  <a:lnTo>
                    <a:pt x="777" y="253"/>
                  </a:lnTo>
                  <a:lnTo>
                    <a:pt x="777" y="254"/>
                  </a:lnTo>
                  <a:lnTo>
                    <a:pt x="777" y="256"/>
                  </a:lnTo>
                  <a:lnTo>
                    <a:pt x="775" y="256"/>
                  </a:lnTo>
                  <a:lnTo>
                    <a:pt x="775" y="257"/>
                  </a:lnTo>
                  <a:lnTo>
                    <a:pt x="774" y="257"/>
                  </a:lnTo>
                  <a:lnTo>
                    <a:pt x="774" y="259"/>
                  </a:lnTo>
                  <a:lnTo>
                    <a:pt x="772" y="259"/>
                  </a:lnTo>
                  <a:lnTo>
                    <a:pt x="772" y="260"/>
                  </a:lnTo>
                  <a:lnTo>
                    <a:pt x="772" y="262"/>
                  </a:lnTo>
                  <a:lnTo>
                    <a:pt x="771" y="262"/>
                  </a:lnTo>
                  <a:lnTo>
                    <a:pt x="769" y="262"/>
                  </a:lnTo>
                  <a:lnTo>
                    <a:pt x="769" y="260"/>
                  </a:lnTo>
                  <a:lnTo>
                    <a:pt x="768" y="260"/>
                  </a:lnTo>
                  <a:lnTo>
                    <a:pt x="768" y="262"/>
                  </a:lnTo>
                  <a:lnTo>
                    <a:pt x="768" y="263"/>
                  </a:lnTo>
                  <a:lnTo>
                    <a:pt x="766" y="263"/>
                  </a:lnTo>
                  <a:lnTo>
                    <a:pt x="766" y="265"/>
                  </a:lnTo>
                  <a:lnTo>
                    <a:pt x="765" y="265"/>
                  </a:lnTo>
                  <a:lnTo>
                    <a:pt x="765" y="266"/>
                  </a:lnTo>
                  <a:lnTo>
                    <a:pt x="765" y="268"/>
                  </a:lnTo>
                  <a:lnTo>
                    <a:pt x="765" y="269"/>
                  </a:lnTo>
                  <a:lnTo>
                    <a:pt x="765" y="271"/>
                  </a:lnTo>
                  <a:lnTo>
                    <a:pt x="765" y="272"/>
                  </a:lnTo>
                  <a:lnTo>
                    <a:pt x="765" y="274"/>
                  </a:lnTo>
                  <a:lnTo>
                    <a:pt x="763" y="275"/>
                  </a:lnTo>
                  <a:lnTo>
                    <a:pt x="763" y="277"/>
                  </a:lnTo>
                  <a:lnTo>
                    <a:pt x="765" y="277"/>
                  </a:lnTo>
                  <a:lnTo>
                    <a:pt x="765" y="278"/>
                  </a:lnTo>
                  <a:lnTo>
                    <a:pt x="765" y="280"/>
                  </a:lnTo>
                  <a:lnTo>
                    <a:pt x="763" y="280"/>
                  </a:lnTo>
                  <a:lnTo>
                    <a:pt x="763" y="281"/>
                  </a:lnTo>
                  <a:lnTo>
                    <a:pt x="765" y="281"/>
                  </a:lnTo>
                  <a:lnTo>
                    <a:pt x="765" y="283"/>
                  </a:lnTo>
                  <a:lnTo>
                    <a:pt x="765" y="284"/>
                  </a:lnTo>
                  <a:lnTo>
                    <a:pt x="765" y="286"/>
                  </a:lnTo>
                  <a:lnTo>
                    <a:pt x="766" y="286"/>
                  </a:lnTo>
                  <a:lnTo>
                    <a:pt x="766" y="287"/>
                  </a:lnTo>
                  <a:lnTo>
                    <a:pt x="766" y="289"/>
                  </a:lnTo>
                  <a:lnTo>
                    <a:pt x="766" y="290"/>
                  </a:lnTo>
                  <a:lnTo>
                    <a:pt x="766" y="292"/>
                  </a:lnTo>
                  <a:lnTo>
                    <a:pt x="766" y="294"/>
                  </a:lnTo>
                  <a:lnTo>
                    <a:pt x="768" y="294"/>
                  </a:lnTo>
                  <a:lnTo>
                    <a:pt x="768" y="295"/>
                  </a:lnTo>
                  <a:lnTo>
                    <a:pt x="768" y="297"/>
                  </a:lnTo>
                  <a:lnTo>
                    <a:pt x="768" y="298"/>
                  </a:lnTo>
                  <a:lnTo>
                    <a:pt x="768" y="300"/>
                  </a:lnTo>
                  <a:lnTo>
                    <a:pt x="766" y="300"/>
                  </a:lnTo>
                  <a:lnTo>
                    <a:pt x="766" y="301"/>
                  </a:lnTo>
                  <a:lnTo>
                    <a:pt x="768" y="301"/>
                  </a:lnTo>
                  <a:lnTo>
                    <a:pt x="768" y="303"/>
                  </a:lnTo>
                  <a:lnTo>
                    <a:pt x="768" y="304"/>
                  </a:lnTo>
                  <a:lnTo>
                    <a:pt x="768" y="306"/>
                  </a:lnTo>
                  <a:lnTo>
                    <a:pt x="768" y="307"/>
                  </a:lnTo>
                  <a:lnTo>
                    <a:pt x="768" y="309"/>
                  </a:lnTo>
                  <a:lnTo>
                    <a:pt x="768" y="310"/>
                  </a:lnTo>
                  <a:lnTo>
                    <a:pt x="769" y="310"/>
                  </a:lnTo>
                  <a:lnTo>
                    <a:pt x="769" y="312"/>
                  </a:lnTo>
                  <a:lnTo>
                    <a:pt x="769" y="313"/>
                  </a:lnTo>
                  <a:lnTo>
                    <a:pt x="771" y="315"/>
                  </a:lnTo>
                  <a:lnTo>
                    <a:pt x="771" y="316"/>
                  </a:lnTo>
                  <a:lnTo>
                    <a:pt x="771" y="318"/>
                  </a:lnTo>
                  <a:lnTo>
                    <a:pt x="771" y="319"/>
                  </a:lnTo>
                  <a:lnTo>
                    <a:pt x="771" y="321"/>
                  </a:lnTo>
                  <a:lnTo>
                    <a:pt x="772" y="321"/>
                  </a:lnTo>
                  <a:lnTo>
                    <a:pt x="772" y="322"/>
                  </a:lnTo>
                  <a:lnTo>
                    <a:pt x="772" y="324"/>
                  </a:lnTo>
                  <a:lnTo>
                    <a:pt x="774" y="324"/>
                  </a:lnTo>
                  <a:lnTo>
                    <a:pt x="774" y="325"/>
                  </a:lnTo>
                  <a:lnTo>
                    <a:pt x="775" y="325"/>
                  </a:lnTo>
                  <a:lnTo>
                    <a:pt x="775" y="327"/>
                  </a:lnTo>
                  <a:lnTo>
                    <a:pt x="775" y="328"/>
                  </a:lnTo>
                  <a:lnTo>
                    <a:pt x="777" y="328"/>
                  </a:lnTo>
                  <a:lnTo>
                    <a:pt x="778" y="328"/>
                  </a:lnTo>
                  <a:lnTo>
                    <a:pt x="778" y="330"/>
                  </a:lnTo>
                  <a:lnTo>
                    <a:pt x="777" y="330"/>
                  </a:lnTo>
                  <a:lnTo>
                    <a:pt x="777" y="331"/>
                  </a:lnTo>
                  <a:lnTo>
                    <a:pt x="777" y="333"/>
                  </a:lnTo>
                  <a:lnTo>
                    <a:pt x="777" y="334"/>
                  </a:lnTo>
                  <a:lnTo>
                    <a:pt x="777" y="336"/>
                  </a:lnTo>
                  <a:lnTo>
                    <a:pt x="777" y="337"/>
                  </a:lnTo>
                  <a:lnTo>
                    <a:pt x="778" y="337"/>
                  </a:lnTo>
                  <a:lnTo>
                    <a:pt x="778" y="339"/>
                  </a:lnTo>
                  <a:lnTo>
                    <a:pt x="777" y="339"/>
                  </a:lnTo>
                  <a:lnTo>
                    <a:pt x="777" y="340"/>
                  </a:lnTo>
                  <a:lnTo>
                    <a:pt x="777" y="342"/>
                  </a:lnTo>
                  <a:lnTo>
                    <a:pt x="775" y="342"/>
                  </a:lnTo>
                  <a:lnTo>
                    <a:pt x="775" y="343"/>
                  </a:lnTo>
                  <a:lnTo>
                    <a:pt x="774" y="343"/>
                  </a:lnTo>
                  <a:lnTo>
                    <a:pt x="772" y="343"/>
                  </a:lnTo>
                  <a:lnTo>
                    <a:pt x="771" y="343"/>
                  </a:lnTo>
                  <a:lnTo>
                    <a:pt x="771" y="345"/>
                  </a:lnTo>
                  <a:lnTo>
                    <a:pt x="771" y="347"/>
                  </a:lnTo>
                  <a:lnTo>
                    <a:pt x="771" y="348"/>
                  </a:lnTo>
                  <a:lnTo>
                    <a:pt x="772" y="348"/>
                  </a:lnTo>
                  <a:lnTo>
                    <a:pt x="772" y="350"/>
                  </a:lnTo>
                  <a:lnTo>
                    <a:pt x="774" y="350"/>
                  </a:lnTo>
                  <a:lnTo>
                    <a:pt x="774" y="351"/>
                  </a:lnTo>
                  <a:lnTo>
                    <a:pt x="772" y="351"/>
                  </a:lnTo>
                  <a:lnTo>
                    <a:pt x="772" y="353"/>
                  </a:lnTo>
                  <a:lnTo>
                    <a:pt x="772" y="354"/>
                  </a:lnTo>
                  <a:lnTo>
                    <a:pt x="771" y="354"/>
                  </a:lnTo>
                  <a:lnTo>
                    <a:pt x="771" y="356"/>
                  </a:lnTo>
                  <a:lnTo>
                    <a:pt x="769" y="356"/>
                  </a:lnTo>
                  <a:lnTo>
                    <a:pt x="769" y="357"/>
                  </a:lnTo>
                  <a:lnTo>
                    <a:pt x="769" y="359"/>
                  </a:lnTo>
                  <a:lnTo>
                    <a:pt x="769" y="360"/>
                  </a:lnTo>
                  <a:lnTo>
                    <a:pt x="768" y="360"/>
                  </a:lnTo>
                  <a:lnTo>
                    <a:pt x="768" y="362"/>
                  </a:lnTo>
                  <a:lnTo>
                    <a:pt x="766" y="362"/>
                  </a:lnTo>
                  <a:lnTo>
                    <a:pt x="766" y="363"/>
                  </a:lnTo>
                  <a:lnTo>
                    <a:pt x="766" y="365"/>
                  </a:lnTo>
                  <a:lnTo>
                    <a:pt x="768" y="366"/>
                  </a:lnTo>
                  <a:lnTo>
                    <a:pt x="768" y="368"/>
                  </a:lnTo>
                  <a:lnTo>
                    <a:pt x="768" y="369"/>
                  </a:lnTo>
                  <a:lnTo>
                    <a:pt x="769" y="369"/>
                  </a:lnTo>
                  <a:lnTo>
                    <a:pt x="771" y="369"/>
                  </a:lnTo>
                  <a:lnTo>
                    <a:pt x="771" y="371"/>
                  </a:lnTo>
                  <a:lnTo>
                    <a:pt x="772" y="371"/>
                  </a:lnTo>
                  <a:lnTo>
                    <a:pt x="774" y="371"/>
                  </a:lnTo>
                  <a:lnTo>
                    <a:pt x="774" y="372"/>
                  </a:lnTo>
                  <a:lnTo>
                    <a:pt x="775" y="372"/>
                  </a:lnTo>
                  <a:lnTo>
                    <a:pt x="777" y="372"/>
                  </a:lnTo>
                  <a:lnTo>
                    <a:pt x="777" y="374"/>
                  </a:lnTo>
                  <a:lnTo>
                    <a:pt x="778" y="374"/>
                  </a:lnTo>
                  <a:lnTo>
                    <a:pt x="778" y="372"/>
                  </a:lnTo>
                  <a:lnTo>
                    <a:pt x="780" y="372"/>
                  </a:lnTo>
                  <a:lnTo>
                    <a:pt x="780" y="371"/>
                  </a:lnTo>
                  <a:lnTo>
                    <a:pt x="780" y="369"/>
                  </a:lnTo>
                  <a:lnTo>
                    <a:pt x="781" y="369"/>
                  </a:lnTo>
                  <a:lnTo>
                    <a:pt x="783" y="369"/>
                  </a:lnTo>
                  <a:lnTo>
                    <a:pt x="784" y="369"/>
                  </a:lnTo>
                  <a:lnTo>
                    <a:pt x="784" y="371"/>
                  </a:lnTo>
                  <a:lnTo>
                    <a:pt x="786" y="371"/>
                  </a:lnTo>
                  <a:lnTo>
                    <a:pt x="787" y="371"/>
                  </a:lnTo>
                  <a:lnTo>
                    <a:pt x="789" y="371"/>
                  </a:lnTo>
                  <a:lnTo>
                    <a:pt x="790" y="371"/>
                  </a:lnTo>
                  <a:lnTo>
                    <a:pt x="792" y="371"/>
                  </a:lnTo>
                  <a:lnTo>
                    <a:pt x="793" y="371"/>
                  </a:lnTo>
                  <a:lnTo>
                    <a:pt x="793" y="372"/>
                  </a:lnTo>
                  <a:lnTo>
                    <a:pt x="795" y="372"/>
                  </a:lnTo>
                  <a:lnTo>
                    <a:pt x="796" y="372"/>
                  </a:lnTo>
                  <a:lnTo>
                    <a:pt x="796" y="371"/>
                  </a:lnTo>
                  <a:lnTo>
                    <a:pt x="798" y="371"/>
                  </a:lnTo>
                  <a:lnTo>
                    <a:pt x="799" y="371"/>
                  </a:lnTo>
                  <a:lnTo>
                    <a:pt x="799" y="372"/>
                  </a:lnTo>
                  <a:lnTo>
                    <a:pt x="801" y="372"/>
                  </a:lnTo>
                  <a:lnTo>
                    <a:pt x="802" y="372"/>
                  </a:lnTo>
                  <a:lnTo>
                    <a:pt x="802" y="374"/>
                  </a:lnTo>
                  <a:lnTo>
                    <a:pt x="804" y="374"/>
                  </a:lnTo>
                  <a:lnTo>
                    <a:pt x="804" y="375"/>
                  </a:lnTo>
                  <a:lnTo>
                    <a:pt x="802" y="375"/>
                  </a:lnTo>
                  <a:lnTo>
                    <a:pt x="802" y="377"/>
                  </a:lnTo>
                  <a:lnTo>
                    <a:pt x="802" y="378"/>
                  </a:lnTo>
                  <a:lnTo>
                    <a:pt x="802" y="380"/>
                  </a:lnTo>
                  <a:lnTo>
                    <a:pt x="802" y="381"/>
                  </a:lnTo>
                  <a:lnTo>
                    <a:pt x="801" y="381"/>
                  </a:lnTo>
                  <a:lnTo>
                    <a:pt x="801" y="383"/>
                  </a:lnTo>
                  <a:lnTo>
                    <a:pt x="801" y="384"/>
                  </a:lnTo>
                  <a:lnTo>
                    <a:pt x="801" y="386"/>
                  </a:lnTo>
                  <a:lnTo>
                    <a:pt x="802" y="386"/>
                  </a:lnTo>
                  <a:lnTo>
                    <a:pt x="802" y="387"/>
                  </a:lnTo>
                  <a:lnTo>
                    <a:pt x="802" y="389"/>
                  </a:lnTo>
                  <a:lnTo>
                    <a:pt x="802" y="390"/>
                  </a:lnTo>
                  <a:lnTo>
                    <a:pt x="802" y="392"/>
                  </a:lnTo>
                  <a:lnTo>
                    <a:pt x="804" y="392"/>
                  </a:lnTo>
                  <a:lnTo>
                    <a:pt x="804" y="393"/>
                  </a:lnTo>
                  <a:lnTo>
                    <a:pt x="804" y="395"/>
                  </a:lnTo>
                  <a:lnTo>
                    <a:pt x="806" y="393"/>
                  </a:lnTo>
                  <a:lnTo>
                    <a:pt x="806" y="395"/>
                  </a:lnTo>
                  <a:lnTo>
                    <a:pt x="807" y="395"/>
                  </a:lnTo>
                  <a:lnTo>
                    <a:pt x="807" y="396"/>
                  </a:lnTo>
                  <a:lnTo>
                    <a:pt x="807" y="398"/>
                  </a:lnTo>
                  <a:lnTo>
                    <a:pt x="806" y="400"/>
                  </a:lnTo>
                  <a:lnTo>
                    <a:pt x="806" y="401"/>
                  </a:lnTo>
                  <a:lnTo>
                    <a:pt x="806" y="403"/>
                  </a:lnTo>
                  <a:lnTo>
                    <a:pt x="806" y="404"/>
                  </a:lnTo>
                  <a:lnTo>
                    <a:pt x="806" y="406"/>
                  </a:lnTo>
                  <a:lnTo>
                    <a:pt x="806" y="407"/>
                  </a:lnTo>
                  <a:lnTo>
                    <a:pt x="806" y="409"/>
                  </a:lnTo>
                  <a:lnTo>
                    <a:pt x="804" y="409"/>
                  </a:lnTo>
                  <a:lnTo>
                    <a:pt x="804" y="410"/>
                  </a:lnTo>
                  <a:lnTo>
                    <a:pt x="804" y="412"/>
                  </a:lnTo>
                  <a:lnTo>
                    <a:pt x="802" y="412"/>
                  </a:lnTo>
                  <a:lnTo>
                    <a:pt x="801" y="412"/>
                  </a:lnTo>
                  <a:lnTo>
                    <a:pt x="799" y="412"/>
                  </a:lnTo>
                  <a:lnTo>
                    <a:pt x="798" y="412"/>
                  </a:lnTo>
                  <a:lnTo>
                    <a:pt x="798" y="413"/>
                  </a:lnTo>
                  <a:lnTo>
                    <a:pt x="796" y="413"/>
                  </a:lnTo>
                  <a:lnTo>
                    <a:pt x="796" y="415"/>
                  </a:lnTo>
                  <a:lnTo>
                    <a:pt x="795" y="415"/>
                  </a:lnTo>
                  <a:lnTo>
                    <a:pt x="793" y="415"/>
                  </a:lnTo>
                  <a:lnTo>
                    <a:pt x="792" y="415"/>
                  </a:lnTo>
                  <a:lnTo>
                    <a:pt x="792" y="416"/>
                  </a:lnTo>
                  <a:lnTo>
                    <a:pt x="790" y="416"/>
                  </a:lnTo>
                  <a:lnTo>
                    <a:pt x="790" y="418"/>
                  </a:lnTo>
                  <a:lnTo>
                    <a:pt x="789" y="418"/>
                  </a:lnTo>
                  <a:lnTo>
                    <a:pt x="789" y="419"/>
                  </a:lnTo>
                  <a:lnTo>
                    <a:pt x="790" y="419"/>
                  </a:lnTo>
                  <a:lnTo>
                    <a:pt x="790" y="421"/>
                  </a:lnTo>
                  <a:lnTo>
                    <a:pt x="789" y="421"/>
                  </a:lnTo>
                  <a:lnTo>
                    <a:pt x="789" y="422"/>
                  </a:lnTo>
                  <a:lnTo>
                    <a:pt x="789" y="424"/>
                  </a:lnTo>
                  <a:lnTo>
                    <a:pt x="790" y="424"/>
                  </a:lnTo>
                  <a:lnTo>
                    <a:pt x="790" y="425"/>
                  </a:lnTo>
                  <a:lnTo>
                    <a:pt x="789" y="425"/>
                  </a:lnTo>
                  <a:lnTo>
                    <a:pt x="789" y="427"/>
                  </a:lnTo>
                  <a:lnTo>
                    <a:pt x="789" y="428"/>
                  </a:lnTo>
                  <a:lnTo>
                    <a:pt x="790" y="428"/>
                  </a:lnTo>
                  <a:lnTo>
                    <a:pt x="790" y="427"/>
                  </a:lnTo>
                  <a:lnTo>
                    <a:pt x="790" y="428"/>
                  </a:lnTo>
                  <a:lnTo>
                    <a:pt x="792" y="428"/>
                  </a:lnTo>
                  <a:lnTo>
                    <a:pt x="792" y="430"/>
                  </a:lnTo>
                  <a:lnTo>
                    <a:pt x="793" y="430"/>
                  </a:lnTo>
                  <a:lnTo>
                    <a:pt x="793" y="431"/>
                  </a:lnTo>
                  <a:lnTo>
                    <a:pt x="795" y="431"/>
                  </a:lnTo>
                  <a:lnTo>
                    <a:pt x="793" y="431"/>
                  </a:lnTo>
                  <a:lnTo>
                    <a:pt x="793" y="433"/>
                  </a:lnTo>
                  <a:lnTo>
                    <a:pt x="793" y="434"/>
                  </a:lnTo>
                  <a:lnTo>
                    <a:pt x="793" y="436"/>
                  </a:lnTo>
                  <a:lnTo>
                    <a:pt x="792" y="437"/>
                  </a:lnTo>
                  <a:lnTo>
                    <a:pt x="792" y="439"/>
                  </a:lnTo>
                  <a:lnTo>
                    <a:pt x="792" y="440"/>
                  </a:lnTo>
                  <a:lnTo>
                    <a:pt x="792" y="442"/>
                  </a:lnTo>
                  <a:lnTo>
                    <a:pt x="792" y="443"/>
                  </a:lnTo>
                  <a:lnTo>
                    <a:pt x="793" y="443"/>
                  </a:lnTo>
                  <a:lnTo>
                    <a:pt x="793" y="445"/>
                  </a:lnTo>
                  <a:lnTo>
                    <a:pt x="795" y="445"/>
                  </a:lnTo>
                  <a:lnTo>
                    <a:pt x="795" y="446"/>
                  </a:lnTo>
                  <a:lnTo>
                    <a:pt x="796" y="446"/>
                  </a:lnTo>
                  <a:lnTo>
                    <a:pt x="796" y="448"/>
                  </a:lnTo>
                  <a:lnTo>
                    <a:pt x="798" y="448"/>
                  </a:lnTo>
                  <a:lnTo>
                    <a:pt x="798" y="449"/>
                  </a:lnTo>
                  <a:lnTo>
                    <a:pt x="798" y="451"/>
                  </a:lnTo>
                  <a:lnTo>
                    <a:pt x="799" y="451"/>
                  </a:lnTo>
                  <a:lnTo>
                    <a:pt x="799" y="453"/>
                  </a:lnTo>
                  <a:lnTo>
                    <a:pt x="801" y="454"/>
                  </a:lnTo>
                  <a:lnTo>
                    <a:pt x="801" y="456"/>
                  </a:lnTo>
                  <a:lnTo>
                    <a:pt x="802" y="456"/>
                  </a:lnTo>
                  <a:lnTo>
                    <a:pt x="804" y="456"/>
                  </a:lnTo>
                  <a:lnTo>
                    <a:pt x="804" y="457"/>
                  </a:lnTo>
                  <a:lnTo>
                    <a:pt x="804" y="459"/>
                  </a:lnTo>
                  <a:lnTo>
                    <a:pt x="804" y="460"/>
                  </a:lnTo>
                  <a:lnTo>
                    <a:pt x="806" y="460"/>
                  </a:lnTo>
                  <a:lnTo>
                    <a:pt x="806" y="462"/>
                  </a:lnTo>
                  <a:lnTo>
                    <a:pt x="806" y="463"/>
                  </a:lnTo>
                  <a:lnTo>
                    <a:pt x="806" y="465"/>
                  </a:lnTo>
                  <a:lnTo>
                    <a:pt x="806" y="466"/>
                  </a:lnTo>
                  <a:lnTo>
                    <a:pt x="807" y="466"/>
                  </a:lnTo>
                  <a:lnTo>
                    <a:pt x="807" y="468"/>
                  </a:lnTo>
                  <a:lnTo>
                    <a:pt x="809" y="468"/>
                  </a:lnTo>
                  <a:lnTo>
                    <a:pt x="809" y="469"/>
                  </a:lnTo>
                  <a:lnTo>
                    <a:pt x="810" y="469"/>
                  </a:lnTo>
                  <a:lnTo>
                    <a:pt x="810" y="471"/>
                  </a:lnTo>
                  <a:lnTo>
                    <a:pt x="810" y="469"/>
                  </a:lnTo>
                  <a:lnTo>
                    <a:pt x="810" y="471"/>
                  </a:lnTo>
                  <a:lnTo>
                    <a:pt x="812" y="471"/>
                  </a:lnTo>
                  <a:lnTo>
                    <a:pt x="812" y="472"/>
                  </a:lnTo>
                  <a:lnTo>
                    <a:pt x="812" y="474"/>
                  </a:lnTo>
                  <a:lnTo>
                    <a:pt x="813" y="474"/>
                  </a:lnTo>
                  <a:lnTo>
                    <a:pt x="813" y="475"/>
                  </a:lnTo>
                  <a:lnTo>
                    <a:pt x="815" y="477"/>
                  </a:lnTo>
                  <a:lnTo>
                    <a:pt x="816" y="478"/>
                  </a:lnTo>
                  <a:lnTo>
                    <a:pt x="816" y="480"/>
                  </a:lnTo>
                  <a:lnTo>
                    <a:pt x="818" y="480"/>
                  </a:lnTo>
                  <a:lnTo>
                    <a:pt x="818" y="481"/>
                  </a:lnTo>
                  <a:lnTo>
                    <a:pt x="819" y="481"/>
                  </a:lnTo>
                  <a:lnTo>
                    <a:pt x="821" y="481"/>
                  </a:lnTo>
                  <a:lnTo>
                    <a:pt x="821" y="483"/>
                  </a:lnTo>
                  <a:lnTo>
                    <a:pt x="821" y="484"/>
                  </a:lnTo>
                  <a:lnTo>
                    <a:pt x="822" y="484"/>
                  </a:lnTo>
                  <a:lnTo>
                    <a:pt x="824" y="484"/>
                  </a:lnTo>
                  <a:lnTo>
                    <a:pt x="824" y="486"/>
                  </a:lnTo>
                  <a:lnTo>
                    <a:pt x="824" y="487"/>
                  </a:lnTo>
                  <a:lnTo>
                    <a:pt x="824" y="489"/>
                  </a:lnTo>
                  <a:lnTo>
                    <a:pt x="825" y="489"/>
                  </a:lnTo>
                  <a:lnTo>
                    <a:pt x="827" y="489"/>
                  </a:lnTo>
                  <a:lnTo>
                    <a:pt x="827" y="490"/>
                  </a:lnTo>
                  <a:lnTo>
                    <a:pt x="828" y="490"/>
                  </a:lnTo>
                  <a:lnTo>
                    <a:pt x="828" y="492"/>
                  </a:lnTo>
                  <a:lnTo>
                    <a:pt x="828" y="493"/>
                  </a:lnTo>
                  <a:lnTo>
                    <a:pt x="828" y="495"/>
                  </a:lnTo>
                  <a:lnTo>
                    <a:pt x="830" y="495"/>
                  </a:lnTo>
                  <a:lnTo>
                    <a:pt x="830" y="496"/>
                  </a:lnTo>
                  <a:lnTo>
                    <a:pt x="830" y="498"/>
                  </a:lnTo>
                  <a:lnTo>
                    <a:pt x="830" y="499"/>
                  </a:lnTo>
                  <a:lnTo>
                    <a:pt x="830" y="501"/>
                  </a:lnTo>
                  <a:lnTo>
                    <a:pt x="831" y="501"/>
                  </a:lnTo>
                  <a:lnTo>
                    <a:pt x="833" y="501"/>
                  </a:lnTo>
                  <a:lnTo>
                    <a:pt x="833" y="502"/>
                  </a:lnTo>
                  <a:lnTo>
                    <a:pt x="834" y="502"/>
                  </a:lnTo>
                  <a:lnTo>
                    <a:pt x="834" y="504"/>
                  </a:lnTo>
                  <a:lnTo>
                    <a:pt x="834" y="506"/>
                  </a:lnTo>
                  <a:lnTo>
                    <a:pt x="836" y="506"/>
                  </a:lnTo>
                  <a:lnTo>
                    <a:pt x="836" y="507"/>
                  </a:lnTo>
                  <a:lnTo>
                    <a:pt x="837" y="507"/>
                  </a:lnTo>
                  <a:lnTo>
                    <a:pt x="837" y="509"/>
                  </a:lnTo>
                  <a:lnTo>
                    <a:pt x="839" y="509"/>
                  </a:lnTo>
                  <a:lnTo>
                    <a:pt x="839" y="510"/>
                  </a:lnTo>
                  <a:lnTo>
                    <a:pt x="840" y="512"/>
                  </a:lnTo>
                  <a:lnTo>
                    <a:pt x="840" y="513"/>
                  </a:lnTo>
                  <a:lnTo>
                    <a:pt x="842" y="515"/>
                  </a:lnTo>
                  <a:lnTo>
                    <a:pt x="842" y="516"/>
                  </a:lnTo>
                  <a:lnTo>
                    <a:pt x="842" y="518"/>
                  </a:lnTo>
                  <a:lnTo>
                    <a:pt x="843" y="518"/>
                  </a:lnTo>
                  <a:lnTo>
                    <a:pt x="843" y="519"/>
                  </a:lnTo>
                  <a:lnTo>
                    <a:pt x="845" y="519"/>
                  </a:lnTo>
                  <a:lnTo>
                    <a:pt x="845" y="521"/>
                  </a:lnTo>
                  <a:lnTo>
                    <a:pt x="845" y="522"/>
                  </a:lnTo>
                  <a:lnTo>
                    <a:pt x="845" y="524"/>
                  </a:lnTo>
                  <a:lnTo>
                    <a:pt x="845" y="525"/>
                  </a:lnTo>
                  <a:lnTo>
                    <a:pt x="845" y="527"/>
                  </a:lnTo>
                  <a:lnTo>
                    <a:pt x="845" y="528"/>
                  </a:lnTo>
                  <a:lnTo>
                    <a:pt x="845" y="530"/>
                  </a:lnTo>
                  <a:lnTo>
                    <a:pt x="845" y="531"/>
                  </a:lnTo>
                  <a:lnTo>
                    <a:pt x="843" y="531"/>
                  </a:lnTo>
                  <a:lnTo>
                    <a:pt x="842" y="531"/>
                  </a:lnTo>
                  <a:lnTo>
                    <a:pt x="840" y="530"/>
                  </a:lnTo>
                  <a:lnTo>
                    <a:pt x="839" y="530"/>
                  </a:lnTo>
                  <a:lnTo>
                    <a:pt x="839" y="528"/>
                  </a:lnTo>
                  <a:lnTo>
                    <a:pt x="839" y="530"/>
                  </a:lnTo>
                  <a:lnTo>
                    <a:pt x="837" y="530"/>
                  </a:lnTo>
                  <a:lnTo>
                    <a:pt x="837" y="531"/>
                  </a:lnTo>
                  <a:lnTo>
                    <a:pt x="839" y="531"/>
                  </a:lnTo>
                  <a:lnTo>
                    <a:pt x="839" y="533"/>
                  </a:lnTo>
                  <a:lnTo>
                    <a:pt x="839" y="534"/>
                  </a:lnTo>
                  <a:lnTo>
                    <a:pt x="839" y="536"/>
                  </a:lnTo>
                  <a:lnTo>
                    <a:pt x="837" y="536"/>
                  </a:lnTo>
                  <a:lnTo>
                    <a:pt x="836" y="536"/>
                  </a:lnTo>
                  <a:lnTo>
                    <a:pt x="836" y="537"/>
                  </a:lnTo>
                  <a:lnTo>
                    <a:pt x="836" y="539"/>
                  </a:lnTo>
                  <a:lnTo>
                    <a:pt x="836" y="540"/>
                  </a:lnTo>
                  <a:lnTo>
                    <a:pt x="837" y="540"/>
                  </a:lnTo>
                  <a:lnTo>
                    <a:pt x="837" y="542"/>
                  </a:lnTo>
                  <a:lnTo>
                    <a:pt x="837" y="543"/>
                  </a:lnTo>
                  <a:lnTo>
                    <a:pt x="837" y="545"/>
                  </a:lnTo>
                  <a:lnTo>
                    <a:pt x="839" y="545"/>
                  </a:lnTo>
                  <a:lnTo>
                    <a:pt x="839" y="546"/>
                  </a:lnTo>
                  <a:lnTo>
                    <a:pt x="840" y="546"/>
                  </a:lnTo>
                  <a:lnTo>
                    <a:pt x="840" y="548"/>
                  </a:lnTo>
                  <a:lnTo>
                    <a:pt x="840" y="549"/>
                  </a:lnTo>
                  <a:lnTo>
                    <a:pt x="839" y="549"/>
                  </a:lnTo>
                  <a:lnTo>
                    <a:pt x="839" y="551"/>
                  </a:lnTo>
                  <a:lnTo>
                    <a:pt x="839" y="552"/>
                  </a:lnTo>
                  <a:lnTo>
                    <a:pt x="839" y="554"/>
                  </a:lnTo>
                  <a:lnTo>
                    <a:pt x="839" y="555"/>
                  </a:lnTo>
                  <a:lnTo>
                    <a:pt x="839" y="557"/>
                  </a:lnTo>
                  <a:lnTo>
                    <a:pt x="839" y="559"/>
                  </a:lnTo>
                  <a:lnTo>
                    <a:pt x="839" y="560"/>
                  </a:lnTo>
                  <a:lnTo>
                    <a:pt x="839" y="562"/>
                  </a:lnTo>
                  <a:lnTo>
                    <a:pt x="839" y="563"/>
                  </a:lnTo>
                  <a:lnTo>
                    <a:pt x="839" y="565"/>
                  </a:lnTo>
                  <a:lnTo>
                    <a:pt x="837" y="565"/>
                  </a:lnTo>
                  <a:lnTo>
                    <a:pt x="839" y="566"/>
                  </a:lnTo>
                  <a:lnTo>
                    <a:pt x="839" y="568"/>
                  </a:lnTo>
                  <a:lnTo>
                    <a:pt x="839" y="569"/>
                  </a:lnTo>
                  <a:lnTo>
                    <a:pt x="839" y="571"/>
                  </a:lnTo>
                  <a:lnTo>
                    <a:pt x="840" y="571"/>
                  </a:lnTo>
                  <a:lnTo>
                    <a:pt x="840" y="572"/>
                  </a:lnTo>
                  <a:lnTo>
                    <a:pt x="840" y="574"/>
                  </a:lnTo>
                  <a:lnTo>
                    <a:pt x="842" y="574"/>
                  </a:lnTo>
                  <a:lnTo>
                    <a:pt x="842" y="575"/>
                  </a:lnTo>
                  <a:lnTo>
                    <a:pt x="842" y="577"/>
                  </a:lnTo>
                  <a:lnTo>
                    <a:pt x="840" y="577"/>
                  </a:lnTo>
                  <a:lnTo>
                    <a:pt x="840" y="578"/>
                  </a:lnTo>
                  <a:lnTo>
                    <a:pt x="840" y="580"/>
                  </a:lnTo>
                  <a:lnTo>
                    <a:pt x="842" y="580"/>
                  </a:lnTo>
                  <a:lnTo>
                    <a:pt x="842" y="581"/>
                  </a:lnTo>
                  <a:lnTo>
                    <a:pt x="842" y="583"/>
                  </a:lnTo>
                  <a:lnTo>
                    <a:pt x="842" y="584"/>
                  </a:lnTo>
                  <a:lnTo>
                    <a:pt x="842" y="586"/>
                  </a:lnTo>
                  <a:lnTo>
                    <a:pt x="840" y="586"/>
                  </a:lnTo>
                  <a:lnTo>
                    <a:pt x="840" y="587"/>
                  </a:lnTo>
                  <a:lnTo>
                    <a:pt x="840" y="589"/>
                  </a:lnTo>
                  <a:lnTo>
                    <a:pt x="839" y="589"/>
                  </a:lnTo>
                  <a:lnTo>
                    <a:pt x="839" y="590"/>
                  </a:lnTo>
                  <a:lnTo>
                    <a:pt x="837" y="590"/>
                  </a:lnTo>
                  <a:lnTo>
                    <a:pt x="837" y="592"/>
                  </a:lnTo>
                  <a:lnTo>
                    <a:pt x="836" y="592"/>
                  </a:lnTo>
                  <a:lnTo>
                    <a:pt x="836" y="593"/>
                  </a:lnTo>
                  <a:lnTo>
                    <a:pt x="834" y="595"/>
                  </a:lnTo>
                  <a:lnTo>
                    <a:pt x="834" y="596"/>
                  </a:lnTo>
                  <a:lnTo>
                    <a:pt x="834" y="598"/>
                  </a:lnTo>
                  <a:lnTo>
                    <a:pt x="836" y="598"/>
                  </a:lnTo>
                  <a:lnTo>
                    <a:pt x="836" y="599"/>
                  </a:lnTo>
                  <a:lnTo>
                    <a:pt x="834" y="599"/>
                  </a:lnTo>
                  <a:lnTo>
                    <a:pt x="834" y="601"/>
                  </a:lnTo>
                  <a:lnTo>
                    <a:pt x="833" y="601"/>
                  </a:lnTo>
                  <a:lnTo>
                    <a:pt x="833" y="602"/>
                  </a:lnTo>
                  <a:lnTo>
                    <a:pt x="831" y="602"/>
                  </a:lnTo>
                  <a:lnTo>
                    <a:pt x="831" y="604"/>
                  </a:lnTo>
                  <a:lnTo>
                    <a:pt x="830" y="604"/>
                  </a:lnTo>
                  <a:lnTo>
                    <a:pt x="830" y="602"/>
                  </a:lnTo>
                  <a:lnTo>
                    <a:pt x="830" y="604"/>
                  </a:lnTo>
                  <a:lnTo>
                    <a:pt x="830" y="605"/>
                  </a:lnTo>
                  <a:lnTo>
                    <a:pt x="828" y="605"/>
                  </a:lnTo>
                  <a:lnTo>
                    <a:pt x="828" y="607"/>
                  </a:lnTo>
                  <a:lnTo>
                    <a:pt x="828" y="608"/>
                  </a:lnTo>
                  <a:lnTo>
                    <a:pt x="830" y="610"/>
                  </a:lnTo>
                  <a:lnTo>
                    <a:pt x="828" y="612"/>
                  </a:lnTo>
                  <a:lnTo>
                    <a:pt x="827" y="612"/>
                  </a:lnTo>
                  <a:lnTo>
                    <a:pt x="827" y="613"/>
                  </a:lnTo>
                  <a:lnTo>
                    <a:pt x="825" y="613"/>
                  </a:lnTo>
                  <a:lnTo>
                    <a:pt x="825" y="615"/>
                  </a:lnTo>
                  <a:lnTo>
                    <a:pt x="824" y="615"/>
                  </a:lnTo>
                  <a:lnTo>
                    <a:pt x="824" y="616"/>
                  </a:lnTo>
                  <a:lnTo>
                    <a:pt x="824" y="618"/>
                  </a:lnTo>
                  <a:lnTo>
                    <a:pt x="824" y="619"/>
                  </a:lnTo>
                  <a:lnTo>
                    <a:pt x="824" y="621"/>
                  </a:lnTo>
                  <a:lnTo>
                    <a:pt x="824" y="622"/>
                  </a:lnTo>
                  <a:lnTo>
                    <a:pt x="824" y="624"/>
                  </a:lnTo>
                  <a:lnTo>
                    <a:pt x="824" y="625"/>
                  </a:lnTo>
                  <a:lnTo>
                    <a:pt x="825" y="627"/>
                  </a:lnTo>
                  <a:lnTo>
                    <a:pt x="825" y="628"/>
                  </a:lnTo>
                  <a:lnTo>
                    <a:pt x="827" y="630"/>
                  </a:lnTo>
                  <a:lnTo>
                    <a:pt x="827" y="631"/>
                  </a:lnTo>
                  <a:lnTo>
                    <a:pt x="828" y="631"/>
                  </a:lnTo>
                  <a:lnTo>
                    <a:pt x="828" y="633"/>
                  </a:lnTo>
                  <a:lnTo>
                    <a:pt x="830" y="633"/>
                  </a:lnTo>
                  <a:lnTo>
                    <a:pt x="830" y="634"/>
                  </a:lnTo>
                  <a:lnTo>
                    <a:pt x="830" y="636"/>
                  </a:lnTo>
                  <a:lnTo>
                    <a:pt x="828" y="636"/>
                  </a:lnTo>
                  <a:lnTo>
                    <a:pt x="828" y="637"/>
                  </a:lnTo>
                  <a:lnTo>
                    <a:pt x="828" y="639"/>
                  </a:lnTo>
                  <a:lnTo>
                    <a:pt x="828" y="640"/>
                  </a:lnTo>
                  <a:lnTo>
                    <a:pt x="827" y="640"/>
                  </a:lnTo>
                  <a:lnTo>
                    <a:pt x="827" y="642"/>
                  </a:lnTo>
                  <a:lnTo>
                    <a:pt x="827" y="643"/>
                  </a:lnTo>
                  <a:lnTo>
                    <a:pt x="827" y="645"/>
                  </a:lnTo>
                  <a:lnTo>
                    <a:pt x="828" y="645"/>
                  </a:lnTo>
                  <a:lnTo>
                    <a:pt x="828" y="646"/>
                  </a:lnTo>
                  <a:lnTo>
                    <a:pt x="828" y="648"/>
                  </a:lnTo>
                  <a:lnTo>
                    <a:pt x="828" y="649"/>
                  </a:lnTo>
                  <a:lnTo>
                    <a:pt x="828" y="651"/>
                  </a:lnTo>
                  <a:lnTo>
                    <a:pt x="828" y="652"/>
                  </a:lnTo>
                  <a:lnTo>
                    <a:pt x="828" y="654"/>
                  </a:lnTo>
                  <a:lnTo>
                    <a:pt x="827" y="654"/>
                  </a:lnTo>
                  <a:lnTo>
                    <a:pt x="828" y="654"/>
                  </a:lnTo>
                  <a:lnTo>
                    <a:pt x="827" y="655"/>
                  </a:lnTo>
                  <a:lnTo>
                    <a:pt x="828" y="655"/>
                  </a:lnTo>
                  <a:lnTo>
                    <a:pt x="828" y="657"/>
                  </a:lnTo>
                  <a:lnTo>
                    <a:pt x="830" y="657"/>
                  </a:lnTo>
                  <a:lnTo>
                    <a:pt x="830" y="658"/>
                  </a:lnTo>
                  <a:lnTo>
                    <a:pt x="830" y="660"/>
                  </a:lnTo>
                  <a:lnTo>
                    <a:pt x="831" y="660"/>
                  </a:lnTo>
                  <a:lnTo>
                    <a:pt x="831" y="661"/>
                  </a:lnTo>
                  <a:lnTo>
                    <a:pt x="831" y="663"/>
                  </a:lnTo>
                  <a:lnTo>
                    <a:pt x="831" y="665"/>
                  </a:lnTo>
                  <a:lnTo>
                    <a:pt x="831" y="666"/>
                  </a:lnTo>
                  <a:lnTo>
                    <a:pt x="833" y="666"/>
                  </a:lnTo>
                  <a:lnTo>
                    <a:pt x="833" y="668"/>
                  </a:lnTo>
                  <a:lnTo>
                    <a:pt x="834" y="668"/>
                  </a:lnTo>
                  <a:lnTo>
                    <a:pt x="834" y="669"/>
                  </a:lnTo>
                  <a:lnTo>
                    <a:pt x="834" y="671"/>
                  </a:lnTo>
                  <a:lnTo>
                    <a:pt x="834" y="672"/>
                  </a:lnTo>
                  <a:lnTo>
                    <a:pt x="834" y="674"/>
                  </a:lnTo>
                  <a:lnTo>
                    <a:pt x="836" y="674"/>
                  </a:lnTo>
                  <a:lnTo>
                    <a:pt x="836" y="675"/>
                  </a:lnTo>
                  <a:lnTo>
                    <a:pt x="837" y="675"/>
                  </a:lnTo>
                  <a:lnTo>
                    <a:pt x="839" y="675"/>
                  </a:lnTo>
                  <a:lnTo>
                    <a:pt x="839" y="677"/>
                  </a:lnTo>
                  <a:lnTo>
                    <a:pt x="839" y="678"/>
                  </a:lnTo>
                  <a:lnTo>
                    <a:pt x="839" y="680"/>
                  </a:lnTo>
                  <a:lnTo>
                    <a:pt x="839" y="681"/>
                  </a:lnTo>
                  <a:lnTo>
                    <a:pt x="840" y="681"/>
                  </a:lnTo>
                  <a:lnTo>
                    <a:pt x="842" y="681"/>
                  </a:lnTo>
                  <a:lnTo>
                    <a:pt x="843" y="681"/>
                  </a:lnTo>
                  <a:lnTo>
                    <a:pt x="845" y="681"/>
                  </a:lnTo>
                  <a:lnTo>
                    <a:pt x="846" y="683"/>
                  </a:lnTo>
                  <a:lnTo>
                    <a:pt x="848" y="683"/>
                  </a:lnTo>
                  <a:lnTo>
                    <a:pt x="848" y="684"/>
                  </a:lnTo>
                  <a:lnTo>
                    <a:pt x="849" y="684"/>
                  </a:lnTo>
                  <a:lnTo>
                    <a:pt x="849" y="686"/>
                  </a:lnTo>
                  <a:lnTo>
                    <a:pt x="851" y="686"/>
                  </a:lnTo>
                  <a:lnTo>
                    <a:pt x="851" y="684"/>
                  </a:lnTo>
                  <a:lnTo>
                    <a:pt x="852" y="684"/>
                  </a:lnTo>
                  <a:lnTo>
                    <a:pt x="854" y="684"/>
                  </a:lnTo>
                  <a:lnTo>
                    <a:pt x="854" y="686"/>
                  </a:lnTo>
                  <a:lnTo>
                    <a:pt x="855" y="686"/>
                  </a:lnTo>
                  <a:lnTo>
                    <a:pt x="855" y="684"/>
                  </a:lnTo>
                  <a:lnTo>
                    <a:pt x="857" y="684"/>
                  </a:lnTo>
                  <a:lnTo>
                    <a:pt x="857" y="686"/>
                  </a:lnTo>
                  <a:lnTo>
                    <a:pt x="858" y="686"/>
                  </a:lnTo>
                  <a:lnTo>
                    <a:pt x="860" y="686"/>
                  </a:lnTo>
                  <a:lnTo>
                    <a:pt x="860" y="687"/>
                  </a:lnTo>
                  <a:lnTo>
                    <a:pt x="860" y="689"/>
                  </a:lnTo>
                  <a:lnTo>
                    <a:pt x="860" y="690"/>
                  </a:lnTo>
                  <a:lnTo>
                    <a:pt x="860" y="692"/>
                  </a:lnTo>
                  <a:lnTo>
                    <a:pt x="860" y="693"/>
                  </a:lnTo>
                  <a:lnTo>
                    <a:pt x="862" y="693"/>
                  </a:lnTo>
                  <a:lnTo>
                    <a:pt x="862" y="695"/>
                  </a:lnTo>
                  <a:lnTo>
                    <a:pt x="863" y="695"/>
                  </a:lnTo>
                  <a:lnTo>
                    <a:pt x="863" y="696"/>
                  </a:lnTo>
                  <a:lnTo>
                    <a:pt x="863" y="698"/>
                  </a:lnTo>
                  <a:lnTo>
                    <a:pt x="863" y="699"/>
                  </a:lnTo>
                  <a:lnTo>
                    <a:pt x="863" y="701"/>
                  </a:lnTo>
                  <a:lnTo>
                    <a:pt x="863" y="702"/>
                  </a:lnTo>
                  <a:lnTo>
                    <a:pt x="863" y="704"/>
                  </a:lnTo>
                  <a:lnTo>
                    <a:pt x="863" y="705"/>
                  </a:lnTo>
                  <a:lnTo>
                    <a:pt x="863" y="707"/>
                  </a:lnTo>
                  <a:lnTo>
                    <a:pt x="865" y="707"/>
                  </a:lnTo>
                  <a:lnTo>
                    <a:pt x="865" y="708"/>
                  </a:lnTo>
                  <a:lnTo>
                    <a:pt x="866" y="708"/>
                  </a:lnTo>
                  <a:lnTo>
                    <a:pt x="866" y="710"/>
                  </a:lnTo>
                  <a:lnTo>
                    <a:pt x="868" y="710"/>
                  </a:lnTo>
                  <a:lnTo>
                    <a:pt x="868" y="711"/>
                  </a:lnTo>
                  <a:lnTo>
                    <a:pt x="869" y="711"/>
                  </a:lnTo>
                  <a:lnTo>
                    <a:pt x="869" y="713"/>
                  </a:lnTo>
                  <a:lnTo>
                    <a:pt x="869" y="714"/>
                  </a:lnTo>
                  <a:lnTo>
                    <a:pt x="871" y="714"/>
                  </a:lnTo>
                  <a:lnTo>
                    <a:pt x="871" y="716"/>
                  </a:lnTo>
                  <a:lnTo>
                    <a:pt x="872" y="718"/>
                  </a:lnTo>
                  <a:lnTo>
                    <a:pt x="872" y="719"/>
                  </a:lnTo>
                  <a:lnTo>
                    <a:pt x="874" y="719"/>
                  </a:lnTo>
                  <a:lnTo>
                    <a:pt x="874" y="721"/>
                  </a:lnTo>
                  <a:lnTo>
                    <a:pt x="875" y="721"/>
                  </a:lnTo>
                  <a:lnTo>
                    <a:pt x="875" y="722"/>
                  </a:lnTo>
                  <a:lnTo>
                    <a:pt x="877" y="722"/>
                  </a:lnTo>
                  <a:lnTo>
                    <a:pt x="877" y="724"/>
                  </a:lnTo>
                  <a:lnTo>
                    <a:pt x="877" y="725"/>
                  </a:lnTo>
                  <a:lnTo>
                    <a:pt x="878" y="725"/>
                  </a:lnTo>
                  <a:lnTo>
                    <a:pt x="878" y="727"/>
                  </a:lnTo>
                  <a:lnTo>
                    <a:pt x="878" y="728"/>
                  </a:lnTo>
                  <a:lnTo>
                    <a:pt x="878" y="730"/>
                  </a:lnTo>
                  <a:lnTo>
                    <a:pt x="878" y="731"/>
                  </a:lnTo>
                  <a:lnTo>
                    <a:pt x="878" y="733"/>
                  </a:lnTo>
                  <a:lnTo>
                    <a:pt x="878" y="734"/>
                  </a:lnTo>
                  <a:lnTo>
                    <a:pt x="880" y="734"/>
                  </a:lnTo>
                  <a:lnTo>
                    <a:pt x="880" y="736"/>
                  </a:lnTo>
                  <a:lnTo>
                    <a:pt x="880" y="737"/>
                  </a:lnTo>
                  <a:lnTo>
                    <a:pt x="881" y="737"/>
                  </a:lnTo>
                  <a:lnTo>
                    <a:pt x="883" y="737"/>
                  </a:lnTo>
                  <a:lnTo>
                    <a:pt x="883" y="739"/>
                  </a:lnTo>
                  <a:lnTo>
                    <a:pt x="883" y="740"/>
                  </a:lnTo>
                  <a:lnTo>
                    <a:pt x="884" y="740"/>
                  </a:lnTo>
                  <a:lnTo>
                    <a:pt x="884" y="742"/>
                  </a:lnTo>
                  <a:lnTo>
                    <a:pt x="886" y="742"/>
                  </a:lnTo>
                  <a:lnTo>
                    <a:pt x="886" y="740"/>
                  </a:lnTo>
                  <a:lnTo>
                    <a:pt x="886" y="742"/>
                  </a:lnTo>
                  <a:lnTo>
                    <a:pt x="887" y="742"/>
                  </a:lnTo>
                  <a:lnTo>
                    <a:pt x="887" y="743"/>
                  </a:lnTo>
                  <a:lnTo>
                    <a:pt x="887" y="745"/>
                  </a:lnTo>
                  <a:lnTo>
                    <a:pt x="887" y="746"/>
                  </a:lnTo>
                  <a:lnTo>
                    <a:pt x="887" y="748"/>
                  </a:lnTo>
                  <a:lnTo>
                    <a:pt x="887" y="749"/>
                  </a:lnTo>
                  <a:lnTo>
                    <a:pt x="889" y="749"/>
                  </a:lnTo>
                  <a:lnTo>
                    <a:pt x="889" y="751"/>
                  </a:lnTo>
                  <a:lnTo>
                    <a:pt x="890" y="751"/>
                  </a:lnTo>
                  <a:lnTo>
                    <a:pt x="890" y="752"/>
                  </a:lnTo>
                  <a:lnTo>
                    <a:pt x="890" y="754"/>
                  </a:lnTo>
                  <a:lnTo>
                    <a:pt x="892" y="754"/>
                  </a:lnTo>
                  <a:lnTo>
                    <a:pt x="892" y="755"/>
                  </a:lnTo>
                  <a:lnTo>
                    <a:pt x="892" y="757"/>
                  </a:lnTo>
                  <a:lnTo>
                    <a:pt x="893" y="757"/>
                  </a:lnTo>
                  <a:lnTo>
                    <a:pt x="892" y="757"/>
                  </a:lnTo>
                  <a:lnTo>
                    <a:pt x="890" y="757"/>
                  </a:lnTo>
                  <a:lnTo>
                    <a:pt x="890" y="758"/>
                  </a:lnTo>
                  <a:lnTo>
                    <a:pt x="890" y="760"/>
                  </a:lnTo>
                  <a:lnTo>
                    <a:pt x="892" y="761"/>
                  </a:lnTo>
                  <a:lnTo>
                    <a:pt x="892" y="763"/>
                  </a:lnTo>
                  <a:lnTo>
                    <a:pt x="893" y="763"/>
                  </a:lnTo>
                  <a:lnTo>
                    <a:pt x="893" y="764"/>
                  </a:lnTo>
                  <a:lnTo>
                    <a:pt x="893" y="766"/>
                  </a:lnTo>
                  <a:lnTo>
                    <a:pt x="893" y="767"/>
                  </a:lnTo>
                  <a:lnTo>
                    <a:pt x="895" y="767"/>
                  </a:lnTo>
                  <a:lnTo>
                    <a:pt x="895" y="769"/>
                  </a:lnTo>
                  <a:lnTo>
                    <a:pt x="893" y="772"/>
                  </a:lnTo>
                  <a:lnTo>
                    <a:pt x="893" y="774"/>
                  </a:lnTo>
                  <a:lnTo>
                    <a:pt x="893" y="775"/>
                  </a:lnTo>
                  <a:lnTo>
                    <a:pt x="893" y="777"/>
                  </a:lnTo>
                  <a:lnTo>
                    <a:pt x="893" y="778"/>
                  </a:lnTo>
                  <a:lnTo>
                    <a:pt x="893" y="780"/>
                  </a:lnTo>
                  <a:lnTo>
                    <a:pt x="895" y="783"/>
                  </a:lnTo>
                  <a:lnTo>
                    <a:pt x="896" y="784"/>
                  </a:lnTo>
                  <a:lnTo>
                    <a:pt x="899" y="790"/>
                  </a:lnTo>
                  <a:lnTo>
                    <a:pt x="899" y="795"/>
                  </a:lnTo>
                  <a:lnTo>
                    <a:pt x="899" y="796"/>
                  </a:lnTo>
                  <a:lnTo>
                    <a:pt x="899" y="798"/>
                  </a:lnTo>
                  <a:lnTo>
                    <a:pt x="901" y="804"/>
                  </a:lnTo>
                  <a:lnTo>
                    <a:pt x="902" y="807"/>
                  </a:lnTo>
                  <a:lnTo>
                    <a:pt x="901" y="817"/>
                  </a:lnTo>
                  <a:lnTo>
                    <a:pt x="901" y="820"/>
                  </a:lnTo>
                  <a:lnTo>
                    <a:pt x="854" y="845"/>
                  </a:lnTo>
                  <a:lnTo>
                    <a:pt x="851" y="840"/>
                  </a:lnTo>
                  <a:lnTo>
                    <a:pt x="848" y="834"/>
                  </a:lnTo>
                  <a:lnTo>
                    <a:pt x="845" y="830"/>
                  </a:lnTo>
                  <a:lnTo>
                    <a:pt x="843" y="828"/>
                  </a:lnTo>
                  <a:lnTo>
                    <a:pt x="842" y="825"/>
                  </a:lnTo>
                  <a:lnTo>
                    <a:pt x="843" y="817"/>
                  </a:lnTo>
                  <a:lnTo>
                    <a:pt x="845" y="817"/>
                  </a:lnTo>
                  <a:lnTo>
                    <a:pt x="827" y="814"/>
                  </a:lnTo>
                  <a:lnTo>
                    <a:pt x="824" y="816"/>
                  </a:lnTo>
                  <a:lnTo>
                    <a:pt x="806" y="824"/>
                  </a:lnTo>
                  <a:lnTo>
                    <a:pt x="804" y="824"/>
                  </a:lnTo>
                  <a:lnTo>
                    <a:pt x="792" y="830"/>
                  </a:lnTo>
                  <a:lnTo>
                    <a:pt x="769" y="830"/>
                  </a:lnTo>
                  <a:lnTo>
                    <a:pt x="772" y="836"/>
                  </a:lnTo>
                  <a:lnTo>
                    <a:pt x="780" y="854"/>
                  </a:lnTo>
                  <a:lnTo>
                    <a:pt x="780" y="898"/>
                  </a:lnTo>
                  <a:lnTo>
                    <a:pt x="780" y="916"/>
                  </a:lnTo>
                  <a:lnTo>
                    <a:pt x="777" y="917"/>
                  </a:lnTo>
                  <a:lnTo>
                    <a:pt x="730" y="917"/>
                  </a:lnTo>
                  <a:lnTo>
                    <a:pt x="721" y="917"/>
                  </a:lnTo>
                  <a:lnTo>
                    <a:pt x="689" y="917"/>
                  </a:lnTo>
                  <a:lnTo>
                    <a:pt x="689" y="925"/>
                  </a:lnTo>
                  <a:lnTo>
                    <a:pt x="689" y="931"/>
                  </a:lnTo>
                  <a:lnTo>
                    <a:pt x="687" y="948"/>
                  </a:lnTo>
                  <a:lnTo>
                    <a:pt x="687" y="952"/>
                  </a:lnTo>
                  <a:lnTo>
                    <a:pt x="681" y="960"/>
                  </a:lnTo>
                  <a:lnTo>
                    <a:pt x="681" y="966"/>
                  </a:lnTo>
                  <a:lnTo>
                    <a:pt x="672" y="967"/>
                  </a:lnTo>
                  <a:lnTo>
                    <a:pt x="668" y="973"/>
                  </a:lnTo>
                  <a:lnTo>
                    <a:pt x="666" y="973"/>
                  </a:lnTo>
                  <a:lnTo>
                    <a:pt x="650" y="987"/>
                  </a:lnTo>
                  <a:lnTo>
                    <a:pt x="647" y="986"/>
                  </a:lnTo>
                  <a:lnTo>
                    <a:pt x="645" y="986"/>
                  </a:lnTo>
                  <a:lnTo>
                    <a:pt x="642" y="983"/>
                  </a:lnTo>
                  <a:lnTo>
                    <a:pt x="641" y="981"/>
                  </a:lnTo>
                  <a:lnTo>
                    <a:pt x="639" y="981"/>
                  </a:lnTo>
                  <a:lnTo>
                    <a:pt x="638" y="979"/>
                  </a:lnTo>
                  <a:lnTo>
                    <a:pt x="635" y="978"/>
                  </a:lnTo>
                  <a:lnTo>
                    <a:pt x="633" y="976"/>
                  </a:lnTo>
                  <a:lnTo>
                    <a:pt x="631" y="976"/>
                  </a:lnTo>
                  <a:lnTo>
                    <a:pt x="631" y="975"/>
                  </a:lnTo>
                  <a:lnTo>
                    <a:pt x="630" y="975"/>
                  </a:lnTo>
                  <a:lnTo>
                    <a:pt x="628" y="975"/>
                  </a:lnTo>
                  <a:lnTo>
                    <a:pt x="628" y="973"/>
                  </a:lnTo>
                  <a:lnTo>
                    <a:pt x="625" y="972"/>
                  </a:lnTo>
                  <a:lnTo>
                    <a:pt x="624" y="972"/>
                  </a:lnTo>
                  <a:lnTo>
                    <a:pt x="621" y="969"/>
                  </a:lnTo>
                  <a:lnTo>
                    <a:pt x="619" y="967"/>
                  </a:lnTo>
                  <a:lnTo>
                    <a:pt x="618" y="966"/>
                  </a:lnTo>
                  <a:lnTo>
                    <a:pt x="616" y="964"/>
                  </a:lnTo>
                  <a:lnTo>
                    <a:pt x="615" y="963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8">
              <a:extLst>
                <a:ext uri="{FF2B5EF4-FFF2-40B4-BE49-F238E27FC236}">
                  <a16:creationId xmlns:a16="http://schemas.microsoft.com/office/drawing/2014/main" id="{8411EF1D-81A0-3FAB-E3F0-945EC0BDD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908" y="4146234"/>
              <a:ext cx="209433" cy="320444"/>
            </a:xfrm>
            <a:custGeom>
              <a:avLst/>
              <a:gdLst>
                <a:gd name="T0" fmla="*/ 23 w 183"/>
                <a:gd name="T1" fmla="*/ 196 h 280"/>
                <a:gd name="T2" fmla="*/ 0 w 183"/>
                <a:gd name="T3" fmla="*/ 184 h 280"/>
                <a:gd name="T4" fmla="*/ 27 w 183"/>
                <a:gd name="T5" fmla="*/ 173 h 280"/>
                <a:gd name="T6" fmla="*/ 30 w 183"/>
                <a:gd name="T7" fmla="*/ 159 h 280"/>
                <a:gd name="T8" fmla="*/ 24 w 183"/>
                <a:gd name="T9" fmla="*/ 149 h 280"/>
                <a:gd name="T10" fmla="*/ 21 w 183"/>
                <a:gd name="T11" fmla="*/ 143 h 280"/>
                <a:gd name="T12" fmla="*/ 21 w 183"/>
                <a:gd name="T13" fmla="*/ 141 h 280"/>
                <a:gd name="T14" fmla="*/ 19 w 183"/>
                <a:gd name="T15" fmla="*/ 135 h 280"/>
                <a:gd name="T16" fmla="*/ 27 w 183"/>
                <a:gd name="T17" fmla="*/ 109 h 280"/>
                <a:gd name="T18" fmla="*/ 32 w 183"/>
                <a:gd name="T19" fmla="*/ 105 h 280"/>
                <a:gd name="T20" fmla="*/ 35 w 183"/>
                <a:gd name="T21" fmla="*/ 102 h 280"/>
                <a:gd name="T22" fmla="*/ 39 w 183"/>
                <a:gd name="T23" fmla="*/ 96 h 280"/>
                <a:gd name="T24" fmla="*/ 39 w 183"/>
                <a:gd name="T25" fmla="*/ 96 h 280"/>
                <a:gd name="T26" fmla="*/ 41 w 183"/>
                <a:gd name="T27" fmla="*/ 93 h 280"/>
                <a:gd name="T28" fmla="*/ 42 w 183"/>
                <a:gd name="T29" fmla="*/ 91 h 280"/>
                <a:gd name="T30" fmla="*/ 44 w 183"/>
                <a:gd name="T31" fmla="*/ 88 h 280"/>
                <a:gd name="T32" fmla="*/ 47 w 183"/>
                <a:gd name="T33" fmla="*/ 85 h 280"/>
                <a:gd name="T34" fmla="*/ 48 w 183"/>
                <a:gd name="T35" fmla="*/ 82 h 280"/>
                <a:gd name="T36" fmla="*/ 80 w 183"/>
                <a:gd name="T37" fmla="*/ 41 h 280"/>
                <a:gd name="T38" fmla="*/ 95 w 183"/>
                <a:gd name="T39" fmla="*/ 22 h 280"/>
                <a:gd name="T40" fmla="*/ 103 w 183"/>
                <a:gd name="T41" fmla="*/ 25 h 280"/>
                <a:gd name="T42" fmla="*/ 106 w 183"/>
                <a:gd name="T43" fmla="*/ 35 h 280"/>
                <a:gd name="T44" fmla="*/ 107 w 183"/>
                <a:gd name="T45" fmla="*/ 41 h 280"/>
                <a:gd name="T46" fmla="*/ 109 w 183"/>
                <a:gd name="T47" fmla="*/ 35 h 280"/>
                <a:gd name="T48" fmla="*/ 113 w 183"/>
                <a:gd name="T49" fmla="*/ 20 h 280"/>
                <a:gd name="T50" fmla="*/ 138 w 183"/>
                <a:gd name="T51" fmla="*/ 20 h 280"/>
                <a:gd name="T52" fmla="*/ 175 w 183"/>
                <a:gd name="T53" fmla="*/ 2 h 280"/>
                <a:gd name="T54" fmla="*/ 162 w 183"/>
                <a:gd name="T55" fmla="*/ 22 h 280"/>
                <a:gd name="T56" fmla="*/ 145 w 183"/>
                <a:gd name="T57" fmla="*/ 50 h 280"/>
                <a:gd name="T58" fmla="*/ 131 w 183"/>
                <a:gd name="T59" fmla="*/ 71 h 280"/>
                <a:gd name="T60" fmla="*/ 121 w 183"/>
                <a:gd name="T61" fmla="*/ 73 h 280"/>
                <a:gd name="T62" fmla="*/ 119 w 183"/>
                <a:gd name="T63" fmla="*/ 84 h 280"/>
                <a:gd name="T64" fmla="*/ 107 w 183"/>
                <a:gd name="T65" fmla="*/ 99 h 280"/>
                <a:gd name="T66" fmla="*/ 115 w 183"/>
                <a:gd name="T67" fmla="*/ 114 h 280"/>
                <a:gd name="T68" fmla="*/ 107 w 183"/>
                <a:gd name="T69" fmla="*/ 126 h 280"/>
                <a:gd name="T70" fmla="*/ 113 w 183"/>
                <a:gd name="T71" fmla="*/ 135 h 280"/>
                <a:gd name="T72" fmla="*/ 113 w 183"/>
                <a:gd name="T73" fmla="*/ 141 h 280"/>
                <a:gd name="T74" fmla="*/ 118 w 183"/>
                <a:gd name="T75" fmla="*/ 140 h 280"/>
                <a:gd name="T76" fmla="*/ 139 w 183"/>
                <a:gd name="T77" fmla="*/ 140 h 280"/>
                <a:gd name="T78" fmla="*/ 125 w 183"/>
                <a:gd name="T79" fmla="*/ 158 h 280"/>
                <a:gd name="T80" fmla="*/ 112 w 183"/>
                <a:gd name="T81" fmla="*/ 161 h 280"/>
                <a:gd name="T82" fmla="*/ 109 w 183"/>
                <a:gd name="T83" fmla="*/ 164 h 280"/>
                <a:gd name="T84" fmla="*/ 104 w 183"/>
                <a:gd name="T85" fmla="*/ 170 h 280"/>
                <a:gd name="T86" fmla="*/ 112 w 183"/>
                <a:gd name="T87" fmla="*/ 185 h 280"/>
                <a:gd name="T88" fmla="*/ 104 w 183"/>
                <a:gd name="T89" fmla="*/ 193 h 280"/>
                <a:gd name="T90" fmla="*/ 86 w 183"/>
                <a:gd name="T91" fmla="*/ 200 h 280"/>
                <a:gd name="T92" fmla="*/ 82 w 183"/>
                <a:gd name="T93" fmla="*/ 208 h 280"/>
                <a:gd name="T94" fmla="*/ 72 w 183"/>
                <a:gd name="T95" fmla="*/ 217 h 280"/>
                <a:gd name="T96" fmla="*/ 63 w 183"/>
                <a:gd name="T97" fmla="*/ 221 h 280"/>
                <a:gd name="T98" fmla="*/ 71 w 183"/>
                <a:gd name="T99" fmla="*/ 220 h 280"/>
                <a:gd name="T100" fmla="*/ 75 w 183"/>
                <a:gd name="T101" fmla="*/ 226 h 280"/>
                <a:gd name="T102" fmla="*/ 57 w 183"/>
                <a:gd name="T103" fmla="*/ 243 h 280"/>
                <a:gd name="T104" fmla="*/ 65 w 183"/>
                <a:gd name="T105" fmla="*/ 255 h 280"/>
                <a:gd name="T106" fmla="*/ 60 w 183"/>
                <a:gd name="T107" fmla="*/ 259 h 280"/>
                <a:gd name="T108" fmla="*/ 45 w 183"/>
                <a:gd name="T109" fmla="*/ 274 h 280"/>
                <a:gd name="T110" fmla="*/ 26 w 183"/>
                <a:gd name="T111" fmla="*/ 279 h 280"/>
                <a:gd name="T112" fmla="*/ 36 w 183"/>
                <a:gd name="T113" fmla="*/ 249 h 280"/>
                <a:gd name="T114" fmla="*/ 47 w 183"/>
                <a:gd name="T115" fmla="*/ 241 h 280"/>
                <a:gd name="T116" fmla="*/ 47 w 183"/>
                <a:gd name="T117" fmla="*/ 235 h 280"/>
                <a:gd name="T118" fmla="*/ 32 w 183"/>
                <a:gd name="T119" fmla="*/ 238 h 280"/>
                <a:gd name="T120" fmla="*/ 36 w 183"/>
                <a:gd name="T121" fmla="*/ 223 h 280"/>
                <a:gd name="T122" fmla="*/ 27 w 183"/>
                <a:gd name="T123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3" h="280">
                  <a:moveTo>
                    <a:pt x="27" y="202"/>
                  </a:moveTo>
                  <a:lnTo>
                    <a:pt x="26" y="196"/>
                  </a:lnTo>
                  <a:lnTo>
                    <a:pt x="23" y="196"/>
                  </a:lnTo>
                  <a:lnTo>
                    <a:pt x="19" y="193"/>
                  </a:lnTo>
                  <a:lnTo>
                    <a:pt x="0" y="188"/>
                  </a:lnTo>
                  <a:lnTo>
                    <a:pt x="0" y="184"/>
                  </a:lnTo>
                  <a:lnTo>
                    <a:pt x="15" y="176"/>
                  </a:lnTo>
                  <a:lnTo>
                    <a:pt x="27" y="177"/>
                  </a:lnTo>
                  <a:lnTo>
                    <a:pt x="27" y="173"/>
                  </a:lnTo>
                  <a:lnTo>
                    <a:pt x="29" y="164"/>
                  </a:lnTo>
                  <a:lnTo>
                    <a:pt x="30" y="161"/>
                  </a:lnTo>
                  <a:lnTo>
                    <a:pt x="30" y="159"/>
                  </a:lnTo>
                  <a:lnTo>
                    <a:pt x="30" y="159"/>
                  </a:lnTo>
                  <a:lnTo>
                    <a:pt x="26" y="156"/>
                  </a:lnTo>
                  <a:lnTo>
                    <a:pt x="24" y="149"/>
                  </a:lnTo>
                  <a:lnTo>
                    <a:pt x="16" y="150"/>
                  </a:lnTo>
                  <a:lnTo>
                    <a:pt x="16" y="147"/>
                  </a:lnTo>
                  <a:lnTo>
                    <a:pt x="21" y="143"/>
                  </a:lnTo>
                  <a:lnTo>
                    <a:pt x="21" y="143"/>
                  </a:lnTo>
                  <a:lnTo>
                    <a:pt x="21" y="141"/>
                  </a:lnTo>
                  <a:lnTo>
                    <a:pt x="21" y="141"/>
                  </a:lnTo>
                  <a:lnTo>
                    <a:pt x="21" y="141"/>
                  </a:lnTo>
                  <a:lnTo>
                    <a:pt x="19" y="137"/>
                  </a:lnTo>
                  <a:lnTo>
                    <a:pt x="19" y="135"/>
                  </a:lnTo>
                  <a:lnTo>
                    <a:pt x="18" y="123"/>
                  </a:lnTo>
                  <a:lnTo>
                    <a:pt x="24" y="112"/>
                  </a:lnTo>
                  <a:lnTo>
                    <a:pt x="27" y="109"/>
                  </a:lnTo>
                  <a:lnTo>
                    <a:pt x="29" y="106"/>
                  </a:lnTo>
                  <a:lnTo>
                    <a:pt x="32" y="105"/>
                  </a:lnTo>
                  <a:lnTo>
                    <a:pt x="32" y="105"/>
                  </a:lnTo>
                  <a:lnTo>
                    <a:pt x="35" y="102"/>
                  </a:lnTo>
                  <a:lnTo>
                    <a:pt x="35" y="102"/>
                  </a:lnTo>
                  <a:lnTo>
                    <a:pt x="35" y="102"/>
                  </a:lnTo>
                  <a:lnTo>
                    <a:pt x="36" y="99"/>
                  </a:lnTo>
                  <a:lnTo>
                    <a:pt x="38" y="97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41" y="94"/>
                  </a:lnTo>
                  <a:lnTo>
                    <a:pt x="41" y="93"/>
                  </a:lnTo>
                  <a:lnTo>
                    <a:pt x="41" y="93"/>
                  </a:lnTo>
                  <a:lnTo>
                    <a:pt x="41" y="93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4" y="88"/>
                  </a:lnTo>
                  <a:lnTo>
                    <a:pt x="45" y="88"/>
                  </a:lnTo>
                  <a:lnTo>
                    <a:pt x="45" y="87"/>
                  </a:lnTo>
                  <a:lnTo>
                    <a:pt x="47" y="85"/>
                  </a:lnTo>
                  <a:lnTo>
                    <a:pt x="48" y="82"/>
                  </a:lnTo>
                  <a:lnTo>
                    <a:pt x="48" y="82"/>
                  </a:lnTo>
                  <a:lnTo>
                    <a:pt x="48" y="82"/>
                  </a:lnTo>
                  <a:lnTo>
                    <a:pt x="53" y="70"/>
                  </a:lnTo>
                  <a:lnTo>
                    <a:pt x="60" y="50"/>
                  </a:lnTo>
                  <a:lnTo>
                    <a:pt x="80" y="41"/>
                  </a:lnTo>
                  <a:lnTo>
                    <a:pt x="83" y="32"/>
                  </a:lnTo>
                  <a:lnTo>
                    <a:pt x="86" y="29"/>
                  </a:lnTo>
                  <a:lnTo>
                    <a:pt x="95" y="22"/>
                  </a:lnTo>
                  <a:lnTo>
                    <a:pt x="98" y="20"/>
                  </a:lnTo>
                  <a:lnTo>
                    <a:pt x="101" y="22"/>
                  </a:lnTo>
                  <a:lnTo>
                    <a:pt x="103" y="25"/>
                  </a:lnTo>
                  <a:lnTo>
                    <a:pt x="106" y="31"/>
                  </a:lnTo>
                  <a:lnTo>
                    <a:pt x="106" y="34"/>
                  </a:lnTo>
                  <a:lnTo>
                    <a:pt x="106" y="35"/>
                  </a:lnTo>
                  <a:lnTo>
                    <a:pt x="106" y="35"/>
                  </a:lnTo>
                  <a:lnTo>
                    <a:pt x="107" y="40"/>
                  </a:lnTo>
                  <a:lnTo>
                    <a:pt x="107" y="41"/>
                  </a:lnTo>
                  <a:lnTo>
                    <a:pt x="109" y="38"/>
                  </a:lnTo>
                  <a:lnTo>
                    <a:pt x="109" y="37"/>
                  </a:lnTo>
                  <a:lnTo>
                    <a:pt x="109" y="35"/>
                  </a:lnTo>
                  <a:lnTo>
                    <a:pt x="110" y="32"/>
                  </a:lnTo>
                  <a:lnTo>
                    <a:pt x="110" y="25"/>
                  </a:lnTo>
                  <a:lnTo>
                    <a:pt x="113" y="20"/>
                  </a:lnTo>
                  <a:lnTo>
                    <a:pt x="127" y="18"/>
                  </a:lnTo>
                  <a:lnTo>
                    <a:pt x="127" y="18"/>
                  </a:lnTo>
                  <a:lnTo>
                    <a:pt x="138" y="20"/>
                  </a:lnTo>
                  <a:lnTo>
                    <a:pt x="142" y="9"/>
                  </a:lnTo>
                  <a:lnTo>
                    <a:pt x="154" y="0"/>
                  </a:lnTo>
                  <a:lnTo>
                    <a:pt x="175" y="2"/>
                  </a:lnTo>
                  <a:lnTo>
                    <a:pt x="183" y="9"/>
                  </a:lnTo>
                  <a:lnTo>
                    <a:pt x="174" y="20"/>
                  </a:lnTo>
                  <a:lnTo>
                    <a:pt x="162" y="22"/>
                  </a:lnTo>
                  <a:lnTo>
                    <a:pt x="153" y="44"/>
                  </a:lnTo>
                  <a:lnTo>
                    <a:pt x="150" y="49"/>
                  </a:lnTo>
                  <a:lnTo>
                    <a:pt x="145" y="50"/>
                  </a:lnTo>
                  <a:lnTo>
                    <a:pt x="147" y="53"/>
                  </a:lnTo>
                  <a:lnTo>
                    <a:pt x="139" y="68"/>
                  </a:lnTo>
                  <a:lnTo>
                    <a:pt x="131" y="71"/>
                  </a:lnTo>
                  <a:lnTo>
                    <a:pt x="127" y="76"/>
                  </a:lnTo>
                  <a:lnTo>
                    <a:pt x="124" y="76"/>
                  </a:lnTo>
                  <a:lnTo>
                    <a:pt x="121" y="73"/>
                  </a:lnTo>
                  <a:lnTo>
                    <a:pt x="118" y="73"/>
                  </a:lnTo>
                  <a:lnTo>
                    <a:pt x="118" y="73"/>
                  </a:lnTo>
                  <a:lnTo>
                    <a:pt x="119" y="84"/>
                  </a:lnTo>
                  <a:lnTo>
                    <a:pt x="118" y="84"/>
                  </a:lnTo>
                  <a:lnTo>
                    <a:pt x="113" y="84"/>
                  </a:lnTo>
                  <a:lnTo>
                    <a:pt x="107" y="99"/>
                  </a:lnTo>
                  <a:lnTo>
                    <a:pt x="112" y="100"/>
                  </a:lnTo>
                  <a:lnTo>
                    <a:pt x="113" y="103"/>
                  </a:lnTo>
                  <a:lnTo>
                    <a:pt x="115" y="114"/>
                  </a:lnTo>
                  <a:lnTo>
                    <a:pt x="112" y="120"/>
                  </a:lnTo>
                  <a:lnTo>
                    <a:pt x="109" y="121"/>
                  </a:lnTo>
                  <a:lnTo>
                    <a:pt x="107" y="126"/>
                  </a:lnTo>
                  <a:lnTo>
                    <a:pt x="112" y="131"/>
                  </a:lnTo>
                  <a:lnTo>
                    <a:pt x="110" y="132"/>
                  </a:lnTo>
                  <a:lnTo>
                    <a:pt x="113" y="135"/>
                  </a:lnTo>
                  <a:lnTo>
                    <a:pt x="113" y="140"/>
                  </a:lnTo>
                  <a:lnTo>
                    <a:pt x="113" y="141"/>
                  </a:lnTo>
                  <a:lnTo>
                    <a:pt x="113" y="141"/>
                  </a:lnTo>
                  <a:lnTo>
                    <a:pt x="115" y="141"/>
                  </a:lnTo>
                  <a:lnTo>
                    <a:pt x="115" y="141"/>
                  </a:lnTo>
                  <a:lnTo>
                    <a:pt x="118" y="140"/>
                  </a:lnTo>
                  <a:lnTo>
                    <a:pt x="124" y="140"/>
                  </a:lnTo>
                  <a:lnTo>
                    <a:pt x="130" y="140"/>
                  </a:lnTo>
                  <a:lnTo>
                    <a:pt x="139" y="140"/>
                  </a:lnTo>
                  <a:lnTo>
                    <a:pt x="139" y="144"/>
                  </a:lnTo>
                  <a:lnTo>
                    <a:pt x="127" y="155"/>
                  </a:lnTo>
                  <a:lnTo>
                    <a:pt x="125" y="158"/>
                  </a:lnTo>
                  <a:lnTo>
                    <a:pt x="119" y="158"/>
                  </a:lnTo>
                  <a:lnTo>
                    <a:pt x="115" y="161"/>
                  </a:lnTo>
                  <a:lnTo>
                    <a:pt x="112" y="161"/>
                  </a:lnTo>
                  <a:lnTo>
                    <a:pt x="110" y="162"/>
                  </a:lnTo>
                  <a:lnTo>
                    <a:pt x="110" y="162"/>
                  </a:lnTo>
                  <a:lnTo>
                    <a:pt x="109" y="164"/>
                  </a:lnTo>
                  <a:lnTo>
                    <a:pt x="107" y="165"/>
                  </a:lnTo>
                  <a:lnTo>
                    <a:pt x="107" y="167"/>
                  </a:lnTo>
                  <a:lnTo>
                    <a:pt x="104" y="170"/>
                  </a:lnTo>
                  <a:lnTo>
                    <a:pt x="104" y="173"/>
                  </a:lnTo>
                  <a:lnTo>
                    <a:pt x="110" y="179"/>
                  </a:lnTo>
                  <a:lnTo>
                    <a:pt x="112" y="185"/>
                  </a:lnTo>
                  <a:lnTo>
                    <a:pt x="109" y="187"/>
                  </a:lnTo>
                  <a:lnTo>
                    <a:pt x="104" y="185"/>
                  </a:lnTo>
                  <a:lnTo>
                    <a:pt x="104" y="193"/>
                  </a:lnTo>
                  <a:lnTo>
                    <a:pt x="103" y="199"/>
                  </a:lnTo>
                  <a:lnTo>
                    <a:pt x="100" y="200"/>
                  </a:lnTo>
                  <a:lnTo>
                    <a:pt x="86" y="200"/>
                  </a:lnTo>
                  <a:lnTo>
                    <a:pt x="88" y="203"/>
                  </a:lnTo>
                  <a:lnTo>
                    <a:pt x="83" y="208"/>
                  </a:lnTo>
                  <a:lnTo>
                    <a:pt x="82" y="208"/>
                  </a:lnTo>
                  <a:lnTo>
                    <a:pt x="75" y="214"/>
                  </a:lnTo>
                  <a:lnTo>
                    <a:pt x="74" y="215"/>
                  </a:lnTo>
                  <a:lnTo>
                    <a:pt x="72" y="217"/>
                  </a:lnTo>
                  <a:lnTo>
                    <a:pt x="69" y="217"/>
                  </a:lnTo>
                  <a:lnTo>
                    <a:pt x="65" y="218"/>
                  </a:lnTo>
                  <a:lnTo>
                    <a:pt x="63" y="221"/>
                  </a:lnTo>
                  <a:lnTo>
                    <a:pt x="63" y="223"/>
                  </a:lnTo>
                  <a:lnTo>
                    <a:pt x="68" y="221"/>
                  </a:lnTo>
                  <a:lnTo>
                    <a:pt x="71" y="220"/>
                  </a:lnTo>
                  <a:lnTo>
                    <a:pt x="79" y="220"/>
                  </a:lnTo>
                  <a:lnTo>
                    <a:pt x="80" y="223"/>
                  </a:lnTo>
                  <a:lnTo>
                    <a:pt x="75" y="226"/>
                  </a:lnTo>
                  <a:lnTo>
                    <a:pt x="69" y="226"/>
                  </a:lnTo>
                  <a:lnTo>
                    <a:pt x="59" y="235"/>
                  </a:lnTo>
                  <a:lnTo>
                    <a:pt x="57" y="243"/>
                  </a:lnTo>
                  <a:lnTo>
                    <a:pt x="57" y="250"/>
                  </a:lnTo>
                  <a:lnTo>
                    <a:pt x="62" y="252"/>
                  </a:lnTo>
                  <a:lnTo>
                    <a:pt x="65" y="255"/>
                  </a:lnTo>
                  <a:lnTo>
                    <a:pt x="63" y="258"/>
                  </a:lnTo>
                  <a:lnTo>
                    <a:pt x="60" y="258"/>
                  </a:lnTo>
                  <a:lnTo>
                    <a:pt x="60" y="259"/>
                  </a:lnTo>
                  <a:lnTo>
                    <a:pt x="51" y="273"/>
                  </a:lnTo>
                  <a:lnTo>
                    <a:pt x="50" y="276"/>
                  </a:lnTo>
                  <a:lnTo>
                    <a:pt x="45" y="274"/>
                  </a:lnTo>
                  <a:lnTo>
                    <a:pt x="41" y="277"/>
                  </a:lnTo>
                  <a:lnTo>
                    <a:pt x="36" y="280"/>
                  </a:lnTo>
                  <a:lnTo>
                    <a:pt x="26" y="279"/>
                  </a:lnTo>
                  <a:lnTo>
                    <a:pt x="26" y="277"/>
                  </a:lnTo>
                  <a:lnTo>
                    <a:pt x="30" y="268"/>
                  </a:lnTo>
                  <a:lnTo>
                    <a:pt x="36" y="249"/>
                  </a:lnTo>
                  <a:lnTo>
                    <a:pt x="39" y="246"/>
                  </a:lnTo>
                  <a:lnTo>
                    <a:pt x="45" y="244"/>
                  </a:lnTo>
                  <a:lnTo>
                    <a:pt x="47" y="241"/>
                  </a:lnTo>
                  <a:lnTo>
                    <a:pt x="48" y="235"/>
                  </a:lnTo>
                  <a:lnTo>
                    <a:pt x="47" y="234"/>
                  </a:lnTo>
                  <a:lnTo>
                    <a:pt x="47" y="235"/>
                  </a:lnTo>
                  <a:lnTo>
                    <a:pt x="41" y="241"/>
                  </a:lnTo>
                  <a:lnTo>
                    <a:pt x="36" y="241"/>
                  </a:lnTo>
                  <a:lnTo>
                    <a:pt x="32" y="238"/>
                  </a:lnTo>
                  <a:lnTo>
                    <a:pt x="35" y="224"/>
                  </a:lnTo>
                  <a:lnTo>
                    <a:pt x="36" y="224"/>
                  </a:lnTo>
                  <a:lnTo>
                    <a:pt x="36" y="223"/>
                  </a:lnTo>
                  <a:lnTo>
                    <a:pt x="30" y="221"/>
                  </a:lnTo>
                  <a:lnTo>
                    <a:pt x="27" y="215"/>
                  </a:lnTo>
                  <a:lnTo>
                    <a:pt x="27" y="209"/>
                  </a:lnTo>
                  <a:lnTo>
                    <a:pt x="27" y="20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77D03CB8-C34F-C967-066B-FB0CB17DF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7765" y="4377412"/>
              <a:ext cx="395977" cy="249488"/>
            </a:xfrm>
            <a:custGeom>
              <a:avLst/>
              <a:gdLst>
                <a:gd name="T0" fmla="*/ 100 w 346"/>
                <a:gd name="T1" fmla="*/ 183 h 218"/>
                <a:gd name="T2" fmla="*/ 88 w 346"/>
                <a:gd name="T3" fmla="*/ 189 h 218"/>
                <a:gd name="T4" fmla="*/ 72 w 346"/>
                <a:gd name="T5" fmla="*/ 195 h 218"/>
                <a:gd name="T6" fmla="*/ 50 w 346"/>
                <a:gd name="T7" fmla="*/ 198 h 218"/>
                <a:gd name="T8" fmla="*/ 28 w 346"/>
                <a:gd name="T9" fmla="*/ 201 h 218"/>
                <a:gd name="T10" fmla="*/ 18 w 346"/>
                <a:gd name="T11" fmla="*/ 187 h 218"/>
                <a:gd name="T12" fmla="*/ 19 w 346"/>
                <a:gd name="T13" fmla="*/ 168 h 218"/>
                <a:gd name="T14" fmla="*/ 15 w 346"/>
                <a:gd name="T15" fmla="*/ 159 h 218"/>
                <a:gd name="T16" fmla="*/ 7 w 346"/>
                <a:gd name="T17" fmla="*/ 138 h 218"/>
                <a:gd name="T18" fmla="*/ 3 w 346"/>
                <a:gd name="T19" fmla="*/ 115 h 218"/>
                <a:gd name="T20" fmla="*/ 6 w 346"/>
                <a:gd name="T21" fmla="*/ 94 h 218"/>
                <a:gd name="T22" fmla="*/ 16 w 346"/>
                <a:gd name="T23" fmla="*/ 86 h 218"/>
                <a:gd name="T24" fmla="*/ 32 w 346"/>
                <a:gd name="T25" fmla="*/ 83 h 218"/>
                <a:gd name="T26" fmla="*/ 54 w 346"/>
                <a:gd name="T27" fmla="*/ 72 h 218"/>
                <a:gd name="T28" fmla="*/ 65 w 346"/>
                <a:gd name="T29" fmla="*/ 47 h 218"/>
                <a:gd name="T30" fmla="*/ 80 w 346"/>
                <a:gd name="T31" fmla="*/ 51 h 218"/>
                <a:gd name="T32" fmla="*/ 100 w 346"/>
                <a:gd name="T33" fmla="*/ 44 h 218"/>
                <a:gd name="T34" fmla="*/ 116 w 346"/>
                <a:gd name="T35" fmla="*/ 50 h 218"/>
                <a:gd name="T36" fmla="*/ 122 w 346"/>
                <a:gd name="T37" fmla="*/ 66 h 218"/>
                <a:gd name="T38" fmla="*/ 133 w 346"/>
                <a:gd name="T39" fmla="*/ 86 h 218"/>
                <a:gd name="T40" fmla="*/ 147 w 346"/>
                <a:gd name="T41" fmla="*/ 74 h 218"/>
                <a:gd name="T42" fmla="*/ 148 w 346"/>
                <a:gd name="T43" fmla="*/ 59 h 218"/>
                <a:gd name="T44" fmla="*/ 143 w 346"/>
                <a:gd name="T45" fmla="*/ 47 h 218"/>
                <a:gd name="T46" fmla="*/ 147 w 346"/>
                <a:gd name="T47" fmla="*/ 27 h 218"/>
                <a:gd name="T48" fmla="*/ 154 w 346"/>
                <a:gd name="T49" fmla="*/ 21 h 218"/>
                <a:gd name="T50" fmla="*/ 163 w 346"/>
                <a:gd name="T51" fmla="*/ 19 h 218"/>
                <a:gd name="T52" fmla="*/ 174 w 346"/>
                <a:gd name="T53" fmla="*/ 10 h 218"/>
                <a:gd name="T54" fmla="*/ 189 w 346"/>
                <a:gd name="T55" fmla="*/ 6 h 218"/>
                <a:gd name="T56" fmla="*/ 206 w 346"/>
                <a:gd name="T57" fmla="*/ 3 h 218"/>
                <a:gd name="T58" fmla="*/ 219 w 346"/>
                <a:gd name="T59" fmla="*/ 15 h 218"/>
                <a:gd name="T60" fmla="*/ 225 w 346"/>
                <a:gd name="T61" fmla="*/ 25 h 218"/>
                <a:gd name="T62" fmla="*/ 239 w 346"/>
                <a:gd name="T63" fmla="*/ 15 h 218"/>
                <a:gd name="T64" fmla="*/ 254 w 346"/>
                <a:gd name="T65" fmla="*/ 13 h 218"/>
                <a:gd name="T66" fmla="*/ 254 w 346"/>
                <a:gd name="T67" fmla="*/ 3 h 218"/>
                <a:gd name="T68" fmla="*/ 265 w 346"/>
                <a:gd name="T69" fmla="*/ 3 h 218"/>
                <a:gd name="T70" fmla="*/ 277 w 346"/>
                <a:gd name="T71" fmla="*/ 3 h 218"/>
                <a:gd name="T72" fmla="*/ 298 w 346"/>
                <a:gd name="T73" fmla="*/ 7 h 218"/>
                <a:gd name="T74" fmla="*/ 308 w 346"/>
                <a:gd name="T75" fmla="*/ 18 h 218"/>
                <a:gd name="T76" fmla="*/ 321 w 346"/>
                <a:gd name="T77" fmla="*/ 33 h 218"/>
                <a:gd name="T78" fmla="*/ 334 w 346"/>
                <a:gd name="T79" fmla="*/ 48 h 218"/>
                <a:gd name="T80" fmla="*/ 346 w 346"/>
                <a:gd name="T81" fmla="*/ 63 h 218"/>
                <a:gd name="T82" fmla="*/ 339 w 346"/>
                <a:gd name="T83" fmla="*/ 80 h 218"/>
                <a:gd name="T84" fmla="*/ 315 w 346"/>
                <a:gd name="T85" fmla="*/ 78 h 218"/>
                <a:gd name="T86" fmla="*/ 308 w 346"/>
                <a:gd name="T87" fmla="*/ 91 h 218"/>
                <a:gd name="T88" fmla="*/ 293 w 346"/>
                <a:gd name="T89" fmla="*/ 112 h 218"/>
                <a:gd name="T90" fmla="*/ 281 w 346"/>
                <a:gd name="T91" fmla="*/ 119 h 218"/>
                <a:gd name="T92" fmla="*/ 289 w 346"/>
                <a:gd name="T93" fmla="*/ 138 h 218"/>
                <a:gd name="T94" fmla="*/ 286 w 346"/>
                <a:gd name="T95" fmla="*/ 153 h 218"/>
                <a:gd name="T96" fmla="*/ 284 w 346"/>
                <a:gd name="T97" fmla="*/ 169 h 218"/>
                <a:gd name="T98" fmla="*/ 280 w 346"/>
                <a:gd name="T99" fmla="*/ 177 h 218"/>
                <a:gd name="T100" fmla="*/ 278 w 346"/>
                <a:gd name="T101" fmla="*/ 191 h 218"/>
                <a:gd name="T102" fmla="*/ 271 w 346"/>
                <a:gd name="T103" fmla="*/ 194 h 218"/>
                <a:gd name="T104" fmla="*/ 260 w 346"/>
                <a:gd name="T105" fmla="*/ 200 h 218"/>
                <a:gd name="T106" fmla="*/ 242 w 346"/>
                <a:gd name="T107" fmla="*/ 195 h 218"/>
                <a:gd name="T108" fmla="*/ 230 w 346"/>
                <a:gd name="T109" fmla="*/ 200 h 218"/>
                <a:gd name="T110" fmla="*/ 221 w 346"/>
                <a:gd name="T111" fmla="*/ 215 h 218"/>
                <a:gd name="T112" fmla="*/ 201 w 346"/>
                <a:gd name="T113" fmla="*/ 212 h 218"/>
                <a:gd name="T114" fmla="*/ 183 w 346"/>
                <a:gd name="T115" fmla="*/ 206 h 218"/>
                <a:gd name="T116" fmla="*/ 169 w 346"/>
                <a:gd name="T117" fmla="*/ 194 h 218"/>
                <a:gd name="T118" fmla="*/ 148 w 346"/>
                <a:gd name="T119" fmla="*/ 187 h 218"/>
                <a:gd name="T120" fmla="*/ 130 w 346"/>
                <a:gd name="T121" fmla="*/ 180 h 218"/>
                <a:gd name="T122" fmla="*/ 112 w 346"/>
                <a:gd name="T123" fmla="*/ 18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6" h="218">
                  <a:moveTo>
                    <a:pt x="110" y="175"/>
                  </a:moveTo>
                  <a:lnTo>
                    <a:pt x="110" y="174"/>
                  </a:lnTo>
                  <a:lnTo>
                    <a:pt x="109" y="174"/>
                  </a:lnTo>
                  <a:lnTo>
                    <a:pt x="107" y="174"/>
                  </a:lnTo>
                  <a:lnTo>
                    <a:pt x="107" y="172"/>
                  </a:lnTo>
                  <a:lnTo>
                    <a:pt x="106" y="172"/>
                  </a:lnTo>
                  <a:lnTo>
                    <a:pt x="106" y="174"/>
                  </a:lnTo>
                  <a:lnTo>
                    <a:pt x="104" y="174"/>
                  </a:lnTo>
                  <a:lnTo>
                    <a:pt x="103" y="174"/>
                  </a:lnTo>
                  <a:lnTo>
                    <a:pt x="103" y="175"/>
                  </a:lnTo>
                  <a:lnTo>
                    <a:pt x="103" y="177"/>
                  </a:lnTo>
                  <a:lnTo>
                    <a:pt x="101" y="177"/>
                  </a:lnTo>
                  <a:lnTo>
                    <a:pt x="101" y="178"/>
                  </a:lnTo>
                  <a:lnTo>
                    <a:pt x="101" y="180"/>
                  </a:lnTo>
                  <a:lnTo>
                    <a:pt x="101" y="181"/>
                  </a:lnTo>
                  <a:lnTo>
                    <a:pt x="100" y="181"/>
                  </a:lnTo>
                  <a:lnTo>
                    <a:pt x="100" y="183"/>
                  </a:lnTo>
                  <a:lnTo>
                    <a:pt x="100" y="184"/>
                  </a:lnTo>
                  <a:lnTo>
                    <a:pt x="98" y="184"/>
                  </a:lnTo>
                  <a:lnTo>
                    <a:pt x="98" y="186"/>
                  </a:lnTo>
                  <a:lnTo>
                    <a:pt x="98" y="187"/>
                  </a:lnTo>
                  <a:lnTo>
                    <a:pt x="97" y="187"/>
                  </a:lnTo>
                  <a:lnTo>
                    <a:pt x="98" y="187"/>
                  </a:lnTo>
                  <a:lnTo>
                    <a:pt x="97" y="187"/>
                  </a:lnTo>
                  <a:lnTo>
                    <a:pt x="97" y="189"/>
                  </a:lnTo>
                  <a:lnTo>
                    <a:pt x="97" y="187"/>
                  </a:lnTo>
                  <a:lnTo>
                    <a:pt x="95" y="187"/>
                  </a:lnTo>
                  <a:lnTo>
                    <a:pt x="95" y="189"/>
                  </a:lnTo>
                  <a:lnTo>
                    <a:pt x="94" y="189"/>
                  </a:lnTo>
                  <a:lnTo>
                    <a:pt x="92" y="189"/>
                  </a:lnTo>
                  <a:lnTo>
                    <a:pt x="91" y="189"/>
                  </a:lnTo>
                  <a:lnTo>
                    <a:pt x="91" y="187"/>
                  </a:lnTo>
                  <a:lnTo>
                    <a:pt x="89" y="189"/>
                  </a:lnTo>
                  <a:lnTo>
                    <a:pt x="88" y="189"/>
                  </a:lnTo>
                  <a:lnTo>
                    <a:pt x="86" y="189"/>
                  </a:lnTo>
                  <a:lnTo>
                    <a:pt x="84" y="189"/>
                  </a:lnTo>
                  <a:lnTo>
                    <a:pt x="84" y="191"/>
                  </a:lnTo>
                  <a:lnTo>
                    <a:pt x="83" y="191"/>
                  </a:lnTo>
                  <a:lnTo>
                    <a:pt x="81" y="191"/>
                  </a:lnTo>
                  <a:lnTo>
                    <a:pt x="80" y="191"/>
                  </a:lnTo>
                  <a:lnTo>
                    <a:pt x="80" y="192"/>
                  </a:lnTo>
                  <a:lnTo>
                    <a:pt x="80" y="191"/>
                  </a:lnTo>
                  <a:lnTo>
                    <a:pt x="78" y="191"/>
                  </a:lnTo>
                  <a:lnTo>
                    <a:pt x="78" y="192"/>
                  </a:lnTo>
                  <a:lnTo>
                    <a:pt x="78" y="194"/>
                  </a:lnTo>
                  <a:lnTo>
                    <a:pt x="77" y="194"/>
                  </a:lnTo>
                  <a:lnTo>
                    <a:pt x="77" y="195"/>
                  </a:lnTo>
                  <a:lnTo>
                    <a:pt x="75" y="197"/>
                  </a:lnTo>
                  <a:lnTo>
                    <a:pt x="75" y="195"/>
                  </a:lnTo>
                  <a:lnTo>
                    <a:pt x="74" y="195"/>
                  </a:lnTo>
                  <a:lnTo>
                    <a:pt x="72" y="195"/>
                  </a:lnTo>
                  <a:lnTo>
                    <a:pt x="71" y="195"/>
                  </a:lnTo>
                  <a:lnTo>
                    <a:pt x="69" y="195"/>
                  </a:lnTo>
                  <a:lnTo>
                    <a:pt x="68" y="194"/>
                  </a:lnTo>
                  <a:lnTo>
                    <a:pt x="66" y="194"/>
                  </a:lnTo>
                  <a:lnTo>
                    <a:pt x="65" y="192"/>
                  </a:lnTo>
                  <a:lnTo>
                    <a:pt x="65" y="194"/>
                  </a:lnTo>
                  <a:lnTo>
                    <a:pt x="63" y="194"/>
                  </a:lnTo>
                  <a:lnTo>
                    <a:pt x="62" y="194"/>
                  </a:lnTo>
                  <a:lnTo>
                    <a:pt x="60" y="194"/>
                  </a:lnTo>
                  <a:lnTo>
                    <a:pt x="59" y="194"/>
                  </a:lnTo>
                  <a:lnTo>
                    <a:pt x="59" y="195"/>
                  </a:lnTo>
                  <a:lnTo>
                    <a:pt x="57" y="195"/>
                  </a:lnTo>
                  <a:lnTo>
                    <a:pt x="56" y="197"/>
                  </a:lnTo>
                  <a:lnTo>
                    <a:pt x="54" y="197"/>
                  </a:lnTo>
                  <a:lnTo>
                    <a:pt x="53" y="197"/>
                  </a:lnTo>
                  <a:lnTo>
                    <a:pt x="51" y="198"/>
                  </a:lnTo>
                  <a:lnTo>
                    <a:pt x="50" y="198"/>
                  </a:lnTo>
                  <a:lnTo>
                    <a:pt x="48" y="198"/>
                  </a:lnTo>
                  <a:lnTo>
                    <a:pt x="47" y="200"/>
                  </a:lnTo>
                  <a:lnTo>
                    <a:pt x="47" y="198"/>
                  </a:lnTo>
                  <a:lnTo>
                    <a:pt x="47" y="200"/>
                  </a:lnTo>
                  <a:lnTo>
                    <a:pt x="45" y="200"/>
                  </a:lnTo>
                  <a:lnTo>
                    <a:pt x="44" y="200"/>
                  </a:lnTo>
                  <a:lnTo>
                    <a:pt x="42" y="200"/>
                  </a:lnTo>
                  <a:lnTo>
                    <a:pt x="41" y="200"/>
                  </a:lnTo>
                  <a:lnTo>
                    <a:pt x="39" y="201"/>
                  </a:lnTo>
                  <a:lnTo>
                    <a:pt x="38" y="201"/>
                  </a:lnTo>
                  <a:lnTo>
                    <a:pt x="38" y="200"/>
                  </a:lnTo>
                  <a:lnTo>
                    <a:pt x="35" y="201"/>
                  </a:lnTo>
                  <a:lnTo>
                    <a:pt x="33" y="201"/>
                  </a:lnTo>
                  <a:lnTo>
                    <a:pt x="32" y="203"/>
                  </a:lnTo>
                  <a:lnTo>
                    <a:pt x="30" y="203"/>
                  </a:lnTo>
                  <a:lnTo>
                    <a:pt x="28" y="203"/>
                  </a:lnTo>
                  <a:lnTo>
                    <a:pt x="28" y="201"/>
                  </a:lnTo>
                  <a:lnTo>
                    <a:pt x="27" y="201"/>
                  </a:lnTo>
                  <a:lnTo>
                    <a:pt x="25" y="201"/>
                  </a:lnTo>
                  <a:lnTo>
                    <a:pt x="24" y="201"/>
                  </a:lnTo>
                  <a:lnTo>
                    <a:pt x="24" y="203"/>
                  </a:lnTo>
                  <a:lnTo>
                    <a:pt x="24" y="201"/>
                  </a:lnTo>
                  <a:lnTo>
                    <a:pt x="22" y="201"/>
                  </a:lnTo>
                  <a:lnTo>
                    <a:pt x="22" y="200"/>
                  </a:lnTo>
                  <a:lnTo>
                    <a:pt x="21" y="198"/>
                  </a:lnTo>
                  <a:lnTo>
                    <a:pt x="21" y="197"/>
                  </a:lnTo>
                  <a:lnTo>
                    <a:pt x="19" y="197"/>
                  </a:lnTo>
                  <a:lnTo>
                    <a:pt x="19" y="195"/>
                  </a:lnTo>
                  <a:lnTo>
                    <a:pt x="19" y="194"/>
                  </a:lnTo>
                  <a:lnTo>
                    <a:pt x="19" y="192"/>
                  </a:lnTo>
                  <a:lnTo>
                    <a:pt x="19" y="191"/>
                  </a:lnTo>
                  <a:lnTo>
                    <a:pt x="19" y="189"/>
                  </a:lnTo>
                  <a:lnTo>
                    <a:pt x="18" y="189"/>
                  </a:lnTo>
                  <a:lnTo>
                    <a:pt x="18" y="187"/>
                  </a:lnTo>
                  <a:lnTo>
                    <a:pt x="18" y="186"/>
                  </a:lnTo>
                  <a:lnTo>
                    <a:pt x="18" y="184"/>
                  </a:lnTo>
                  <a:lnTo>
                    <a:pt x="18" y="183"/>
                  </a:lnTo>
                  <a:lnTo>
                    <a:pt x="18" y="181"/>
                  </a:lnTo>
                  <a:lnTo>
                    <a:pt x="18" y="180"/>
                  </a:lnTo>
                  <a:lnTo>
                    <a:pt x="18" y="178"/>
                  </a:lnTo>
                  <a:lnTo>
                    <a:pt x="19" y="178"/>
                  </a:lnTo>
                  <a:lnTo>
                    <a:pt x="18" y="178"/>
                  </a:lnTo>
                  <a:lnTo>
                    <a:pt x="19" y="178"/>
                  </a:lnTo>
                  <a:lnTo>
                    <a:pt x="19" y="175"/>
                  </a:lnTo>
                  <a:lnTo>
                    <a:pt x="21" y="175"/>
                  </a:lnTo>
                  <a:lnTo>
                    <a:pt x="19" y="175"/>
                  </a:lnTo>
                  <a:lnTo>
                    <a:pt x="19" y="174"/>
                  </a:lnTo>
                  <a:lnTo>
                    <a:pt x="19" y="172"/>
                  </a:lnTo>
                  <a:lnTo>
                    <a:pt x="19" y="171"/>
                  </a:lnTo>
                  <a:lnTo>
                    <a:pt x="19" y="169"/>
                  </a:lnTo>
                  <a:lnTo>
                    <a:pt x="19" y="168"/>
                  </a:lnTo>
                  <a:lnTo>
                    <a:pt x="18" y="168"/>
                  </a:lnTo>
                  <a:lnTo>
                    <a:pt x="18" y="166"/>
                  </a:lnTo>
                  <a:lnTo>
                    <a:pt x="18" y="165"/>
                  </a:lnTo>
                  <a:lnTo>
                    <a:pt x="16" y="165"/>
                  </a:lnTo>
                  <a:lnTo>
                    <a:pt x="18" y="165"/>
                  </a:lnTo>
                  <a:lnTo>
                    <a:pt x="18" y="163"/>
                  </a:lnTo>
                  <a:lnTo>
                    <a:pt x="16" y="163"/>
                  </a:lnTo>
                  <a:lnTo>
                    <a:pt x="18" y="163"/>
                  </a:lnTo>
                  <a:lnTo>
                    <a:pt x="16" y="163"/>
                  </a:lnTo>
                  <a:lnTo>
                    <a:pt x="18" y="163"/>
                  </a:lnTo>
                  <a:lnTo>
                    <a:pt x="18" y="162"/>
                  </a:lnTo>
                  <a:lnTo>
                    <a:pt x="16" y="162"/>
                  </a:lnTo>
                  <a:lnTo>
                    <a:pt x="16" y="160"/>
                  </a:lnTo>
                  <a:lnTo>
                    <a:pt x="18" y="160"/>
                  </a:lnTo>
                  <a:lnTo>
                    <a:pt x="16" y="160"/>
                  </a:lnTo>
                  <a:lnTo>
                    <a:pt x="15" y="160"/>
                  </a:lnTo>
                  <a:lnTo>
                    <a:pt x="15" y="159"/>
                  </a:lnTo>
                  <a:lnTo>
                    <a:pt x="13" y="159"/>
                  </a:lnTo>
                  <a:lnTo>
                    <a:pt x="13" y="157"/>
                  </a:lnTo>
                  <a:lnTo>
                    <a:pt x="13" y="156"/>
                  </a:lnTo>
                  <a:lnTo>
                    <a:pt x="12" y="156"/>
                  </a:lnTo>
                  <a:lnTo>
                    <a:pt x="12" y="154"/>
                  </a:lnTo>
                  <a:lnTo>
                    <a:pt x="12" y="153"/>
                  </a:lnTo>
                  <a:lnTo>
                    <a:pt x="12" y="151"/>
                  </a:lnTo>
                  <a:lnTo>
                    <a:pt x="12" y="150"/>
                  </a:lnTo>
                  <a:lnTo>
                    <a:pt x="12" y="148"/>
                  </a:lnTo>
                  <a:lnTo>
                    <a:pt x="10" y="147"/>
                  </a:lnTo>
                  <a:lnTo>
                    <a:pt x="10" y="145"/>
                  </a:lnTo>
                  <a:lnTo>
                    <a:pt x="10" y="144"/>
                  </a:lnTo>
                  <a:lnTo>
                    <a:pt x="9" y="144"/>
                  </a:lnTo>
                  <a:lnTo>
                    <a:pt x="9" y="142"/>
                  </a:lnTo>
                  <a:lnTo>
                    <a:pt x="9" y="141"/>
                  </a:lnTo>
                  <a:lnTo>
                    <a:pt x="9" y="139"/>
                  </a:lnTo>
                  <a:lnTo>
                    <a:pt x="7" y="138"/>
                  </a:lnTo>
                  <a:lnTo>
                    <a:pt x="7" y="136"/>
                  </a:lnTo>
                  <a:lnTo>
                    <a:pt x="6" y="136"/>
                  </a:lnTo>
                  <a:lnTo>
                    <a:pt x="4" y="131"/>
                  </a:lnTo>
                  <a:lnTo>
                    <a:pt x="3" y="131"/>
                  </a:lnTo>
                  <a:lnTo>
                    <a:pt x="1" y="131"/>
                  </a:lnTo>
                  <a:lnTo>
                    <a:pt x="0" y="131"/>
                  </a:lnTo>
                  <a:lnTo>
                    <a:pt x="1" y="130"/>
                  </a:lnTo>
                  <a:lnTo>
                    <a:pt x="1" y="127"/>
                  </a:lnTo>
                  <a:lnTo>
                    <a:pt x="3" y="127"/>
                  </a:lnTo>
                  <a:lnTo>
                    <a:pt x="3" y="125"/>
                  </a:lnTo>
                  <a:lnTo>
                    <a:pt x="1" y="124"/>
                  </a:lnTo>
                  <a:lnTo>
                    <a:pt x="1" y="122"/>
                  </a:lnTo>
                  <a:lnTo>
                    <a:pt x="1" y="121"/>
                  </a:lnTo>
                  <a:lnTo>
                    <a:pt x="1" y="119"/>
                  </a:lnTo>
                  <a:lnTo>
                    <a:pt x="3" y="118"/>
                  </a:lnTo>
                  <a:lnTo>
                    <a:pt x="3" y="116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7"/>
                  </a:lnTo>
                  <a:lnTo>
                    <a:pt x="3" y="104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0" y="101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1" y="97"/>
                  </a:lnTo>
                  <a:lnTo>
                    <a:pt x="3" y="95"/>
                  </a:lnTo>
                  <a:lnTo>
                    <a:pt x="4" y="95"/>
                  </a:lnTo>
                  <a:lnTo>
                    <a:pt x="4" y="94"/>
                  </a:lnTo>
                  <a:lnTo>
                    <a:pt x="6" y="94"/>
                  </a:lnTo>
                  <a:lnTo>
                    <a:pt x="6" y="92"/>
                  </a:lnTo>
                  <a:lnTo>
                    <a:pt x="6" y="91"/>
                  </a:lnTo>
                  <a:lnTo>
                    <a:pt x="6" y="89"/>
                  </a:lnTo>
                  <a:lnTo>
                    <a:pt x="4" y="88"/>
                  </a:lnTo>
                  <a:lnTo>
                    <a:pt x="6" y="88"/>
                  </a:lnTo>
                  <a:lnTo>
                    <a:pt x="6" y="86"/>
                  </a:lnTo>
                  <a:lnTo>
                    <a:pt x="6" y="85"/>
                  </a:lnTo>
                  <a:lnTo>
                    <a:pt x="7" y="85"/>
                  </a:lnTo>
                  <a:lnTo>
                    <a:pt x="7" y="86"/>
                  </a:lnTo>
                  <a:lnTo>
                    <a:pt x="7" y="88"/>
                  </a:lnTo>
                  <a:lnTo>
                    <a:pt x="9" y="88"/>
                  </a:lnTo>
                  <a:lnTo>
                    <a:pt x="9" y="89"/>
                  </a:lnTo>
                  <a:lnTo>
                    <a:pt x="10" y="88"/>
                  </a:lnTo>
                  <a:lnTo>
                    <a:pt x="12" y="88"/>
                  </a:lnTo>
                  <a:lnTo>
                    <a:pt x="13" y="86"/>
                  </a:lnTo>
                  <a:lnTo>
                    <a:pt x="15" y="86"/>
                  </a:lnTo>
                  <a:lnTo>
                    <a:pt x="16" y="86"/>
                  </a:lnTo>
                  <a:lnTo>
                    <a:pt x="18" y="86"/>
                  </a:lnTo>
                  <a:lnTo>
                    <a:pt x="19" y="86"/>
                  </a:lnTo>
                  <a:lnTo>
                    <a:pt x="19" y="85"/>
                  </a:lnTo>
                  <a:lnTo>
                    <a:pt x="21" y="83"/>
                  </a:lnTo>
                  <a:lnTo>
                    <a:pt x="21" y="85"/>
                  </a:lnTo>
                  <a:lnTo>
                    <a:pt x="22" y="85"/>
                  </a:lnTo>
                  <a:lnTo>
                    <a:pt x="22" y="83"/>
                  </a:lnTo>
                  <a:lnTo>
                    <a:pt x="22" y="85"/>
                  </a:lnTo>
                  <a:lnTo>
                    <a:pt x="24" y="85"/>
                  </a:lnTo>
                  <a:lnTo>
                    <a:pt x="24" y="86"/>
                  </a:lnTo>
                  <a:lnTo>
                    <a:pt x="25" y="86"/>
                  </a:lnTo>
                  <a:lnTo>
                    <a:pt x="27" y="86"/>
                  </a:lnTo>
                  <a:lnTo>
                    <a:pt x="27" y="85"/>
                  </a:lnTo>
                  <a:lnTo>
                    <a:pt x="28" y="85"/>
                  </a:lnTo>
                  <a:lnTo>
                    <a:pt x="30" y="85"/>
                  </a:lnTo>
                  <a:lnTo>
                    <a:pt x="30" y="83"/>
                  </a:lnTo>
                  <a:lnTo>
                    <a:pt x="32" y="83"/>
                  </a:lnTo>
                  <a:lnTo>
                    <a:pt x="32" y="81"/>
                  </a:lnTo>
                  <a:lnTo>
                    <a:pt x="33" y="81"/>
                  </a:lnTo>
                  <a:lnTo>
                    <a:pt x="33" y="83"/>
                  </a:lnTo>
                  <a:lnTo>
                    <a:pt x="35" y="83"/>
                  </a:lnTo>
                  <a:lnTo>
                    <a:pt x="36" y="81"/>
                  </a:lnTo>
                  <a:lnTo>
                    <a:pt x="38" y="81"/>
                  </a:lnTo>
                  <a:lnTo>
                    <a:pt x="39" y="81"/>
                  </a:lnTo>
                  <a:lnTo>
                    <a:pt x="41" y="81"/>
                  </a:lnTo>
                  <a:lnTo>
                    <a:pt x="42" y="80"/>
                  </a:lnTo>
                  <a:lnTo>
                    <a:pt x="44" y="80"/>
                  </a:lnTo>
                  <a:lnTo>
                    <a:pt x="44" y="78"/>
                  </a:lnTo>
                  <a:lnTo>
                    <a:pt x="45" y="77"/>
                  </a:lnTo>
                  <a:lnTo>
                    <a:pt x="48" y="77"/>
                  </a:lnTo>
                  <a:lnTo>
                    <a:pt x="51" y="77"/>
                  </a:lnTo>
                  <a:lnTo>
                    <a:pt x="51" y="75"/>
                  </a:lnTo>
                  <a:lnTo>
                    <a:pt x="51" y="74"/>
                  </a:lnTo>
                  <a:lnTo>
                    <a:pt x="54" y="72"/>
                  </a:lnTo>
                  <a:lnTo>
                    <a:pt x="54" y="71"/>
                  </a:lnTo>
                  <a:lnTo>
                    <a:pt x="53" y="69"/>
                  </a:lnTo>
                  <a:lnTo>
                    <a:pt x="54" y="69"/>
                  </a:lnTo>
                  <a:lnTo>
                    <a:pt x="54" y="68"/>
                  </a:lnTo>
                  <a:lnTo>
                    <a:pt x="56" y="63"/>
                  </a:lnTo>
                  <a:lnTo>
                    <a:pt x="53" y="62"/>
                  </a:lnTo>
                  <a:lnTo>
                    <a:pt x="54" y="60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7" y="54"/>
                  </a:lnTo>
                  <a:lnTo>
                    <a:pt x="57" y="51"/>
                  </a:lnTo>
                  <a:lnTo>
                    <a:pt x="59" y="51"/>
                  </a:lnTo>
                  <a:lnTo>
                    <a:pt x="60" y="47"/>
                  </a:lnTo>
                  <a:lnTo>
                    <a:pt x="62" y="47"/>
                  </a:lnTo>
                  <a:lnTo>
                    <a:pt x="63" y="45"/>
                  </a:lnTo>
                  <a:lnTo>
                    <a:pt x="63" y="47"/>
                  </a:lnTo>
                  <a:lnTo>
                    <a:pt x="65" y="47"/>
                  </a:lnTo>
                  <a:lnTo>
                    <a:pt x="63" y="48"/>
                  </a:lnTo>
                  <a:lnTo>
                    <a:pt x="65" y="48"/>
                  </a:lnTo>
                  <a:lnTo>
                    <a:pt x="66" y="48"/>
                  </a:lnTo>
                  <a:lnTo>
                    <a:pt x="66" y="50"/>
                  </a:lnTo>
                  <a:lnTo>
                    <a:pt x="69" y="48"/>
                  </a:lnTo>
                  <a:lnTo>
                    <a:pt x="71" y="48"/>
                  </a:lnTo>
                  <a:lnTo>
                    <a:pt x="72" y="51"/>
                  </a:lnTo>
                  <a:lnTo>
                    <a:pt x="72" y="53"/>
                  </a:lnTo>
                  <a:lnTo>
                    <a:pt x="74" y="54"/>
                  </a:lnTo>
                  <a:lnTo>
                    <a:pt x="75" y="54"/>
                  </a:lnTo>
                  <a:lnTo>
                    <a:pt x="75" y="56"/>
                  </a:lnTo>
                  <a:lnTo>
                    <a:pt x="77" y="56"/>
                  </a:lnTo>
                  <a:lnTo>
                    <a:pt x="78" y="56"/>
                  </a:lnTo>
                  <a:lnTo>
                    <a:pt x="78" y="54"/>
                  </a:lnTo>
                  <a:lnTo>
                    <a:pt x="78" y="53"/>
                  </a:lnTo>
                  <a:lnTo>
                    <a:pt x="80" y="53"/>
                  </a:lnTo>
                  <a:lnTo>
                    <a:pt x="80" y="51"/>
                  </a:lnTo>
                  <a:lnTo>
                    <a:pt x="81" y="51"/>
                  </a:lnTo>
                  <a:lnTo>
                    <a:pt x="83" y="51"/>
                  </a:lnTo>
                  <a:lnTo>
                    <a:pt x="84" y="51"/>
                  </a:lnTo>
                  <a:lnTo>
                    <a:pt x="86" y="50"/>
                  </a:lnTo>
                  <a:lnTo>
                    <a:pt x="86" y="48"/>
                  </a:lnTo>
                  <a:lnTo>
                    <a:pt x="88" y="48"/>
                  </a:lnTo>
                  <a:lnTo>
                    <a:pt x="88" y="47"/>
                  </a:lnTo>
                  <a:lnTo>
                    <a:pt x="88" y="45"/>
                  </a:lnTo>
                  <a:lnTo>
                    <a:pt x="89" y="45"/>
                  </a:lnTo>
                  <a:lnTo>
                    <a:pt x="91" y="45"/>
                  </a:lnTo>
                  <a:lnTo>
                    <a:pt x="92" y="45"/>
                  </a:lnTo>
                  <a:lnTo>
                    <a:pt x="94" y="45"/>
                  </a:lnTo>
                  <a:lnTo>
                    <a:pt x="95" y="47"/>
                  </a:lnTo>
                  <a:lnTo>
                    <a:pt x="95" y="48"/>
                  </a:lnTo>
                  <a:lnTo>
                    <a:pt x="97" y="48"/>
                  </a:lnTo>
                  <a:lnTo>
                    <a:pt x="98" y="45"/>
                  </a:lnTo>
                  <a:lnTo>
                    <a:pt x="100" y="44"/>
                  </a:lnTo>
                  <a:lnTo>
                    <a:pt x="101" y="44"/>
                  </a:lnTo>
                  <a:lnTo>
                    <a:pt x="103" y="44"/>
                  </a:lnTo>
                  <a:lnTo>
                    <a:pt x="104" y="44"/>
                  </a:lnTo>
                  <a:lnTo>
                    <a:pt x="106" y="44"/>
                  </a:lnTo>
                  <a:lnTo>
                    <a:pt x="106" y="45"/>
                  </a:lnTo>
                  <a:lnTo>
                    <a:pt x="107" y="45"/>
                  </a:lnTo>
                  <a:lnTo>
                    <a:pt x="109" y="45"/>
                  </a:lnTo>
                  <a:lnTo>
                    <a:pt x="109" y="47"/>
                  </a:lnTo>
                  <a:lnTo>
                    <a:pt x="110" y="47"/>
                  </a:lnTo>
                  <a:lnTo>
                    <a:pt x="110" y="48"/>
                  </a:lnTo>
                  <a:lnTo>
                    <a:pt x="110" y="50"/>
                  </a:lnTo>
                  <a:lnTo>
                    <a:pt x="110" y="51"/>
                  </a:lnTo>
                  <a:lnTo>
                    <a:pt x="112" y="51"/>
                  </a:lnTo>
                  <a:lnTo>
                    <a:pt x="113" y="51"/>
                  </a:lnTo>
                  <a:lnTo>
                    <a:pt x="115" y="51"/>
                  </a:lnTo>
                  <a:lnTo>
                    <a:pt x="116" y="51"/>
                  </a:lnTo>
                  <a:lnTo>
                    <a:pt x="116" y="50"/>
                  </a:lnTo>
                  <a:lnTo>
                    <a:pt x="118" y="50"/>
                  </a:lnTo>
                  <a:lnTo>
                    <a:pt x="118" y="53"/>
                  </a:lnTo>
                  <a:lnTo>
                    <a:pt x="119" y="53"/>
                  </a:lnTo>
                  <a:lnTo>
                    <a:pt x="118" y="54"/>
                  </a:lnTo>
                  <a:lnTo>
                    <a:pt x="118" y="56"/>
                  </a:lnTo>
                  <a:lnTo>
                    <a:pt x="118" y="57"/>
                  </a:lnTo>
                  <a:lnTo>
                    <a:pt x="119" y="57"/>
                  </a:lnTo>
                  <a:lnTo>
                    <a:pt x="119" y="59"/>
                  </a:lnTo>
                  <a:lnTo>
                    <a:pt x="121" y="59"/>
                  </a:lnTo>
                  <a:lnTo>
                    <a:pt x="121" y="60"/>
                  </a:lnTo>
                  <a:lnTo>
                    <a:pt x="121" y="59"/>
                  </a:lnTo>
                  <a:lnTo>
                    <a:pt x="121" y="60"/>
                  </a:lnTo>
                  <a:lnTo>
                    <a:pt x="122" y="60"/>
                  </a:lnTo>
                  <a:lnTo>
                    <a:pt x="122" y="62"/>
                  </a:lnTo>
                  <a:lnTo>
                    <a:pt x="122" y="63"/>
                  </a:lnTo>
                  <a:lnTo>
                    <a:pt x="122" y="65"/>
                  </a:lnTo>
                  <a:lnTo>
                    <a:pt x="122" y="66"/>
                  </a:lnTo>
                  <a:lnTo>
                    <a:pt x="122" y="68"/>
                  </a:lnTo>
                  <a:lnTo>
                    <a:pt x="124" y="68"/>
                  </a:lnTo>
                  <a:lnTo>
                    <a:pt x="125" y="68"/>
                  </a:lnTo>
                  <a:lnTo>
                    <a:pt x="125" y="69"/>
                  </a:lnTo>
                  <a:lnTo>
                    <a:pt x="125" y="71"/>
                  </a:lnTo>
                  <a:lnTo>
                    <a:pt x="125" y="72"/>
                  </a:lnTo>
                  <a:lnTo>
                    <a:pt x="127" y="72"/>
                  </a:lnTo>
                  <a:lnTo>
                    <a:pt x="127" y="74"/>
                  </a:lnTo>
                  <a:lnTo>
                    <a:pt x="127" y="75"/>
                  </a:lnTo>
                  <a:lnTo>
                    <a:pt x="127" y="78"/>
                  </a:lnTo>
                  <a:lnTo>
                    <a:pt x="127" y="80"/>
                  </a:lnTo>
                  <a:lnTo>
                    <a:pt x="128" y="80"/>
                  </a:lnTo>
                  <a:lnTo>
                    <a:pt x="128" y="81"/>
                  </a:lnTo>
                  <a:lnTo>
                    <a:pt x="130" y="83"/>
                  </a:lnTo>
                  <a:lnTo>
                    <a:pt x="131" y="85"/>
                  </a:lnTo>
                  <a:lnTo>
                    <a:pt x="131" y="86"/>
                  </a:lnTo>
                  <a:lnTo>
                    <a:pt x="133" y="86"/>
                  </a:lnTo>
                  <a:lnTo>
                    <a:pt x="134" y="86"/>
                  </a:lnTo>
                  <a:lnTo>
                    <a:pt x="136" y="88"/>
                  </a:lnTo>
                  <a:lnTo>
                    <a:pt x="137" y="88"/>
                  </a:lnTo>
                  <a:lnTo>
                    <a:pt x="137" y="86"/>
                  </a:lnTo>
                  <a:lnTo>
                    <a:pt x="139" y="86"/>
                  </a:lnTo>
                  <a:lnTo>
                    <a:pt x="140" y="86"/>
                  </a:lnTo>
                  <a:lnTo>
                    <a:pt x="140" y="85"/>
                  </a:lnTo>
                  <a:lnTo>
                    <a:pt x="142" y="83"/>
                  </a:lnTo>
                  <a:lnTo>
                    <a:pt x="142" y="81"/>
                  </a:lnTo>
                  <a:lnTo>
                    <a:pt x="142" y="80"/>
                  </a:lnTo>
                  <a:lnTo>
                    <a:pt x="143" y="80"/>
                  </a:lnTo>
                  <a:lnTo>
                    <a:pt x="143" y="78"/>
                  </a:lnTo>
                  <a:lnTo>
                    <a:pt x="145" y="78"/>
                  </a:lnTo>
                  <a:lnTo>
                    <a:pt x="145" y="77"/>
                  </a:lnTo>
                  <a:lnTo>
                    <a:pt x="147" y="77"/>
                  </a:lnTo>
                  <a:lnTo>
                    <a:pt x="147" y="75"/>
                  </a:lnTo>
                  <a:lnTo>
                    <a:pt x="147" y="74"/>
                  </a:lnTo>
                  <a:lnTo>
                    <a:pt x="148" y="74"/>
                  </a:lnTo>
                  <a:lnTo>
                    <a:pt x="148" y="72"/>
                  </a:lnTo>
                  <a:lnTo>
                    <a:pt x="148" y="71"/>
                  </a:lnTo>
                  <a:lnTo>
                    <a:pt x="150" y="71"/>
                  </a:lnTo>
                  <a:lnTo>
                    <a:pt x="150" y="69"/>
                  </a:lnTo>
                  <a:lnTo>
                    <a:pt x="150" y="68"/>
                  </a:lnTo>
                  <a:lnTo>
                    <a:pt x="150" y="66"/>
                  </a:lnTo>
                  <a:lnTo>
                    <a:pt x="151" y="66"/>
                  </a:lnTo>
                  <a:lnTo>
                    <a:pt x="150" y="66"/>
                  </a:lnTo>
                  <a:lnTo>
                    <a:pt x="150" y="65"/>
                  </a:lnTo>
                  <a:lnTo>
                    <a:pt x="150" y="63"/>
                  </a:lnTo>
                  <a:lnTo>
                    <a:pt x="148" y="63"/>
                  </a:lnTo>
                  <a:lnTo>
                    <a:pt x="148" y="62"/>
                  </a:lnTo>
                  <a:lnTo>
                    <a:pt x="147" y="62"/>
                  </a:lnTo>
                  <a:lnTo>
                    <a:pt x="147" y="60"/>
                  </a:lnTo>
                  <a:lnTo>
                    <a:pt x="147" y="59"/>
                  </a:lnTo>
                  <a:lnTo>
                    <a:pt x="148" y="59"/>
                  </a:lnTo>
                  <a:lnTo>
                    <a:pt x="148" y="57"/>
                  </a:lnTo>
                  <a:lnTo>
                    <a:pt x="148" y="56"/>
                  </a:lnTo>
                  <a:lnTo>
                    <a:pt x="147" y="56"/>
                  </a:lnTo>
                  <a:lnTo>
                    <a:pt x="145" y="56"/>
                  </a:lnTo>
                  <a:lnTo>
                    <a:pt x="145" y="54"/>
                  </a:lnTo>
                  <a:lnTo>
                    <a:pt x="143" y="54"/>
                  </a:lnTo>
                  <a:lnTo>
                    <a:pt x="143" y="53"/>
                  </a:lnTo>
                  <a:lnTo>
                    <a:pt x="142" y="53"/>
                  </a:lnTo>
                  <a:lnTo>
                    <a:pt x="142" y="51"/>
                  </a:lnTo>
                  <a:lnTo>
                    <a:pt x="142" y="50"/>
                  </a:lnTo>
                  <a:lnTo>
                    <a:pt x="142" y="51"/>
                  </a:lnTo>
                  <a:lnTo>
                    <a:pt x="142" y="50"/>
                  </a:lnTo>
                  <a:lnTo>
                    <a:pt x="142" y="48"/>
                  </a:lnTo>
                  <a:lnTo>
                    <a:pt x="142" y="50"/>
                  </a:lnTo>
                  <a:lnTo>
                    <a:pt x="142" y="48"/>
                  </a:lnTo>
                  <a:lnTo>
                    <a:pt x="142" y="47"/>
                  </a:lnTo>
                  <a:lnTo>
                    <a:pt x="143" y="47"/>
                  </a:lnTo>
                  <a:lnTo>
                    <a:pt x="143" y="45"/>
                  </a:lnTo>
                  <a:lnTo>
                    <a:pt x="143" y="44"/>
                  </a:lnTo>
                  <a:lnTo>
                    <a:pt x="145" y="44"/>
                  </a:lnTo>
                  <a:lnTo>
                    <a:pt x="147" y="44"/>
                  </a:lnTo>
                  <a:lnTo>
                    <a:pt x="147" y="42"/>
                  </a:lnTo>
                  <a:lnTo>
                    <a:pt x="147" y="41"/>
                  </a:lnTo>
                  <a:lnTo>
                    <a:pt x="147" y="39"/>
                  </a:lnTo>
                  <a:lnTo>
                    <a:pt x="147" y="38"/>
                  </a:lnTo>
                  <a:lnTo>
                    <a:pt x="147" y="36"/>
                  </a:lnTo>
                  <a:lnTo>
                    <a:pt x="147" y="35"/>
                  </a:lnTo>
                  <a:lnTo>
                    <a:pt x="147" y="33"/>
                  </a:lnTo>
                  <a:lnTo>
                    <a:pt x="145" y="33"/>
                  </a:lnTo>
                  <a:lnTo>
                    <a:pt x="145" y="32"/>
                  </a:lnTo>
                  <a:lnTo>
                    <a:pt x="143" y="30"/>
                  </a:lnTo>
                  <a:lnTo>
                    <a:pt x="143" y="28"/>
                  </a:lnTo>
                  <a:lnTo>
                    <a:pt x="145" y="28"/>
                  </a:lnTo>
                  <a:lnTo>
                    <a:pt x="147" y="27"/>
                  </a:lnTo>
                  <a:lnTo>
                    <a:pt x="147" y="25"/>
                  </a:lnTo>
                  <a:lnTo>
                    <a:pt x="147" y="24"/>
                  </a:lnTo>
                  <a:lnTo>
                    <a:pt x="147" y="22"/>
                  </a:lnTo>
                  <a:lnTo>
                    <a:pt x="145" y="22"/>
                  </a:lnTo>
                  <a:lnTo>
                    <a:pt x="145" y="21"/>
                  </a:lnTo>
                  <a:lnTo>
                    <a:pt x="147" y="21"/>
                  </a:lnTo>
                  <a:lnTo>
                    <a:pt x="147" y="19"/>
                  </a:lnTo>
                  <a:lnTo>
                    <a:pt x="148" y="19"/>
                  </a:lnTo>
                  <a:lnTo>
                    <a:pt x="148" y="21"/>
                  </a:lnTo>
                  <a:lnTo>
                    <a:pt x="150" y="21"/>
                  </a:lnTo>
                  <a:lnTo>
                    <a:pt x="150" y="19"/>
                  </a:lnTo>
                  <a:lnTo>
                    <a:pt x="151" y="19"/>
                  </a:lnTo>
                  <a:lnTo>
                    <a:pt x="153" y="19"/>
                  </a:lnTo>
                  <a:lnTo>
                    <a:pt x="154" y="19"/>
                  </a:lnTo>
                  <a:lnTo>
                    <a:pt x="156" y="19"/>
                  </a:lnTo>
                  <a:lnTo>
                    <a:pt x="156" y="21"/>
                  </a:lnTo>
                  <a:lnTo>
                    <a:pt x="154" y="21"/>
                  </a:lnTo>
                  <a:lnTo>
                    <a:pt x="156" y="21"/>
                  </a:lnTo>
                  <a:lnTo>
                    <a:pt x="156" y="22"/>
                  </a:lnTo>
                  <a:lnTo>
                    <a:pt x="156" y="21"/>
                  </a:lnTo>
                  <a:lnTo>
                    <a:pt x="156" y="19"/>
                  </a:lnTo>
                  <a:lnTo>
                    <a:pt x="157" y="19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9" y="19"/>
                  </a:lnTo>
                  <a:lnTo>
                    <a:pt x="157" y="19"/>
                  </a:lnTo>
                  <a:lnTo>
                    <a:pt x="159" y="19"/>
                  </a:lnTo>
                  <a:lnTo>
                    <a:pt x="159" y="18"/>
                  </a:lnTo>
                  <a:lnTo>
                    <a:pt x="159" y="16"/>
                  </a:lnTo>
                  <a:lnTo>
                    <a:pt x="160" y="16"/>
                  </a:lnTo>
                  <a:lnTo>
                    <a:pt x="160" y="18"/>
                  </a:lnTo>
                  <a:lnTo>
                    <a:pt x="162" y="18"/>
                  </a:lnTo>
                  <a:lnTo>
                    <a:pt x="163" y="18"/>
                  </a:lnTo>
                  <a:lnTo>
                    <a:pt x="163" y="19"/>
                  </a:lnTo>
                  <a:lnTo>
                    <a:pt x="165" y="19"/>
                  </a:lnTo>
                  <a:lnTo>
                    <a:pt x="165" y="18"/>
                  </a:lnTo>
                  <a:lnTo>
                    <a:pt x="166" y="18"/>
                  </a:lnTo>
                  <a:lnTo>
                    <a:pt x="165" y="18"/>
                  </a:lnTo>
                  <a:lnTo>
                    <a:pt x="166" y="18"/>
                  </a:lnTo>
                  <a:lnTo>
                    <a:pt x="166" y="16"/>
                  </a:lnTo>
                  <a:lnTo>
                    <a:pt x="168" y="16"/>
                  </a:lnTo>
                  <a:lnTo>
                    <a:pt x="168" y="18"/>
                  </a:lnTo>
                  <a:lnTo>
                    <a:pt x="169" y="18"/>
                  </a:lnTo>
                  <a:lnTo>
                    <a:pt x="171" y="18"/>
                  </a:lnTo>
                  <a:lnTo>
                    <a:pt x="171" y="16"/>
                  </a:lnTo>
                  <a:lnTo>
                    <a:pt x="171" y="15"/>
                  </a:lnTo>
                  <a:lnTo>
                    <a:pt x="172" y="15"/>
                  </a:lnTo>
                  <a:lnTo>
                    <a:pt x="172" y="13"/>
                  </a:lnTo>
                  <a:lnTo>
                    <a:pt x="172" y="12"/>
                  </a:lnTo>
                  <a:lnTo>
                    <a:pt x="174" y="12"/>
                  </a:lnTo>
                  <a:lnTo>
                    <a:pt x="174" y="10"/>
                  </a:lnTo>
                  <a:lnTo>
                    <a:pt x="175" y="10"/>
                  </a:lnTo>
                  <a:lnTo>
                    <a:pt x="177" y="12"/>
                  </a:lnTo>
                  <a:lnTo>
                    <a:pt x="178" y="12"/>
                  </a:lnTo>
                  <a:lnTo>
                    <a:pt x="178" y="13"/>
                  </a:lnTo>
                  <a:lnTo>
                    <a:pt x="180" y="13"/>
                  </a:lnTo>
                  <a:lnTo>
                    <a:pt x="181" y="13"/>
                  </a:lnTo>
                  <a:lnTo>
                    <a:pt x="181" y="12"/>
                  </a:lnTo>
                  <a:lnTo>
                    <a:pt x="181" y="10"/>
                  </a:lnTo>
                  <a:lnTo>
                    <a:pt x="180" y="9"/>
                  </a:lnTo>
                  <a:lnTo>
                    <a:pt x="180" y="7"/>
                  </a:lnTo>
                  <a:lnTo>
                    <a:pt x="181" y="7"/>
                  </a:lnTo>
                  <a:lnTo>
                    <a:pt x="183" y="7"/>
                  </a:lnTo>
                  <a:lnTo>
                    <a:pt x="184" y="7"/>
                  </a:lnTo>
                  <a:lnTo>
                    <a:pt x="186" y="7"/>
                  </a:lnTo>
                  <a:lnTo>
                    <a:pt x="187" y="7"/>
                  </a:lnTo>
                  <a:lnTo>
                    <a:pt x="187" y="6"/>
                  </a:lnTo>
                  <a:lnTo>
                    <a:pt x="189" y="6"/>
                  </a:lnTo>
                  <a:lnTo>
                    <a:pt x="190" y="6"/>
                  </a:lnTo>
                  <a:lnTo>
                    <a:pt x="192" y="6"/>
                  </a:lnTo>
                  <a:lnTo>
                    <a:pt x="192" y="4"/>
                  </a:lnTo>
                  <a:lnTo>
                    <a:pt x="193" y="4"/>
                  </a:lnTo>
                  <a:lnTo>
                    <a:pt x="195" y="4"/>
                  </a:lnTo>
                  <a:lnTo>
                    <a:pt x="195" y="3"/>
                  </a:lnTo>
                  <a:lnTo>
                    <a:pt x="196" y="3"/>
                  </a:lnTo>
                  <a:lnTo>
                    <a:pt x="198" y="3"/>
                  </a:lnTo>
                  <a:lnTo>
                    <a:pt x="199" y="3"/>
                  </a:lnTo>
                  <a:lnTo>
                    <a:pt x="199" y="1"/>
                  </a:lnTo>
                  <a:lnTo>
                    <a:pt x="201" y="1"/>
                  </a:lnTo>
                  <a:lnTo>
                    <a:pt x="203" y="1"/>
                  </a:lnTo>
                  <a:lnTo>
                    <a:pt x="203" y="3"/>
                  </a:lnTo>
                  <a:lnTo>
                    <a:pt x="204" y="3"/>
                  </a:lnTo>
                  <a:lnTo>
                    <a:pt x="206" y="3"/>
                  </a:lnTo>
                  <a:lnTo>
                    <a:pt x="207" y="3"/>
                  </a:lnTo>
                  <a:lnTo>
                    <a:pt x="206" y="3"/>
                  </a:lnTo>
                  <a:lnTo>
                    <a:pt x="207" y="3"/>
                  </a:lnTo>
                  <a:lnTo>
                    <a:pt x="209" y="4"/>
                  </a:lnTo>
                  <a:lnTo>
                    <a:pt x="210" y="4"/>
                  </a:lnTo>
                  <a:lnTo>
                    <a:pt x="210" y="6"/>
                  </a:lnTo>
                  <a:lnTo>
                    <a:pt x="210" y="7"/>
                  </a:lnTo>
                  <a:lnTo>
                    <a:pt x="212" y="7"/>
                  </a:lnTo>
                  <a:lnTo>
                    <a:pt x="212" y="9"/>
                  </a:lnTo>
                  <a:lnTo>
                    <a:pt x="212" y="7"/>
                  </a:lnTo>
                  <a:lnTo>
                    <a:pt x="212" y="9"/>
                  </a:lnTo>
                  <a:lnTo>
                    <a:pt x="213" y="9"/>
                  </a:lnTo>
                  <a:lnTo>
                    <a:pt x="215" y="9"/>
                  </a:lnTo>
                  <a:lnTo>
                    <a:pt x="216" y="9"/>
                  </a:lnTo>
                  <a:lnTo>
                    <a:pt x="216" y="10"/>
                  </a:lnTo>
                  <a:lnTo>
                    <a:pt x="216" y="12"/>
                  </a:lnTo>
                  <a:lnTo>
                    <a:pt x="218" y="12"/>
                  </a:lnTo>
                  <a:lnTo>
                    <a:pt x="218" y="13"/>
                  </a:lnTo>
                  <a:lnTo>
                    <a:pt x="219" y="15"/>
                  </a:lnTo>
                  <a:lnTo>
                    <a:pt x="218" y="15"/>
                  </a:lnTo>
                  <a:lnTo>
                    <a:pt x="218" y="16"/>
                  </a:lnTo>
                  <a:lnTo>
                    <a:pt x="218" y="18"/>
                  </a:lnTo>
                  <a:lnTo>
                    <a:pt x="219" y="18"/>
                  </a:lnTo>
                  <a:lnTo>
                    <a:pt x="218" y="18"/>
                  </a:lnTo>
                  <a:lnTo>
                    <a:pt x="219" y="18"/>
                  </a:lnTo>
                  <a:lnTo>
                    <a:pt x="219" y="19"/>
                  </a:lnTo>
                  <a:lnTo>
                    <a:pt x="219" y="21"/>
                  </a:lnTo>
                  <a:lnTo>
                    <a:pt x="219" y="22"/>
                  </a:lnTo>
                  <a:lnTo>
                    <a:pt x="219" y="24"/>
                  </a:lnTo>
                  <a:lnTo>
                    <a:pt x="221" y="24"/>
                  </a:lnTo>
                  <a:lnTo>
                    <a:pt x="219" y="24"/>
                  </a:lnTo>
                  <a:lnTo>
                    <a:pt x="219" y="25"/>
                  </a:lnTo>
                  <a:lnTo>
                    <a:pt x="221" y="25"/>
                  </a:lnTo>
                  <a:lnTo>
                    <a:pt x="222" y="25"/>
                  </a:lnTo>
                  <a:lnTo>
                    <a:pt x="224" y="25"/>
                  </a:lnTo>
                  <a:lnTo>
                    <a:pt x="225" y="25"/>
                  </a:lnTo>
                  <a:lnTo>
                    <a:pt x="227" y="25"/>
                  </a:lnTo>
                  <a:lnTo>
                    <a:pt x="227" y="24"/>
                  </a:lnTo>
                  <a:lnTo>
                    <a:pt x="227" y="25"/>
                  </a:lnTo>
                  <a:lnTo>
                    <a:pt x="228" y="25"/>
                  </a:lnTo>
                  <a:lnTo>
                    <a:pt x="230" y="24"/>
                  </a:lnTo>
                  <a:lnTo>
                    <a:pt x="230" y="25"/>
                  </a:lnTo>
                  <a:lnTo>
                    <a:pt x="231" y="24"/>
                  </a:lnTo>
                  <a:lnTo>
                    <a:pt x="233" y="24"/>
                  </a:lnTo>
                  <a:lnTo>
                    <a:pt x="233" y="22"/>
                  </a:lnTo>
                  <a:lnTo>
                    <a:pt x="234" y="21"/>
                  </a:lnTo>
                  <a:lnTo>
                    <a:pt x="234" y="19"/>
                  </a:lnTo>
                  <a:lnTo>
                    <a:pt x="234" y="18"/>
                  </a:lnTo>
                  <a:lnTo>
                    <a:pt x="236" y="18"/>
                  </a:lnTo>
                  <a:lnTo>
                    <a:pt x="237" y="18"/>
                  </a:lnTo>
                  <a:lnTo>
                    <a:pt x="239" y="18"/>
                  </a:lnTo>
                  <a:lnTo>
                    <a:pt x="239" y="16"/>
                  </a:lnTo>
                  <a:lnTo>
                    <a:pt x="239" y="15"/>
                  </a:lnTo>
                  <a:lnTo>
                    <a:pt x="240" y="15"/>
                  </a:lnTo>
                  <a:lnTo>
                    <a:pt x="242" y="15"/>
                  </a:lnTo>
                  <a:lnTo>
                    <a:pt x="242" y="13"/>
                  </a:lnTo>
                  <a:lnTo>
                    <a:pt x="242" y="12"/>
                  </a:lnTo>
                  <a:lnTo>
                    <a:pt x="243" y="12"/>
                  </a:lnTo>
                  <a:lnTo>
                    <a:pt x="243" y="10"/>
                  </a:lnTo>
                  <a:lnTo>
                    <a:pt x="245" y="10"/>
                  </a:lnTo>
                  <a:lnTo>
                    <a:pt x="246" y="10"/>
                  </a:lnTo>
                  <a:lnTo>
                    <a:pt x="248" y="10"/>
                  </a:lnTo>
                  <a:lnTo>
                    <a:pt x="248" y="12"/>
                  </a:lnTo>
                  <a:lnTo>
                    <a:pt x="249" y="12"/>
                  </a:lnTo>
                  <a:lnTo>
                    <a:pt x="251" y="12"/>
                  </a:lnTo>
                  <a:lnTo>
                    <a:pt x="251" y="13"/>
                  </a:lnTo>
                  <a:lnTo>
                    <a:pt x="252" y="13"/>
                  </a:lnTo>
                  <a:lnTo>
                    <a:pt x="252" y="15"/>
                  </a:lnTo>
                  <a:lnTo>
                    <a:pt x="254" y="15"/>
                  </a:lnTo>
                  <a:lnTo>
                    <a:pt x="254" y="13"/>
                  </a:lnTo>
                  <a:lnTo>
                    <a:pt x="254" y="12"/>
                  </a:lnTo>
                  <a:lnTo>
                    <a:pt x="254" y="10"/>
                  </a:lnTo>
                  <a:lnTo>
                    <a:pt x="254" y="9"/>
                  </a:lnTo>
                  <a:lnTo>
                    <a:pt x="254" y="7"/>
                  </a:lnTo>
                  <a:lnTo>
                    <a:pt x="254" y="6"/>
                  </a:lnTo>
                  <a:lnTo>
                    <a:pt x="252" y="6"/>
                  </a:lnTo>
                  <a:lnTo>
                    <a:pt x="252" y="4"/>
                  </a:lnTo>
                  <a:lnTo>
                    <a:pt x="252" y="3"/>
                  </a:lnTo>
                  <a:lnTo>
                    <a:pt x="251" y="3"/>
                  </a:lnTo>
                  <a:lnTo>
                    <a:pt x="249" y="1"/>
                  </a:lnTo>
                  <a:lnTo>
                    <a:pt x="251" y="1"/>
                  </a:lnTo>
                  <a:lnTo>
                    <a:pt x="251" y="0"/>
                  </a:lnTo>
                  <a:lnTo>
                    <a:pt x="252" y="0"/>
                  </a:lnTo>
                  <a:lnTo>
                    <a:pt x="251" y="0"/>
                  </a:lnTo>
                  <a:lnTo>
                    <a:pt x="252" y="0"/>
                  </a:lnTo>
                  <a:lnTo>
                    <a:pt x="254" y="1"/>
                  </a:lnTo>
                  <a:lnTo>
                    <a:pt x="254" y="3"/>
                  </a:lnTo>
                  <a:lnTo>
                    <a:pt x="255" y="3"/>
                  </a:lnTo>
                  <a:lnTo>
                    <a:pt x="255" y="1"/>
                  </a:lnTo>
                  <a:lnTo>
                    <a:pt x="257" y="3"/>
                  </a:lnTo>
                  <a:lnTo>
                    <a:pt x="259" y="3"/>
                  </a:lnTo>
                  <a:lnTo>
                    <a:pt x="257" y="3"/>
                  </a:lnTo>
                  <a:lnTo>
                    <a:pt x="257" y="4"/>
                  </a:lnTo>
                  <a:lnTo>
                    <a:pt x="259" y="4"/>
                  </a:lnTo>
                  <a:lnTo>
                    <a:pt x="259" y="6"/>
                  </a:lnTo>
                  <a:lnTo>
                    <a:pt x="259" y="7"/>
                  </a:lnTo>
                  <a:lnTo>
                    <a:pt x="260" y="7"/>
                  </a:lnTo>
                  <a:lnTo>
                    <a:pt x="262" y="7"/>
                  </a:lnTo>
                  <a:lnTo>
                    <a:pt x="262" y="6"/>
                  </a:lnTo>
                  <a:lnTo>
                    <a:pt x="263" y="6"/>
                  </a:lnTo>
                  <a:lnTo>
                    <a:pt x="263" y="4"/>
                  </a:lnTo>
                  <a:lnTo>
                    <a:pt x="265" y="3"/>
                  </a:lnTo>
                  <a:lnTo>
                    <a:pt x="265" y="1"/>
                  </a:lnTo>
                  <a:lnTo>
                    <a:pt x="265" y="3"/>
                  </a:lnTo>
                  <a:lnTo>
                    <a:pt x="266" y="3"/>
                  </a:lnTo>
                  <a:lnTo>
                    <a:pt x="266" y="4"/>
                  </a:lnTo>
                  <a:lnTo>
                    <a:pt x="266" y="3"/>
                  </a:lnTo>
                  <a:lnTo>
                    <a:pt x="268" y="3"/>
                  </a:lnTo>
                  <a:lnTo>
                    <a:pt x="268" y="4"/>
                  </a:lnTo>
                  <a:lnTo>
                    <a:pt x="269" y="4"/>
                  </a:lnTo>
                  <a:lnTo>
                    <a:pt x="271" y="4"/>
                  </a:lnTo>
                  <a:lnTo>
                    <a:pt x="271" y="3"/>
                  </a:lnTo>
                  <a:lnTo>
                    <a:pt x="272" y="3"/>
                  </a:lnTo>
                  <a:lnTo>
                    <a:pt x="272" y="4"/>
                  </a:lnTo>
                  <a:lnTo>
                    <a:pt x="274" y="4"/>
                  </a:lnTo>
                  <a:lnTo>
                    <a:pt x="274" y="3"/>
                  </a:lnTo>
                  <a:lnTo>
                    <a:pt x="275" y="4"/>
                  </a:lnTo>
                  <a:lnTo>
                    <a:pt x="275" y="6"/>
                  </a:lnTo>
                  <a:lnTo>
                    <a:pt x="275" y="4"/>
                  </a:lnTo>
                  <a:lnTo>
                    <a:pt x="277" y="4"/>
                  </a:lnTo>
                  <a:lnTo>
                    <a:pt x="277" y="3"/>
                  </a:lnTo>
                  <a:lnTo>
                    <a:pt x="278" y="3"/>
                  </a:lnTo>
                  <a:lnTo>
                    <a:pt x="280" y="3"/>
                  </a:lnTo>
                  <a:lnTo>
                    <a:pt x="281" y="3"/>
                  </a:lnTo>
                  <a:lnTo>
                    <a:pt x="283" y="3"/>
                  </a:lnTo>
                  <a:lnTo>
                    <a:pt x="284" y="3"/>
                  </a:lnTo>
                  <a:lnTo>
                    <a:pt x="286" y="3"/>
                  </a:lnTo>
                  <a:lnTo>
                    <a:pt x="287" y="3"/>
                  </a:lnTo>
                  <a:lnTo>
                    <a:pt x="287" y="4"/>
                  </a:lnTo>
                  <a:lnTo>
                    <a:pt x="289" y="4"/>
                  </a:lnTo>
                  <a:lnTo>
                    <a:pt x="290" y="4"/>
                  </a:lnTo>
                  <a:lnTo>
                    <a:pt x="292" y="4"/>
                  </a:lnTo>
                  <a:lnTo>
                    <a:pt x="292" y="6"/>
                  </a:lnTo>
                  <a:lnTo>
                    <a:pt x="293" y="6"/>
                  </a:lnTo>
                  <a:lnTo>
                    <a:pt x="295" y="6"/>
                  </a:lnTo>
                  <a:lnTo>
                    <a:pt x="296" y="6"/>
                  </a:lnTo>
                  <a:lnTo>
                    <a:pt x="298" y="6"/>
                  </a:lnTo>
                  <a:lnTo>
                    <a:pt x="298" y="7"/>
                  </a:lnTo>
                  <a:lnTo>
                    <a:pt x="298" y="6"/>
                  </a:lnTo>
                  <a:lnTo>
                    <a:pt x="299" y="7"/>
                  </a:lnTo>
                  <a:lnTo>
                    <a:pt x="301" y="7"/>
                  </a:lnTo>
                  <a:lnTo>
                    <a:pt x="301" y="9"/>
                  </a:lnTo>
                  <a:lnTo>
                    <a:pt x="302" y="9"/>
                  </a:lnTo>
                  <a:lnTo>
                    <a:pt x="304" y="9"/>
                  </a:lnTo>
                  <a:lnTo>
                    <a:pt x="304" y="10"/>
                  </a:lnTo>
                  <a:lnTo>
                    <a:pt x="304" y="12"/>
                  </a:lnTo>
                  <a:lnTo>
                    <a:pt x="305" y="12"/>
                  </a:lnTo>
                  <a:lnTo>
                    <a:pt x="307" y="12"/>
                  </a:lnTo>
                  <a:lnTo>
                    <a:pt x="307" y="13"/>
                  </a:lnTo>
                  <a:lnTo>
                    <a:pt x="308" y="12"/>
                  </a:lnTo>
                  <a:lnTo>
                    <a:pt x="308" y="13"/>
                  </a:lnTo>
                  <a:lnTo>
                    <a:pt x="308" y="15"/>
                  </a:lnTo>
                  <a:lnTo>
                    <a:pt x="308" y="16"/>
                  </a:lnTo>
                  <a:lnTo>
                    <a:pt x="310" y="18"/>
                  </a:lnTo>
                  <a:lnTo>
                    <a:pt x="308" y="18"/>
                  </a:lnTo>
                  <a:lnTo>
                    <a:pt x="308" y="19"/>
                  </a:lnTo>
                  <a:lnTo>
                    <a:pt x="308" y="21"/>
                  </a:lnTo>
                  <a:lnTo>
                    <a:pt x="308" y="22"/>
                  </a:lnTo>
                  <a:lnTo>
                    <a:pt x="310" y="22"/>
                  </a:lnTo>
                  <a:lnTo>
                    <a:pt x="311" y="22"/>
                  </a:lnTo>
                  <a:lnTo>
                    <a:pt x="313" y="22"/>
                  </a:lnTo>
                  <a:lnTo>
                    <a:pt x="313" y="24"/>
                  </a:lnTo>
                  <a:lnTo>
                    <a:pt x="315" y="24"/>
                  </a:lnTo>
                  <a:lnTo>
                    <a:pt x="315" y="25"/>
                  </a:lnTo>
                  <a:lnTo>
                    <a:pt x="315" y="27"/>
                  </a:lnTo>
                  <a:lnTo>
                    <a:pt x="316" y="27"/>
                  </a:lnTo>
                  <a:lnTo>
                    <a:pt x="318" y="27"/>
                  </a:lnTo>
                  <a:lnTo>
                    <a:pt x="319" y="27"/>
                  </a:lnTo>
                  <a:lnTo>
                    <a:pt x="321" y="28"/>
                  </a:lnTo>
                  <a:lnTo>
                    <a:pt x="321" y="30"/>
                  </a:lnTo>
                  <a:lnTo>
                    <a:pt x="321" y="32"/>
                  </a:lnTo>
                  <a:lnTo>
                    <a:pt x="321" y="33"/>
                  </a:lnTo>
                  <a:lnTo>
                    <a:pt x="322" y="33"/>
                  </a:lnTo>
                  <a:lnTo>
                    <a:pt x="322" y="35"/>
                  </a:lnTo>
                  <a:lnTo>
                    <a:pt x="324" y="35"/>
                  </a:lnTo>
                  <a:lnTo>
                    <a:pt x="324" y="36"/>
                  </a:lnTo>
                  <a:lnTo>
                    <a:pt x="325" y="36"/>
                  </a:lnTo>
                  <a:lnTo>
                    <a:pt x="325" y="38"/>
                  </a:lnTo>
                  <a:lnTo>
                    <a:pt x="325" y="39"/>
                  </a:lnTo>
                  <a:lnTo>
                    <a:pt x="327" y="39"/>
                  </a:lnTo>
                  <a:lnTo>
                    <a:pt x="327" y="41"/>
                  </a:lnTo>
                  <a:lnTo>
                    <a:pt x="328" y="41"/>
                  </a:lnTo>
                  <a:lnTo>
                    <a:pt x="330" y="41"/>
                  </a:lnTo>
                  <a:lnTo>
                    <a:pt x="331" y="41"/>
                  </a:lnTo>
                  <a:lnTo>
                    <a:pt x="331" y="42"/>
                  </a:lnTo>
                  <a:lnTo>
                    <a:pt x="331" y="44"/>
                  </a:lnTo>
                  <a:lnTo>
                    <a:pt x="333" y="45"/>
                  </a:lnTo>
                  <a:lnTo>
                    <a:pt x="333" y="47"/>
                  </a:lnTo>
                  <a:lnTo>
                    <a:pt x="334" y="48"/>
                  </a:lnTo>
                  <a:lnTo>
                    <a:pt x="336" y="48"/>
                  </a:lnTo>
                  <a:lnTo>
                    <a:pt x="337" y="50"/>
                  </a:lnTo>
                  <a:lnTo>
                    <a:pt x="337" y="51"/>
                  </a:lnTo>
                  <a:lnTo>
                    <a:pt x="339" y="51"/>
                  </a:lnTo>
                  <a:lnTo>
                    <a:pt x="337" y="51"/>
                  </a:lnTo>
                  <a:lnTo>
                    <a:pt x="339" y="51"/>
                  </a:lnTo>
                  <a:lnTo>
                    <a:pt x="339" y="53"/>
                  </a:lnTo>
                  <a:lnTo>
                    <a:pt x="339" y="54"/>
                  </a:lnTo>
                  <a:lnTo>
                    <a:pt x="340" y="54"/>
                  </a:lnTo>
                  <a:lnTo>
                    <a:pt x="340" y="56"/>
                  </a:lnTo>
                  <a:lnTo>
                    <a:pt x="342" y="56"/>
                  </a:lnTo>
                  <a:lnTo>
                    <a:pt x="343" y="57"/>
                  </a:lnTo>
                  <a:lnTo>
                    <a:pt x="343" y="59"/>
                  </a:lnTo>
                  <a:lnTo>
                    <a:pt x="345" y="60"/>
                  </a:lnTo>
                  <a:lnTo>
                    <a:pt x="345" y="62"/>
                  </a:lnTo>
                  <a:lnTo>
                    <a:pt x="345" y="63"/>
                  </a:lnTo>
                  <a:lnTo>
                    <a:pt x="346" y="63"/>
                  </a:lnTo>
                  <a:lnTo>
                    <a:pt x="346" y="65"/>
                  </a:lnTo>
                  <a:lnTo>
                    <a:pt x="346" y="66"/>
                  </a:lnTo>
                  <a:lnTo>
                    <a:pt x="346" y="68"/>
                  </a:lnTo>
                  <a:lnTo>
                    <a:pt x="346" y="69"/>
                  </a:lnTo>
                  <a:lnTo>
                    <a:pt x="346" y="71"/>
                  </a:lnTo>
                  <a:lnTo>
                    <a:pt x="346" y="72"/>
                  </a:lnTo>
                  <a:lnTo>
                    <a:pt x="346" y="74"/>
                  </a:lnTo>
                  <a:lnTo>
                    <a:pt x="345" y="74"/>
                  </a:lnTo>
                  <a:lnTo>
                    <a:pt x="345" y="75"/>
                  </a:lnTo>
                  <a:lnTo>
                    <a:pt x="345" y="77"/>
                  </a:lnTo>
                  <a:lnTo>
                    <a:pt x="343" y="77"/>
                  </a:lnTo>
                  <a:lnTo>
                    <a:pt x="343" y="78"/>
                  </a:lnTo>
                  <a:lnTo>
                    <a:pt x="342" y="78"/>
                  </a:lnTo>
                  <a:lnTo>
                    <a:pt x="342" y="80"/>
                  </a:lnTo>
                  <a:lnTo>
                    <a:pt x="342" y="81"/>
                  </a:lnTo>
                  <a:lnTo>
                    <a:pt x="340" y="81"/>
                  </a:lnTo>
                  <a:lnTo>
                    <a:pt x="339" y="80"/>
                  </a:lnTo>
                  <a:lnTo>
                    <a:pt x="337" y="80"/>
                  </a:lnTo>
                  <a:lnTo>
                    <a:pt x="336" y="80"/>
                  </a:lnTo>
                  <a:lnTo>
                    <a:pt x="336" y="81"/>
                  </a:lnTo>
                  <a:lnTo>
                    <a:pt x="334" y="81"/>
                  </a:lnTo>
                  <a:lnTo>
                    <a:pt x="333" y="81"/>
                  </a:lnTo>
                  <a:lnTo>
                    <a:pt x="331" y="81"/>
                  </a:lnTo>
                  <a:lnTo>
                    <a:pt x="330" y="81"/>
                  </a:lnTo>
                  <a:lnTo>
                    <a:pt x="328" y="81"/>
                  </a:lnTo>
                  <a:lnTo>
                    <a:pt x="328" y="80"/>
                  </a:lnTo>
                  <a:lnTo>
                    <a:pt x="327" y="80"/>
                  </a:lnTo>
                  <a:lnTo>
                    <a:pt x="327" y="81"/>
                  </a:lnTo>
                  <a:lnTo>
                    <a:pt x="324" y="83"/>
                  </a:lnTo>
                  <a:lnTo>
                    <a:pt x="322" y="83"/>
                  </a:lnTo>
                  <a:lnTo>
                    <a:pt x="321" y="81"/>
                  </a:lnTo>
                  <a:lnTo>
                    <a:pt x="319" y="81"/>
                  </a:lnTo>
                  <a:lnTo>
                    <a:pt x="318" y="80"/>
                  </a:lnTo>
                  <a:lnTo>
                    <a:pt x="315" y="78"/>
                  </a:lnTo>
                  <a:lnTo>
                    <a:pt x="313" y="78"/>
                  </a:lnTo>
                  <a:lnTo>
                    <a:pt x="311" y="78"/>
                  </a:lnTo>
                  <a:lnTo>
                    <a:pt x="310" y="78"/>
                  </a:lnTo>
                  <a:lnTo>
                    <a:pt x="308" y="77"/>
                  </a:lnTo>
                  <a:lnTo>
                    <a:pt x="307" y="77"/>
                  </a:lnTo>
                  <a:lnTo>
                    <a:pt x="305" y="78"/>
                  </a:lnTo>
                  <a:lnTo>
                    <a:pt x="304" y="80"/>
                  </a:lnTo>
                  <a:lnTo>
                    <a:pt x="304" y="81"/>
                  </a:lnTo>
                  <a:lnTo>
                    <a:pt x="304" y="83"/>
                  </a:lnTo>
                  <a:lnTo>
                    <a:pt x="302" y="85"/>
                  </a:lnTo>
                  <a:lnTo>
                    <a:pt x="304" y="85"/>
                  </a:lnTo>
                  <a:lnTo>
                    <a:pt x="305" y="85"/>
                  </a:lnTo>
                  <a:lnTo>
                    <a:pt x="304" y="85"/>
                  </a:lnTo>
                  <a:lnTo>
                    <a:pt x="305" y="85"/>
                  </a:lnTo>
                  <a:lnTo>
                    <a:pt x="305" y="86"/>
                  </a:lnTo>
                  <a:lnTo>
                    <a:pt x="307" y="86"/>
                  </a:lnTo>
                  <a:lnTo>
                    <a:pt x="308" y="91"/>
                  </a:lnTo>
                  <a:lnTo>
                    <a:pt x="307" y="91"/>
                  </a:lnTo>
                  <a:lnTo>
                    <a:pt x="307" y="92"/>
                  </a:lnTo>
                  <a:lnTo>
                    <a:pt x="305" y="94"/>
                  </a:lnTo>
                  <a:lnTo>
                    <a:pt x="307" y="97"/>
                  </a:lnTo>
                  <a:lnTo>
                    <a:pt x="307" y="100"/>
                  </a:lnTo>
                  <a:lnTo>
                    <a:pt x="307" y="101"/>
                  </a:lnTo>
                  <a:lnTo>
                    <a:pt x="307" y="103"/>
                  </a:lnTo>
                  <a:lnTo>
                    <a:pt x="307" y="104"/>
                  </a:lnTo>
                  <a:lnTo>
                    <a:pt x="307" y="106"/>
                  </a:lnTo>
                  <a:lnTo>
                    <a:pt x="305" y="107"/>
                  </a:lnTo>
                  <a:lnTo>
                    <a:pt x="304" y="109"/>
                  </a:lnTo>
                  <a:lnTo>
                    <a:pt x="301" y="109"/>
                  </a:lnTo>
                  <a:lnTo>
                    <a:pt x="299" y="110"/>
                  </a:lnTo>
                  <a:lnTo>
                    <a:pt x="298" y="110"/>
                  </a:lnTo>
                  <a:lnTo>
                    <a:pt x="295" y="110"/>
                  </a:lnTo>
                  <a:lnTo>
                    <a:pt x="293" y="110"/>
                  </a:lnTo>
                  <a:lnTo>
                    <a:pt x="293" y="112"/>
                  </a:lnTo>
                  <a:lnTo>
                    <a:pt x="293" y="113"/>
                  </a:lnTo>
                  <a:lnTo>
                    <a:pt x="293" y="115"/>
                  </a:lnTo>
                  <a:lnTo>
                    <a:pt x="292" y="115"/>
                  </a:lnTo>
                  <a:lnTo>
                    <a:pt x="292" y="113"/>
                  </a:lnTo>
                  <a:lnTo>
                    <a:pt x="292" y="115"/>
                  </a:lnTo>
                  <a:lnTo>
                    <a:pt x="292" y="113"/>
                  </a:lnTo>
                  <a:lnTo>
                    <a:pt x="292" y="115"/>
                  </a:lnTo>
                  <a:lnTo>
                    <a:pt x="292" y="113"/>
                  </a:lnTo>
                  <a:lnTo>
                    <a:pt x="290" y="113"/>
                  </a:lnTo>
                  <a:lnTo>
                    <a:pt x="289" y="113"/>
                  </a:lnTo>
                  <a:lnTo>
                    <a:pt x="289" y="115"/>
                  </a:lnTo>
                  <a:lnTo>
                    <a:pt x="287" y="113"/>
                  </a:lnTo>
                  <a:lnTo>
                    <a:pt x="286" y="113"/>
                  </a:lnTo>
                  <a:lnTo>
                    <a:pt x="284" y="113"/>
                  </a:lnTo>
                  <a:lnTo>
                    <a:pt x="283" y="113"/>
                  </a:lnTo>
                  <a:lnTo>
                    <a:pt x="281" y="116"/>
                  </a:lnTo>
                  <a:lnTo>
                    <a:pt x="281" y="119"/>
                  </a:lnTo>
                  <a:lnTo>
                    <a:pt x="283" y="121"/>
                  </a:lnTo>
                  <a:lnTo>
                    <a:pt x="284" y="121"/>
                  </a:lnTo>
                  <a:lnTo>
                    <a:pt x="284" y="122"/>
                  </a:lnTo>
                  <a:lnTo>
                    <a:pt x="284" y="124"/>
                  </a:lnTo>
                  <a:lnTo>
                    <a:pt x="286" y="124"/>
                  </a:lnTo>
                  <a:lnTo>
                    <a:pt x="286" y="125"/>
                  </a:lnTo>
                  <a:lnTo>
                    <a:pt x="286" y="127"/>
                  </a:lnTo>
                  <a:lnTo>
                    <a:pt x="286" y="128"/>
                  </a:lnTo>
                  <a:lnTo>
                    <a:pt x="287" y="130"/>
                  </a:lnTo>
                  <a:lnTo>
                    <a:pt x="289" y="130"/>
                  </a:lnTo>
                  <a:lnTo>
                    <a:pt x="290" y="130"/>
                  </a:lnTo>
                  <a:lnTo>
                    <a:pt x="290" y="131"/>
                  </a:lnTo>
                  <a:lnTo>
                    <a:pt x="289" y="131"/>
                  </a:lnTo>
                  <a:lnTo>
                    <a:pt x="289" y="133"/>
                  </a:lnTo>
                  <a:lnTo>
                    <a:pt x="289" y="134"/>
                  </a:lnTo>
                  <a:lnTo>
                    <a:pt x="289" y="136"/>
                  </a:lnTo>
                  <a:lnTo>
                    <a:pt x="289" y="138"/>
                  </a:lnTo>
                  <a:lnTo>
                    <a:pt x="287" y="138"/>
                  </a:lnTo>
                  <a:lnTo>
                    <a:pt x="287" y="139"/>
                  </a:lnTo>
                  <a:lnTo>
                    <a:pt x="289" y="139"/>
                  </a:lnTo>
                  <a:lnTo>
                    <a:pt x="289" y="141"/>
                  </a:lnTo>
                  <a:lnTo>
                    <a:pt x="290" y="141"/>
                  </a:lnTo>
                  <a:lnTo>
                    <a:pt x="290" y="142"/>
                  </a:lnTo>
                  <a:lnTo>
                    <a:pt x="289" y="142"/>
                  </a:lnTo>
                  <a:lnTo>
                    <a:pt x="287" y="144"/>
                  </a:lnTo>
                  <a:lnTo>
                    <a:pt x="287" y="145"/>
                  </a:lnTo>
                  <a:lnTo>
                    <a:pt x="287" y="147"/>
                  </a:lnTo>
                  <a:lnTo>
                    <a:pt x="289" y="147"/>
                  </a:lnTo>
                  <a:lnTo>
                    <a:pt x="289" y="148"/>
                  </a:lnTo>
                  <a:lnTo>
                    <a:pt x="289" y="150"/>
                  </a:lnTo>
                  <a:lnTo>
                    <a:pt x="287" y="150"/>
                  </a:lnTo>
                  <a:lnTo>
                    <a:pt x="287" y="151"/>
                  </a:lnTo>
                  <a:lnTo>
                    <a:pt x="286" y="151"/>
                  </a:lnTo>
                  <a:lnTo>
                    <a:pt x="286" y="153"/>
                  </a:lnTo>
                  <a:lnTo>
                    <a:pt x="286" y="154"/>
                  </a:lnTo>
                  <a:lnTo>
                    <a:pt x="284" y="154"/>
                  </a:lnTo>
                  <a:lnTo>
                    <a:pt x="284" y="156"/>
                  </a:lnTo>
                  <a:lnTo>
                    <a:pt x="283" y="156"/>
                  </a:lnTo>
                  <a:lnTo>
                    <a:pt x="283" y="157"/>
                  </a:lnTo>
                  <a:lnTo>
                    <a:pt x="283" y="159"/>
                  </a:lnTo>
                  <a:lnTo>
                    <a:pt x="281" y="159"/>
                  </a:lnTo>
                  <a:lnTo>
                    <a:pt x="283" y="159"/>
                  </a:lnTo>
                  <a:lnTo>
                    <a:pt x="283" y="160"/>
                  </a:lnTo>
                  <a:lnTo>
                    <a:pt x="284" y="162"/>
                  </a:lnTo>
                  <a:lnTo>
                    <a:pt x="286" y="162"/>
                  </a:lnTo>
                  <a:lnTo>
                    <a:pt x="286" y="163"/>
                  </a:lnTo>
                  <a:lnTo>
                    <a:pt x="284" y="163"/>
                  </a:lnTo>
                  <a:lnTo>
                    <a:pt x="284" y="165"/>
                  </a:lnTo>
                  <a:lnTo>
                    <a:pt x="284" y="166"/>
                  </a:lnTo>
                  <a:lnTo>
                    <a:pt x="284" y="168"/>
                  </a:lnTo>
                  <a:lnTo>
                    <a:pt x="284" y="169"/>
                  </a:lnTo>
                  <a:lnTo>
                    <a:pt x="284" y="171"/>
                  </a:lnTo>
                  <a:lnTo>
                    <a:pt x="283" y="171"/>
                  </a:lnTo>
                  <a:lnTo>
                    <a:pt x="283" y="169"/>
                  </a:lnTo>
                  <a:lnTo>
                    <a:pt x="283" y="168"/>
                  </a:lnTo>
                  <a:lnTo>
                    <a:pt x="281" y="166"/>
                  </a:lnTo>
                  <a:lnTo>
                    <a:pt x="281" y="168"/>
                  </a:lnTo>
                  <a:lnTo>
                    <a:pt x="281" y="169"/>
                  </a:lnTo>
                  <a:lnTo>
                    <a:pt x="281" y="171"/>
                  </a:lnTo>
                  <a:lnTo>
                    <a:pt x="281" y="172"/>
                  </a:lnTo>
                  <a:lnTo>
                    <a:pt x="280" y="172"/>
                  </a:lnTo>
                  <a:lnTo>
                    <a:pt x="281" y="172"/>
                  </a:lnTo>
                  <a:lnTo>
                    <a:pt x="281" y="174"/>
                  </a:lnTo>
                  <a:lnTo>
                    <a:pt x="281" y="175"/>
                  </a:lnTo>
                  <a:lnTo>
                    <a:pt x="280" y="175"/>
                  </a:lnTo>
                  <a:lnTo>
                    <a:pt x="280" y="177"/>
                  </a:lnTo>
                  <a:lnTo>
                    <a:pt x="281" y="177"/>
                  </a:lnTo>
                  <a:lnTo>
                    <a:pt x="280" y="177"/>
                  </a:lnTo>
                  <a:lnTo>
                    <a:pt x="280" y="178"/>
                  </a:lnTo>
                  <a:lnTo>
                    <a:pt x="280" y="180"/>
                  </a:lnTo>
                  <a:lnTo>
                    <a:pt x="280" y="181"/>
                  </a:lnTo>
                  <a:lnTo>
                    <a:pt x="278" y="181"/>
                  </a:lnTo>
                  <a:lnTo>
                    <a:pt x="280" y="181"/>
                  </a:lnTo>
                  <a:lnTo>
                    <a:pt x="278" y="181"/>
                  </a:lnTo>
                  <a:lnTo>
                    <a:pt x="278" y="183"/>
                  </a:lnTo>
                  <a:lnTo>
                    <a:pt x="280" y="183"/>
                  </a:lnTo>
                  <a:lnTo>
                    <a:pt x="278" y="183"/>
                  </a:lnTo>
                  <a:lnTo>
                    <a:pt x="278" y="184"/>
                  </a:lnTo>
                  <a:lnTo>
                    <a:pt x="278" y="186"/>
                  </a:lnTo>
                  <a:lnTo>
                    <a:pt x="278" y="187"/>
                  </a:lnTo>
                  <a:lnTo>
                    <a:pt x="280" y="187"/>
                  </a:lnTo>
                  <a:lnTo>
                    <a:pt x="281" y="187"/>
                  </a:lnTo>
                  <a:lnTo>
                    <a:pt x="280" y="189"/>
                  </a:lnTo>
                  <a:lnTo>
                    <a:pt x="280" y="191"/>
                  </a:lnTo>
                  <a:lnTo>
                    <a:pt x="278" y="191"/>
                  </a:lnTo>
                  <a:lnTo>
                    <a:pt x="278" y="192"/>
                  </a:lnTo>
                  <a:lnTo>
                    <a:pt x="277" y="192"/>
                  </a:lnTo>
                  <a:lnTo>
                    <a:pt x="277" y="194"/>
                  </a:lnTo>
                  <a:lnTo>
                    <a:pt x="275" y="195"/>
                  </a:lnTo>
                  <a:lnTo>
                    <a:pt x="275" y="194"/>
                  </a:lnTo>
                  <a:lnTo>
                    <a:pt x="274" y="194"/>
                  </a:lnTo>
                  <a:lnTo>
                    <a:pt x="272" y="195"/>
                  </a:lnTo>
                  <a:lnTo>
                    <a:pt x="272" y="194"/>
                  </a:lnTo>
                  <a:lnTo>
                    <a:pt x="271" y="194"/>
                  </a:lnTo>
                  <a:lnTo>
                    <a:pt x="271" y="195"/>
                  </a:lnTo>
                  <a:lnTo>
                    <a:pt x="271" y="194"/>
                  </a:lnTo>
                  <a:lnTo>
                    <a:pt x="269" y="194"/>
                  </a:lnTo>
                  <a:lnTo>
                    <a:pt x="271" y="194"/>
                  </a:lnTo>
                  <a:lnTo>
                    <a:pt x="269" y="194"/>
                  </a:lnTo>
                  <a:lnTo>
                    <a:pt x="271" y="194"/>
                  </a:lnTo>
                  <a:lnTo>
                    <a:pt x="269" y="194"/>
                  </a:lnTo>
                  <a:lnTo>
                    <a:pt x="271" y="194"/>
                  </a:lnTo>
                  <a:lnTo>
                    <a:pt x="271" y="192"/>
                  </a:lnTo>
                  <a:lnTo>
                    <a:pt x="269" y="192"/>
                  </a:lnTo>
                  <a:lnTo>
                    <a:pt x="268" y="192"/>
                  </a:lnTo>
                  <a:lnTo>
                    <a:pt x="268" y="191"/>
                  </a:lnTo>
                  <a:lnTo>
                    <a:pt x="268" y="192"/>
                  </a:lnTo>
                  <a:lnTo>
                    <a:pt x="266" y="192"/>
                  </a:lnTo>
                  <a:lnTo>
                    <a:pt x="265" y="192"/>
                  </a:lnTo>
                  <a:lnTo>
                    <a:pt x="263" y="192"/>
                  </a:lnTo>
                  <a:lnTo>
                    <a:pt x="263" y="194"/>
                  </a:lnTo>
                  <a:lnTo>
                    <a:pt x="262" y="194"/>
                  </a:lnTo>
                  <a:lnTo>
                    <a:pt x="260" y="194"/>
                  </a:lnTo>
                  <a:lnTo>
                    <a:pt x="260" y="195"/>
                  </a:lnTo>
                  <a:lnTo>
                    <a:pt x="262" y="195"/>
                  </a:lnTo>
                  <a:lnTo>
                    <a:pt x="262" y="197"/>
                  </a:lnTo>
                  <a:lnTo>
                    <a:pt x="260" y="197"/>
                  </a:lnTo>
                  <a:lnTo>
                    <a:pt x="260" y="198"/>
                  </a:lnTo>
                  <a:lnTo>
                    <a:pt x="260" y="200"/>
                  </a:lnTo>
                  <a:lnTo>
                    <a:pt x="259" y="200"/>
                  </a:lnTo>
                  <a:lnTo>
                    <a:pt x="259" y="201"/>
                  </a:lnTo>
                  <a:lnTo>
                    <a:pt x="257" y="201"/>
                  </a:lnTo>
                  <a:lnTo>
                    <a:pt x="255" y="201"/>
                  </a:lnTo>
                  <a:lnTo>
                    <a:pt x="254" y="201"/>
                  </a:lnTo>
                  <a:lnTo>
                    <a:pt x="254" y="200"/>
                  </a:lnTo>
                  <a:lnTo>
                    <a:pt x="252" y="200"/>
                  </a:lnTo>
                  <a:lnTo>
                    <a:pt x="251" y="200"/>
                  </a:lnTo>
                  <a:lnTo>
                    <a:pt x="251" y="198"/>
                  </a:lnTo>
                  <a:lnTo>
                    <a:pt x="251" y="197"/>
                  </a:lnTo>
                  <a:lnTo>
                    <a:pt x="249" y="197"/>
                  </a:lnTo>
                  <a:lnTo>
                    <a:pt x="249" y="195"/>
                  </a:lnTo>
                  <a:lnTo>
                    <a:pt x="248" y="195"/>
                  </a:lnTo>
                  <a:lnTo>
                    <a:pt x="246" y="195"/>
                  </a:lnTo>
                  <a:lnTo>
                    <a:pt x="245" y="195"/>
                  </a:lnTo>
                  <a:lnTo>
                    <a:pt x="243" y="195"/>
                  </a:lnTo>
                  <a:lnTo>
                    <a:pt x="242" y="195"/>
                  </a:lnTo>
                  <a:lnTo>
                    <a:pt x="240" y="195"/>
                  </a:lnTo>
                  <a:lnTo>
                    <a:pt x="239" y="195"/>
                  </a:lnTo>
                  <a:lnTo>
                    <a:pt x="237" y="195"/>
                  </a:lnTo>
                  <a:lnTo>
                    <a:pt x="239" y="195"/>
                  </a:lnTo>
                  <a:lnTo>
                    <a:pt x="239" y="197"/>
                  </a:lnTo>
                  <a:lnTo>
                    <a:pt x="239" y="198"/>
                  </a:lnTo>
                  <a:lnTo>
                    <a:pt x="237" y="198"/>
                  </a:lnTo>
                  <a:lnTo>
                    <a:pt x="237" y="197"/>
                  </a:lnTo>
                  <a:lnTo>
                    <a:pt x="236" y="197"/>
                  </a:lnTo>
                  <a:lnTo>
                    <a:pt x="236" y="195"/>
                  </a:lnTo>
                  <a:lnTo>
                    <a:pt x="234" y="195"/>
                  </a:lnTo>
                  <a:lnTo>
                    <a:pt x="234" y="197"/>
                  </a:lnTo>
                  <a:lnTo>
                    <a:pt x="233" y="197"/>
                  </a:lnTo>
                  <a:lnTo>
                    <a:pt x="231" y="197"/>
                  </a:lnTo>
                  <a:lnTo>
                    <a:pt x="230" y="197"/>
                  </a:lnTo>
                  <a:lnTo>
                    <a:pt x="230" y="198"/>
                  </a:lnTo>
                  <a:lnTo>
                    <a:pt x="230" y="200"/>
                  </a:lnTo>
                  <a:lnTo>
                    <a:pt x="228" y="200"/>
                  </a:lnTo>
                  <a:lnTo>
                    <a:pt x="228" y="201"/>
                  </a:lnTo>
                  <a:lnTo>
                    <a:pt x="228" y="203"/>
                  </a:lnTo>
                  <a:lnTo>
                    <a:pt x="228" y="204"/>
                  </a:lnTo>
                  <a:lnTo>
                    <a:pt x="227" y="204"/>
                  </a:lnTo>
                  <a:lnTo>
                    <a:pt x="227" y="206"/>
                  </a:lnTo>
                  <a:lnTo>
                    <a:pt x="227" y="207"/>
                  </a:lnTo>
                  <a:lnTo>
                    <a:pt x="225" y="207"/>
                  </a:lnTo>
                  <a:lnTo>
                    <a:pt x="227" y="207"/>
                  </a:lnTo>
                  <a:lnTo>
                    <a:pt x="227" y="209"/>
                  </a:lnTo>
                  <a:lnTo>
                    <a:pt x="225" y="209"/>
                  </a:lnTo>
                  <a:lnTo>
                    <a:pt x="224" y="210"/>
                  </a:lnTo>
                  <a:lnTo>
                    <a:pt x="222" y="210"/>
                  </a:lnTo>
                  <a:lnTo>
                    <a:pt x="222" y="212"/>
                  </a:lnTo>
                  <a:lnTo>
                    <a:pt x="221" y="212"/>
                  </a:lnTo>
                  <a:lnTo>
                    <a:pt x="221" y="213"/>
                  </a:lnTo>
                  <a:lnTo>
                    <a:pt x="221" y="215"/>
                  </a:lnTo>
                  <a:lnTo>
                    <a:pt x="219" y="215"/>
                  </a:lnTo>
                  <a:lnTo>
                    <a:pt x="219" y="216"/>
                  </a:lnTo>
                  <a:lnTo>
                    <a:pt x="218" y="216"/>
                  </a:lnTo>
                  <a:lnTo>
                    <a:pt x="218" y="218"/>
                  </a:lnTo>
                  <a:lnTo>
                    <a:pt x="216" y="218"/>
                  </a:lnTo>
                  <a:lnTo>
                    <a:pt x="215" y="218"/>
                  </a:lnTo>
                  <a:lnTo>
                    <a:pt x="213" y="218"/>
                  </a:lnTo>
                  <a:lnTo>
                    <a:pt x="212" y="218"/>
                  </a:lnTo>
                  <a:lnTo>
                    <a:pt x="210" y="216"/>
                  </a:lnTo>
                  <a:lnTo>
                    <a:pt x="209" y="216"/>
                  </a:lnTo>
                  <a:lnTo>
                    <a:pt x="207" y="215"/>
                  </a:lnTo>
                  <a:lnTo>
                    <a:pt x="206" y="215"/>
                  </a:lnTo>
                  <a:lnTo>
                    <a:pt x="204" y="215"/>
                  </a:lnTo>
                  <a:lnTo>
                    <a:pt x="204" y="213"/>
                  </a:lnTo>
                  <a:lnTo>
                    <a:pt x="203" y="213"/>
                  </a:lnTo>
                  <a:lnTo>
                    <a:pt x="201" y="213"/>
                  </a:lnTo>
                  <a:lnTo>
                    <a:pt x="201" y="212"/>
                  </a:lnTo>
                  <a:lnTo>
                    <a:pt x="199" y="212"/>
                  </a:lnTo>
                  <a:lnTo>
                    <a:pt x="198" y="212"/>
                  </a:lnTo>
                  <a:lnTo>
                    <a:pt x="196" y="212"/>
                  </a:lnTo>
                  <a:lnTo>
                    <a:pt x="196" y="213"/>
                  </a:lnTo>
                  <a:lnTo>
                    <a:pt x="196" y="212"/>
                  </a:lnTo>
                  <a:lnTo>
                    <a:pt x="195" y="212"/>
                  </a:lnTo>
                  <a:lnTo>
                    <a:pt x="193" y="212"/>
                  </a:lnTo>
                  <a:lnTo>
                    <a:pt x="192" y="212"/>
                  </a:lnTo>
                  <a:lnTo>
                    <a:pt x="190" y="212"/>
                  </a:lnTo>
                  <a:lnTo>
                    <a:pt x="189" y="212"/>
                  </a:lnTo>
                  <a:lnTo>
                    <a:pt x="189" y="210"/>
                  </a:lnTo>
                  <a:lnTo>
                    <a:pt x="186" y="210"/>
                  </a:lnTo>
                  <a:lnTo>
                    <a:pt x="186" y="209"/>
                  </a:lnTo>
                  <a:lnTo>
                    <a:pt x="186" y="207"/>
                  </a:lnTo>
                  <a:lnTo>
                    <a:pt x="184" y="207"/>
                  </a:lnTo>
                  <a:lnTo>
                    <a:pt x="183" y="207"/>
                  </a:lnTo>
                  <a:lnTo>
                    <a:pt x="183" y="206"/>
                  </a:lnTo>
                  <a:lnTo>
                    <a:pt x="181" y="206"/>
                  </a:lnTo>
                  <a:lnTo>
                    <a:pt x="181" y="204"/>
                  </a:lnTo>
                  <a:lnTo>
                    <a:pt x="181" y="203"/>
                  </a:lnTo>
                  <a:lnTo>
                    <a:pt x="180" y="203"/>
                  </a:lnTo>
                  <a:lnTo>
                    <a:pt x="180" y="201"/>
                  </a:lnTo>
                  <a:lnTo>
                    <a:pt x="178" y="201"/>
                  </a:lnTo>
                  <a:lnTo>
                    <a:pt x="178" y="200"/>
                  </a:lnTo>
                  <a:lnTo>
                    <a:pt x="178" y="198"/>
                  </a:lnTo>
                  <a:lnTo>
                    <a:pt x="177" y="198"/>
                  </a:lnTo>
                  <a:lnTo>
                    <a:pt x="177" y="197"/>
                  </a:lnTo>
                  <a:lnTo>
                    <a:pt x="175" y="197"/>
                  </a:lnTo>
                  <a:lnTo>
                    <a:pt x="174" y="197"/>
                  </a:lnTo>
                  <a:lnTo>
                    <a:pt x="172" y="197"/>
                  </a:lnTo>
                  <a:lnTo>
                    <a:pt x="172" y="195"/>
                  </a:lnTo>
                  <a:lnTo>
                    <a:pt x="171" y="195"/>
                  </a:lnTo>
                  <a:lnTo>
                    <a:pt x="169" y="195"/>
                  </a:lnTo>
                  <a:lnTo>
                    <a:pt x="169" y="194"/>
                  </a:lnTo>
                  <a:lnTo>
                    <a:pt x="168" y="194"/>
                  </a:lnTo>
                  <a:lnTo>
                    <a:pt x="166" y="194"/>
                  </a:lnTo>
                  <a:lnTo>
                    <a:pt x="166" y="192"/>
                  </a:lnTo>
                  <a:lnTo>
                    <a:pt x="165" y="192"/>
                  </a:lnTo>
                  <a:lnTo>
                    <a:pt x="163" y="192"/>
                  </a:lnTo>
                  <a:lnTo>
                    <a:pt x="162" y="191"/>
                  </a:lnTo>
                  <a:lnTo>
                    <a:pt x="160" y="191"/>
                  </a:lnTo>
                  <a:lnTo>
                    <a:pt x="159" y="191"/>
                  </a:lnTo>
                  <a:lnTo>
                    <a:pt x="157" y="191"/>
                  </a:lnTo>
                  <a:lnTo>
                    <a:pt x="157" y="189"/>
                  </a:lnTo>
                  <a:lnTo>
                    <a:pt x="156" y="189"/>
                  </a:lnTo>
                  <a:lnTo>
                    <a:pt x="154" y="189"/>
                  </a:lnTo>
                  <a:lnTo>
                    <a:pt x="153" y="189"/>
                  </a:lnTo>
                  <a:lnTo>
                    <a:pt x="151" y="189"/>
                  </a:lnTo>
                  <a:lnTo>
                    <a:pt x="151" y="187"/>
                  </a:lnTo>
                  <a:lnTo>
                    <a:pt x="150" y="187"/>
                  </a:lnTo>
                  <a:lnTo>
                    <a:pt x="148" y="187"/>
                  </a:lnTo>
                  <a:lnTo>
                    <a:pt x="147" y="187"/>
                  </a:lnTo>
                  <a:lnTo>
                    <a:pt x="145" y="187"/>
                  </a:lnTo>
                  <a:lnTo>
                    <a:pt x="145" y="186"/>
                  </a:lnTo>
                  <a:lnTo>
                    <a:pt x="143" y="186"/>
                  </a:lnTo>
                  <a:lnTo>
                    <a:pt x="142" y="186"/>
                  </a:lnTo>
                  <a:lnTo>
                    <a:pt x="140" y="186"/>
                  </a:lnTo>
                  <a:lnTo>
                    <a:pt x="140" y="184"/>
                  </a:lnTo>
                  <a:lnTo>
                    <a:pt x="139" y="184"/>
                  </a:lnTo>
                  <a:lnTo>
                    <a:pt x="139" y="183"/>
                  </a:lnTo>
                  <a:lnTo>
                    <a:pt x="137" y="183"/>
                  </a:lnTo>
                  <a:lnTo>
                    <a:pt x="136" y="183"/>
                  </a:lnTo>
                  <a:lnTo>
                    <a:pt x="134" y="183"/>
                  </a:lnTo>
                  <a:lnTo>
                    <a:pt x="134" y="181"/>
                  </a:lnTo>
                  <a:lnTo>
                    <a:pt x="133" y="181"/>
                  </a:lnTo>
                  <a:lnTo>
                    <a:pt x="131" y="181"/>
                  </a:lnTo>
                  <a:lnTo>
                    <a:pt x="131" y="180"/>
                  </a:lnTo>
                  <a:lnTo>
                    <a:pt x="130" y="180"/>
                  </a:lnTo>
                  <a:lnTo>
                    <a:pt x="130" y="181"/>
                  </a:lnTo>
                  <a:lnTo>
                    <a:pt x="128" y="181"/>
                  </a:lnTo>
                  <a:lnTo>
                    <a:pt x="128" y="183"/>
                  </a:lnTo>
                  <a:lnTo>
                    <a:pt x="127" y="183"/>
                  </a:lnTo>
                  <a:lnTo>
                    <a:pt x="125" y="183"/>
                  </a:lnTo>
                  <a:lnTo>
                    <a:pt x="124" y="183"/>
                  </a:lnTo>
                  <a:lnTo>
                    <a:pt x="122" y="181"/>
                  </a:lnTo>
                  <a:lnTo>
                    <a:pt x="121" y="181"/>
                  </a:lnTo>
                  <a:lnTo>
                    <a:pt x="121" y="183"/>
                  </a:lnTo>
                  <a:lnTo>
                    <a:pt x="119" y="183"/>
                  </a:lnTo>
                  <a:lnTo>
                    <a:pt x="118" y="183"/>
                  </a:lnTo>
                  <a:lnTo>
                    <a:pt x="118" y="181"/>
                  </a:lnTo>
                  <a:lnTo>
                    <a:pt x="116" y="181"/>
                  </a:lnTo>
                  <a:lnTo>
                    <a:pt x="116" y="180"/>
                  </a:lnTo>
                  <a:lnTo>
                    <a:pt x="115" y="180"/>
                  </a:lnTo>
                  <a:lnTo>
                    <a:pt x="113" y="180"/>
                  </a:lnTo>
                  <a:lnTo>
                    <a:pt x="112" y="180"/>
                  </a:lnTo>
                  <a:lnTo>
                    <a:pt x="112" y="178"/>
                  </a:lnTo>
                  <a:lnTo>
                    <a:pt x="112" y="180"/>
                  </a:lnTo>
                  <a:lnTo>
                    <a:pt x="112" y="178"/>
                  </a:lnTo>
                  <a:lnTo>
                    <a:pt x="110" y="178"/>
                  </a:lnTo>
                  <a:lnTo>
                    <a:pt x="110" y="177"/>
                  </a:lnTo>
                  <a:lnTo>
                    <a:pt x="110" y="17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42">
              <a:extLst>
                <a:ext uri="{FF2B5EF4-FFF2-40B4-BE49-F238E27FC236}">
                  <a16:creationId xmlns:a16="http://schemas.microsoft.com/office/drawing/2014/main" id="{31BA60FF-2B76-3890-679D-A03637655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5920" y="4118767"/>
              <a:ext cx="283822" cy="556199"/>
            </a:xfrm>
            <a:custGeom>
              <a:avLst/>
              <a:gdLst>
                <a:gd name="T0" fmla="*/ 77 w 248"/>
                <a:gd name="T1" fmla="*/ 456 h 486"/>
                <a:gd name="T2" fmla="*/ 65 w 248"/>
                <a:gd name="T3" fmla="*/ 450 h 486"/>
                <a:gd name="T4" fmla="*/ 55 w 248"/>
                <a:gd name="T5" fmla="*/ 433 h 486"/>
                <a:gd name="T6" fmla="*/ 43 w 248"/>
                <a:gd name="T7" fmla="*/ 421 h 486"/>
                <a:gd name="T8" fmla="*/ 30 w 248"/>
                <a:gd name="T9" fmla="*/ 410 h 486"/>
                <a:gd name="T10" fmla="*/ 14 w 248"/>
                <a:gd name="T11" fmla="*/ 412 h 486"/>
                <a:gd name="T12" fmla="*/ 2 w 248"/>
                <a:gd name="T13" fmla="*/ 409 h 486"/>
                <a:gd name="T14" fmla="*/ 3 w 248"/>
                <a:gd name="T15" fmla="*/ 395 h 486"/>
                <a:gd name="T16" fmla="*/ 5 w 248"/>
                <a:gd name="T17" fmla="*/ 385 h 486"/>
                <a:gd name="T18" fmla="*/ 12 w 248"/>
                <a:gd name="T19" fmla="*/ 367 h 486"/>
                <a:gd name="T20" fmla="*/ 6 w 248"/>
                <a:gd name="T21" fmla="*/ 350 h 486"/>
                <a:gd name="T22" fmla="*/ 14 w 248"/>
                <a:gd name="T23" fmla="*/ 341 h 486"/>
                <a:gd name="T24" fmla="*/ 29 w 248"/>
                <a:gd name="T25" fmla="*/ 318 h 486"/>
                <a:gd name="T26" fmla="*/ 35 w 248"/>
                <a:gd name="T27" fmla="*/ 304 h 486"/>
                <a:gd name="T28" fmla="*/ 61 w 248"/>
                <a:gd name="T29" fmla="*/ 306 h 486"/>
                <a:gd name="T30" fmla="*/ 67 w 248"/>
                <a:gd name="T31" fmla="*/ 289 h 486"/>
                <a:gd name="T32" fmla="*/ 55 w 248"/>
                <a:gd name="T33" fmla="*/ 271 h 486"/>
                <a:gd name="T34" fmla="*/ 43 w 248"/>
                <a:gd name="T35" fmla="*/ 254 h 486"/>
                <a:gd name="T36" fmla="*/ 30 w 248"/>
                <a:gd name="T37" fmla="*/ 239 h 486"/>
                <a:gd name="T38" fmla="*/ 23 w 248"/>
                <a:gd name="T39" fmla="*/ 223 h 486"/>
                <a:gd name="T40" fmla="*/ 20 w 248"/>
                <a:gd name="T41" fmla="*/ 212 h 486"/>
                <a:gd name="T42" fmla="*/ 24 w 248"/>
                <a:gd name="T43" fmla="*/ 198 h 486"/>
                <a:gd name="T44" fmla="*/ 23 w 248"/>
                <a:gd name="T45" fmla="*/ 183 h 486"/>
                <a:gd name="T46" fmla="*/ 27 w 248"/>
                <a:gd name="T47" fmla="*/ 170 h 486"/>
                <a:gd name="T48" fmla="*/ 40 w 248"/>
                <a:gd name="T49" fmla="*/ 173 h 486"/>
                <a:gd name="T50" fmla="*/ 41 w 248"/>
                <a:gd name="T51" fmla="*/ 155 h 486"/>
                <a:gd name="T52" fmla="*/ 40 w 248"/>
                <a:gd name="T53" fmla="*/ 139 h 486"/>
                <a:gd name="T54" fmla="*/ 35 w 248"/>
                <a:gd name="T55" fmla="*/ 129 h 486"/>
                <a:gd name="T56" fmla="*/ 21 w 248"/>
                <a:gd name="T57" fmla="*/ 118 h 486"/>
                <a:gd name="T58" fmla="*/ 15 w 248"/>
                <a:gd name="T59" fmla="*/ 103 h 486"/>
                <a:gd name="T60" fmla="*/ 23 w 248"/>
                <a:gd name="T61" fmla="*/ 97 h 486"/>
                <a:gd name="T62" fmla="*/ 33 w 248"/>
                <a:gd name="T63" fmla="*/ 85 h 486"/>
                <a:gd name="T64" fmla="*/ 44 w 248"/>
                <a:gd name="T65" fmla="*/ 73 h 486"/>
                <a:gd name="T66" fmla="*/ 62 w 248"/>
                <a:gd name="T67" fmla="*/ 77 h 486"/>
                <a:gd name="T68" fmla="*/ 83 w 248"/>
                <a:gd name="T69" fmla="*/ 85 h 486"/>
                <a:gd name="T70" fmla="*/ 97 w 248"/>
                <a:gd name="T71" fmla="*/ 65 h 486"/>
                <a:gd name="T72" fmla="*/ 96 w 248"/>
                <a:gd name="T73" fmla="*/ 47 h 486"/>
                <a:gd name="T74" fmla="*/ 89 w 248"/>
                <a:gd name="T75" fmla="*/ 27 h 486"/>
                <a:gd name="T76" fmla="*/ 94 w 248"/>
                <a:gd name="T77" fmla="*/ 18 h 486"/>
                <a:gd name="T78" fmla="*/ 114 w 248"/>
                <a:gd name="T79" fmla="*/ 20 h 486"/>
                <a:gd name="T80" fmla="*/ 118 w 248"/>
                <a:gd name="T81" fmla="*/ 9 h 486"/>
                <a:gd name="T82" fmla="*/ 129 w 248"/>
                <a:gd name="T83" fmla="*/ 5 h 486"/>
                <a:gd name="T84" fmla="*/ 145 w 248"/>
                <a:gd name="T85" fmla="*/ 6 h 486"/>
                <a:gd name="T86" fmla="*/ 162 w 248"/>
                <a:gd name="T87" fmla="*/ 9 h 486"/>
                <a:gd name="T88" fmla="*/ 170 w 248"/>
                <a:gd name="T89" fmla="*/ 29 h 486"/>
                <a:gd name="T90" fmla="*/ 188 w 248"/>
                <a:gd name="T91" fmla="*/ 36 h 486"/>
                <a:gd name="T92" fmla="*/ 205 w 248"/>
                <a:gd name="T93" fmla="*/ 83 h 486"/>
                <a:gd name="T94" fmla="*/ 174 w 248"/>
                <a:gd name="T95" fmla="*/ 197 h 486"/>
                <a:gd name="T96" fmla="*/ 158 w 248"/>
                <a:gd name="T97" fmla="*/ 223 h 486"/>
                <a:gd name="T98" fmla="*/ 168 w 248"/>
                <a:gd name="T99" fmla="*/ 241 h 486"/>
                <a:gd name="T100" fmla="*/ 173 w 248"/>
                <a:gd name="T101" fmla="*/ 304 h 486"/>
                <a:gd name="T102" fmla="*/ 211 w 248"/>
                <a:gd name="T103" fmla="*/ 251 h 486"/>
                <a:gd name="T104" fmla="*/ 227 w 248"/>
                <a:gd name="T105" fmla="*/ 267 h 486"/>
                <a:gd name="T106" fmla="*/ 200 w 248"/>
                <a:gd name="T107" fmla="*/ 341 h 486"/>
                <a:gd name="T108" fmla="*/ 156 w 248"/>
                <a:gd name="T109" fmla="*/ 479 h 486"/>
                <a:gd name="T110" fmla="*/ 145 w 248"/>
                <a:gd name="T111" fmla="*/ 380 h 486"/>
                <a:gd name="T112" fmla="*/ 164 w 248"/>
                <a:gd name="T113" fmla="*/ 329 h 486"/>
                <a:gd name="T114" fmla="*/ 158 w 248"/>
                <a:gd name="T115" fmla="*/ 336 h 486"/>
                <a:gd name="T116" fmla="*/ 144 w 248"/>
                <a:gd name="T117" fmla="*/ 365 h 486"/>
                <a:gd name="T118" fmla="*/ 129 w 248"/>
                <a:gd name="T119" fmla="*/ 382 h 486"/>
                <a:gd name="T120" fmla="*/ 97 w 248"/>
                <a:gd name="T121" fmla="*/ 454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8" h="486">
                  <a:moveTo>
                    <a:pt x="91" y="459"/>
                  </a:moveTo>
                  <a:lnTo>
                    <a:pt x="89" y="459"/>
                  </a:lnTo>
                  <a:lnTo>
                    <a:pt x="89" y="460"/>
                  </a:lnTo>
                  <a:lnTo>
                    <a:pt x="89" y="459"/>
                  </a:lnTo>
                  <a:lnTo>
                    <a:pt x="88" y="459"/>
                  </a:lnTo>
                  <a:lnTo>
                    <a:pt x="88" y="457"/>
                  </a:lnTo>
                  <a:lnTo>
                    <a:pt x="86" y="457"/>
                  </a:lnTo>
                  <a:lnTo>
                    <a:pt x="86" y="456"/>
                  </a:lnTo>
                  <a:lnTo>
                    <a:pt x="86" y="457"/>
                  </a:lnTo>
                  <a:lnTo>
                    <a:pt x="86" y="456"/>
                  </a:lnTo>
                  <a:lnTo>
                    <a:pt x="85" y="456"/>
                  </a:lnTo>
                  <a:lnTo>
                    <a:pt x="83" y="456"/>
                  </a:lnTo>
                  <a:lnTo>
                    <a:pt x="83" y="454"/>
                  </a:lnTo>
                  <a:lnTo>
                    <a:pt x="83" y="456"/>
                  </a:lnTo>
                  <a:lnTo>
                    <a:pt x="82" y="456"/>
                  </a:lnTo>
                  <a:lnTo>
                    <a:pt x="80" y="456"/>
                  </a:lnTo>
                  <a:lnTo>
                    <a:pt x="79" y="456"/>
                  </a:lnTo>
                  <a:lnTo>
                    <a:pt x="77" y="456"/>
                  </a:lnTo>
                  <a:lnTo>
                    <a:pt x="76" y="456"/>
                  </a:lnTo>
                  <a:lnTo>
                    <a:pt x="74" y="456"/>
                  </a:lnTo>
                  <a:lnTo>
                    <a:pt x="74" y="454"/>
                  </a:lnTo>
                  <a:lnTo>
                    <a:pt x="74" y="456"/>
                  </a:lnTo>
                  <a:lnTo>
                    <a:pt x="74" y="454"/>
                  </a:lnTo>
                  <a:lnTo>
                    <a:pt x="73" y="454"/>
                  </a:lnTo>
                  <a:lnTo>
                    <a:pt x="73" y="456"/>
                  </a:lnTo>
                  <a:lnTo>
                    <a:pt x="73" y="454"/>
                  </a:lnTo>
                  <a:lnTo>
                    <a:pt x="73" y="456"/>
                  </a:lnTo>
                  <a:lnTo>
                    <a:pt x="73" y="454"/>
                  </a:lnTo>
                  <a:lnTo>
                    <a:pt x="70" y="454"/>
                  </a:lnTo>
                  <a:lnTo>
                    <a:pt x="68" y="453"/>
                  </a:lnTo>
                  <a:lnTo>
                    <a:pt x="67" y="453"/>
                  </a:lnTo>
                  <a:lnTo>
                    <a:pt x="67" y="451"/>
                  </a:lnTo>
                  <a:lnTo>
                    <a:pt x="65" y="451"/>
                  </a:lnTo>
                  <a:lnTo>
                    <a:pt x="67" y="451"/>
                  </a:lnTo>
                  <a:lnTo>
                    <a:pt x="65" y="451"/>
                  </a:lnTo>
                  <a:lnTo>
                    <a:pt x="65" y="450"/>
                  </a:lnTo>
                  <a:lnTo>
                    <a:pt x="64" y="450"/>
                  </a:lnTo>
                  <a:lnTo>
                    <a:pt x="64" y="448"/>
                  </a:lnTo>
                  <a:lnTo>
                    <a:pt x="64" y="447"/>
                  </a:lnTo>
                  <a:lnTo>
                    <a:pt x="62" y="447"/>
                  </a:lnTo>
                  <a:lnTo>
                    <a:pt x="62" y="445"/>
                  </a:lnTo>
                  <a:lnTo>
                    <a:pt x="62" y="444"/>
                  </a:lnTo>
                  <a:lnTo>
                    <a:pt x="61" y="444"/>
                  </a:lnTo>
                  <a:lnTo>
                    <a:pt x="61" y="442"/>
                  </a:lnTo>
                  <a:lnTo>
                    <a:pt x="61" y="441"/>
                  </a:lnTo>
                  <a:lnTo>
                    <a:pt x="61" y="439"/>
                  </a:lnTo>
                  <a:lnTo>
                    <a:pt x="59" y="439"/>
                  </a:lnTo>
                  <a:lnTo>
                    <a:pt x="58" y="439"/>
                  </a:lnTo>
                  <a:lnTo>
                    <a:pt x="58" y="438"/>
                  </a:lnTo>
                  <a:lnTo>
                    <a:pt x="58" y="436"/>
                  </a:lnTo>
                  <a:lnTo>
                    <a:pt x="56" y="436"/>
                  </a:lnTo>
                  <a:lnTo>
                    <a:pt x="56" y="435"/>
                  </a:lnTo>
                  <a:lnTo>
                    <a:pt x="56" y="433"/>
                  </a:lnTo>
                  <a:lnTo>
                    <a:pt x="55" y="433"/>
                  </a:lnTo>
                  <a:lnTo>
                    <a:pt x="55" y="432"/>
                  </a:lnTo>
                  <a:lnTo>
                    <a:pt x="55" y="430"/>
                  </a:lnTo>
                  <a:lnTo>
                    <a:pt x="53" y="430"/>
                  </a:lnTo>
                  <a:lnTo>
                    <a:pt x="52" y="430"/>
                  </a:lnTo>
                  <a:lnTo>
                    <a:pt x="50" y="430"/>
                  </a:lnTo>
                  <a:lnTo>
                    <a:pt x="50" y="429"/>
                  </a:lnTo>
                  <a:lnTo>
                    <a:pt x="49" y="429"/>
                  </a:lnTo>
                  <a:lnTo>
                    <a:pt x="47" y="429"/>
                  </a:lnTo>
                  <a:lnTo>
                    <a:pt x="46" y="429"/>
                  </a:lnTo>
                  <a:lnTo>
                    <a:pt x="46" y="427"/>
                  </a:lnTo>
                  <a:lnTo>
                    <a:pt x="46" y="426"/>
                  </a:lnTo>
                  <a:lnTo>
                    <a:pt x="46" y="424"/>
                  </a:lnTo>
                  <a:lnTo>
                    <a:pt x="46" y="423"/>
                  </a:lnTo>
                  <a:lnTo>
                    <a:pt x="44" y="423"/>
                  </a:lnTo>
                  <a:lnTo>
                    <a:pt x="44" y="421"/>
                  </a:lnTo>
                  <a:lnTo>
                    <a:pt x="44" y="420"/>
                  </a:lnTo>
                  <a:lnTo>
                    <a:pt x="43" y="420"/>
                  </a:lnTo>
                  <a:lnTo>
                    <a:pt x="43" y="421"/>
                  </a:lnTo>
                  <a:lnTo>
                    <a:pt x="41" y="421"/>
                  </a:lnTo>
                  <a:lnTo>
                    <a:pt x="41" y="420"/>
                  </a:lnTo>
                  <a:lnTo>
                    <a:pt x="40" y="420"/>
                  </a:lnTo>
                  <a:lnTo>
                    <a:pt x="40" y="418"/>
                  </a:lnTo>
                  <a:lnTo>
                    <a:pt x="38" y="418"/>
                  </a:lnTo>
                  <a:lnTo>
                    <a:pt x="38" y="417"/>
                  </a:lnTo>
                  <a:lnTo>
                    <a:pt x="37" y="417"/>
                  </a:lnTo>
                  <a:lnTo>
                    <a:pt x="35" y="417"/>
                  </a:lnTo>
                  <a:lnTo>
                    <a:pt x="35" y="415"/>
                  </a:lnTo>
                  <a:lnTo>
                    <a:pt x="35" y="413"/>
                  </a:lnTo>
                  <a:lnTo>
                    <a:pt x="35" y="415"/>
                  </a:lnTo>
                  <a:lnTo>
                    <a:pt x="33" y="413"/>
                  </a:lnTo>
                  <a:lnTo>
                    <a:pt x="33" y="412"/>
                  </a:lnTo>
                  <a:lnTo>
                    <a:pt x="35" y="412"/>
                  </a:lnTo>
                  <a:lnTo>
                    <a:pt x="33" y="412"/>
                  </a:lnTo>
                  <a:lnTo>
                    <a:pt x="33" y="410"/>
                  </a:lnTo>
                  <a:lnTo>
                    <a:pt x="32" y="410"/>
                  </a:lnTo>
                  <a:lnTo>
                    <a:pt x="30" y="410"/>
                  </a:lnTo>
                  <a:lnTo>
                    <a:pt x="30" y="409"/>
                  </a:lnTo>
                  <a:lnTo>
                    <a:pt x="29" y="409"/>
                  </a:lnTo>
                  <a:lnTo>
                    <a:pt x="27" y="409"/>
                  </a:lnTo>
                  <a:lnTo>
                    <a:pt x="26" y="409"/>
                  </a:lnTo>
                  <a:lnTo>
                    <a:pt x="24" y="409"/>
                  </a:lnTo>
                  <a:lnTo>
                    <a:pt x="24" y="410"/>
                  </a:lnTo>
                  <a:lnTo>
                    <a:pt x="23" y="412"/>
                  </a:lnTo>
                  <a:lnTo>
                    <a:pt x="24" y="413"/>
                  </a:lnTo>
                  <a:lnTo>
                    <a:pt x="24" y="415"/>
                  </a:lnTo>
                  <a:lnTo>
                    <a:pt x="23" y="417"/>
                  </a:lnTo>
                  <a:lnTo>
                    <a:pt x="21" y="417"/>
                  </a:lnTo>
                  <a:lnTo>
                    <a:pt x="21" y="415"/>
                  </a:lnTo>
                  <a:lnTo>
                    <a:pt x="20" y="415"/>
                  </a:lnTo>
                  <a:lnTo>
                    <a:pt x="18" y="413"/>
                  </a:lnTo>
                  <a:lnTo>
                    <a:pt x="17" y="413"/>
                  </a:lnTo>
                  <a:lnTo>
                    <a:pt x="15" y="413"/>
                  </a:lnTo>
                  <a:lnTo>
                    <a:pt x="14" y="413"/>
                  </a:lnTo>
                  <a:lnTo>
                    <a:pt x="14" y="412"/>
                  </a:lnTo>
                  <a:lnTo>
                    <a:pt x="14" y="410"/>
                  </a:lnTo>
                  <a:lnTo>
                    <a:pt x="12" y="410"/>
                  </a:lnTo>
                  <a:lnTo>
                    <a:pt x="12" y="412"/>
                  </a:lnTo>
                  <a:lnTo>
                    <a:pt x="11" y="412"/>
                  </a:lnTo>
                  <a:lnTo>
                    <a:pt x="11" y="410"/>
                  </a:lnTo>
                  <a:lnTo>
                    <a:pt x="9" y="410"/>
                  </a:lnTo>
                  <a:lnTo>
                    <a:pt x="8" y="410"/>
                  </a:lnTo>
                  <a:lnTo>
                    <a:pt x="6" y="409"/>
                  </a:lnTo>
                  <a:lnTo>
                    <a:pt x="5" y="410"/>
                  </a:lnTo>
                  <a:lnTo>
                    <a:pt x="5" y="412"/>
                  </a:lnTo>
                  <a:lnTo>
                    <a:pt x="3" y="412"/>
                  </a:lnTo>
                  <a:lnTo>
                    <a:pt x="3" y="413"/>
                  </a:lnTo>
                  <a:lnTo>
                    <a:pt x="2" y="413"/>
                  </a:lnTo>
                  <a:lnTo>
                    <a:pt x="0" y="413"/>
                  </a:lnTo>
                  <a:lnTo>
                    <a:pt x="0" y="412"/>
                  </a:lnTo>
                  <a:lnTo>
                    <a:pt x="0" y="410"/>
                  </a:lnTo>
                  <a:lnTo>
                    <a:pt x="0" y="409"/>
                  </a:lnTo>
                  <a:lnTo>
                    <a:pt x="2" y="409"/>
                  </a:lnTo>
                  <a:lnTo>
                    <a:pt x="0" y="409"/>
                  </a:lnTo>
                  <a:lnTo>
                    <a:pt x="0" y="407"/>
                  </a:lnTo>
                  <a:lnTo>
                    <a:pt x="2" y="407"/>
                  </a:lnTo>
                  <a:lnTo>
                    <a:pt x="0" y="407"/>
                  </a:lnTo>
                  <a:lnTo>
                    <a:pt x="2" y="407"/>
                  </a:lnTo>
                  <a:lnTo>
                    <a:pt x="2" y="406"/>
                  </a:lnTo>
                  <a:lnTo>
                    <a:pt x="2" y="404"/>
                  </a:lnTo>
                  <a:lnTo>
                    <a:pt x="2" y="403"/>
                  </a:lnTo>
                  <a:lnTo>
                    <a:pt x="3" y="403"/>
                  </a:lnTo>
                  <a:lnTo>
                    <a:pt x="2" y="403"/>
                  </a:lnTo>
                  <a:lnTo>
                    <a:pt x="2" y="401"/>
                  </a:lnTo>
                  <a:lnTo>
                    <a:pt x="3" y="401"/>
                  </a:lnTo>
                  <a:lnTo>
                    <a:pt x="3" y="400"/>
                  </a:lnTo>
                  <a:lnTo>
                    <a:pt x="3" y="398"/>
                  </a:lnTo>
                  <a:lnTo>
                    <a:pt x="2" y="398"/>
                  </a:lnTo>
                  <a:lnTo>
                    <a:pt x="3" y="398"/>
                  </a:lnTo>
                  <a:lnTo>
                    <a:pt x="3" y="397"/>
                  </a:lnTo>
                  <a:lnTo>
                    <a:pt x="3" y="395"/>
                  </a:lnTo>
                  <a:lnTo>
                    <a:pt x="3" y="394"/>
                  </a:lnTo>
                  <a:lnTo>
                    <a:pt x="3" y="392"/>
                  </a:lnTo>
                  <a:lnTo>
                    <a:pt x="5" y="394"/>
                  </a:lnTo>
                  <a:lnTo>
                    <a:pt x="5" y="395"/>
                  </a:lnTo>
                  <a:lnTo>
                    <a:pt x="5" y="397"/>
                  </a:lnTo>
                  <a:lnTo>
                    <a:pt x="6" y="397"/>
                  </a:lnTo>
                  <a:lnTo>
                    <a:pt x="6" y="395"/>
                  </a:lnTo>
                  <a:lnTo>
                    <a:pt x="6" y="394"/>
                  </a:lnTo>
                  <a:lnTo>
                    <a:pt x="6" y="392"/>
                  </a:lnTo>
                  <a:lnTo>
                    <a:pt x="6" y="391"/>
                  </a:lnTo>
                  <a:lnTo>
                    <a:pt x="6" y="389"/>
                  </a:lnTo>
                  <a:lnTo>
                    <a:pt x="8" y="389"/>
                  </a:lnTo>
                  <a:lnTo>
                    <a:pt x="8" y="388"/>
                  </a:lnTo>
                  <a:lnTo>
                    <a:pt x="6" y="388"/>
                  </a:lnTo>
                  <a:lnTo>
                    <a:pt x="5" y="386"/>
                  </a:lnTo>
                  <a:lnTo>
                    <a:pt x="5" y="385"/>
                  </a:lnTo>
                  <a:lnTo>
                    <a:pt x="3" y="385"/>
                  </a:lnTo>
                  <a:lnTo>
                    <a:pt x="5" y="385"/>
                  </a:lnTo>
                  <a:lnTo>
                    <a:pt x="5" y="383"/>
                  </a:lnTo>
                  <a:lnTo>
                    <a:pt x="5" y="382"/>
                  </a:lnTo>
                  <a:lnTo>
                    <a:pt x="6" y="382"/>
                  </a:lnTo>
                  <a:lnTo>
                    <a:pt x="6" y="380"/>
                  </a:lnTo>
                  <a:lnTo>
                    <a:pt x="8" y="380"/>
                  </a:lnTo>
                  <a:lnTo>
                    <a:pt x="8" y="379"/>
                  </a:lnTo>
                  <a:lnTo>
                    <a:pt x="8" y="377"/>
                  </a:lnTo>
                  <a:lnTo>
                    <a:pt x="9" y="377"/>
                  </a:lnTo>
                  <a:lnTo>
                    <a:pt x="9" y="376"/>
                  </a:lnTo>
                  <a:lnTo>
                    <a:pt x="11" y="376"/>
                  </a:lnTo>
                  <a:lnTo>
                    <a:pt x="11" y="374"/>
                  </a:lnTo>
                  <a:lnTo>
                    <a:pt x="11" y="373"/>
                  </a:lnTo>
                  <a:lnTo>
                    <a:pt x="9" y="373"/>
                  </a:lnTo>
                  <a:lnTo>
                    <a:pt x="9" y="371"/>
                  </a:lnTo>
                  <a:lnTo>
                    <a:pt x="9" y="370"/>
                  </a:lnTo>
                  <a:lnTo>
                    <a:pt x="11" y="368"/>
                  </a:lnTo>
                  <a:lnTo>
                    <a:pt x="12" y="368"/>
                  </a:lnTo>
                  <a:lnTo>
                    <a:pt x="12" y="367"/>
                  </a:lnTo>
                  <a:lnTo>
                    <a:pt x="11" y="367"/>
                  </a:lnTo>
                  <a:lnTo>
                    <a:pt x="11" y="365"/>
                  </a:lnTo>
                  <a:lnTo>
                    <a:pt x="9" y="365"/>
                  </a:lnTo>
                  <a:lnTo>
                    <a:pt x="9" y="364"/>
                  </a:lnTo>
                  <a:lnTo>
                    <a:pt x="11" y="364"/>
                  </a:lnTo>
                  <a:lnTo>
                    <a:pt x="11" y="362"/>
                  </a:lnTo>
                  <a:lnTo>
                    <a:pt x="11" y="360"/>
                  </a:lnTo>
                  <a:lnTo>
                    <a:pt x="11" y="359"/>
                  </a:lnTo>
                  <a:lnTo>
                    <a:pt x="11" y="357"/>
                  </a:lnTo>
                  <a:lnTo>
                    <a:pt x="12" y="357"/>
                  </a:lnTo>
                  <a:lnTo>
                    <a:pt x="12" y="356"/>
                  </a:lnTo>
                  <a:lnTo>
                    <a:pt x="11" y="356"/>
                  </a:lnTo>
                  <a:lnTo>
                    <a:pt x="9" y="356"/>
                  </a:lnTo>
                  <a:lnTo>
                    <a:pt x="8" y="354"/>
                  </a:lnTo>
                  <a:lnTo>
                    <a:pt x="8" y="353"/>
                  </a:lnTo>
                  <a:lnTo>
                    <a:pt x="8" y="351"/>
                  </a:lnTo>
                  <a:lnTo>
                    <a:pt x="8" y="350"/>
                  </a:lnTo>
                  <a:lnTo>
                    <a:pt x="6" y="350"/>
                  </a:lnTo>
                  <a:lnTo>
                    <a:pt x="6" y="348"/>
                  </a:lnTo>
                  <a:lnTo>
                    <a:pt x="6" y="347"/>
                  </a:lnTo>
                  <a:lnTo>
                    <a:pt x="5" y="347"/>
                  </a:lnTo>
                  <a:lnTo>
                    <a:pt x="3" y="345"/>
                  </a:lnTo>
                  <a:lnTo>
                    <a:pt x="3" y="342"/>
                  </a:lnTo>
                  <a:lnTo>
                    <a:pt x="5" y="339"/>
                  </a:lnTo>
                  <a:lnTo>
                    <a:pt x="6" y="339"/>
                  </a:lnTo>
                  <a:lnTo>
                    <a:pt x="8" y="339"/>
                  </a:lnTo>
                  <a:lnTo>
                    <a:pt x="9" y="339"/>
                  </a:lnTo>
                  <a:lnTo>
                    <a:pt x="11" y="341"/>
                  </a:lnTo>
                  <a:lnTo>
                    <a:pt x="11" y="339"/>
                  </a:lnTo>
                  <a:lnTo>
                    <a:pt x="12" y="339"/>
                  </a:lnTo>
                  <a:lnTo>
                    <a:pt x="14" y="339"/>
                  </a:lnTo>
                  <a:lnTo>
                    <a:pt x="14" y="341"/>
                  </a:lnTo>
                  <a:lnTo>
                    <a:pt x="14" y="339"/>
                  </a:lnTo>
                  <a:lnTo>
                    <a:pt x="14" y="341"/>
                  </a:lnTo>
                  <a:lnTo>
                    <a:pt x="14" y="339"/>
                  </a:lnTo>
                  <a:lnTo>
                    <a:pt x="14" y="341"/>
                  </a:lnTo>
                  <a:lnTo>
                    <a:pt x="15" y="341"/>
                  </a:lnTo>
                  <a:lnTo>
                    <a:pt x="15" y="339"/>
                  </a:lnTo>
                  <a:lnTo>
                    <a:pt x="15" y="338"/>
                  </a:lnTo>
                  <a:lnTo>
                    <a:pt x="15" y="336"/>
                  </a:lnTo>
                  <a:lnTo>
                    <a:pt x="17" y="336"/>
                  </a:lnTo>
                  <a:lnTo>
                    <a:pt x="20" y="336"/>
                  </a:lnTo>
                  <a:lnTo>
                    <a:pt x="21" y="336"/>
                  </a:lnTo>
                  <a:lnTo>
                    <a:pt x="23" y="335"/>
                  </a:lnTo>
                  <a:lnTo>
                    <a:pt x="26" y="335"/>
                  </a:lnTo>
                  <a:lnTo>
                    <a:pt x="27" y="333"/>
                  </a:lnTo>
                  <a:lnTo>
                    <a:pt x="29" y="332"/>
                  </a:lnTo>
                  <a:lnTo>
                    <a:pt x="29" y="330"/>
                  </a:lnTo>
                  <a:lnTo>
                    <a:pt x="29" y="329"/>
                  </a:lnTo>
                  <a:lnTo>
                    <a:pt x="29" y="327"/>
                  </a:lnTo>
                  <a:lnTo>
                    <a:pt x="29" y="326"/>
                  </a:lnTo>
                  <a:lnTo>
                    <a:pt x="29" y="323"/>
                  </a:lnTo>
                  <a:lnTo>
                    <a:pt x="27" y="320"/>
                  </a:lnTo>
                  <a:lnTo>
                    <a:pt x="29" y="318"/>
                  </a:lnTo>
                  <a:lnTo>
                    <a:pt x="29" y="317"/>
                  </a:lnTo>
                  <a:lnTo>
                    <a:pt x="30" y="317"/>
                  </a:lnTo>
                  <a:lnTo>
                    <a:pt x="29" y="312"/>
                  </a:lnTo>
                  <a:lnTo>
                    <a:pt x="27" y="312"/>
                  </a:lnTo>
                  <a:lnTo>
                    <a:pt x="27" y="311"/>
                  </a:lnTo>
                  <a:lnTo>
                    <a:pt x="26" y="311"/>
                  </a:lnTo>
                  <a:lnTo>
                    <a:pt x="27" y="311"/>
                  </a:lnTo>
                  <a:lnTo>
                    <a:pt x="26" y="311"/>
                  </a:lnTo>
                  <a:lnTo>
                    <a:pt x="24" y="311"/>
                  </a:lnTo>
                  <a:lnTo>
                    <a:pt x="26" y="309"/>
                  </a:lnTo>
                  <a:lnTo>
                    <a:pt x="26" y="307"/>
                  </a:lnTo>
                  <a:lnTo>
                    <a:pt x="26" y="306"/>
                  </a:lnTo>
                  <a:lnTo>
                    <a:pt x="27" y="304"/>
                  </a:lnTo>
                  <a:lnTo>
                    <a:pt x="29" y="303"/>
                  </a:lnTo>
                  <a:lnTo>
                    <a:pt x="30" y="303"/>
                  </a:lnTo>
                  <a:lnTo>
                    <a:pt x="32" y="304"/>
                  </a:lnTo>
                  <a:lnTo>
                    <a:pt x="33" y="304"/>
                  </a:lnTo>
                  <a:lnTo>
                    <a:pt x="35" y="304"/>
                  </a:lnTo>
                  <a:lnTo>
                    <a:pt x="37" y="304"/>
                  </a:lnTo>
                  <a:lnTo>
                    <a:pt x="40" y="306"/>
                  </a:lnTo>
                  <a:lnTo>
                    <a:pt x="41" y="307"/>
                  </a:lnTo>
                  <a:lnTo>
                    <a:pt x="43" y="307"/>
                  </a:lnTo>
                  <a:lnTo>
                    <a:pt x="44" y="309"/>
                  </a:lnTo>
                  <a:lnTo>
                    <a:pt x="46" y="309"/>
                  </a:lnTo>
                  <a:lnTo>
                    <a:pt x="49" y="307"/>
                  </a:lnTo>
                  <a:lnTo>
                    <a:pt x="49" y="306"/>
                  </a:lnTo>
                  <a:lnTo>
                    <a:pt x="50" y="306"/>
                  </a:lnTo>
                  <a:lnTo>
                    <a:pt x="50" y="307"/>
                  </a:lnTo>
                  <a:lnTo>
                    <a:pt x="52" y="307"/>
                  </a:lnTo>
                  <a:lnTo>
                    <a:pt x="53" y="307"/>
                  </a:lnTo>
                  <a:lnTo>
                    <a:pt x="55" y="307"/>
                  </a:lnTo>
                  <a:lnTo>
                    <a:pt x="56" y="307"/>
                  </a:lnTo>
                  <a:lnTo>
                    <a:pt x="58" y="307"/>
                  </a:lnTo>
                  <a:lnTo>
                    <a:pt x="58" y="306"/>
                  </a:lnTo>
                  <a:lnTo>
                    <a:pt x="59" y="306"/>
                  </a:lnTo>
                  <a:lnTo>
                    <a:pt x="61" y="306"/>
                  </a:lnTo>
                  <a:lnTo>
                    <a:pt x="62" y="307"/>
                  </a:lnTo>
                  <a:lnTo>
                    <a:pt x="64" y="307"/>
                  </a:lnTo>
                  <a:lnTo>
                    <a:pt x="64" y="306"/>
                  </a:lnTo>
                  <a:lnTo>
                    <a:pt x="64" y="304"/>
                  </a:lnTo>
                  <a:lnTo>
                    <a:pt x="65" y="304"/>
                  </a:lnTo>
                  <a:lnTo>
                    <a:pt x="65" y="303"/>
                  </a:lnTo>
                  <a:lnTo>
                    <a:pt x="67" y="303"/>
                  </a:lnTo>
                  <a:lnTo>
                    <a:pt x="67" y="301"/>
                  </a:lnTo>
                  <a:lnTo>
                    <a:pt x="67" y="300"/>
                  </a:lnTo>
                  <a:lnTo>
                    <a:pt x="68" y="300"/>
                  </a:lnTo>
                  <a:lnTo>
                    <a:pt x="68" y="298"/>
                  </a:lnTo>
                  <a:lnTo>
                    <a:pt x="68" y="297"/>
                  </a:lnTo>
                  <a:lnTo>
                    <a:pt x="68" y="295"/>
                  </a:lnTo>
                  <a:lnTo>
                    <a:pt x="68" y="294"/>
                  </a:lnTo>
                  <a:lnTo>
                    <a:pt x="68" y="292"/>
                  </a:lnTo>
                  <a:lnTo>
                    <a:pt x="68" y="291"/>
                  </a:lnTo>
                  <a:lnTo>
                    <a:pt x="68" y="289"/>
                  </a:lnTo>
                  <a:lnTo>
                    <a:pt x="67" y="289"/>
                  </a:lnTo>
                  <a:lnTo>
                    <a:pt x="67" y="288"/>
                  </a:lnTo>
                  <a:lnTo>
                    <a:pt x="67" y="286"/>
                  </a:lnTo>
                  <a:lnTo>
                    <a:pt x="65" y="285"/>
                  </a:lnTo>
                  <a:lnTo>
                    <a:pt x="65" y="283"/>
                  </a:lnTo>
                  <a:lnTo>
                    <a:pt x="64" y="282"/>
                  </a:lnTo>
                  <a:lnTo>
                    <a:pt x="62" y="282"/>
                  </a:lnTo>
                  <a:lnTo>
                    <a:pt x="62" y="280"/>
                  </a:lnTo>
                  <a:lnTo>
                    <a:pt x="61" y="280"/>
                  </a:lnTo>
                  <a:lnTo>
                    <a:pt x="61" y="279"/>
                  </a:lnTo>
                  <a:lnTo>
                    <a:pt x="61" y="277"/>
                  </a:lnTo>
                  <a:lnTo>
                    <a:pt x="59" y="277"/>
                  </a:lnTo>
                  <a:lnTo>
                    <a:pt x="61" y="277"/>
                  </a:lnTo>
                  <a:lnTo>
                    <a:pt x="59" y="277"/>
                  </a:lnTo>
                  <a:lnTo>
                    <a:pt x="59" y="276"/>
                  </a:lnTo>
                  <a:lnTo>
                    <a:pt x="58" y="274"/>
                  </a:lnTo>
                  <a:lnTo>
                    <a:pt x="56" y="274"/>
                  </a:lnTo>
                  <a:lnTo>
                    <a:pt x="55" y="273"/>
                  </a:lnTo>
                  <a:lnTo>
                    <a:pt x="55" y="271"/>
                  </a:lnTo>
                  <a:lnTo>
                    <a:pt x="53" y="270"/>
                  </a:lnTo>
                  <a:lnTo>
                    <a:pt x="53" y="268"/>
                  </a:lnTo>
                  <a:lnTo>
                    <a:pt x="53" y="267"/>
                  </a:lnTo>
                  <a:lnTo>
                    <a:pt x="52" y="267"/>
                  </a:lnTo>
                  <a:lnTo>
                    <a:pt x="50" y="267"/>
                  </a:lnTo>
                  <a:lnTo>
                    <a:pt x="49" y="267"/>
                  </a:lnTo>
                  <a:lnTo>
                    <a:pt x="49" y="265"/>
                  </a:lnTo>
                  <a:lnTo>
                    <a:pt x="47" y="265"/>
                  </a:lnTo>
                  <a:lnTo>
                    <a:pt x="47" y="264"/>
                  </a:lnTo>
                  <a:lnTo>
                    <a:pt x="47" y="262"/>
                  </a:lnTo>
                  <a:lnTo>
                    <a:pt x="46" y="262"/>
                  </a:lnTo>
                  <a:lnTo>
                    <a:pt x="46" y="261"/>
                  </a:lnTo>
                  <a:lnTo>
                    <a:pt x="44" y="261"/>
                  </a:lnTo>
                  <a:lnTo>
                    <a:pt x="44" y="259"/>
                  </a:lnTo>
                  <a:lnTo>
                    <a:pt x="43" y="259"/>
                  </a:lnTo>
                  <a:lnTo>
                    <a:pt x="43" y="258"/>
                  </a:lnTo>
                  <a:lnTo>
                    <a:pt x="43" y="256"/>
                  </a:lnTo>
                  <a:lnTo>
                    <a:pt x="43" y="254"/>
                  </a:lnTo>
                  <a:lnTo>
                    <a:pt x="41" y="253"/>
                  </a:lnTo>
                  <a:lnTo>
                    <a:pt x="40" y="253"/>
                  </a:lnTo>
                  <a:lnTo>
                    <a:pt x="38" y="253"/>
                  </a:lnTo>
                  <a:lnTo>
                    <a:pt x="37" y="253"/>
                  </a:lnTo>
                  <a:lnTo>
                    <a:pt x="37" y="251"/>
                  </a:lnTo>
                  <a:lnTo>
                    <a:pt x="37" y="250"/>
                  </a:lnTo>
                  <a:lnTo>
                    <a:pt x="35" y="250"/>
                  </a:lnTo>
                  <a:lnTo>
                    <a:pt x="35" y="248"/>
                  </a:lnTo>
                  <a:lnTo>
                    <a:pt x="33" y="248"/>
                  </a:lnTo>
                  <a:lnTo>
                    <a:pt x="32" y="248"/>
                  </a:lnTo>
                  <a:lnTo>
                    <a:pt x="30" y="248"/>
                  </a:lnTo>
                  <a:lnTo>
                    <a:pt x="30" y="247"/>
                  </a:lnTo>
                  <a:lnTo>
                    <a:pt x="30" y="245"/>
                  </a:lnTo>
                  <a:lnTo>
                    <a:pt x="30" y="244"/>
                  </a:lnTo>
                  <a:lnTo>
                    <a:pt x="32" y="244"/>
                  </a:lnTo>
                  <a:lnTo>
                    <a:pt x="30" y="242"/>
                  </a:lnTo>
                  <a:lnTo>
                    <a:pt x="30" y="241"/>
                  </a:lnTo>
                  <a:lnTo>
                    <a:pt x="30" y="239"/>
                  </a:lnTo>
                  <a:lnTo>
                    <a:pt x="30" y="238"/>
                  </a:lnTo>
                  <a:lnTo>
                    <a:pt x="29" y="239"/>
                  </a:lnTo>
                  <a:lnTo>
                    <a:pt x="29" y="238"/>
                  </a:lnTo>
                  <a:lnTo>
                    <a:pt x="27" y="238"/>
                  </a:lnTo>
                  <a:lnTo>
                    <a:pt x="26" y="238"/>
                  </a:lnTo>
                  <a:lnTo>
                    <a:pt x="26" y="236"/>
                  </a:lnTo>
                  <a:lnTo>
                    <a:pt x="26" y="235"/>
                  </a:lnTo>
                  <a:lnTo>
                    <a:pt x="24" y="235"/>
                  </a:lnTo>
                  <a:lnTo>
                    <a:pt x="24" y="233"/>
                  </a:lnTo>
                  <a:lnTo>
                    <a:pt x="26" y="233"/>
                  </a:lnTo>
                  <a:lnTo>
                    <a:pt x="26" y="232"/>
                  </a:lnTo>
                  <a:lnTo>
                    <a:pt x="26" y="230"/>
                  </a:lnTo>
                  <a:lnTo>
                    <a:pt x="26" y="229"/>
                  </a:lnTo>
                  <a:lnTo>
                    <a:pt x="26" y="227"/>
                  </a:lnTo>
                  <a:lnTo>
                    <a:pt x="26" y="226"/>
                  </a:lnTo>
                  <a:lnTo>
                    <a:pt x="24" y="226"/>
                  </a:lnTo>
                  <a:lnTo>
                    <a:pt x="24" y="224"/>
                  </a:lnTo>
                  <a:lnTo>
                    <a:pt x="23" y="223"/>
                  </a:lnTo>
                  <a:lnTo>
                    <a:pt x="21" y="223"/>
                  </a:lnTo>
                  <a:lnTo>
                    <a:pt x="20" y="221"/>
                  </a:lnTo>
                  <a:lnTo>
                    <a:pt x="20" y="220"/>
                  </a:lnTo>
                  <a:lnTo>
                    <a:pt x="18" y="220"/>
                  </a:lnTo>
                  <a:lnTo>
                    <a:pt x="18" y="218"/>
                  </a:lnTo>
                  <a:lnTo>
                    <a:pt x="17" y="218"/>
                  </a:lnTo>
                  <a:lnTo>
                    <a:pt x="18" y="218"/>
                  </a:lnTo>
                  <a:lnTo>
                    <a:pt x="20" y="218"/>
                  </a:lnTo>
                  <a:lnTo>
                    <a:pt x="20" y="217"/>
                  </a:lnTo>
                  <a:lnTo>
                    <a:pt x="20" y="218"/>
                  </a:lnTo>
                  <a:lnTo>
                    <a:pt x="20" y="217"/>
                  </a:lnTo>
                  <a:lnTo>
                    <a:pt x="20" y="215"/>
                  </a:lnTo>
                  <a:lnTo>
                    <a:pt x="20" y="217"/>
                  </a:lnTo>
                  <a:lnTo>
                    <a:pt x="20" y="215"/>
                  </a:lnTo>
                  <a:lnTo>
                    <a:pt x="20" y="214"/>
                  </a:lnTo>
                  <a:lnTo>
                    <a:pt x="18" y="214"/>
                  </a:lnTo>
                  <a:lnTo>
                    <a:pt x="18" y="212"/>
                  </a:lnTo>
                  <a:lnTo>
                    <a:pt x="20" y="212"/>
                  </a:lnTo>
                  <a:lnTo>
                    <a:pt x="18" y="212"/>
                  </a:lnTo>
                  <a:lnTo>
                    <a:pt x="18" y="211"/>
                  </a:lnTo>
                  <a:lnTo>
                    <a:pt x="18" y="209"/>
                  </a:lnTo>
                  <a:lnTo>
                    <a:pt x="20" y="209"/>
                  </a:lnTo>
                  <a:lnTo>
                    <a:pt x="21" y="209"/>
                  </a:lnTo>
                  <a:lnTo>
                    <a:pt x="21" y="208"/>
                  </a:lnTo>
                  <a:lnTo>
                    <a:pt x="23" y="208"/>
                  </a:lnTo>
                  <a:lnTo>
                    <a:pt x="24" y="208"/>
                  </a:lnTo>
                  <a:lnTo>
                    <a:pt x="24" y="209"/>
                  </a:lnTo>
                  <a:lnTo>
                    <a:pt x="24" y="208"/>
                  </a:lnTo>
                  <a:lnTo>
                    <a:pt x="24" y="206"/>
                  </a:lnTo>
                  <a:lnTo>
                    <a:pt x="24" y="205"/>
                  </a:lnTo>
                  <a:lnTo>
                    <a:pt x="24" y="203"/>
                  </a:lnTo>
                  <a:lnTo>
                    <a:pt x="24" y="201"/>
                  </a:lnTo>
                  <a:lnTo>
                    <a:pt x="26" y="201"/>
                  </a:lnTo>
                  <a:lnTo>
                    <a:pt x="26" y="200"/>
                  </a:lnTo>
                  <a:lnTo>
                    <a:pt x="24" y="200"/>
                  </a:lnTo>
                  <a:lnTo>
                    <a:pt x="24" y="198"/>
                  </a:lnTo>
                  <a:lnTo>
                    <a:pt x="24" y="197"/>
                  </a:lnTo>
                  <a:lnTo>
                    <a:pt x="24" y="195"/>
                  </a:lnTo>
                  <a:lnTo>
                    <a:pt x="26" y="195"/>
                  </a:lnTo>
                  <a:lnTo>
                    <a:pt x="24" y="195"/>
                  </a:lnTo>
                  <a:lnTo>
                    <a:pt x="24" y="194"/>
                  </a:lnTo>
                  <a:lnTo>
                    <a:pt x="23" y="194"/>
                  </a:lnTo>
                  <a:lnTo>
                    <a:pt x="23" y="192"/>
                  </a:lnTo>
                  <a:lnTo>
                    <a:pt x="24" y="191"/>
                  </a:lnTo>
                  <a:lnTo>
                    <a:pt x="26" y="191"/>
                  </a:lnTo>
                  <a:lnTo>
                    <a:pt x="26" y="189"/>
                  </a:lnTo>
                  <a:lnTo>
                    <a:pt x="26" y="188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27" y="185"/>
                  </a:lnTo>
                  <a:lnTo>
                    <a:pt x="27" y="183"/>
                  </a:lnTo>
                  <a:lnTo>
                    <a:pt x="26" y="183"/>
                  </a:lnTo>
                  <a:lnTo>
                    <a:pt x="24" y="183"/>
                  </a:lnTo>
                  <a:lnTo>
                    <a:pt x="23" y="183"/>
                  </a:lnTo>
                  <a:lnTo>
                    <a:pt x="23" y="182"/>
                  </a:lnTo>
                  <a:lnTo>
                    <a:pt x="23" y="180"/>
                  </a:lnTo>
                  <a:lnTo>
                    <a:pt x="23" y="179"/>
                  </a:lnTo>
                  <a:lnTo>
                    <a:pt x="23" y="177"/>
                  </a:lnTo>
                  <a:lnTo>
                    <a:pt x="23" y="176"/>
                  </a:lnTo>
                  <a:lnTo>
                    <a:pt x="23" y="174"/>
                  </a:lnTo>
                  <a:lnTo>
                    <a:pt x="24" y="174"/>
                  </a:lnTo>
                  <a:lnTo>
                    <a:pt x="24" y="173"/>
                  </a:lnTo>
                  <a:lnTo>
                    <a:pt x="24" y="171"/>
                  </a:lnTo>
                  <a:lnTo>
                    <a:pt x="24" y="173"/>
                  </a:lnTo>
                  <a:lnTo>
                    <a:pt x="24" y="174"/>
                  </a:lnTo>
                  <a:lnTo>
                    <a:pt x="24" y="173"/>
                  </a:lnTo>
                  <a:lnTo>
                    <a:pt x="24" y="171"/>
                  </a:lnTo>
                  <a:lnTo>
                    <a:pt x="24" y="173"/>
                  </a:lnTo>
                  <a:lnTo>
                    <a:pt x="26" y="173"/>
                  </a:lnTo>
                  <a:lnTo>
                    <a:pt x="26" y="171"/>
                  </a:lnTo>
                  <a:lnTo>
                    <a:pt x="27" y="171"/>
                  </a:lnTo>
                  <a:lnTo>
                    <a:pt x="27" y="170"/>
                  </a:lnTo>
                  <a:lnTo>
                    <a:pt x="29" y="170"/>
                  </a:lnTo>
                  <a:lnTo>
                    <a:pt x="30" y="170"/>
                  </a:lnTo>
                  <a:lnTo>
                    <a:pt x="30" y="168"/>
                  </a:lnTo>
                  <a:lnTo>
                    <a:pt x="30" y="170"/>
                  </a:lnTo>
                  <a:lnTo>
                    <a:pt x="32" y="170"/>
                  </a:lnTo>
                  <a:lnTo>
                    <a:pt x="32" y="171"/>
                  </a:lnTo>
                  <a:lnTo>
                    <a:pt x="32" y="173"/>
                  </a:lnTo>
                  <a:lnTo>
                    <a:pt x="33" y="173"/>
                  </a:lnTo>
                  <a:lnTo>
                    <a:pt x="33" y="174"/>
                  </a:lnTo>
                  <a:lnTo>
                    <a:pt x="35" y="174"/>
                  </a:lnTo>
                  <a:lnTo>
                    <a:pt x="35" y="176"/>
                  </a:lnTo>
                  <a:lnTo>
                    <a:pt x="37" y="176"/>
                  </a:lnTo>
                  <a:lnTo>
                    <a:pt x="37" y="177"/>
                  </a:lnTo>
                  <a:lnTo>
                    <a:pt x="38" y="177"/>
                  </a:lnTo>
                  <a:lnTo>
                    <a:pt x="38" y="176"/>
                  </a:lnTo>
                  <a:lnTo>
                    <a:pt x="38" y="174"/>
                  </a:lnTo>
                  <a:lnTo>
                    <a:pt x="40" y="174"/>
                  </a:lnTo>
                  <a:lnTo>
                    <a:pt x="40" y="173"/>
                  </a:lnTo>
                  <a:lnTo>
                    <a:pt x="40" y="171"/>
                  </a:lnTo>
                  <a:lnTo>
                    <a:pt x="40" y="170"/>
                  </a:lnTo>
                  <a:lnTo>
                    <a:pt x="38" y="170"/>
                  </a:lnTo>
                  <a:lnTo>
                    <a:pt x="40" y="170"/>
                  </a:lnTo>
                  <a:lnTo>
                    <a:pt x="40" y="168"/>
                  </a:lnTo>
                  <a:lnTo>
                    <a:pt x="40" y="167"/>
                  </a:lnTo>
                  <a:lnTo>
                    <a:pt x="40" y="165"/>
                  </a:lnTo>
                  <a:lnTo>
                    <a:pt x="40" y="164"/>
                  </a:lnTo>
                  <a:lnTo>
                    <a:pt x="41" y="164"/>
                  </a:lnTo>
                  <a:lnTo>
                    <a:pt x="41" y="162"/>
                  </a:lnTo>
                  <a:lnTo>
                    <a:pt x="43" y="162"/>
                  </a:lnTo>
                  <a:lnTo>
                    <a:pt x="43" y="161"/>
                  </a:lnTo>
                  <a:lnTo>
                    <a:pt x="44" y="161"/>
                  </a:lnTo>
                  <a:lnTo>
                    <a:pt x="44" y="159"/>
                  </a:lnTo>
                  <a:lnTo>
                    <a:pt x="43" y="159"/>
                  </a:lnTo>
                  <a:lnTo>
                    <a:pt x="41" y="158"/>
                  </a:lnTo>
                  <a:lnTo>
                    <a:pt x="41" y="156"/>
                  </a:lnTo>
                  <a:lnTo>
                    <a:pt x="41" y="155"/>
                  </a:lnTo>
                  <a:lnTo>
                    <a:pt x="41" y="153"/>
                  </a:lnTo>
                  <a:lnTo>
                    <a:pt x="40" y="153"/>
                  </a:lnTo>
                  <a:lnTo>
                    <a:pt x="40" y="152"/>
                  </a:lnTo>
                  <a:lnTo>
                    <a:pt x="40" y="150"/>
                  </a:lnTo>
                  <a:lnTo>
                    <a:pt x="38" y="150"/>
                  </a:lnTo>
                  <a:lnTo>
                    <a:pt x="37" y="150"/>
                  </a:lnTo>
                  <a:lnTo>
                    <a:pt x="37" y="148"/>
                  </a:lnTo>
                  <a:lnTo>
                    <a:pt x="35" y="148"/>
                  </a:lnTo>
                  <a:lnTo>
                    <a:pt x="33" y="148"/>
                  </a:lnTo>
                  <a:lnTo>
                    <a:pt x="35" y="148"/>
                  </a:lnTo>
                  <a:lnTo>
                    <a:pt x="35" y="147"/>
                  </a:lnTo>
                  <a:lnTo>
                    <a:pt x="35" y="145"/>
                  </a:lnTo>
                  <a:lnTo>
                    <a:pt x="37" y="145"/>
                  </a:lnTo>
                  <a:lnTo>
                    <a:pt x="37" y="144"/>
                  </a:lnTo>
                  <a:lnTo>
                    <a:pt x="38" y="144"/>
                  </a:lnTo>
                  <a:lnTo>
                    <a:pt x="38" y="142"/>
                  </a:lnTo>
                  <a:lnTo>
                    <a:pt x="40" y="141"/>
                  </a:lnTo>
                  <a:lnTo>
                    <a:pt x="40" y="139"/>
                  </a:lnTo>
                  <a:lnTo>
                    <a:pt x="41" y="139"/>
                  </a:lnTo>
                  <a:lnTo>
                    <a:pt x="41" y="138"/>
                  </a:lnTo>
                  <a:lnTo>
                    <a:pt x="43" y="138"/>
                  </a:lnTo>
                  <a:lnTo>
                    <a:pt x="44" y="136"/>
                  </a:lnTo>
                  <a:lnTo>
                    <a:pt x="46" y="136"/>
                  </a:lnTo>
                  <a:lnTo>
                    <a:pt x="44" y="136"/>
                  </a:lnTo>
                  <a:lnTo>
                    <a:pt x="43" y="136"/>
                  </a:lnTo>
                  <a:lnTo>
                    <a:pt x="43" y="135"/>
                  </a:lnTo>
                  <a:lnTo>
                    <a:pt x="41" y="135"/>
                  </a:lnTo>
                  <a:lnTo>
                    <a:pt x="40" y="135"/>
                  </a:lnTo>
                  <a:lnTo>
                    <a:pt x="40" y="133"/>
                  </a:lnTo>
                  <a:lnTo>
                    <a:pt x="40" y="132"/>
                  </a:lnTo>
                  <a:lnTo>
                    <a:pt x="38" y="132"/>
                  </a:lnTo>
                  <a:lnTo>
                    <a:pt x="38" y="130"/>
                  </a:lnTo>
                  <a:lnTo>
                    <a:pt x="37" y="130"/>
                  </a:lnTo>
                  <a:lnTo>
                    <a:pt x="35" y="129"/>
                  </a:lnTo>
                  <a:lnTo>
                    <a:pt x="37" y="129"/>
                  </a:lnTo>
                  <a:lnTo>
                    <a:pt x="35" y="129"/>
                  </a:lnTo>
                  <a:lnTo>
                    <a:pt x="35" y="127"/>
                  </a:lnTo>
                  <a:lnTo>
                    <a:pt x="33" y="127"/>
                  </a:lnTo>
                  <a:lnTo>
                    <a:pt x="33" y="126"/>
                  </a:lnTo>
                  <a:lnTo>
                    <a:pt x="32" y="126"/>
                  </a:lnTo>
                  <a:lnTo>
                    <a:pt x="32" y="124"/>
                  </a:lnTo>
                  <a:lnTo>
                    <a:pt x="30" y="124"/>
                  </a:lnTo>
                  <a:lnTo>
                    <a:pt x="29" y="124"/>
                  </a:lnTo>
                  <a:lnTo>
                    <a:pt x="29" y="123"/>
                  </a:lnTo>
                  <a:lnTo>
                    <a:pt x="27" y="123"/>
                  </a:lnTo>
                  <a:lnTo>
                    <a:pt x="27" y="121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4" y="120"/>
                  </a:lnTo>
                  <a:lnTo>
                    <a:pt x="24" y="121"/>
                  </a:lnTo>
                  <a:lnTo>
                    <a:pt x="24" y="120"/>
                  </a:lnTo>
                  <a:lnTo>
                    <a:pt x="23" y="120"/>
                  </a:lnTo>
                  <a:lnTo>
                    <a:pt x="23" y="118"/>
                  </a:lnTo>
                  <a:lnTo>
                    <a:pt x="21" y="118"/>
                  </a:lnTo>
                  <a:lnTo>
                    <a:pt x="21" y="117"/>
                  </a:lnTo>
                  <a:lnTo>
                    <a:pt x="20" y="117"/>
                  </a:lnTo>
                  <a:lnTo>
                    <a:pt x="18" y="117"/>
                  </a:lnTo>
                  <a:lnTo>
                    <a:pt x="18" y="115"/>
                  </a:lnTo>
                  <a:lnTo>
                    <a:pt x="17" y="115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5" y="112"/>
                  </a:lnTo>
                  <a:lnTo>
                    <a:pt x="14" y="112"/>
                  </a:lnTo>
                  <a:lnTo>
                    <a:pt x="14" y="111"/>
                  </a:lnTo>
                  <a:lnTo>
                    <a:pt x="12" y="111"/>
                  </a:lnTo>
                  <a:lnTo>
                    <a:pt x="12" y="109"/>
                  </a:lnTo>
                  <a:lnTo>
                    <a:pt x="14" y="109"/>
                  </a:lnTo>
                  <a:lnTo>
                    <a:pt x="15" y="109"/>
                  </a:lnTo>
                  <a:lnTo>
                    <a:pt x="15" y="108"/>
                  </a:lnTo>
                  <a:lnTo>
                    <a:pt x="17" y="106"/>
                  </a:lnTo>
                  <a:lnTo>
                    <a:pt x="15" y="105"/>
                  </a:lnTo>
                  <a:lnTo>
                    <a:pt x="15" y="103"/>
                  </a:lnTo>
                  <a:lnTo>
                    <a:pt x="17" y="103"/>
                  </a:lnTo>
                  <a:lnTo>
                    <a:pt x="17" y="102"/>
                  </a:lnTo>
                  <a:lnTo>
                    <a:pt x="15" y="102"/>
                  </a:lnTo>
                  <a:lnTo>
                    <a:pt x="15" y="100"/>
                  </a:lnTo>
                  <a:lnTo>
                    <a:pt x="14" y="100"/>
                  </a:lnTo>
                  <a:lnTo>
                    <a:pt x="15" y="100"/>
                  </a:lnTo>
                  <a:lnTo>
                    <a:pt x="15" y="99"/>
                  </a:lnTo>
                  <a:lnTo>
                    <a:pt x="15" y="100"/>
                  </a:lnTo>
                  <a:lnTo>
                    <a:pt x="15" y="99"/>
                  </a:lnTo>
                  <a:lnTo>
                    <a:pt x="17" y="99"/>
                  </a:lnTo>
                  <a:lnTo>
                    <a:pt x="18" y="99"/>
                  </a:lnTo>
                  <a:lnTo>
                    <a:pt x="20" y="97"/>
                  </a:lnTo>
                  <a:lnTo>
                    <a:pt x="21" y="97"/>
                  </a:lnTo>
                  <a:lnTo>
                    <a:pt x="21" y="95"/>
                  </a:lnTo>
                  <a:lnTo>
                    <a:pt x="23" y="95"/>
                  </a:lnTo>
                  <a:lnTo>
                    <a:pt x="23" y="97"/>
                  </a:lnTo>
                  <a:lnTo>
                    <a:pt x="23" y="95"/>
                  </a:lnTo>
                  <a:lnTo>
                    <a:pt x="23" y="97"/>
                  </a:lnTo>
                  <a:lnTo>
                    <a:pt x="24" y="95"/>
                  </a:lnTo>
                  <a:lnTo>
                    <a:pt x="26" y="94"/>
                  </a:lnTo>
                  <a:lnTo>
                    <a:pt x="26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9" y="94"/>
                  </a:lnTo>
                  <a:lnTo>
                    <a:pt x="29" y="92"/>
                  </a:lnTo>
                  <a:lnTo>
                    <a:pt x="29" y="94"/>
                  </a:lnTo>
                  <a:lnTo>
                    <a:pt x="30" y="94"/>
                  </a:lnTo>
                  <a:lnTo>
                    <a:pt x="30" y="92"/>
                  </a:lnTo>
                  <a:lnTo>
                    <a:pt x="30" y="91"/>
                  </a:lnTo>
                  <a:lnTo>
                    <a:pt x="29" y="91"/>
                  </a:lnTo>
                  <a:lnTo>
                    <a:pt x="29" y="89"/>
                  </a:lnTo>
                  <a:lnTo>
                    <a:pt x="29" y="88"/>
                  </a:lnTo>
                  <a:lnTo>
                    <a:pt x="30" y="88"/>
                  </a:lnTo>
                  <a:lnTo>
                    <a:pt x="30" y="86"/>
                  </a:lnTo>
                  <a:lnTo>
                    <a:pt x="32" y="86"/>
                  </a:lnTo>
                  <a:lnTo>
                    <a:pt x="33" y="85"/>
                  </a:lnTo>
                  <a:lnTo>
                    <a:pt x="33" y="83"/>
                  </a:lnTo>
                  <a:lnTo>
                    <a:pt x="35" y="82"/>
                  </a:lnTo>
                  <a:lnTo>
                    <a:pt x="37" y="82"/>
                  </a:lnTo>
                  <a:lnTo>
                    <a:pt x="37" y="80"/>
                  </a:lnTo>
                  <a:lnTo>
                    <a:pt x="37" y="79"/>
                  </a:lnTo>
                  <a:lnTo>
                    <a:pt x="38" y="79"/>
                  </a:lnTo>
                  <a:lnTo>
                    <a:pt x="38" y="77"/>
                  </a:lnTo>
                  <a:lnTo>
                    <a:pt x="37" y="77"/>
                  </a:lnTo>
                  <a:lnTo>
                    <a:pt x="37" y="76"/>
                  </a:lnTo>
                  <a:lnTo>
                    <a:pt x="37" y="74"/>
                  </a:lnTo>
                  <a:lnTo>
                    <a:pt x="37" y="73"/>
                  </a:lnTo>
                  <a:lnTo>
                    <a:pt x="38" y="73"/>
                  </a:lnTo>
                  <a:lnTo>
                    <a:pt x="40" y="73"/>
                  </a:lnTo>
                  <a:lnTo>
                    <a:pt x="41" y="73"/>
                  </a:lnTo>
                  <a:lnTo>
                    <a:pt x="41" y="74"/>
                  </a:lnTo>
                  <a:lnTo>
                    <a:pt x="43" y="74"/>
                  </a:lnTo>
                  <a:lnTo>
                    <a:pt x="43" y="73"/>
                  </a:lnTo>
                  <a:lnTo>
                    <a:pt x="44" y="73"/>
                  </a:lnTo>
                  <a:lnTo>
                    <a:pt x="46" y="71"/>
                  </a:lnTo>
                  <a:lnTo>
                    <a:pt x="47" y="71"/>
                  </a:lnTo>
                  <a:lnTo>
                    <a:pt x="49" y="71"/>
                  </a:lnTo>
                  <a:lnTo>
                    <a:pt x="50" y="71"/>
                  </a:lnTo>
                  <a:lnTo>
                    <a:pt x="52" y="71"/>
                  </a:lnTo>
                  <a:lnTo>
                    <a:pt x="52" y="73"/>
                  </a:lnTo>
                  <a:lnTo>
                    <a:pt x="53" y="73"/>
                  </a:lnTo>
                  <a:lnTo>
                    <a:pt x="55" y="73"/>
                  </a:lnTo>
                  <a:lnTo>
                    <a:pt x="55" y="74"/>
                  </a:lnTo>
                  <a:lnTo>
                    <a:pt x="56" y="74"/>
                  </a:lnTo>
                  <a:lnTo>
                    <a:pt x="58" y="74"/>
                  </a:lnTo>
                  <a:lnTo>
                    <a:pt x="58" y="73"/>
                  </a:lnTo>
                  <a:lnTo>
                    <a:pt x="59" y="73"/>
                  </a:lnTo>
                  <a:lnTo>
                    <a:pt x="59" y="74"/>
                  </a:lnTo>
                  <a:lnTo>
                    <a:pt x="61" y="74"/>
                  </a:lnTo>
                  <a:lnTo>
                    <a:pt x="61" y="76"/>
                  </a:lnTo>
                  <a:lnTo>
                    <a:pt x="62" y="76"/>
                  </a:lnTo>
                  <a:lnTo>
                    <a:pt x="62" y="77"/>
                  </a:lnTo>
                  <a:lnTo>
                    <a:pt x="64" y="77"/>
                  </a:lnTo>
                  <a:lnTo>
                    <a:pt x="64" y="79"/>
                  </a:lnTo>
                  <a:lnTo>
                    <a:pt x="65" y="80"/>
                  </a:lnTo>
                  <a:lnTo>
                    <a:pt x="67" y="82"/>
                  </a:lnTo>
                  <a:lnTo>
                    <a:pt x="68" y="80"/>
                  </a:lnTo>
                  <a:lnTo>
                    <a:pt x="70" y="80"/>
                  </a:lnTo>
                  <a:lnTo>
                    <a:pt x="70" y="79"/>
                  </a:lnTo>
                  <a:lnTo>
                    <a:pt x="71" y="79"/>
                  </a:lnTo>
                  <a:lnTo>
                    <a:pt x="73" y="79"/>
                  </a:lnTo>
                  <a:lnTo>
                    <a:pt x="74" y="79"/>
                  </a:lnTo>
                  <a:lnTo>
                    <a:pt x="76" y="79"/>
                  </a:lnTo>
                  <a:lnTo>
                    <a:pt x="77" y="80"/>
                  </a:lnTo>
                  <a:lnTo>
                    <a:pt x="79" y="82"/>
                  </a:lnTo>
                  <a:lnTo>
                    <a:pt x="79" y="83"/>
                  </a:lnTo>
                  <a:lnTo>
                    <a:pt x="80" y="83"/>
                  </a:lnTo>
                  <a:lnTo>
                    <a:pt x="80" y="85"/>
                  </a:lnTo>
                  <a:lnTo>
                    <a:pt x="82" y="85"/>
                  </a:lnTo>
                  <a:lnTo>
                    <a:pt x="83" y="85"/>
                  </a:lnTo>
                  <a:lnTo>
                    <a:pt x="83" y="83"/>
                  </a:lnTo>
                  <a:lnTo>
                    <a:pt x="83" y="82"/>
                  </a:lnTo>
                  <a:lnTo>
                    <a:pt x="85" y="82"/>
                  </a:lnTo>
                  <a:lnTo>
                    <a:pt x="85" y="80"/>
                  </a:lnTo>
                  <a:lnTo>
                    <a:pt x="86" y="79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9" y="76"/>
                  </a:lnTo>
                  <a:lnTo>
                    <a:pt x="91" y="76"/>
                  </a:lnTo>
                  <a:lnTo>
                    <a:pt x="91" y="74"/>
                  </a:lnTo>
                  <a:lnTo>
                    <a:pt x="93" y="73"/>
                  </a:lnTo>
                  <a:lnTo>
                    <a:pt x="93" y="71"/>
                  </a:lnTo>
                  <a:lnTo>
                    <a:pt x="94" y="71"/>
                  </a:lnTo>
                  <a:lnTo>
                    <a:pt x="96" y="70"/>
                  </a:lnTo>
                  <a:lnTo>
                    <a:pt x="97" y="68"/>
                  </a:lnTo>
                  <a:lnTo>
                    <a:pt x="99" y="68"/>
                  </a:lnTo>
                  <a:lnTo>
                    <a:pt x="99" y="67"/>
                  </a:lnTo>
                  <a:lnTo>
                    <a:pt x="97" y="65"/>
                  </a:lnTo>
                  <a:lnTo>
                    <a:pt x="99" y="65"/>
                  </a:lnTo>
                  <a:lnTo>
                    <a:pt x="97" y="64"/>
                  </a:lnTo>
                  <a:lnTo>
                    <a:pt x="97" y="62"/>
                  </a:lnTo>
                  <a:lnTo>
                    <a:pt x="99" y="62"/>
                  </a:lnTo>
                  <a:lnTo>
                    <a:pt x="99" y="61"/>
                  </a:lnTo>
                  <a:lnTo>
                    <a:pt x="97" y="61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6" y="58"/>
                  </a:lnTo>
                  <a:lnTo>
                    <a:pt x="96" y="56"/>
                  </a:lnTo>
                  <a:lnTo>
                    <a:pt x="94" y="56"/>
                  </a:lnTo>
                  <a:lnTo>
                    <a:pt x="94" y="55"/>
                  </a:lnTo>
                  <a:lnTo>
                    <a:pt x="94" y="53"/>
                  </a:lnTo>
                  <a:lnTo>
                    <a:pt x="93" y="52"/>
                  </a:lnTo>
                  <a:lnTo>
                    <a:pt x="93" y="50"/>
                  </a:lnTo>
                  <a:lnTo>
                    <a:pt x="93" y="49"/>
                  </a:lnTo>
                  <a:lnTo>
                    <a:pt x="94" y="47"/>
                  </a:lnTo>
                  <a:lnTo>
                    <a:pt x="96" y="47"/>
                  </a:lnTo>
                  <a:lnTo>
                    <a:pt x="96" y="46"/>
                  </a:lnTo>
                  <a:lnTo>
                    <a:pt x="97" y="46"/>
                  </a:lnTo>
                  <a:lnTo>
                    <a:pt x="99" y="44"/>
                  </a:lnTo>
                  <a:lnTo>
                    <a:pt x="100" y="42"/>
                  </a:lnTo>
                  <a:lnTo>
                    <a:pt x="102" y="42"/>
                  </a:lnTo>
                  <a:lnTo>
                    <a:pt x="102" y="41"/>
                  </a:lnTo>
                  <a:lnTo>
                    <a:pt x="100" y="41"/>
                  </a:lnTo>
                  <a:lnTo>
                    <a:pt x="99" y="41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96" y="38"/>
                  </a:lnTo>
                  <a:lnTo>
                    <a:pt x="96" y="36"/>
                  </a:lnTo>
                  <a:lnTo>
                    <a:pt x="94" y="36"/>
                  </a:lnTo>
                  <a:lnTo>
                    <a:pt x="94" y="35"/>
                  </a:lnTo>
                  <a:lnTo>
                    <a:pt x="93" y="33"/>
                  </a:lnTo>
                  <a:lnTo>
                    <a:pt x="89" y="30"/>
                  </a:lnTo>
                  <a:lnTo>
                    <a:pt x="89" y="29"/>
                  </a:lnTo>
                  <a:lnTo>
                    <a:pt x="89" y="27"/>
                  </a:lnTo>
                  <a:lnTo>
                    <a:pt x="91" y="24"/>
                  </a:lnTo>
                  <a:lnTo>
                    <a:pt x="93" y="24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1" y="20"/>
                  </a:lnTo>
                  <a:lnTo>
                    <a:pt x="89" y="20"/>
                  </a:lnTo>
                  <a:lnTo>
                    <a:pt x="88" y="18"/>
                  </a:lnTo>
                  <a:lnTo>
                    <a:pt x="88" y="17"/>
                  </a:lnTo>
                  <a:lnTo>
                    <a:pt x="89" y="15"/>
                  </a:lnTo>
                  <a:lnTo>
                    <a:pt x="91" y="15"/>
                  </a:lnTo>
                  <a:lnTo>
                    <a:pt x="91" y="14"/>
                  </a:lnTo>
                  <a:lnTo>
                    <a:pt x="91" y="15"/>
                  </a:lnTo>
                  <a:lnTo>
                    <a:pt x="93" y="15"/>
                  </a:lnTo>
                  <a:lnTo>
                    <a:pt x="91" y="15"/>
                  </a:lnTo>
                  <a:lnTo>
                    <a:pt x="93" y="15"/>
                  </a:lnTo>
                  <a:lnTo>
                    <a:pt x="93" y="17"/>
                  </a:lnTo>
                  <a:lnTo>
                    <a:pt x="93" y="18"/>
                  </a:lnTo>
                  <a:lnTo>
                    <a:pt x="94" y="18"/>
                  </a:lnTo>
                  <a:lnTo>
                    <a:pt x="96" y="18"/>
                  </a:lnTo>
                  <a:lnTo>
                    <a:pt x="97" y="18"/>
                  </a:lnTo>
                  <a:lnTo>
                    <a:pt x="99" y="18"/>
                  </a:lnTo>
                  <a:lnTo>
                    <a:pt x="100" y="18"/>
                  </a:lnTo>
                  <a:lnTo>
                    <a:pt x="102" y="18"/>
                  </a:lnTo>
                  <a:lnTo>
                    <a:pt x="102" y="17"/>
                  </a:lnTo>
                  <a:lnTo>
                    <a:pt x="103" y="17"/>
                  </a:lnTo>
                  <a:lnTo>
                    <a:pt x="103" y="15"/>
                  </a:lnTo>
                  <a:lnTo>
                    <a:pt x="105" y="15"/>
                  </a:lnTo>
                  <a:lnTo>
                    <a:pt x="106" y="15"/>
                  </a:lnTo>
                  <a:lnTo>
                    <a:pt x="108" y="15"/>
                  </a:lnTo>
                  <a:lnTo>
                    <a:pt x="108" y="17"/>
                  </a:lnTo>
                  <a:lnTo>
                    <a:pt x="108" y="18"/>
                  </a:lnTo>
                  <a:lnTo>
                    <a:pt x="109" y="20"/>
                  </a:lnTo>
                  <a:lnTo>
                    <a:pt x="109" y="21"/>
                  </a:lnTo>
                  <a:lnTo>
                    <a:pt x="111" y="21"/>
                  </a:lnTo>
                  <a:lnTo>
                    <a:pt x="112" y="21"/>
                  </a:lnTo>
                  <a:lnTo>
                    <a:pt x="114" y="20"/>
                  </a:lnTo>
                  <a:lnTo>
                    <a:pt x="112" y="20"/>
                  </a:lnTo>
                  <a:lnTo>
                    <a:pt x="112" y="18"/>
                  </a:lnTo>
                  <a:lnTo>
                    <a:pt x="112" y="17"/>
                  </a:lnTo>
                  <a:lnTo>
                    <a:pt x="112" y="15"/>
                  </a:lnTo>
                  <a:lnTo>
                    <a:pt x="111" y="15"/>
                  </a:lnTo>
                  <a:lnTo>
                    <a:pt x="111" y="14"/>
                  </a:lnTo>
                  <a:lnTo>
                    <a:pt x="112" y="14"/>
                  </a:lnTo>
                  <a:lnTo>
                    <a:pt x="111" y="14"/>
                  </a:lnTo>
                  <a:lnTo>
                    <a:pt x="112" y="14"/>
                  </a:lnTo>
                  <a:lnTo>
                    <a:pt x="112" y="12"/>
                  </a:lnTo>
                  <a:lnTo>
                    <a:pt x="112" y="11"/>
                  </a:lnTo>
                  <a:lnTo>
                    <a:pt x="112" y="9"/>
                  </a:lnTo>
                  <a:lnTo>
                    <a:pt x="114" y="9"/>
                  </a:lnTo>
                  <a:lnTo>
                    <a:pt x="115" y="11"/>
                  </a:lnTo>
                  <a:lnTo>
                    <a:pt x="117" y="11"/>
                  </a:lnTo>
                  <a:lnTo>
                    <a:pt x="118" y="9"/>
                  </a:lnTo>
                  <a:lnTo>
                    <a:pt x="117" y="9"/>
                  </a:lnTo>
                  <a:lnTo>
                    <a:pt x="118" y="9"/>
                  </a:lnTo>
                  <a:lnTo>
                    <a:pt x="118" y="8"/>
                  </a:lnTo>
                  <a:lnTo>
                    <a:pt x="118" y="6"/>
                  </a:lnTo>
                  <a:lnTo>
                    <a:pt x="120" y="6"/>
                  </a:lnTo>
                  <a:lnTo>
                    <a:pt x="120" y="5"/>
                  </a:lnTo>
                  <a:lnTo>
                    <a:pt x="121" y="5"/>
                  </a:lnTo>
                  <a:lnTo>
                    <a:pt x="120" y="5"/>
                  </a:lnTo>
                  <a:lnTo>
                    <a:pt x="121" y="5"/>
                  </a:lnTo>
                  <a:lnTo>
                    <a:pt x="121" y="3"/>
                  </a:lnTo>
                  <a:lnTo>
                    <a:pt x="121" y="2"/>
                  </a:lnTo>
                  <a:lnTo>
                    <a:pt x="123" y="2"/>
                  </a:lnTo>
                  <a:lnTo>
                    <a:pt x="124" y="0"/>
                  </a:lnTo>
                  <a:lnTo>
                    <a:pt x="124" y="2"/>
                  </a:lnTo>
                  <a:lnTo>
                    <a:pt x="124" y="0"/>
                  </a:lnTo>
                  <a:lnTo>
                    <a:pt x="126" y="2"/>
                  </a:lnTo>
                  <a:lnTo>
                    <a:pt x="127" y="2"/>
                  </a:lnTo>
                  <a:lnTo>
                    <a:pt x="127" y="3"/>
                  </a:lnTo>
                  <a:lnTo>
                    <a:pt x="129" y="3"/>
                  </a:lnTo>
                  <a:lnTo>
                    <a:pt x="129" y="5"/>
                  </a:lnTo>
                  <a:lnTo>
                    <a:pt x="130" y="5"/>
                  </a:lnTo>
                  <a:lnTo>
                    <a:pt x="130" y="6"/>
                  </a:lnTo>
                  <a:lnTo>
                    <a:pt x="132" y="6"/>
                  </a:lnTo>
                  <a:lnTo>
                    <a:pt x="133" y="8"/>
                  </a:lnTo>
                  <a:lnTo>
                    <a:pt x="136" y="5"/>
                  </a:lnTo>
                  <a:lnTo>
                    <a:pt x="138" y="3"/>
                  </a:lnTo>
                  <a:lnTo>
                    <a:pt x="139" y="3"/>
                  </a:lnTo>
                  <a:lnTo>
                    <a:pt x="141" y="3"/>
                  </a:lnTo>
                  <a:lnTo>
                    <a:pt x="141" y="5"/>
                  </a:lnTo>
                  <a:lnTo>
                    <a:pt x="142" y="3"/>
                  </a:lnTo>
                  <a:lnTo>
                    <a:pt x="141" y="5"/>
                  </a:lnTo>
                  <a:lnTo>
                    <a:pt x="141" y="3"/>
                  </a:lnTo>
                  <a:lnTo>
                    <a:pt x="141" y="5"/>
                  </a:lnTo>
                  <a:lnTo>
                    <a:pt x="142" y="3"/>
                  </a:lnTo>
                  <a:lnTo>
                    <a:pt x="144" y="3"/>
                  </a:lnTo>
                  <a:lnTo>
                    <a:pt x="144" y="5"/>
                  </a:lnTo>
                  <a:lnTo>
                    <a:pt x="144" y="6"/>
                  </a:lnTo>
                  <a:lnTo>
                    <a:pt x="145" y="6"/>
                  </a:lnTo>
                  <a:lnTo>
                    <a:pt x="145" y="8"/>
                  </a:lnTo>
                  <a:lnTo>
                    <a:pt x="147" y="8"/>
                  </a:lnTo>
                  <a:lnTo>
                    <a:pt x="149" y="8"/>
                  </a:lnTo>
                  <a:lnTo>
                    <a:pt x="150" y="8"/>
                  </a:lnTo>
                  <a:lnTo>
                    <a:pt x="150" y="9"/>
                  </a:lnTo>
                  <a:lnTo>
                    <a:pt x="152" y="11"/>
                  </a:lnTo>
                  <a:lnTo>
                    <a:pt x="152" y="12"/>
                  </a:lnTo>
                  <a:lnTo>
                    <a:pt x="153" y="12"/>
                  </a:lnTo>
                  <a:lnTo>
                    <a:pt x="153" y="14"/>
                  </a:lnTo>
                  <a:lnTo>
                    <a:pt x="155" y="14"/>
                  </a:lnTo>
                  <a:lnTo>
                    <a:pt x="156" y="12"/>
                  </a:lnTo>
                  <a:lnTo>
                    <a:pt x="156" y="11"/>
                  </a:lnTo>
                  <a:lnTo>
                    <a:pt x="158" y="11"/>
                  </a:lnTo>
                  <a:lnTo>
                    <a:pt x="158" y="9"/>
                  </a:lnTo>
                  <a:lnTo>
                    <a:pt x="159" y="9"/>
                  </a:lnTo>
                  <a:lnTo>
                    <a:pt x="159" y="8"/>
                  </a:lnTo>
                  <a:lnTo>
                    <a:pt x="161" y="8"/>
                  </a:lnTo>
                  <a:lnTo>
                    <a:pt x="162" y="9"/>
                  </a:lnTo>
                  <a:lnTo>
                    <a:pt x="164" y="9"/>
                  </a:lnTo>
                  <a:lnTo>
                    <a:pt x="165" y="11"/>
                  </a:lnTo>
                  <a:lnTo>
                    <a:pt x="165" y="12"/>
                  </a:lnTo>
                  <a:lnTo>
                    <a:pt x="164" y="14"/>
                  </a:lnTo>
                  <a:lnTo>
                    <a:pt x="165" y="15"/>
                  </a:lnTo>
                  <a:lnTo>
                    <a:pt x="165" y="17"/>
                  </a:lnTo>
                  <a:lnTo>
                    <a:pt x="167" y="18"/>
                  </a:lnTo>
                  <a:lnTo>
                    <a:pt x="168" y="20"/>
                  </a:lnTo>
                  <a:lnTo>
                    <a:pt x="170" y="21"/>
                  </a:lnTo>
                  <a:lnTo>
                    <a:pt x="170" y="23"/>
                  </a:lnTo>
                  <a:lnTo>
                    <a:pt x="168" y="23"/>
                  </a:lnTo>
                  <a:lnTo>
                    <a:pt x="168" y="24"/>
                  </a:lnTo>
                  <a:lnTo>
                    <a:pt x="170" y="24"/>
                  </a:lnTo>
                  <a:lnTo>
                    <a:pt x="170" y="26"/>
                  </a:lnTo>
                  <a:lnTo>
                    <a:pt x="168" y="26"/>
                  </a:lnTo>
                  <a:lnTo>
                    <a:pt x="168" y="27"/>
                  </a:lnTo>
                  <a:lnTo>
                    <a:pt x="170" y="27"/>
                  </a:lnTo>
                  <a:lnTo>
                    <a:pt x="170" y="29"/>
                  </a:lnTo>
                  <a:lnTo>
                    <a:pt x="171" y="29"/>
                  </a:lnTo>
                  <a:lnTo>
                    <a:pt x="171" y="30"/>
                  </a:lnTo>
                  <a:lnTo>
                    <a:pt x="173" y="32"/>
                  </a:lnTo>
                  <a:lnTo>
                    <a:pt x="173" y="33"/>
                  </a:lnTo>
                  <a:lnTo>
                    <a:pt x="173" y="35"/>
                  </a:lnTo>
                  <a:lnTo>
                    <a:pt x="176" y="36"/>
                  </a:lnTo>
                  <a:lnTo>
                    <a:pt x="177" y="38"/>
                  </a:lnTo>
                  <a:lnTo>
                    <a:pt x="177" y="36"/>
                  </a:lnTo>
                  <a:lnTo>
                    <a:pt x="179" y="36"/>
                  </a:lnTo>
                  <a:lnTo>
                    <a:pt x="180" y="36"/>
                  </a:lnTo>
                  <a:lnTo>
                    <a:pt x="182" y="36"/>
                  </a:lnTo>
                  <a:lnTo>
                    <a:pt x="182" y="38"/>
                  </a:lnTo>
                  <a:lnTo>
                    <a:pt x="183" y="38"/>
                  </a:lnTo>
                  <a:lnTo>
                    <a:pt x="185" y="38"/>
                  </a:lnTo>
                  <a:lnTo>
                    <a:pt x="186" y="39"/>
                  </a:lnTo>
                  <a:lnTo>
                    <a:pt x="186" y="38"/>
                  </a:lnTo>
                  <a:lnTo>
                    <a:pt x="186" y="36"/>
                  </a:lnTo>
                  <a:lnTo>
                    <a:pt x="188" y="36"/>
                  </a:lnTo>
                  <a:lnTo>
                    <a:pt x="188" y="35"/>
                  </a:lnTo>
                  <a:lnTo>
                    <a:pt x="188" y="36"/>
                  </a:lnTo>
                  <a:lnTo>
                    <a:pt x="189" y="36"/>
                  </a:lnTo>
                  <a:lnTo>
                    <a:pt x="189" y="35"/>
                  </a:lnTo>
                  <a:lnTo>
                    <a:pt x="191" y="35"/>
                  </a:lnTo>
                  <a:lnTo>
                    <a:pt x="192" y="35"/>
                  </a:lnTo>
                  <a:lnTo>
                    <a:pt x="194" y="35"/>
                  </a:lnTo>
                  <a:lnTo>
                    <a:pt x="195" y="36"/>
                  </a:lnTo>
                  <a:lnTo>
                    <a:pt x="197" y="36"/>
                  </a:lnTo>
                  <a:lnTo>
                    <a:pt x="197" y="35"/>
                  </a:lnTo>
                  <a:lnTo>
                    <a:pt x="197" y="33"/>
                  </a:lnTo>
                  <a:lnTo>
                    <a:pt x="198" y="32"/>
                  </a:lnTo>
                  <a:lnTo>
                    <a:pt x="198" y="29"/>
                  </a:lnTo>
                  <a:lnTo>
                    <a:pt x="208" y="33"/>
                  </a:lnTo>
                  <a:lnTo>
                    <a:pt x="209" y="33"/>
                  </a:lnTo>
                  <a:lnTo>
                    <a:pt x="208" y="35"/>
                  </a:lnTo>
                  <a:lnTo>
                    <a:pt x="206" y="82"/>
                  </a:lnTo>
                  <a:lnTo>
                    <a:pt x="205" y="83"/>
                  </a:lnTo>
                  <a:lnTo>
                    <a:pt x="197" y="95"/>
                  </a:lnTo>
                  <a:lnTo>
                    <a:pt x="195" y="97"/>
                  </a:lnTo>
                  <a:lnTo>
                    <a:pt x="194" y="97"/>
                  </a:lnTo>
                  <a:lnTo>
                    <a:pt x="185" y="94"/>
                  </a:lnTo>
                  <a:lnTo>
                    <a:pt x="188" y="103"/>
                  </a:lnTo>
                  <a:lnTo>
                    <a:pt x="189" y="103"/>
                  </a:lnTo>
                  <a:lnTo>
                    <a:pt x="189" y="105"/>
                  </a:lnTo>
                  <a:lnTo>
                    <a:pt x="194" y="105"/>
                  </a:lnTo>
                  <a:lnTo>
                    <a:pt x="200" y="115"/>
                  </a:lnTo>
                  <a:lnTo>
                    <a:pt x="198" y="121"/>
                  </a:lnTo>
                  <a:lnTo>
                    <a:pt x="200" y="130"/>
                  </a:lnTo>
                  <a:lnTo>
                    <a:pt x="195" y="171"/>
                  </a:lnTo>
                  <a:lnTo>
                    <a:pt x="194" y="173"/>
                  </a:lnTo>
                  <a:lnTo>
                    <a:pt x="191" y="174"/>
                  </a:lnTo>
                  <a:lnTo>
                    <a:pt x="185" y="182"/>
                  </a:lnTo>
                  <a:lnTo>
                    <a:pt x="183" y="191"/>
                  </a:lnTo>
                  <a:lnTo>
                    <a:pt x="176" y="195"/>
                  </a:lnTo>
                  <a:lnTo>
                    <a:pt x="174" y="197"/>
                  </a:lnTo>
                  <a:lnTo>
                    <a:pt x="173" y="205"/>
                  </a:lnTo>
                  <a:lnTo>
                    <a:pt x="173" y="203"/>
                  </a:lnTo>
                  <a:lnTo>
                    <a:pt x="171" y="209"/>
                  </a:lnTo>
                  <a:lnTo>
                    <a:pt x="177" y="214"/>
                  </a:lnTo>
                  <a:lnTo>
                    <a:pt x="177" y="218"/>
                  </a:lnTo>
                  <a:lnTo>
                    <a:pt x="165" y="217"/>
                  </a:lnTo>
                  <a:lnTo>
                    <a:pt x="164" y="217"/>
                  </a:lnTo>
                  <a:lnTo>
                    <a:pt x="161" y="212"/>
                  </a:lnTo>
                  <a:lnTo>
                    <a:pt x="159" y="214"/>
                  </a:lnTo>
                  <a:lnTo>
                    <a:pt x="161" y="214"/>
                  </a:lnTo>
                  <a:lnTo>
                    <a:pt x="161" y="215"/>
                  </a:lnTo>
                  <a:lnTo>
                    <a:pt x="159" y="215"/>
                  </a:lnTo>
                  <a:lnTo>
                    <a:pt x="156" y="217"/>
                  </a:lnTo>
                  <a:lnTo>
                    <a:pt x="156" y="218"/>
                  </a:lnTo>
                  <a:lnTo>
                    <a:pt x="156" y="220"/>
                  </a:lnTo>
                  <a:lnTo>
                    <a:pt x="158" y="220"/>
                  </a:lnTo>
                  <a:lnTo>
                    <a:pt x="158" y="221"/>
                  </a:lnTo>
                  <a:lnTo>
                    <a:pt x="158" y="223"/>
                  </a:lnTo>
                  <a:lnTo>
                    <a:pt x="159" y="223"/>
                  </a:lnTo>
                  <a:lnTo>
                    <a:pt x="158" y="223"/>
                  </a:lnTo>
                  <a:lnTo>
                    <a:pt x="159" y="224"/>
                  </a:lnTo>
                  <a:lnTo>
                    <a:pt x="159" y="226"/>
                  </a:lnTo>
                  <a:lnTo>
                    <a:pt x="161" y="226"/>
                  </a:lnTo>
                  <a:lnTo>
                    <a:pt x="161" y="229"/>
                  </a:lnTo>
                  <a:lnTo>
                    <a:pt x="159" y="229"/>
                  </a:lnTo>
                  <a:lnTo>
                    <a:pt x="158" y="230"/>
                  </a:lnTo>
                  <a:lnTo>
                    <a:pt x="159" y="230"/>
                  </a:lnTo>
                  <a:lnTo>
                    <a:pt x="159" y="232"/>
                  </a:lnTo>
                  <a:lnTo>
                    <a:pt x="158" y="232"/>
                  </a:lnTo>
                  <a:lnTo>
                    <a:pt x="158" y="233"/>
                  </a:lnTo>
                  <a:lnTo>
                    <a:pt x="158" y="235"/>
                  </a:lnTo>
                  <a:lnTo>
                    <a:pt x="158" y="236"/>
                  </a:lnTo>
                  <a:lnTo>
                    <a:pt x="159" y="238"/>
                  </a:lnTo>
                  <a:lnTo>
                    <a:pt x="159" y="239"/>
                  </a:lnTo>
                  <a:lnTo>
                    <a:pt x="165" y="239"/>
                  </a:lnTo>
                  <a:lnTo>
                    <a:pt x="168" y="241"/>
                  </a:lnTo>
                  <a:lnTo>
                    <a:pt x="168" y="247"/>
                  </a:lnTo>
                  <a:lnTo>
                    <a:pt x="176" y="245"/>
                  </a:lnTo>
                  <a:lnTo>
                    <a:pt x="186" y="244"/>
                  </a:lnTo>
                  <a:lnTo>
                    <a:pt x="194" y="242"/>
                  </a:lnTo>
                  <a:lnTo>
                    <a:pt x="194" y="250"/>
                  </a:lnTo>
                  <a:lnTo>
                    <a:pt x="194" y="256"/>
                  </a:lnTo>
                  <a:lnTo>
                    <a:pt x="192" y="261"/>
                  </a:lnTo>
                  <a:lnTo>
                    <a:pt x="192" y="262"/>
                  </a:lnTo>
                  <a:lnTo>
                    <a:pt x="188" y="273"/>
                  </a:lnTo>
                  <a:lnTo>
                    <a:pt x="186" y="277"/>
                  </a:lnTo>
                  <a:lnTo>
                    <a:pt x="186" y="279"/>
                  </a:lnTo>
                  <a:lnTo>
                    <a:pt x="183" y="283"/>
                  </a:lnTo>
                  <a:lnTo>
                    <a:pt x="183" y="285"/>
                  </a:lnTo>
                  <a:lnTo>
                    <a:pt x="182" y="288"/>
                  </a:lnTo>
                  <a:lnTo>
                    <a:pt x="180" y="289"/>
                  </a:lnTo>
                  <a:lnTo>
                    <a:pt x="177" y="295"/>
                  </a:lnTo>
                  <a:lnTo>
                    <a:pt x="176" y="297"/>
                  </a:lnTo>
                  <a:lnTo>
                    <a:pt x="173" y="304"/>
                  </a:lnTo>
                  <a:lnTo>
                    <a:pt x="171" y="306"/>
                  </a:lnTo>
                  <a:lnTo>
                    <a:pt x="170" y="311"/>
                  </a:lnTo>
                  <a:lnTo>
                    <a:pt x="167" y="314"/>
                  </a:lnTo>
                  <a:lnTo>
                    <a:pt x="167" y="315"/>
                  </a:lnTo>
                  <a:lnTo>
                    <a:pt x="179" y="312"/>
                  </a:lnTo>
                  <a:lnTo>
                    <a:pt x="180" y="312"/>
                  </a:lnTo>
                  <a:lnTo>
                    <a:pt x="183" y="311"/>
                  </a:lnTo>
                  <a:lnTo>
                    <a:pt x="185" y="311"/>
                  </a:lnTo>
                  <a:lnTo>
                    <a:pt x="189" y="303"/>
                  </a:lnTo>
                  <a:lnTo>
                    <a:pt x="191" y="300"/>
                  </a:lnTo>
                  <a:lnTo>
                    <a:pt x="194" y="288"/>
                  </a:lnTo>
                  <a:lnTo>
                    <a:pt x="197" y="286"/>
                  </a:lnTo>
                  <a:lnTo>
                    <a:pt x="198" y="285"/>
                  </a:lnTo>
                  <a:lnTo>
                    <a:pt x="200" y="276"/>
                  </a:lnTo>
                  <a:lnTo>
                    <a:pt x="203" y="271"/>
                  </a:lnTo>
                  <a:lnTo>
                    <a:pt x="206" y="264"/>
                  </a:lnTo>
                  <a:lnTo>
                    <a:pt x="208" y="256"/>
                  </a:lnTo>
                  <a:lnTo>
                    <a:pt x="211" y="251"/>
                  </a:lnTo>
                  <a:lnTo>
                    <a:pt x="212" y="248"/>
                  </a:lnTo>
                  <a:lnTo>
                    <a:pt x="214" y="247"/>
                  </a:lnTo>
                  <a:lnTo>
                    <a:pt x="215" y="244"/>
                  </a:lnTo>
                  <a:lnTo>
                    <a:pt x="211" y="233"/>
                  </a:lnTo>
                  <a:lnTo>
                    <a:pt x="218" y="229"/>
                  </a:lnTo>
                  <a:lnTo>
                    <a:pt x="218" y="212"/>
                  </a:lnTo>
                  <a:lnTo>
                    <a:pt x="230" y="192"/>
                  </a:lnTo>
                  <a:lnTo>
                    <a:pt x="244" y="189"/>
                  </a:lnTo>
                  <a:lnTo>
                    <a:pt x="248" y="206"/>
                  </a:lnTo>
                  <a:lnTo>
                    <a:pt x="239" y="214"/>
                  </a:lnTo>
                  <a:lnTo>
                    <a:pt x="239" y="215"/>
                  </a:lnTo>
                  <a:lnTo>
                    <a:pt x="239" y="217"/>
                  </a:lnTo>
                  <a:lnTo>
                    <a:pt x="238" y="233"/>
                  </a:lnTo>
                  <a:lnTo>
                    <a:pt x="238" y="241"/>
                  </a:lnTo>
                  <a:lnTo>
                    <a:pt x="235" y="248"/>
                  </a:lnTo>
                  <a:lnTo>
                    <a:pt x="232" y="254"/>
                  </a:lnTo>
                  <a:lnTo>
                    <a:pt x="229" y="262"/>
                  </a:lnTo>
                  <a:lnTo>
                    <a:pt x="227" y="267"/>
                  </a:lnTo>
                  <a:lnTo>
                    <a:pt x="223" y="277"/>
                  </a:lnTo>
                  <a:lnTo>
                    <a:pt x="218" y="288"/>
                  </a:lnTo>
                  <a:lnTo>
                    <a:pt x="218" y="289"/>
                  </a:lnTo>
                  <a:lnTo>
                    <a:pt x="214" y="291"/>
                  </a:lnTo>
                  <a:lnTo>
                    <a:pt x="214" y="297"/>
                  </a:lnTo>
                  <a:lnTo>
                    <a:pt x="215" y="304"/>
                  </a:lnTo>
                  <a:lnTo>
                    <a:pt x="214" y="312"/>
                  </a:lnTo>
                  <a:lnTo>
                    <a:pt x="212" y="312"/>
                  </a:lnTo>
                  <a:lnTo>
                    <a:pt x="211" y="318"/>
                  </a:lnTo>
                  <a:lnTo>
                    <a:pt x="209" y="326"/>
                  </a:lnTo>
                  <a:lnTo>
                    <a:pt x="209" y="327"/>
                  </a:lnTo>
                  <a:lnTo>
                    <a:pt x="208" y="333"/>
                  </a:lnTo>
                  <a:lnTo>
                    <a:pt x="208" y="335"/>
                  </a:lnTo>
                  <a:lnTo>
                    <a:pt x="205" y="336"/>
                  </a:lnTo>
                  <a:lnTo>
                    <a:pt x="201" y="336"/>
                  </a:lnTo>
                  <a:lnTo>
                    <a:pt x="200" y="335"/>
                  </a:lnTo>
                  <a:lnTo>
                    <a:pt x="200" y="338"/>
                  </a:lnTo>
                  <a:lnTo>
                    <a:pt x="200" y="341"/>
                  </a:lnTo>
                  <a:lnTo>
                    <a:pt x="200" y="345"/>
                  </a:lnTo>
                  <a:lnTo>
                    <a:pt x="197" y="356"/>
                  </a:lnTo>
                  <a:lnTo>
                    <a:pt x="192" y="370"/>
                  </a:lnTo>
                  <a:lnTo>
                    <a:pt x="192" y="371"/>
                  </a:lnTo>
                  <a:lnTo>
                    <a:pt x="189" y="380"/>
                  </a:lnTo>
                  <a:lnTo>
                    <a:pt x="189" y="383"/>
                  </a:lnTo>
                  <a:lnTo>
                    <a:pt x="188" y="391"/>
                  </a:lnTo>
                  <a:lnTo>
                    <a:pt x="183" y="397"/>
                  </a:lnTo>
                  <a:lnTo>
                    <a:pt x="182" y="400"/>
                  </a:lnTo>
                  <a:lnTo>
                    <a:pt x="179" y="413"/>
                  </a:lnTo>
                  <a:lnTo>
                    <a:pt x="173" y="436"/>
                  </a:lnTo>
                  <a:lnTo>
                    <a:pt x="173" y="441"/>
                  </a:lnTo>
                  <a:lnTo>
                    <a:pt x="168" y="451"/>
                  </a:lnTo>
                  <a:lnTo>
                    <a:pt x="161" y="468"/>
                  </a:lnTo>
                  <a:lnTo>
                    <a:pt x="159" y="476"/>
                  </a:lnTo>
                  <a:lnTo>
                    <a:pt x="158" y="477"/>
                  </a:lnTo>
                  <a:lnTo>
                    <a:pt x="158" y="479"/>
                  </a:lnTo>
                  <a:lnTo>
                    <a:pt x="156" y="479"/>
                  </a:lnTo>
                  <a:lnTo>
                    <a:pt x="149" y="486"/>
                  </a:lnTo>
                  <a:lnTo>
                    <a:pt x="145" y="486"/>
                  </a:lnTo>
                  <a:lnTo>
                    <a:pt x="145" y="479"/>
                  </a:lnTo>
                  <a:lnTo>
                    <a:pt x="147" y="471"/>
                  </a:lnTo>
                  <a:lnTo>
                    <a:pt x="144" y="468"/>
                  </a:lnTo>
                  <a:lnTo>
                    <a:pt x="144" y="457"/>
                  </a:lnTo>
                  <a:lnTo>
                    <a:pt x="145" y="447"/>
                  </a:lnTo>
                  <a:lnTo>
                    <a:pt x="144" y="441"/>
                  </a:lnTo>
                  <a:lnTo>
                    <a:pt x="144" y="438"/>
                  </a:lnTo>
                  <a:lnTo>
                    <a:pt x="142" y="427"/>
                  </a:lnTo>
                  <a:lnTo>
                    <a:pt x="141" y="421"/>
                  </a:lnTo>
                  <a:lnTo>
                    <a:pt x="139" y="415"/>
                  </a:lnTo>
                  <a:lnTo>
                    <a:pt x="141" y="404"/>
                  </a:lnTo>
                  <a:lnTo>
                    <a:pt x="141" y="400"/>
                  </a:lnTo>
                  <a:lnTo>
                    <a:pt x="142" y="397"/>
                  </a:lnTo>
                  <a:lnTo>
                    <a:pt x="142" y="395"/>
                  </a:lnTo>
                  <a:lnTo>
                    <a:pt x="144" y="382"/>
                  </a:lnTo>
                  <a:lnTo>
                    <a:pt x="145" y="380"/>
                  </a:lnTo>
                  <a:lnTo>
                    <a:pt x="149" y="382"/>
                  </a:lnTo>
                  <a:lnTo>
                    <a:pt x="152" y="376"/>
                  </a:lnTo>
                  <a:lnTo>
                    <a:pt x="152" y="374"/>
                  </a:lnTo>
                  <a:lnTo>
                    <a:pt x="153" y="373"/>
                  </a:lnTo>
                  <a:lnTo>
                    <a:pt x="153" y="371"/>
                  </a:lnTo>
                  <a:lnTo>
                    <a:pt x="153" y="370"/>
                  </a:lnTo>
                  <a:lnTo>
                    <a:pt x="155" y="370"/>
                  </a:lnTo>
                  <a:lnTo>
                    <a:pt x="155" y="368"/>
                  </a:lnTo>
                  <a:lnTo>
                    <a:pt x="153" y="368"/>
                  </a:lnTo>
                  <a:lnTo>
                    <a:pt x="150" y="367"/>
                  </a:lnTo>
                  <a:lnTo>
                    <a:pt x="152" y="365"/>
                  </a:lnTo>
                  <a:lnTo>
                    <a:pt x="152" y="360"/>
                  </a:lnTo>
                  <a:lnTo>
                    <a:pt x="155" y="357"/>
                  </a:lnTo>
                  <a:lnTo>
                    <a:pt x="159" y="344"/>
                  </a:lnTo>
                  <a:lnTo>
                    <a:pt x="161" y="339"/>
                  </a:lnTo>
                  <a:lnTo>
                    <a:pt x="162" y="335"/>
                  </a:lnTo>
                  <a:lnTo>
                    <a:pt x="162" y="330"/>
                  </a:lnTo>
                  <a:lnTo>
                    <a:pt x="164" y="329"/>
                  </a:lnTo>
                  <a:lnTo>
                    <a:pt x="165" y="323"/>
                  </a:lnTo>
                  <a:lnTo>
                    <a:pt x="167" y="317"/>
                  </a:lnTo>
                  <a:lnTo>
                    <a:pt x="167" y="315"/>
                  </a:lnTo>
                  <a:lnTo>
                    <a:pt x="165" y="315"/>
                  </a:lnTo>
                  <a:lnTo>
                    <a:pt x="161" y="314"/>
                  </a:lnTo>
                  <a:lnTo>
                    <a:pt x="159" y="315"/>
                  </a:lnTo>
                  <a:lnTo>
                    <a:pt x="158" y="315"/>
                  </a:lnTo>
                  <a:lnTo>
                    <a:pt x="158" y="317"/>
                  </a:lnTo>
                  <a:lnTo>
                    <a:pt x="159" y="317"/>
                  </a:lnTo>
                  <a:lnTo>
                    <a:pt x="159" y="318"/>
                  </a:lnTo>
                  <a:lnTo>
                    <a:pt x="159" y="320"/>
                  </a:lnTo>
                  <a:lnTo>
                    <a:pt x="158" y="321"/>
                  </a:lnTo>
                  <a:lnTo>
                    <a:pt x="159" y="324"/>
                  </a:lnTo>
                  <a:lnTo>
                    <a:pt x="159" y="326"/>
                  </a:lnTo>
                  <a:lnTo>
                    <a:pt x="159" y="327"/>
                  </a:lnTo>
                  <a:lnTo>
                    <a:pt x="156" y="327"/>
                  </a:lnTo>
                  <a:lnTo>
                    <a:pt x="155" y="330"/>
                  </a:lnTo>
                  <a:lnTo>
                    <a:pt x="158" y="336"/>
                  </a:lnTo>
                  <a:lnTo>
                    <a:pt x="158" y="341"/>
                  </a:lnTo>
                  <a:lnTo>
                    <a:pt x="158" y="344"/>
                  </a:lnTo>
                  <a:lnTo>
                    <a:pt x="156" y="344"/>
                  </a:lnTo>
                  <a:lnTo>
                    <a:pt x="153" y="345"/>
                  </a:lnTo>
                  <a:lnTo>
                    <a:pt x="149" y="345"/>
                  </a:lnTo>
                  <a:lnTo>
                    <a:pt x="147" y="345"/>
                  </a:lnTo>
                  <a:lnTo>
                    <a:pt x="147" y="347"/>
                  </a:lnTo>
                  <a:lnTo>
                    <a:pt x="145" y="348"/>
                  </a:lnTo>
                  <a:lnTo>
                    <a:pt x="145" y="353"/>
                  </a:lnTo>
                  <a:lnTo>
                    <a:pt x="142" y="356"/>
                  </a:lnTo>
                  <a:lnTo>
                    <a:pt x="144" y="356"/>
                  </a:lnTo>
                  <a:lnTo>
                    <a:pt x="144" y="357"/>
                  </a:lnTo>
                  <a:lnTo>
                    <a:pt x="142" y="357"/>
                  </a:lnTo>
                  <a:lnTo>
                    <a:pt x="142" y="359"/>
                  </a:lnTo>
                  <a:lnTo>
                    <a:pt x="142" y="360"/>
                  </a:lnTo>
                  <a:lnTo>
                    <a:pt x="144" y="362"/>
                  </a:lnTo>
                  <a:lnTo>
                    <a:pt x="144" y="364"/>
                  </a:lnTo>
                  <a:lnTo>
                    <a:pt x="144" y="365"/>
                  </a:lnTo>
                  <a:lnTo>
                    <a:pt x="142" y="367"/>
                  </a:lnTo>
                  <a:lnTo>
                    <a:pt x="144" y="367"/>
                  </a:lnTo>
                  <a:lnTo>
                    <a:pt x="144" y="368"/>
                  </a:lnTo>
                  <a:lnTo>
                    <a:pt x="142" y="368"/>
                  </a:lnTo>
                  <a:lnTo>
                    <a:pt x="144" y="368"/>
                  </a:lnTo>
                  <a:lnTo>
                    <a:pt x="145" y="370"/>
                  </a:lnTo>
                  <a:lnTo>
                    <a:pt x="142" y="373"/>
                  </a:lnTo>
                  <a:lnTo>
                    <a:pt x="141" y="371"/>
                  </a:lnTo>
                  <a:lnTo>
                    <a:pt x="139" y="371"/>
                  </a:lnTo>
                  <a:lnTo>
                    <a:pt x="138" y="373"/>
                  </a:lnTo>
                  <a:lnTo>
                    <a:pt x="136" y="374"/>
                  </a:lnTo>
                  <a:lnTo>
                    <a:pt x="136" y="376"/>
                  </a:lnTo>
                  <a:lnTo>
                    <a:pt x="135" y="379"/>
                  </a:lnTo>
                  <a:lnTo>
                    <a:pt x="135" y="380"/>
                  </a:lnTo>
                  <a:lnTo>
                    <a:pt x="133" y="380"/>
                  </a:lnTo>
                  <a:lnTo>
                    <a:pt x="132" y="380"/>
                  </a:lnTo>
                  <a:lnTo>
                    <a:pt x="130" y="382"/>
                  </a:lnTo>
                  <a:lnTo>
                    <a:pt x="129" y="382"/>
                  </a:lnTo>
                  <a:lnTo>
                    <a:pt x="129" y="385"/>
                  </a:lnTo>
                  <a:lnTo>
                    <a:pt x="126" y="386"/>
                  </a:lnTo>
                  <a:lnTo>
                    <a:pt x="124" y="389"/>
                  </a:lnTo>
                  <a:lnTo>
                    <a:pt x="124" y="397"/>
                  </a:lnTo>
                  <a:lnTo>
                    <a:pt x="121" y="401"/>
                  </a:lnTo>
                  <a:lnTo>
                    <a:pt x="121" y="403"/>
                  </a:lnTo>
                  <a:lnTo>
                    <a:pt x="121" y="404"/>
                  </a:lnTo>
                  <a:lnTo>
                    <a:pt x="120" y="409"/>
                  </a:lnTo>
                  <a:lnTo>
                    <a:pt x="118" y="417"/>
                  </a:lnTo>
                  <a:lnTo>
                    <a:pt x="118" y="418"/>
                  </a:lnTo>
                  <a:lnTo>
                    <a:pt x="114" y="423"/>
                  </a:lnTo>
                  <a:lnTo>
                    <a:pt x="111" y="433"/>
                  </a:lnTo>
                  <a:lnTo>
                    <a:pt x="108" y="445"/>
                  </a:lnTo>
                  <a:lnTo>
                    <a:pt x="106" y="454"/>
                  </a:lnTo>
                  <a:lnTo>
                    <a:pt x="102" y="454"/>
                  </a:lnTo>
                  <a:lnTo>
                    <a:pt x="100" y="454"/>
                  </a:lnTo>
                  <a:lnTo>
                    <a:pt x="99" y="454"/>
                  </a:lnTo>
                  <a:lnTo>
                    <a:pt x="97" y="454"/>
                  </a:lnTo>
                  <a:lnTo>
                    <a:pt x="96" y="454"/>
                  </a:lnTo>
                  <a:lnTo>
                    <a:pt x="96" y="456"/>
                  </a:lnTo>
                  <a:lnTo>
                    <a:pt x="94" y="456"/>
                  </a:lnTo>
                  <a:lnTo>
                    <a:pt x="96" y="456"/>
                  </a:lnTo>
                  <a:lnTo>
                    <a:pt x="94" y="456"/>
                  </a:lnTo>
                  <a:lnTo>
                    <a:pt x="94" y="457"/>
                  </a:lnTo>
                  <a:lnTo>
                    <a:pt x="93" y="457"/>
                  </a:lnTo>
                  <a:lnTo>
                    <a:pt x="94" y="457"/>
                  </a:lnTo>
                  <a:lnTo>
                    <a:pt x="94" y="459"/>
                  </a:lnTo>
                  <a:lnTo>
                    <a:pt x="93" y="459"/>
                  </a:lnTo>
                  <a:lnTo>
                    <a:pt x="93" y="460"/>
                  </a:lnTo>
                  <a:lnTo>
                    <a:pt x="91" y="460"/>
                  </a:lnTo>
                  <a:lnTo>
                    <a:pt x="91" y="45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21426260-BC39-BAD5-EBDF-805B72C62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5999" y="3556846"/>
              <a:ext cx="223166" cy="417722"/>
            </a:xfrm>
            <a:custGeom>
              <a:avLst/>
              <a:gdLst>
                <a:gd name="T0" fmla="*/ 125 w 195"/>
                <a:gd name="T1" fmla="*/ 314 h 365"/>
                <a:gd name="T2" fmla="*/ 119 w 195"/>
                <a:gd name="T3" fmla="*/ 321 h 365"/>
                <a:gd name="T4" fmla="*/ 107 w 195"/>
                <a:gd name="T5" fmla="*/ 328 h 365"/>
                <a:gd name="T6" fmla="*/ 101 w 195"/>
                <a:gd name="T7" fmla="*/ 337 h 365"/>
                <a:gd name="T8" fmla="*/ 96 w 195"/>
                <a:gd name="T9" fmla="*/ 350 h 365"/>
                <a:gd name="T10" fmla="*/ 83 w 195"/>
                <a:gd name="T11" fmla="*/ 353 h 365"/>
                <a:gd name="T12" fmla="*/ 51 w 195"/>
                <a:gd name="T13" fmla="*/ 352 h 365"/>
                <a:gd name="T14" fmla="*/ 40 w 195"/>
                <a:gd name="T15" fmla="*/ 353 h 365"/>
                <a:gd name="T16" fmla="*/ 33 w 195"/>
                <a:gd name="T17" fmla="*/ 350 h 365"/>
                <a:gd name="T18" fmla="*/ 25 w 195"/>
                <a:gd name="T19" fmla="*/ 349 h 365"/>
                <a:gd name="T20" fmla="*/ 12 w 195"/>
                <a:gd name="T21" fmla="*/ 318 h 365"/>
                <a:gd name="T22" fmla="*/ 10 w 195"/>
                <a:gd name="T23" fmla="*/ 311 h 365"/>
                <a:gd name="T24" fmla="*/ 10 w 195"/>
                <a:gd name="T25" fmla="*/ 305 h 365"/>
                <a:gd name="T26" fmla="*/ 4 w 195"/>
                <a:gd name="T27" fmla="*/ 299 h 365"/>
                <a:gd name="T28" fmla="*/ 3 w 195"/>
                <a:gd name="T29" fmla="*/ 267 h 365"/>
                <a:gd name="T30" fmla="*/ 6 w 195"/>
                <a:gd name="T31" fmla="*/ 250 h 365"/>
                <a:gd name="T32" fmla="*/ 1 w 195"/>
                <a:gd name="T33" fmla="*/ 232 h 365"/>
                <a:gd name="T34" fmla="*/ 4 w 195"/>
                <a:gd name="T35" fmla="*/ 211 h 365"/>
                <a:gd name="T36" fmla="*/ 9 w 195"/>
                <a:gd name="T37" fmla="*/ 194 h 365"/>
                <a:gd name="T38" fmla="*/ 13 w 195"/>
                <a:gd name="T39" fmla="*/ 184 h 365"/>
                <a:gd name="T40" fmla="*/ 24 w 195"/>
                <a:gd name="T41" fmla="*/ 170 h 365"/>
                <a:gd name="T42" fmla="*/ 22 w 195"/>
                <a:gd name="T43" fmla="*/ 161 h 365"/>
                <a:gd name="T44" fmla="*/ 21 w 195"/>
                <a:gd name="T45" fmla="*/ 143 h 365"/>
                <a:gd name="T46" fmla="*/ 22 w 195"/>
                <a:gd name="T47" fmla="*/ 117 h 365"/>
                <a:gd name="T48" fmla="*/ 21 w 195"/>
                <a:gd name="T49" fmla="*/ 102 h 365"/>
                <a:gd name="T50" fmla="*/ 22 w 195"/>
                <a:gd name="T51" fmla="*/ 85 h 365"/>
                <a:gd name="T52" fmla="*/ 21 w 195"/>
                <a:gd name="T53" fmla="*/ 69 h 365"/>
                <a:gd name="T54" fmla="*/ 22 w 195"/>
                <a:gd name="T55" fmla="*/ 53 h 365"/>
                <a:gd name="T56" fmla="*/ 15 w 195"/>
                <a:gd name="T57" fmla="*/ 44 h 365"/>
                <a:gd name="T58" fmla="*/ 13 w 195"/>
                <a:gd name="T59" fmla="*/ 38 h 365"/>
                <a:gd name="T60" fmla="*/ 46 w 195"/>
                <a:gd name="T61" fmla="*/ 25 h 365"/>
                <a:gd name="T62" fmla="*/ 63 w 195"/>
                <a:gd name="T63" fmla="*/ 23 h 365"/>
                <a:gd name="T64" fmla="*/ 63 w 195"/>
                <a:gd name="T65" fmla="*/ 8 h 365"/>
                <a:gd name="T66" fmla="*/ 77 w 195"/>
                <a:gd name="T67" fmla="*/ 3 h 365"/>
                <a:gd name="T68" fmla="*/ 87 w 195"/>
                <a:gd name="T69" fmla="*/ 17 h 365"/>
                <a:gd name="T70" fmla="*/ 101 w 195"/>
                <a:gd name="T71" fmla="*/ 19 h 365"/>
                <a:gd name="T72" fmla="*/ 118 w 195"/>
                <a:gd name="T73" fmla="*/ 28 h 365"/>
                <a:gd name="T74" fmla="*/ 128 w 195"/>
                <a:gd name="T75" fmla="*/ 43 h 365"/>
                <a:gd name="T76" fmla="*/ 139 w 195"/>
                <a:gd name="T77" fmla="*/ 58 h 365"/>
                <a:gd name="T78" fmla="*/ 151 w 195"/>
                <a:gd name="T79" fmla="*/ 70 h 365"/>
                <a:gd name="T80" fmla="*/ 151 w 195"/>
                <a:gd name="T81" fmla="*/ 81 h 365"/>
                <a:gd name="T82" fmla="*/ 161 w 195"/>
                <a:gd name="T83" fmla="*/ 93 h 365"/>
                <a:gd name="T84" fmla="*/ 160 w 195"/>
                <a:gd name="T85" fmla="*/ 109 h 365"/>
                <a:gd name="T86" fmla="*/ 168 w 195"/>
                <a:gd name="T87" fmla="*/ 122 h 365"/>
                <a:gd name="T88" fmla="*/ 174 w 195"/>
                <a:gd name="T89" fmla="*/ 134 h 365"/>
                <a:gd name="T90" fmla="*/ 174 w 195"/>
                <a:gd name="T91" fmla="*/ 146 h 365"/>
                <a:gd name="T92" fmla="*/ 183 w 195"/>
                <a:gd name="T93" fmla="*/ 144 h 365"/>
                <a:gd name="T94" fmla="*/ 180 w 195"/>
                <a:gd name="T95" fmla="*/ 156 h 365"/>
                <a:gd name="T96" fmla="*/ 184 w 195"/>
                <a:gd name="T97" fmla="*/ 164 h 365"/>
                <a:gd name="T98" fmla="*/ 181 w 195"/>
                <a:gd name="T99" fmla="*/ 176 h 365"/>
                <a:gd name="T100" fmla="*/ 169 w 195"/>
                <a:gd name="T101" fmla="*/ 182 h 365"/>
                <a:gd name="T102" fmla="*/ 174 w 195"/>
                <a:gd name="T103" fmla="*/ 194 h 365"/>
                <a:gd name="T104" fmla="*/ 181 w 195"/>
                <a:gd name="T105" fmla="*/ 211 h 365"/>
                <a:gd name="T106" fmla="*/ 193 w 195"/>
                <a:gd name="T107" fmla="*/ 246 h 365"/>
                <a:gd name="T108" fmla="*/ 184 w 195"/>
                <a:gd name="T109" fmla="*/ 253 h 365"/>
                <a:gd name="T110" fmla="*/ 174 w 195"/>
                <a:gd name="T111" fmla="*/ 265 h 365"/>
                <a:gd name="T112" fmla="*/ 174 w 195"/>
                <a:gd name="T113" fmla="*/ 275 h 365"/>
                <a:gd name="T114" fmla="*/ 180 w 195"/>
                <a:gd name="T115" fmla="*/ 284 h 365"/>
                <a:gd name="T116" fmla="*/ 164 w 195"/>
                <a:gd name="T117" fmla="*/ 288 h 365"/>
                <a:gd name="T118" fmla="*/ 166 w 195"/>
                <a:gd name="T119" fmla="*/ 305 h 365"/>
                <a:gd name="T120" fmla="*/ 151 w 195"/>
                <a:gd name="T121" fmla="*/ 312 h 365"/>
                <a:gd name="T122" fmla="*/ 149 w 195"/>
                <a:gd name="T123" fmla="*/ 320 h 365"/>
                <a:gd name="T124" fmla="*/ 145 w 195"/>
                <a:gd name="T125" fmla="*/ 32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5" h="365">
                  <a:moveTo>
                    <a:pt x="136" y="320"/>
                  </a:moveTo>
                  <a:lnTo>
                    <a:pt x="136" y="318"/>
                  </a:lnTo>
                  <a:lnTo>
                    <a:pt x="133" y="315"/>
                  </a:lnTo>
                  <a:lnTo>
                    <a:pt x="133" y="314"/>
                  </a:lnTo>
                  <a:lnTo>
                    <a:pt x="131" y="314"/>
                  </a:lnTo>
                  <a:lnTo>
                    <a:pt x="131" y="315"/>
                  </a:lnTo>
                  <a:lnTo>
                    <a:pt x="130" y="315"/>
                  </a:lnTo>
                  <a:lnTo>
                    <a:pt x="128" y="315"/>
                  </a:lnTo>
                  <a:lnTo>
                    <a:pt x="128" y="314"/>
                  </a:lnTo>
                  <a:lnTo>
                    <a:pt x="127" y="312"/>
                  </a:lnTo>
                  <a:lnTo>
                    <a:pt x="125" y="312"/>
                  </a:lnTo>
                  <a:lnTo>
                    <a:pt x="125" y="314"/>
                  </a:lnTo>
                  <a:lnTo>
                    <a:pt x="124" y="314"/>
                  </a:lnTo>
                  <a:lnTo>
                    <a:pt x="124" y="315"/>
                  </a:lnTo>
                  <a:lnTo>
                    <a:pt x="124" y="317"/>
                  </a:lnTo>
                  <a:lnTo>
                    <a:pt x="122" y="317"/>
                  </a:lnTo>
                  <a:lnTo>
                    <a:pt x="124" y="317"/>
                  </a:lnTo>
                  <a:lnTo>
                    <a:pt x="124" y="318"/>
                  </a:lnTo>
                  <a:lnTo>
                    <a:pt x="122" y="318"/>
                  </a:lnTo>
                  <a:lnTo>
                    <a:pt x="122" y="317"/>
                  </a:lnTo>
                  <a:lnTo>
                    <a:pt x="119" y="317"/>
                  </a:lnTo>
                  <a:lnTo>
                    <a:pt x="119" y="318"/>
                  </a:lnTo>
                  <a:lnTo>
                    <a:pt x="119" y="320"/>
                  </a:lnTo>
                  <a:lnTo>
                    <a:pt x="119" y="321"/>
                  </a:lnTo>
                  <a:lnTo>
                    <a:pt x="118" y="323"/>
                  </a:lnTo>
                  <a:lnTo>
                    <a:pt x="118" y="325"/>
                  </a:lnTo>
                  <a:lnTo>
                    <a:pt x="116" y="325"/>
                  </a:lnTo>
                  <a:lnTo>
                    <a:pt x="115" y="325"/>
                  </a:lnTo>
                  <a:lnTo>
                    <a:pt x="113" y="325"/>
                  </a:lnTo>
                  <a:lnTo>
                    <a:pt x="112" y="325"/>
                  </a:lnTo>
                  <a:lnTo>
                    <a:pt x="110" y="323"/>
                  </a:lnTo>
                  <a:lnTo>
                    <a:pt x="108" y="323"/>
                  </a:lnTo>
                  <a:lnTo>
                    <a:pt x="108" y="325"/>
                  </a:lnTo>
                  <a:lnTo>
                    <a:pt x="108" y="326"/>
                  </a:lnTo>
                  <a:lnTo>
                    <a:pt x="108" y="328"/>
                  </a:lnTo>
                  <a:lnTo>
                    <a:pt x="107" y="328"/>
                  </a:lnTo>
                  <a:lnTo>
                    <a:pt x="107" y="329"/>
                  </a:lnTo>
                  <a:lnTo>
                    <a:pt x="107" y="331"/>
                  </a:lnTo>
                  <a:lnTo>
                    <a:pt x="108" y="331"/>
                  </a:lnTo>
                  <a:lnTo>
                    <a:pt x="107" y="331"/>
                  </a:lnTo>
                  <a:lnTo>
                    <a:pt x="107" y="332"/>
                  </a:lnTo>
                  <a:lnTo>
                    <a:pt x="107" y="334"/>
                  </a:lnTo>
                  <a:lnTo>
                    <a:pt x="105" y="334"/>
                  </a:lnTo>
                  <a:lnTo>
                    <a:pt x="105" y="335"/>
                  </a:lnTo>
                  <a:lnTo>
                    <a:pt x="104" y="335"/>
                  </a:lnTo>
                  <a:lnTo>
                    <a:pt x="104" y="337"/>
                  </a:lnTo>
                  <a:lnTo>
                    <a:pt x="102" y="337"/>
                  </a:lnTo>
                  <a:lnTo>
                    <a:pt x="101" y="337"/>
                  </a:lnTo>
                  <a:lnTo>
                    <a:pt x="101" y="338"/>
                  </a:lnTo>
                  <a:lnTo>
                    <a:pt x="99" y="340"/>
                  </a:lnTo>
                  <a:lnTo>
                    <a:pt x="99" y="338"/>
                  </a:lnTo>
                  <a:lnTo>
                    <a:pt x="99" y="340"/>
                  </a:lnTo>
                  <a:lnTo>
                    <a:pt x="99" y="341"/>
                  </a:lnTo>
                  <a:lnTo>
                    <a:pt x="98" y="343"/>
                  </a:lnTo>
                  <a:lnTo>
                    <a:pt x="98" y="344"/>
                  </a:lnTo>
                  <a:lnTo>
                    <a:pt x="98" y="346"/>
                  </a:lnTo>
                  <a:lnTo>
                    <a:pt x="98" y="347"/>
                  </a:lnTo>
                  <a:lnTo>
                    <a:pt x="96" y="347"/>
                  </a:lnTo>
                  <a:lnTo>
                    <a:pt x="96" y="349"/>
                  </a:lnTo>
                  <a:lnTo>
                    <a:pt x="96" y="350"/>
                  </a:lnTo>
                  <a:lnTo>
                    <a:pt x="95" y="352"/>
                  </a:lnTo>
                  <a:lnTo>
                    <a:pt x="93" y="352"/>
                  </a:lnTo>
                  <a:lnTo>
                    <a:pt x="92" y="352"/>
                  </a:lnTo>
                  <a:lnTo>
                    <a:pt x="92" y="353"/>
                  </a:lnTo>
                  <a:lnTo>
                    <a:pt x="90" y="353"/>
                  </a:lnTo>
                  <a:lnTo>
                    <a:pt x="90" y="355"/>
                  </a:lnTo>
                  <a:lnTo>
                    <a:pt x="89" y="355"/>
                  </a:lnTo>
                  <a:lnTo>
                    <a:pt x="87" y="355"/>
                  </a:lnTo>
                  <a:lnTo>
                    <a:pt x="87" y="356"/>
                  </a:lnTo>
                  <a:lnTo>
                    <a:pt x="86" y="355"/>
                  </a:lnTo>
                  <a:lnTo>
                    <a:pt x="84" y="355"/>
                  </a:lnTo>
                  <a:lnTo>
                    <a:pt x="83" y="353"/>
                  </a:lnTo>
                  <a:lnTo>
                    <a:pt x="81" y="353"/>
                  </a:lnTo>
                  <a:lnTo>
                    <a:pt x="80" y="353"/>
                  </a:lnTo>
                  <a:lnTo>
                    <a:pt x="66" y="361"/>
                  </a:lnTo>
                  <a:lnTo>
                    <a:pt x="65" y="361"/>
                  </a:lnTo>
                  <a:lnTo>
                    <a:pt x="65" y="362"/>
                  </a:lnTo>
                  <a:lnTo>
                    <a:pt x="62" y="365"/>
                  </a:lnTo>
                  <a:lnTo>
                    <a:pt x="54" y="356"/>
                  </a:lnTo>
                  <a:lnTo>
                    <a:pt x="54" y="355"/>
                  </a:lnTo>
                  <a:lnTo>
                    <a:pt x="52" y="355"/>
                  </a:lnTo>
                  <a:lnTo>
                    <a:pt x="52" y="353"/>
                  </a:lnTo>
                  <a:lnTo>
                    <a:pt x="52" y="352"/>
                  </a:lnTo>
                  <a:lnTo>
                    <a:pt x="51" y="352"/>
                  </a:lnTo>
                  <a:lnTo>
                    <a:pt x="52" y="352"/>
                  </a:lnTo>
                  <a:lnTo>
                    <a:pt x="51" y="352"/>
                  </a:lnTo>
                  <a:lnTo>
                    <a:pt x="51" y="350"/>
                  </a:lnTo>
                  <a:lnTo>
                    <a:pt x="51" y="349"/>
                  </a:lnTo>
                  <a:lnTo>
                    <a:pt x="51" y="347"/>
                  </a:lnTo>
                  <a:lnTo>
                    <a:pt x="51" y="346"/>
                  </a:lnTo>
                  <a:lnTo>
                    <a:pt x="51" y="341"/>
                  </a:lnTo>
                  <a:lnTo>
                    <a:pt x="49" y="343"/>
                  </a:lnTo>
                  <a:lnTo>
                    <a:pt x="42" y="343"/>
                  </a:lnTo>
                  <a:lnTo>
                    <a:pt x="42" y="352"/>
                  </a:lnTo>
                  <a:lnTo>
                    <a:pt x="42" y="353"/>
                  </a:lnTo>
                  <a:lnTo>
                    <a:pt x="40" y="353"/>
                  </a:lnTo>
                  <a:lnTo>
                    <a:pt x="39" y="355"/>
                  </a:lnTo>
                  <a:lnTo>
                    <a:pt x="36" y="356"/>
                  </a:lnTo>
                  <a:lnTo>
                    <a:pt x="34" y="356"/>
                  </a:lnTo>
                  <a:lnTo>
                    <a:pt x="33" y="356"/>
                  </a:lnTo>
                  <a:lnTo>
                    <a:pt x="31" y="356"/>
                  </a:lnTo>
                  <a:lnTo>
                    <a:pt x="31" y="358"/>
                  </a:lnTo>
                  <a:lnTo>
                    <a:pt x="31" y="356"/>
                  </a:lnTo>
                  <a:lnTo>
                    <a:pt x="31" y="355"/>
                  </a:lnTo>
                  <a:lnTo>
                    <a:pt x="31" y="353"/>
                  </a:lnTo>
                  <a:lnTo>
                    <a:pt x="33" y="353"/>
                  </a:lnTo>
                  <a:lnTo>
                    <a:pt x="33" y="352"/>
                  </a:lnTo>
                  <a:lnTo>
                    <a:pt x="33" y="350"/>
                  </a:lnTo>
                  <a:lnTo>
                    <a:pt x="33" y="349"/>
                  </a:lnTo>
                  <a:lnTo>
                    <a:pt x="33" y="347"/>
                  </a:lnTo>
                  <a:lnTo>
                    <a:pt x="31" y="347"/>
                  </a:lnTo>
                  <a:lnTo>
                    <a:pt x="31" y="349"/>
                  </a:lnTo>
                  <a:lnTo>
                    <a:pt x="30" y="349"/>
                  </a:lnTo>
                  <a:lnTo>
                    <a:pt x="30" y="347"/>
                  </a:lnTo>
                  <a:lnTo>
                    <a:pt x="30" y="346"/>
                  </a:lnTo>
                  <a:lnTo>
                    <a:pt x="28" y="346"/>
                  </a:lnTo>
                  <a:lnTo>
                    <a:pt x="28" y="347"/>
                  </a:lnTo>
                  <a:lnTo>
                    <a:pt x="27" y="347"/>
                  </a:lnTo>
                  <a:lnTo>
                    <a:pt x="27" y="349"/>
                  </a:lnTo>
                  <a:lnTo>
                    <a:pt x="25" y="349"/>
                  </a:lnTo>
                  <a:lnTo>
                    <a:pt x="24" y="349"/>
                  </a:lnTo>
                  <a:lnTo>
                    <a:pt x="22" y="346"/>
                  </a:lnTo>
                  <a:lnTo>
                    <a:pt x="24" y="343"/>
                  </a:lnTo>
                  <a:lnTo>
                    <a:pt x="22" y="338"/>
                  </a:lnTo>
                  <a:lnTo>
                    <a:pt x="22" y="335"/>
                  </a:lnTo>
                  <a:lnTo>
                    <a:pt x="22" y="331"/>
                  </a:lnTo>
                  <a:lnTo>
                    <a:pt x="19" y="328"/>
                  </a:lnTo>
                  <a:lnTo>
                    <a:pt x="16" y="328"/>
                  </a:lnTo>
                  <a:lnTo>
                    <a:pt x="13" y="321"/>
                  </a:lnTo>
                  <a:lnTo>
                    <a:pt x="13" y="320"/>
                  </a:lnTo>
                  <a:lnTo>
                    <a:pt x="12" y="320"/>
                  </a:lnTo>
                  <a:lnTo>
                    <a:pt x="12" y="318"/>
                  </a:lnTo>
                  <a:lnTo>
                    <a:pt x="12" y="317"/>
                  </a:lnTo>
                  <a:lnTo>
                    <a:pt x="12" y="315"/>
                  </a:lnTo>
                  <a:lnTo>
                    <a:pt x="13" y="315"/>
                  </a:lnTo>
                  <a:lnTo>
                    <a:pt x="12" y="315"/>
                  </a:lnTo>
                  <a:lnTo>
                    <a:pt x="10" y="315"/>
                  </a:lnTo>
                  <a:lnTo>
                    <a:pt x="10" y="314"/>
                  </a:lnTo>
                  <a:lnTo>
                    <a:pt x="9" y="314"/>
                  </a:lnTo>
                  <a:lnTo>
                    <a:pt x="9" y="312"/>
                  </a:lnTo>
                  <a:lnTo>
                    <a:pt x="10" y="312"/>
                  </a:lnTo>
                  <a:lnTo>
                    <a:pt x="9" y="312"/>
                  </a:lnTo>
                  <a:lnTo>
                    <a:pt x="10" y="312"/>
                  </a:lnTo>
                  <a:lnTo>
                    <a:pt x="10" y="311"/>
                  </a:lnTo>
                  <a:lnTo>
                    <a:pt x="12" y="311"/>
                  </a:lnTo>
                  <a:lnTo>
                    <a:pt x="12" y="309"/>
                  </a:lnTo>
                  <a:lnTo>
                    <a:pt x="12" y="311"/>
                  </a:lnTo>
                  <a:lnTo>
                    <a:pt x="13" y="311"/>
                  </a:lnTo>
                  <a:lnTo>
                    <a:pt x="13" y="309"/>
                  </a:lnTo>
                  <a:lnTo>
                    <a:pt x="13" y="308"/>
                  </a:lnTo>
                  <a:lnTo>
                    <a:pt x="12" y="308"/>
                  </a:lnTo>
                  <a:lnTo>
                    <a:pt x="12" y="306"/>
                  </a:lnTo>
                  <a:lnTo>
                    <a:pt x="13" y="306"/>
                  </a:lnTo>
                  <a:lnTo>
                    <a:pt x="13" y="305"/>
                  </a:lnTo>
                  <a:lnTo>
                    <a:pt x="12" y="305"/>
                  </a:lnTo>
                  <a:lnTo>
                    <a:pt x="10" y="305"/>
                  </a:lnTo>
                  <a:lnTo>
                    <a:pt x="10" y="303"/>
                  </a:lnTo>
                  <a:lnTo>
                    <a:pt x="10" y="302"/>
                  </a:lnTo>
                  <a:lnTo>
                    <a:pt x="10" y="303"/>
                  </a:lnTo>
                  <a:lnTo>
                    <a:pt x="9" y="303"/>
                  </a:lnTo>
                  <a:lnTo>
                    <a:pt x="9" y="302"/>
                  </a:lnTo>
                  <a:lnTo>
                    <a:pt x="9" y="303"/>
                  </a:lnTo>
                  <a:lnTo>
                    <a:pt x="9" y="302"/>
                  </a:lnTo>
                  <a:lnTo>
                    <a:pt x="7" y="302"/>
                  </a:lnTo>
                  <a:lnTo>
                    <a:pt x="6" y="302"/>
                  </a:lnTo>
                  <a:lnTo>
                    <a:pt x="6" y="300"/>
                  </a:lnTo>
                  <a:lnTo>
                    <a:pt x="4" y="300"/>
                  </a:lnTo>
                  <a:lnTo>
                    <a:pt x="4" y="299"/>
                  </a:lnTo>
                  <a:lnTo>
                    <a:pt x="4" y="297"/>
                  </a:lnTo>
                  <a:lnTo>
                    <a:pt x="4" y="296"/>
                  </a:lnTo>
                  <a:lnTo>
                    <a:pt x="4" y="294"/>
                  </a:lnTo>
                  <a:lnTo>
                    <a:pt x="0" y="290"/>
                  </a:lnTo>
                  <a:lnTo>
                    <a:pt x="0" y="285"/>
                  </a:lnTo>
                  <a:lnTo>
                    <a:pt x="0" y="284"/>
                  </a:lnTo>
                  <a:lnTo>
                    <a:pt x="1" y="284"/>
                  </a:lnTo>
                  <a:lnTo>
                    <a:pt x="1" y="281"/>
                  </a:lnTo>
                  <a:lnTo>
                    <a:pt x="1" y="273"/>
                  </a:lnTo>
                  <a:lnTo>
                    <a:pt x="3" y="272"/>
                  </a:lnTo>
                  <a:lnTo>
                    <a:pt x="3" y="270"/>
                  </a:lnTo>
                  <a:lnTo>
                    <a:pt x="3" y="267"/>
                  </a:lnTo>
                  <a:lnTo>
                    <a:pt x="4" y="265"/>
                  </a:lnTo>
                  <a:lnTo>
                    <a:pt x="4" y="264"/>
                  </a:lnTo>
                  <a:lnTo>
                    <a:pt x="6" y="262"/>
                  </a:lnTo>
                  <a:lnTo>
                    <a:pt x="6" y="261"/>
                  </a:lnTo>
                  <a:lnTo>
                    <a:pt x="6" y="259"/>
                  </a:lnTo>
                  <a:lnTo>
                    <a:pt x="7" y="258"/>
                  </a:lnTo>
                  <a:lnTo>
                    <a:pt x="7" y="256"/>
                  </a:lnTo>
                  <a:lnTo>
                    <a:pt x="7" y="255"/>
                  </a:lnTo>
                  <a:lnTo>
                    <a:pt x="7" y="253"/>
                  </a:lnTo>
                  <a:lnTo>
                    <a:pt x="7" y="252"/>
                  </a:lnTo>
                  <a:lnTo>
                    <a:pt x="7" y="250"/>
                  </a:lnTo>
                  <a:lnTo>
                    <a:pt x="6" y="250"/>
                  </a:lnTo>
                  <a:lnTo>
                    <a:pt x="6" y="249"/>
                  </a:lnTo>
                  <a:lnTo>
                    <a:pt x="4" y="247"/>
                  </a:lnTo>
                  <a:lnTo>
                    <a:pt x="3" y="246"/>
                  </a:lnTo>
                  <a:lnTo>
                    <a:pt x="3" y="244"/>
                  </a:lnTo>
                  <a:lnTo>
                    <a:pt x="3" y="243"/>
                  </a:lnTo>
                  <a:lnTo>
                    <a:pt x="3" y="241"/>
                  </a:lnTo>
                  <a:lnTo>
                    <a:pt x="3" y="240"/>
                  </a:lnTo>
                  <a:lnTo>
                    <a:pt x="3" y="238"/>
                  </a:lnTo>
                  <a:lnTo>
                    <a:pt x="1" y="238"/>
                  </a:lnTo>
                  <a:lnTo>
                    <a:pt x="1" y="237"/>
                  </a:lnTo>
                  <a:lnTo>
                    <a:pt x="1" y="234"/>
                  </a:lnTo>
                  <a:lnTo>
                    <a:pt x="1" y="232"/>
                  </a:lnTo>
                  <a:lnTo>
                    <a:pt x="1" y="231"/>
                  </a:lnTo>
                  <a:lnTo>
                    <a:pt x="3" y="228"/>
                  </a:lnTo>
                  <a:lnTo>
                    <a:pt x="3" y="226"/>
                  </a:lnTo>
                  <a:lnTo>
                    <a:pt x="3" y="225"/>
                  </a:lnTo>
                  <a:lnTo>
                    <a:pt x="1" y="223"/>
                  </a:lnTo>
                  <a:lnTo>
                    <a:pt x="1" y="222"/>
                  </a:lnTo>
                  <a:lnTo>
                    <a:pt x="1" y="220"/>
                  </a:lnTo>
                  <a:lnTo>
                    <a:pt x="3" y="219"/>
                  </a:lnTo>
                  <a:lnTo>
                    <a:pt x="4" y="215"/>
                  </a:lnTo>
                  <a:lnTo>
                    <a:pt x="4" y="214"/>
                  </a:lnTo>
                  <a:lnTo>
                    <a:pt x="4" y="212"/>
                  </a:lnTo>
                  <a:lnTo>
                    <a:pt x="4" y="211"/>
                  </a:lnTo>
                  <a:lnTo>
                    <a:pt x="4" y="209"/>
                  </a:lnTo>
                  <a:lnTo>
                    <a:pt x="4" y="208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4" y="205"/>
                  </a:lnTo>
                  <a:lnTo>
                    <a:pt x="6" y="203"/>
                  </a:lnTo>
                  <a:lnTo>
                    <a:pt x="6" y="202"/>
                  </a:lnTo>
                  <a:lnTo>
                    <a:pt x="6" y="200"/>
                  </a:lnTo>
                  <a:lnTo>
                    <a:pt x="7" y="197"/>
                  </a:lnTo>
                  <a:lnTo>
                    <a:pt x="7" y="196"/>
                  </a:lnTo>
                  <a:lnTo>
                    <a:pt x="7" y="194"/>
                  </a:lnTo>
                  <a:lnTo>
                    <a:pt x="9" y="194"/>
                  </a:lnTo>
                  <a:lnTo>
                    <a:pt x="9" y="193"/>
                  </a:lnTo>
                  <a:lnTo>
                    <a:pt x="10" y="194"/>
                  </a:lnTo>
                  <a:lnTo>
                    <a:pt x="10" y="193"/>
                  </a:lnTo>
                  <a:lnTo>
                    <a:pt x="12" y="193"/>
                  </a:lnTo>
                  <a:lnTo>
                    <a:pt x="12" y="191"/>
                  </a:lnTo>
                  <a:lnTo>
                    <a:pt x="12" y="190"/>
                  </a:lnTo>
                  <a:lnTo>
                    <a:pt x="12" y="188"/>
                  </a:lnTo>
                  <a:lnTo>
                    <a:pt x="12" y="187"/>
                  </a:lnTo>
                  <a:lnTo>
                    <a:pt x="12" y="185"/>
                  </a:lnTo>
                  <a:lnTo>
                    <a:pt x="12" y="184"/>
                  </a:lnTo>
                  <a:lnTo>
                    <a:pt x="13" y="185"/>
                  </a:lnTo>
                  <a:lnTo>
                    <a:pt x="13" y="184"/>
                  </a:lnTo>
                  <a:lnTo>
                    <a:pt x="13" y="182"/>
                  </a:lnTo>
                  <a:lnTo>
                    <a:pt x="15" y="181"/>
                  </a:lnTo>
                  <a:lnTo>
                    <a:pt x="16" y="179"/>
                  </a:lnTo>
                  <a:lnTo>
                    <a:pt x="16" y="178"/>
                  </a:lnTo>
                  <a:lnTo>
                    <a:pt x="16" y="176"/>
                  </a:lnTo>
                  <a:lnTo>
                    <a:pt x="18" y="175"/>
                  </a:lnTo>
                  <a:lnTo>
                    <a:pt x="18" y="173"/>
                  </a:lnTo>
                  <a:lnTo>
                    <a:pt x="19" y="173"/>
                  </a:lnTo>
                  <a:lnTo>
                    <a:pt x="21" y="172"/>
                  </a:lnTo>
                  <a:lnTo>
                    <a:pt x="22" y="172"/>
                  </a:lnTo>
                  <a:lnTo>
                    <a:pt x="22" y="170"/>
                  </a:lnTo>
                  <a:lnTo>
                    <a:pt x="24" y="170"/>
                  </a:lnTo>
                  <a:lnTo>
                    <a:pt x="24" y="169"/>
                  </a:lnTo>
                  <a:lnTo>
                    <a:pt x="25" y="169"/>
                  </a:lnTo>
                  <a:lnTo>
                    <a:pt x="25" y="167"/>
                  </a:lnTo>
                  <a:lnTo>
                    <a:pt x="25" y="169"/>
                  </a:lnTo>
                  <a:lnTo>
                    <a:pt x="25" y="167"/>
                  </a:lnTo>
                  <a:lnTo>
                    <a:pt x="25" y="169"/>
                  </a:lnTo>
                  <a:lnTo>
                    <a:pt x="25" y="167"/>
                  </a:lnTo>
                  <a:lnTo>
                    <a:pt x="25" y="166"/>
                  </a:lnTo>
                  <a:lnTo>
                    <a:pt x="24" y="166"/>
                  </a:lnTo>
                  <a:lnTo>
                    <a:pt x="24" y="164"/>
                  </a:lnTo>
                  <a:lnTo>
                    <a:pt x="22" y="162"/>
                  </a:lnTo>
                  <a:lnTo>
                    <a:pt x="22" y="161"/>
                  </a:lnTo>
                  <a:lnTo>
                    <a:pt x="22" y="159"/>
                  </a:lnTo>
                  <a:lnTo>
                    <a:pt x="21" y="158"/>
                  </a:lnTo>
                  <a:lnTo>
                    <a:pt x="21" y="156"/>
                  </a:lnTo>
                  <a:lnTo>
                    <a:pt x="19" y="156"/>
                  </a:lnTo>
                  <a:lnTo>
                    <a:pt x="19" y="155"/>
                  </a:lnTo>
                  <a:lnTo>
                    <a:pt x="19" y="153"/>
                  </a:lnTo>
                  <a:lnTo>
                    <a:pt x="18" y="152"/>
                  </a:lnTo>
                  <a:lnTo>
                    <a:pt x="16" y="150"/>
                  </a:lnTo>
                  <a:lnTo>
                    <a:pt x="16" y="149"/>
                  </a:lnTo>
                  <a:lnTo>
                    <a:pt x="18" y="147"/>
                  </a:lnTo>
                  <a:lnTo>
                    <a:pt x="21" y="144"/>
                  </a:lnTo>
                  <a:lnTo>
                    <a:pt x="21" y="143"/>
                  </a:lnTo>
                  <a:lnTo>
                    <a:pt x="22" y="143"/>
                  </a:lnTo>
                  <a:lnTo>
                    <a:pt x="22" y="141"/>
                  </a:lnTo>
                  <a:lnTo>
                    <a:pt x="27" y="144"/>
                  </a:lnTo>
                  <a:lnTo>
                    <a:pt x="27" y="138"/>
                  </a:lnTo>
                  <a:lnTo>
                    <a:pt x="25" y="132"/>
                  </a:lnTo>
                  <a:lnTo>
                    <a:pt x="25" y="131"/>
                  </a:lnTo>
                  <a:lnTo>
                    <a:pt x="25" y="128"/>
                  </a:lnTo>
                  <a:lnTo>
                    <a:pt x="25" y="126"/>
                  </a:lnTo>
                  <a:lnTo>
                    <a:pt x="24" y="123"/>
                  </a:lnTo>
                  <a:lnTo>
                    <a:pt x="24" y="119"/>
                  </a:lnTo>
                  <a:lnTo>
                    <a:pt x="22" y="119"/>
                  </a:lnTo>
                  <a:lnTo>
                    <a:pt x="22" y="117"/>
                  </a:lnTo>
                  <a:lnTo>
                    <a:pt x="22" y="116"/>
                  </a:lnTo>
                  <a:lnTo>
                    <a:pt x="22" y="113"/>
                  </a:lnTo>
                  <a:lnTo>
                    <a:pt x="22" y="111"/>
                  </a:lnTo>
                  <a:lnTo>
                    <a:pt x="21" y="111"/>
                  </a:lnTo>
                  <a:lnTo>
                    <a:pt x="22" y="111"/>
                  </a:lnTo>
                  <a:lnTo>
                    <a:pt x="22" y="109"/>
                  </a:lnTo>
                  <a:lnTo>
                    <a:pt x="22" y="108"/>
                  </a:lnTo>
                  <a:lnTo>
                    <a:pt x="22" y="106"/>
                  </a:lnTo>
                  <a:lnTo>
                    <a:pt x="22" y="105"/>
                  </a:lnTo>
                  <a:lnTo>
                    <a:pt x="22" y="103"/>
                  </a:lnTo>
                  <a:lnTo>
                    <a:pt x="21" y="103"/>
                  </a:lnTo>
                  <a:lnTo>
                    <a:pt x="21" y="102"/>
                  </a:lnTo>
                  <a:lnTo>
                    <a:pt x="21" y="100"/>
                  </a:lnTo>
                  <a:lnTo>
                    <a:pt x="21" y="99"/>
                  </a:lnTo>
                  <a:lnTo>
                    <a:pt x="19" y="97"/>
                  </a:lnTo>
                  <a:lnTo>
                    <a:pt x="19" y="96"/>
                  </a:lnTo>
                  <a:lnTo>
                    <a:pt x="19" y="94"/>
                  </a:lnTo>
                  <a:lnTo>
                    <a:pt x="19" y="93"/>
                  </a:lnTo>
                  <a:lnTo>
                    <a:pt x="19" y="91"/>
                  </a:lnTo>
                  <a:lnTo>
                    <a:pt x="19" y="90"/>
                  </a:lnTo>
                  <a:lnTo>
                    <a:pt x="19" y="88"/>
                  </a:lnTo>
                  <a:lnTo>
                    <a:pt x="21" y="87"/>
                  </a:lnTo>
                  <a:lnTo>
                    <a:pt x="22" y="87"/>
                  </a:lnTo>
                  <a:lnTo>
                    <a:pt x="22" y="85"/>
                  </a:lnTo>
                  <a:lnTo>
                    <a:pt x="24" y="85"/>
                  </a:lnTo>
                  <a:lnTo>
                    <a:pt x="22" y="84"/>
                  </a:lnTo>
                  <a:lnTo>
                    <a:pt x="22" y="82"/>
                  </a:lnTo>
                  <a:lnTo>
                    <a:pt x="22" y="81"/>
                  </a:lnTo>
                  <a:lnTo>
                    <a:pt x="22" y="79"/>
                  </a:lnTo>
                  <a:lnTo>
                    <a:pt x="22" y="78"/>
                  </a:lnTo>
                  <a:lnTo>
                    <a:pt x="22" y="76"/>
                  </a:lnTo>
                  <a:lnTo>
                    <a:pt x="21" y="75"/>
                  </a:lnTo>
                  <a:lnTo>
                    <a:pt x="21" y="73"/>
                  </a:lnTo>
                  <a:lnTo>
                    <a:pt x="21" y="72"/>
                  </a:lnTo>
                  <a:lnTo>
                    <a:pt x="21" y="70"/>
                  </a:lnTo>
                  <a:lnTo>
                    <a:pt x="21" y="69"/>
                  </a:lnTo>
                  <a:lnTo>
                    <a:pt x="22" y="67"/>
                  </a:lnTo>
                  <a:lnTo>
                    <a:pt x="22" y="66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2" y="61"/>
                  </a:lnTo>
                  <a:lnTo>
                    <a:pt x="22" y="60"/>
                  </a:lnTo>
                  <a:lnTo>
                    <a:pt x="22" y="58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21" y="53"/>
                  </a:lnTo>
                  <a:lnTo>
                    <a:pt x="22" y="53"/>
                  </a:lnTo>
                  <a:lnTo>
                    <a:pt x="22" y="52"/>
                  </a:lnTo>
                  <a:lnTo>
                    <a:pt x="22" y="50"/>
                  </a:lnTo>
                  <a:lnTo>
                    <a:pt x="21" y="50"/>
                  </a:lnTo>
                  <a:lnTo>
                    <a:pt x="19" y="49"/>
                  </a:lnTo>
                  <a:lnTo>
                    <a:pt x="19" y="50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16" y="49"/>
                  </a:lnTo>
                  <a:lnTo>
                    <a:pt x="15" y="49"/>
                  </a:lnTo>
                  <a:lnTo>
                    <a:pt x="15" y="47"/>
                  </a:lnTo>
                  <a:lnTo>
                    <a:pt x="15" y="46"/>
                  </a:lnTo>
                  <a:lnTo>
                    <a:pt x="15" y="44"/>
                  </a:lnTo>
                  <a:lnTo>
                    <a:pt x="15" y="43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3" y="43"/>
                  </a:lnTo>
                  <a:lnTo>
                    <a:pt x="13" y="41"/>
                  </a:lnTo>
                  <a:lnTo>
                    <a:pt x="13" y="43"/>
                  </a:lnTo>
                  <a:lnTo>
                    <a:pt x="12" y="43"/>
                  </a:lnTo>
                  <a:lnTo>
                    <a:pt x="12" y="41"/>
                  </a:lnTo>
                  <a:lnTo>
                    <a:pt x="13" y="41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3" y="38"/>
                  </a:lnTo>
                  <a:lnTo>
                    <a:pt x="15" y="38"/>
                  </a:lnTo>
                  <a:lnTo>
                    <a:pt x="16" y="38"/>
                  </a:lnTo>
                  <a:lnTo>
                    <a:pt x="18" y="37"/>
                  </a:lnTo>
                  <a:lnTo>
                    <a:pt x="27" y="34"/>
                  </a:lnTo>
                  <a:lnTo>
                    <a:pt x="25" y="26"/>
                  </a:lnTo>
                  <a:lnTo>
                    <a:pt x="25" y="22"/>
                  </a:lnTo>
                  <a:lnTo>
                    <a:pt x="37" y="23"/>
                  </a:lnTo>
                  <a:lnTo>
                    <a:pt x="39" y="23"/>
                  </a:lnTo>
                  <a:lnTo>
                    <a:pt x="39" y="25"/>
                  </a:lnTo>
                  <a:lnTo>
                    <a:pt x="40" y="25"/>
                  </a:lnTo>
                  <a:lnTo>
                    <a:pt x="45" y="25"/>
                  </a:lnTo>
                  <a:lnTo>
                    <a:pt x="46" y="25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51" y="26"/>
                  </a:lnTo>
                  <a:lnTo>
                    <a:pt x="52" y="26"/>
                  </a:lnTo>
                  <a:lnTo>
                    <a:pt x="59" y="28"/>
                  </a:lnTo>
                  <a:lnTo>
                    <a:pt x="60" y="28"/>
                  </a:lnTo>
                  <a:lnTo>
                    <a:pt x="62" y="29"/>
                  </a:lnTo>
                  <a:lnTo>
                    <a:pt x="65" y="29"/>
                  </a:lnTo>
                  <a:lnTo>
                    <a:pt x="63" y="28"/>
                  </a:lnTo>
                  <a:lnTo>
                    <a:pt x="63" y="26"/>
                  </a:lnTo>
                  <a:lnTo>
                    <a:pt x="63" y="25"/>
                  </a:lnTo>
                  <a:lnTo>
                    <a:pt x="63" y="23"/>
                  </a:lnTo>
                  <a:lnTo>
                    <a:pt x="63" y="22"/>
                  </a:lnTo>
                  <a:lnTo>
                    <a:pt x="63" y="20"/>
                  </a:lnTo>
                  <a:lnTo>
                    <a:pt x="63" y="19"/>
                  </a:lnTo>
                  <a:lnTo>
                    <a:pt x="63" y="17"/>
                  </a:lnTo>
                  <a:lnTo>
                    <a:pt x="63" y="16"/>
                  </a:lnTo>
                  <a:lnTo>
                    <a:pt x="63" y="14"/>
                  </a:lnTo>
                  <a:lnTo>
                    <a:pt x="63" y="13"/>
                  </a:lnTo>
                  <a:lnTo>
                    <a:pt x="63" y="11"/>
                  </a:lnTo>
                  <a:lnTo>
                    <a:pt x="63" y="10"/>
                  </a:lnTo>
                  <a:lnTo>
                    <a:pt x="63" y="8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6" y="5"/>
                  </a:lnTo>
                  <a:lnTo>
                    <a:pt x="68" y="3"/>
                  </a:lnTo>
                  <a:lnTo>
                    <a:pt x="71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2"/>
                  </a:lnTo>
                  <a:lnTo>
                    <a:pt x="74" y="2"/>
                  </a:lnTo>
                  <a:lnTo>
                    <a:pt x="75" y="2"/>
                  </a:lnTo>
                  <a:lnTo>
                    <a:pt x="77" y="2"/>
                  </a:lnTo>
                  <a:lnTo>
                    <a:pt x="77" y="3"/>
                  </a:lnTo>
                  <a:lnTo>
                    <a:pt x="75" y="3"/>
                  </a:lnTo>
                  <a:lnTo>
                    <a:pt x="75" y="5"/>
                  </a:lnTo>
                  <a:lnTo>
                    <a:pt x="75" y="7"/>
                  </a:lnTo>
                  <a:lnTo>
                    <a:pt x="75" y="8"/>
                  </a:lnTo>
                  <a:lnTo>
                    <a:pt x="78" y="8"/>
                  </a:lnTo>
                  <a:lnTo>
                    <a:pt x="78" y="10"/>
                  </a:lnTo>
                  <a:lnTo>
                    <a:pt x="80" y="11"/>
                  </a:lnTo>
                  <a:lnTo>
                    <a:pt x="81" y="13"/>
                  </a:lnTo>
                  <a:lnTo>
                    <a:pt x="81" y="14"/>
                  </a:lnTo>
                  <a:lnTo>
                    <a:pt x="83" y="16"/>
                  </a:lnTo>
                  <a:lnTo>
                    <a:pt x="84" y="16"/>
                  </a:lnTo>
                  <a:lnTo>
                    <a:pt x="87" y="17"/>
                  </a:lnTo>
                  <a:lnTo>
                    <a:pt x="89" y="16"/>
                  </a:lnTo>
                  <a:lnTo>
                    <a:pt x="90" y="16"/>
                  </a:lnTo>
                  <a:lnTo>
                    <a:pt x="92" y="16"/>
                  </a:lnTo>
                  <a:lnTo>
                    <a:pt x="93" y="16"/>
                  </a:lnTo>
                  <a:lnTo>
                    <a:pt x="95" y="16"/>
                  </a:lnTo>
                  <a:lnTo>
                    <a:pt x="95" y="14"/>
                  </a:lnTo>
                  <a:lnTo>
                    <a:pt x="96" y="14"/>
                  </a:lnTo>
                  <a:lnTo>
                    <a:pt x="96" y="16"/>
                  </a:lnTo>
                  <a:lnTo>
                    <a:pt x="98" y="16"/>
                  </a:lnTo>
                  <a:lnTo>
                    <a:pt x="98" y="17"/>
                  </a:lnTo>
                  <a:lnTo>
                    <a:pt x="99" y="19"/>
                  </a:lnTo>
                  <a:lnTo>
                    <a:pt x="101" y="19"/>
                  </a:lnTo>
                  <a:lnTo>
                    <a:pt x="101" y="17"/>
                  </a:lnTo>
                  <a:lnTo>
                    <a:pt x="102" y="17"/>
                  </a:lnTo>
                  <a:lnTo>
                    <a:pt x="104" y="19"/>
                  </a:lnTo>
                  <a:lnTo>
                    <a:pt x="105" y="19"/>
                  </a:lnTo>
                  <a:lnTo>
                    <a:pt x="105" y="20"/>
                  </a:lnTo>
                  <a:lnTo>
                    <a:pt x="107" y="22"/>
                  </a:lnTo>
                  <a:lnTo>
                    <a:pt x="110" y="26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3" y="28"/>
                  </a:lnTo>
                  <a:lnTo>
                    <a:pt x="116" y="28"/>
                  </a:lnTo>
                  <a:lnTo>
                    <a:pt x="118" y="28"/>
                  </a:lnTo>
                  <a:lnTo>
                    <a:pt x="119" y="28"/>
                  </a:lnTo>
                  <a:lnTo>
                    <a:pt x="121" y="29"/>
                  </a:lnTo>
                  <a:lnTo>
                    <a:pt x="121" y="31"/>
                  </a:lnTo>
                  <a:lnTo>
                    <a:pt x="122" y="31"/>
                  </a:lnTo>
                  <a:lnTo>
                    <a:pt x="122" y="32"/>
                  </a:lnTo>
                  <a:lnTo>
                    <a:pt x="122" y="34"/>
                  </a:lnTo>
                  <a:lnTo>
                    <a:pt x="124" y="35"/>
                  </a:lnTo>
                  <a:lnTo>
                    <a:pt x="125" y="37"/>
                  </a:lnTo>
                  <a:lnTo>
                    <a:pt x="125" y="38"/>
                  </a:lnTo>
                  <a:lnTo>
                    <a:pt x="127" y="38"/>
                  </a:lnTo>
                  <a:lnTo>
                    <a:pt x="128" y="41"/>
                  </a:lnTo>
                  <a:lnTo>
                    <a:pt x="128" y="43"/>
                  </a:lnTo>
                  <a:lnTo>
                    <a:pt x="130" y="43"/>
                  </a:lnTo>
                  <a:lnTo>
                    <a:pt x="133" y="47"/>
                  </a:lnTo>
                  <a:lnTo>
                    <a:pt x="133" y="49"/>
                  </a:lnTo>
                  <a:lnTo>
                    <a:pt x="136" y="50"/>
                  </a:lnTo>
                  <a:lnTo>
                    <a:pt x="136" y="52"/>
                  </a:lnTo>
                  <a:lnTo>
                    <a:pt x="137" y="52"/>
                  </a:lnTo>
                  <a:lnTo>
                    <a:pt x="137" y="53"/>
                  </a:lnTo>
                  <a:lnTo>
                    <a:pt x="139" y="55"/>
                  </a:lnTo>
                  <a:lnTo>
                    <a:pt x="139" y="56"/>
                  </a:lnTo>
                  <a:lnTo>
                    <a:pt x="139" y="58"/>
                  </a:lnTo>
                  <a:lnTo>
                    <a:pt x="140" y="58"/>
                  </a:lnTo>
                  <a:lnTo>
                    <a:pt x="139" y="58"/>
                  </a:lnTo>
                  <a:lnTo>
                    <a:pt x="139" y="60"/>
                  </a:lnTo>
                  <a:lnTo>
                    <a:pt x="140" y="60"/>
                  </a:lnTo>
                  <a:lnTo>
                    <a:pt x="140" y="61"/>
                  </a:lnTo>
                  <a:lnTo>
                    <a:pt x="142" y="61"/>
                  </a:lnTo>
                  <a:lnTo>
                    <a:pt x="142" y="60"/>
                  </a:lnTo>
                  <a:lnTo>
                    <a:pt x="143" y="61"/>
                  </a:lnTo>
                  <a:lnTo>
                    <a:pt x="148" y="66"/>
                  </a:lnTo>
                  <a:lnTo>
                    <a:pt x="148" y="67"/>
                  </a:lnTo>
                  <a:lnTo>
                    <a:pt x="149" y="67"/>
                  </a:lnTo>
                  <a:lnTo>
                    <a:pt x="149" y="69"/>
                  </a:lnTo>
                  <a:lnTo>
                    <a:pt x="151" y="69"/>
                  </a:lnTo>
                  <a:lnTo>
                    <a:pt x="151" y="70"/>
                  </a:lnTo>
                  <a:lnTo>
                    <a:pt x="151" y="72"/>
                  </a:lnTo>
                  <a:lnTo>
                    <a:pt x="151" y="73"/>
                  </a:lnTo>
                  <a:lnTo>
                    <a:pt x="151" y="75"/>
                  </a:lnTo>
                  <a:lnTo>
                    <a:pt x="149" y="76"/>
                  </a:lnTo>
                  <a:lnTo>
                    <a:pt x="149" y="78"/>
                  </a:lnTo>
                  <a:lnTo>
                    <a:pt x="148" y="78"/>
                  </a:lnTo>
                  <a:lnTo>
                    <a:pt x="148" y="79"/>
                  </a:lnTo>
                  <a:lnTo>
                    <a:pt x="148" y="81"/>
                  </a:lnTo>
                  <a:lnTo>
                    <a:pt x="149" y="81"/>
                  </a:lnTo>
                  <a:lnTo>
                    <a:pt x="149" y="79"/>
                  </a:lnTo>
                  <a:lnTo>
                    <a:pt x="149" y="81"/>
                  </a:lnTo>
                  <a:lnTo>
                    <a:pt x="151" y="81"/>
                  </a:lnTo>
                  <a:lnTo>
                    <a:pt x="152" y="81"/>
                  </a:lnTo>
                  <a:lnTo>
                    <a:pt x="155" y="81"/>
                  </a:lnTo>
                  <a:lnTo>
                    <a:pt x="157" y="81"/>
                  </a:lnTo>
                  <a:lnTo>
                    <a:pt x="158" y="82"/>
                  </a:lnTo>
                  <a:lnTo>
                    <a:pt x="158" y="85"/>
                  </a:lnTo>
                  <a:lnTo>
                    <a:pt x="160" y="87"/>
                  </a:lnTo>
                  <a:lnTo>
                    <a:pt x="160" y="88"/>
                  </a:lnTo>
                  <a:lnTo>
                    <a:pt x="161" y="88"/>
                  </a:lnTo>
                  <a:lnTo>
                    <a:pt x="160" y="88"/>
                  </a:lnTo>
                  <a:lnTo>
                    <a:pt x="160" y="90"/>
                  </a:lnTo>
                  <a:lnTo>
                    <a:pt x="160" y="91"/>
                  </a:lnTo>
                  <a:lnTo>
                    <a:pt x="161" y="93"/>
                  </a:lnTo>
                  <a:lnTo>
                    <a:pt x="161" y="94"/>
                  </a:lnTo>
                  <a:lnTo>
                    <a:pt x="163" y="96"/>
                  </a:lnTo>
                  <a:lnTo>
                    <a:pt x="163" y="97"/>
                  </a:lnTo>
                  <a:lnTo>
                    <a:pt x="163" y="99"/>
                  </a:lnTo>
                  <a:lnTo>
                    <a:pt x="163" y="102"/>
                  </a:lnTo>
                  <a:lnTo>
                    <a:pt x="163" y="103"/>
                  </a:lnTo>
                  <a:lnTo>
                    <a:pt x="163" y="105"/>
                  </a:lnTo>
                  <a:lnTo>
                    <a:pt x="161" y="106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1" y="108"/>
                  </a:lnTo>
                  <a:lnTo>
                    <a:pt x="160" y="109"/>
                  </a:lnTo>
                  <a:lnTo>
                    <a:pt x="160" y="111"/>
                  </a:lnTo>
                  <a:lnTo>
                    <a:pt x="160" y="113"/>
                  </a:lnTo>
                  <a:lnTo>
                    <a:pt x="158" y="114"/>
                  </a:lnTo>
                  <a:lnTo>
                    <a:pt x="158" y="116"/>
                  </a:lnTo>
                  <a:lnTo>
                    <a:pt x="158" y="119"/>
                  </a:lnTo>
                  <a:lnTo>
                    <a:pt x="160" y="120"/>
                  </a:lnTo>
                  <a:lnTo>
                    <a:pt x="160" y="122"/>
                  </a:lnTo>
                  <a:lnTo>
                    <a:pt x="161" y="122"/>
                  </a:lnTo>
                  <a:lnTo>
                    <a:pt x="163" y="122"/>
                  </a:lnTo>
                  <a:lnTo>
                    <a:pt x="164" y="122"/>
                  </a:lnTo>
                  <a:lnTo>
                    <a:pt x="166" y="122"/>
                  </a:lnTo>
                  <a:lnTo>
                    <a:pt x="168" y="122"/>
                  </a:lnTo>
                  <a:lnTo>
                    <a:pt x="169" y="122"/>
                  </a:lnTo>
                  <a:lnTo>
                    <a:pt x="171" y="122"/>
                  </a:lnTo>
                  <a:lnTo>
                    <a:pt x="172" y="122"/>
                  </a:lnTo>
                  <a:lnTo>
                    <a:pt x="172" y="123"/>
                  </a:lnTo>
                  <a:lnTo>
                    <a:pt x="172" y="125"/>
                  </a:lnTo>
                  <a:lnTo>
                    <a:pt x="172" y="126"/>
                  </a:lnTo>
                  <a:lnTo>
                    <a:pt x="172" y="128"/>
                  </a:lnTo>
                  <a:lnTo>
                    <a:pt x="172" y="129"/>
                  </a:lnTo>
                  <a:lnTo>
                    <a:pt x="174" y="129"/>
                  </a:lnTo>
                  <a:lnTo>
                    <a:pt x="174" y="131"/>
                  </a:lnTo>
                  <a:lnTo>
                    <a:pt x="174" y="132"/>
                  </a:lnTo>
                  <a:lnTo>
                    <a:pt x="174" y="134"/>
                  </a:lnTo>
                  <a:lnTo>
                    <a:pt x="174" y="135"/>
                  </a:lnTo>
                  <a:lnTo>
                    <a:pt x="174" y="137"/>
                  </a:lnTo>
                  <a:lnTo>
                    <a:pt x="174" y="135"/>
                  </a:lnTo>
                  <a:lnTo>
                    <a:pt x="172" y="135"/>
                  </a:lnTo>
                  <a:lnTo>
                    <a:pt x="172" y="137"/>
                  </a:lnTo>
                  <a:lnTo>
                    <a:pt x="172" y="138"/>
                  </a:lnTo>
                  <a:lnTo>
                    <a:pt x="172" y="140"/>
                  </a:lnTo>
                  <a:lnTo>
                    <a:pt x="172" y="141"/>
                  </a:lnTo>
                  <a:lnTo>
                    <a:pt x="172" y="143"/>
                  </a:lnTo>
                  <a:lnTo>
                    <a:pt x="172" y="144"/>
                  </a:lnTo>
                  <a:lnTo>
                    <a:pt x="174" y="144"/>
                  </a:lnTo>
                  <a:lnTo>
                    <a:pt x="174" y="146"/>
                  </a:lnTo>
                  <a:lnTo>
                    <a:pt x="174" y="147"/>
                  </a:lnTo>
                  <a:lnTo>
                    <a:pt x="172" y="149"/>
                  </a:lnTo>
                  <a:lnTo>
                    <a:pt x="174" y="149"/>
                  </a:lnTo>
                  <a:lnTo>
                    <a:pt x="175" y="149"/>
                  </a:lnTo>
                  <a:lnTo>
                    <a:pt x="177" y="147"/>
                  </a:lnTo>
                  <a:lnTo>
                    <a:pt x="178" y="146"/>
                  </a:lnTo>
                  <a:lnTo>
                    <a:pt x="178" y="144"/>
                  </a:lnTo>
                  <a:lnTo>
                    <a:pt x="180" y="144"/>
                  </a:lnTo>
                  <a:lnTo>
                    <a:pt x="180" y="146"/>
                  </a:lnTo>
                  <a:lnTo>
                    <a:pt x="180" y="144"/>
                  </a:lnTo>
                  <a:lnTo>
                    <a:pt x="181" y="144"/>
                  </a:lnTo>
                  <a:lnTo>
                    <a:pt x="183" y="144"/>
                  </a:lnTo>
                  <a:lnTo>
                    <a:pt x="183" y="146"/>
                  </a:lnTo>
                  <a:lnTo>
                    <a:pt x="183" y="147"/>
                  </a:lnTo>
                  <a:lnTo>
                    <a:pt x="184" y="147"/>
                  </a:lnTo>
                  <a:lnTo>
                    <a:pt x="184" y="149"/>
                  </a:lnTo>
                  <a:lnTo>
                    <a:pt x="184" y="150"/>
                  </a:lnTo>
                  <a:lnTo>
                    <a:pt x="184" y="152"/>
                  </a:lnTo>
                  <a:lnTo>
                    <a:pt x="183" y="153"/>
                  </a:lnTo>
                  <a:lnTo>
                    <a:pt x="181" y="155"/>
                  </a:lnTo>
                  <a:lnTo>
                    <a:pt x="181" y="156"/>
                  </a:lnTo>
                  <a:lnTo>
                    <a:pt x="180" y="156"/>
                  </a:lnTo>
                  <a:lnTo>
                    <a:pt x="181" y="156"/>
                  </a:lnTo>
                  <a:lnTo>
                    <a:pt x="180" y="156"/>
                  </a:lnTo>
                  <a:lnTo>
                    <a:pt x="181" y="156"/>
                  </a:lnTo>
                  <a:lnTo>
                    <a:pt x="181" y="158"/>
                  </a:lnTo>
                  <a:lnTo>
                    <a:pt x="180" y="158"/>
                  </a:lnTo>
                  <a:lnTo>
                    <a:pt x="181" y="158"/>
                  </a:lnTo>
                  <a:lnTo>
                    <a:pt x="180" y="158"/>
                  </a:lnTo>
                  <a:lnTo>
                    <a:pt x="180" y="159"/>
                  </a:lnTo>
                  <a:lnTo>
                    <a:pt x="181" y="159"/>
                  </a:lnTo>
                  <a:lnTo>
                    <a:pt x="183" y="159"/>
                  </a:lnTo>
                  <a:lnTo>
                    <a:pt x="184" y="159"/>
                  </a:lnTo>
                  <a:lnTo>
                    <a:pt x="184" y="161"/>
                  </a:lnTo>
                  <a:lnTo>
                    <a:pt x="184" y="162"/>
                  </a:lnTo>
                  <a:lnTo>
                    <a:pt x="184" y="164"/>
                  </a:lnTo>
                  <a:lnTo>
                    <a:pt x="184" y="166"/>
                  </a:lnTo>
                  <a:lnTo>
                    <a:pt x="184" y="167"/>
                  </a:lnTo>
                  <a:lnTo>
                    <a:pt x="184" y="169"/>
                  </a:lnTo>
                  <a:lnTo>
                    <a:pt x="186" y="169"/>
                  </a:lnTo>
                  <a:lnTo>
                    <a:pt x="186" y="170"/>
                  </a:lnTo>
                  <a:lnTo>
                    <a:pt x="186" y="172"/>
                  </a:lnTo>
                  <a:lnTo>
                    <a:pt x="186" y="173"/>
                  </a:lnTo>
                  <a:lnTo>
                    <a:pt x="186" y="175"/>
                  </a:lnTo>
                  <a:lnTo>
                    <a:pt x="186" y="176"/>
                  </a:lnTo>
                  <a:lnTo>
                    <a:pt x="184" y="176"/>
                  </a:lnTo>
                  <a:lnTo>
                    <a:pt x="183" y="176"/>
                  </a:lnTo>
                  <a:lnTo>
                    <a:pt x="181" y="176"/>
                  </a:lnTo>
                  <a:lnTo>
                    <a:pt x="181" y="178"/>
                  </a:lnTo>
                  <a:lnTo>
                    <a:pt x="180" y="178"/>
                  </a:lnTo>
                  <a:lnTo>
                    <a:pt x="178" y="178"/>
                  </a:lnTo>
                  <a:lnTo>
                    <a:pt x="177" y="178"/>
                  </a:lnTo>
                  <a:lnTo>
                    <a:pt x="175" y="178"/>
                  </a:lnTo>
                  <a:lnTo>
                    <a:pt x="174" y="178"/>
                  </a:lnTo>
                  <a:lnTo>
                    <a:pt x="172" y="178"/>
                  </a:lnTo>
                  <a:lnTo>
                    <a:pt x="172" y="179"/>
                  </a:lnTo>
                  <a:lnTo>
                    <a:pt x="171" y="179"/>
                  </a:lnTo>
                  <a:lnTo>
                    <a:pt x="169" y="179"/>
                  </a:lnTo>
                  <a:lnTo>
                    <a:pt x="169" y="181"/>
                  </a:lnTo>
                  <a:lnTo>
                    <a:pt x="169" y="182"/>
                  </a:lnTo>
                  <a:lnTo>
                    <a:pt x="169" y="184"/>
                  </a:lnTo>
                  <a:lnTo>
                    <a:pt x="169" y="185"/>
                  </a:lnTo>
                  <a:lnTo>
                    <a:pt x="169" y="187"/>
                  </a:lnTo>
                  <a:lnTo>
                    <a:pt x="171" y="188"/>
                  </a:lnTo>
                  <a:lnTo>
                    <a:pt x="171" y="190"/>
                  </a:lnTo>
                  <a:lnTo>
                    <a:pt x="172" y="190"/>
                  </a:lnTo>
                  <a:lnTo>
                    <a:pt x="172" y="191"/>
                  </a:lnTo>
                  <a:lnTo>
                    <a:pt x="171" y="191"/>
                  </a:lnTo>
                  <a:lnTo>
                    <a:pt x="171" y="193"/>
                  </a:lnTo>
                  <a:lnTo>
                    <a:pt x="172" y="193"/>
                  </a:lnTo>
                  <a:lnTo>
                    <a:pt x="172" y="194"/>
                  </a:lnTo>
                  <a:lnTo>
                    <a:pt x="174" y="194"/>
                  </a:lnTo>
                  <a:lnTo>
                    <a:pt x="174" y="196"/>
                  </a:lnTo>
                  <a:lnTo>
                    <a:pt x="174" y="197"/>
                  </a:lnTo>
                  <a:lnTo>
                    <a:pt x="174" y="199"/>
                  </a:lnTo>
                  <a:lnTo>
                    <a:pt x="174" y="200"/>
                  </a:lnTo>
                  <a:lnTo>
                    <a:pt x="172" y="200"/>
                  </a:lnTo>
                  <a:lnTo>
                    <a:pt x="172" y="202"/>
                  </a:lnTo>
                  <a:lnTo>
                    <a:pt x="171" y="206"/>
                  </a:lnTo>
                  <a:lnTo>
                    <a:pt x="174" y="208"/>
                  </a:lnTo>
                  <a:lnTo>
                    <a:pt x="175" y="209"/>
                  </a:lnTo>
                  <a:lnTo>
                    <a:pt x="177" y="209"/>
                  </a:lnTo>
                  <a:lnTo>
                    <a:pt x="178" y="209"/>
                  </a:lnTo>
                  <a:lnTo>
                    <a:pt x="181" y="211"/>
                  </a:lnTo>
                  <a:lnTo>
                    <a:pt x="183" y="215"/>
                  </a:lnTo>
                  <a:lnTo>
                    <a:pt x="184" y="220"/>
                  </a:lnTo>
                  <a:lnTo>
                    <a:pt x="186" y="223"/>
                  </a:lnTo>
                  <a:lnTo>
                    <a:pt x="193" y="222"/>
                  </a:lnTo>
                  <a:lnTo>
                    <a:pt x="195" y="222"/>
                  </a:lnTo>
                  <a:lnTo>
                    <a:pt x="190" y="228"/>
                  </a:lnTo>
                  <a:lnTo>
                    <a:pt x="190" y="229"/>
                  </a:lnTo>
                  <a:lnTo>
                    <a:pt x="190" y="231"/>
                  </a:lnTo>
                  <a:lnTo>
                    <a:pt x="190" y="232"/>
                  </a:lnTo>
                  <a:lnTo>
                    <a:pt x="195" y="244"/>
                  </a:lnTo>
                  <a:lnTo>
                    <a:pt x="193" y="244"/>
                  </a:lnTo>
                  <a:lnTo>
                    <a:pt x="193" y="246"/>
                  </a:lnTo>
                  <a:lnTo>
                    <a:pt x="193" y="247"/>
                  </a:lnTo>
                  <a:lnTo>
                    <a:pt x="195" y="247"/>
                  </a:lnTo>
                  <a:lnTo>
                    <a:pt x="193" y="249"/>
                  </a:lnTo>
                  <a:lnTo>
                    <a:pt x="193" y="250"/>
                  </a:lnTo>
                  <a:lnTo>
                    <a:pt x="193" y="252"/>
                  </a:lnTo>
                  <a:lnTo>
                    <a:pt x="192" y="252"/>
                  </a:lnTo>
                  <a:lnTo>
                    <a:pt x="190" y="252"/>
                  </a:lnTo>
                  <a:lnTo>
                    <a:pt x="189" y="252"/>
                  </a:lnTo>
                  <a:lnTo>
                    <a:pt x="186" y="252"/>
                  </a:lnTo>
                  <a:lnTo>
                    <a:pt x="186" y="253"/>
                  </a:lnTo>
                  <a:lnTo>
                    <a:pt x="186" y="252"/>
                  </a:lnTo>
                  <a:lnTo>
                    <a:pt x="184" y="253"/>
                  </a:lnTo>
                  <a:lnTo>
                    <a:pt x="183" y="253"/>
                  </a:lnTo>
                  <a:lnTo>
                    <a:pt x="181" y="255"/>
                  </a:lnTo>
                  <a:lnTo>
                    <a:pt x="183" y="255"/>
                  </a:lnTo>
                  <a:lnTo>
                    <a:pt x="183" y="256"/>
                  </a:lnTo>
                  <a:lnTo>
                    <a:pt x="184" y="258"/>
                  </a:lnTo>
                  <a:lnTo>
                    <a:pt x="183" y="258"/>
                  </a:lnTo>
                  <a:lnTo>
                    <a:pt x="183" y="259"/>
                  </a:lnTo>
                  <a:lnTo>
                    <a:pt x="181" y="261"/>
                  </a:lnTo>
                  <a:lnTo>
                    <a:pt x="180" y="262"/>
                  </a:lnTo>
                  <a:lnTo>
                    <a:pt x="178" y="262"/>
                  </a:lnTo>
                  <a:lnTo>
                    <a:pt x="177" y="264"/>
                  </a:lnTo>
                  <a:lnTo>
                    <a:pt x="174" y="265"/>
                  </a:lnTo>
                  <a:lnTo>
                    <a:pt x="174" y="267"/>
                  </a:lnTo>
                  <a:lnTo>
                    <a:pt x="174" y="268"/>
                  </a:lnTo>
                  <a:lnTo>
                    <a:pt x="174" y="270"/>
                  </a:lnTo>
                  <a:lnTo>
                    <a:pt x="174" y="272"/>
                  </a:lnTo>
                  <a:lnTo>
                    <a:pt x="172" y="272"/>
                  </a:lnTo>
                  <a:lnTo>
                    <a:pt x="171" y="272"/>
                  </a:lnTo>
                  <a:lnTo>
                    <a:pt x="171" y="273"/>
                  </a:lnTo>
                  <a:lnTo>
                    <a:pt x="172" y="273"/>
                  </a:lnTo>
                  <a:lnTo>
                    <a:pt x="172" y="275"/>
                  </a:lnTo>
                  <a:lnTo>
                    <a:pt x="172" y="276"/>
                  </a:lnTo>
                  <a:lnTo>
                    <a:pt x="174" y="276"/>
                  </a:lnTo>
                  <a:lnTo>
                    <a:pt x="174" y="275"/>
                  </a:lnTo>
                  <a:lnTo>
                    <a:pt x="175" y="275"/>
                  </a:lnTo>
                  <a:lnTo>
                    <a:pt x="175" y="276"/>
                  </a:lnTo>
                  <a:lnTo>
                    <a:pt x="175" y="275"/>
                  </a:lnTo>
                  <a:lnTo>
                    <a:pt x="175" y="276"/>
                  </a:lnTo>
                  <a:lnTo>
                    <a:pt x="177" y="276"/>
                  </a:lnTo>
                  <a:lnTo>
                    <a:pt x="175" y="276"/>
                  </a:lnTo>
                  <a:lnTo>
                    <a:pt x="175" y="278"/>
                  </a:lnTo>
                  <a:lnTo>
                    <a:pt x="175" y="279"/>
                  </a:lnTo>
                  <a:lnTo>
                    <a:pt x="177" y="282"/>
                  </a:lnTo>
                  <a:lnTo>
                    <a:pt x="178" y="282"/>
                  </a:lnTo>
                  <a:lnTo>
                    <a:pt x="180" y="282"/>
                  </a:lnTo>
                  <a:lnTo>
                    <a:pt x="180" y="284"/>
                  </a:lnTo>
                  <a:lnTo>
                    <a:pt x="180" y="285"/>
                  </a:lnTo>
                  <a:lnTo>
                    <a:pt x="178" y="285"/>
                  </a:lnTo>
                  <a:lnTo>
                    <a:pt x="177" y="285"/>
                  </a:lnTo>
                  <a:lnTo>
                    <a:pt x="174" y="285"/>
                  </a:lnTo>
                  <a:lnTo>
                    <a:pt x="174" y="284"/>
                  </a:lnTo>
                  <a:lnTo>
                    <a:pt x="172" y="282"/>
                  </a:lnTo>
                  <a:lnTo>
                    <a:pt x="172" y="284"/>
                  </a:lnTo>
                  <a:lnTo>
                    <a:pt x="171" y="285"/>
                  </a:lnTo>
                  <a:lnTo>
                    <a:pt x="169" y="287"/>
                  </a:lnTo>
                  <a:lnTo>
                    <a:pt x="168" y="288"/>
                  </a:lnTo>
                  <a:lnTo>
                    <a:pt x="166" y="288"/>
                  </a:lnTo>
                  <a:lnTo>
                    <a:pt x="164" y="288"/>
                  </a:lnTo>
                  <a:lnTo>
                    <a:pt x="163" y="290"/>
                  </a:lnTo>
                  <a:lnTo>
                    <a:pt x="163" y="291"/>
                  </a:lnTo>
                  <a:lnTo>
                    <a:pt x="163" y="293"/>
                  </a:lnTo>
                  <a:lnTo>
                    <a:pt x="163" y="294"/>
                  </a:lnTo>
                  <a:lnTo>
                    <a:pt x="164" y="294"/>
                  </a:lnTo>
                  <a:lnTo>
                    <a:pt x="164" y="296"/>
                  </a:lnTo>
                  <a:lnTo>
                    <a:pt x="166" y="299"/>
                  </a:lnTo>
                  <a:lnTo>
                    <a:pt x="168" y="300"/>
                  </a:lnTo>
                  <a:lnTo>
                    <a:pt x="168" y="302"/>
                  </a:lnTo>
                  <a:lnTo>
                    <a:pt x="168" y="303"/>
                  </a:lnTo>
                  <a:lnTo>
                    <a:pt x="168" y="305"/>
                  </a:lnTo>
                  <a:lnTo>
                    <a:pt x="166" y="305"/>
                  </a:lnTo>
                  <a:lnTo>
                    <a:pt x="164" y="305"/>
                  </a:lnTo>
                  <a:lnTo>
                    <a:pt x="163" y="305"/>
                  </a:lnTo>
                  <a:lnTo>
                    <a:pt x="163" y="306"/>
                  </a:lnTo>
                  <a:lnTo>
                    <a:pt x="163" y="308"/>
                  </a:lnTo>
                  <a:lnTo>
                    <a:pt x="163" y="311"/>
                  </a:lnTo>
                  <a:lnTo>
                    <a:pt x="161" y="311"/>
                  </a:lnTo>
                  <a:lnTo>
                    <a:pt x="160" y="311"/>
                  </a:lnTo>
                  <a:lnTo>
                    <a:pt x="160" y="312"/>
                  </a:lnTo>
                  <a:lnTo>
                    <a:pt x="157" y="312"/>
                  </a:lnTo>
                  <a:lnTo>
                    <a:pt x="155" y="312"/>
                  </a:lnTo>
                  <a:lnTo>
                    <a:pt x="152" y="312"/>
                  </a:lnTo>
                  <a:lnTo>
                    <a:pt x="151" y="312"/>
                  </a:lnTo>
                  <a:lnTo>
                    <a:pt x="149" y="312"/>
                  </a:lnTo>
                  <a:lnTo>
                    <a:pt x="148" y="312"/>
                  </a:lnTo>
                  <a:lnTo>
                    <a:pt x="148" y="314"/>
                  </a:lnTo>
                  <a:lnTo>
                    <a:pt x="149" y="314"/>
                  </a:lnTo>
                  <a:lnTo>
                    <a:pt x="149" y="315"/>
                  </a:lnTo>
                  <a:lnTo>
                    <a:pt x="148" y="315"/>
                  </a:lnTo>
                  <a:lnTo>
                    <a:pt x="149" y="315"/>
                  </a:lnTo>
                  <a:lnTo>
                    <a:pt x="148" y="315"/>
                  </a:lnTo>
                  <a:lnTo>
                    <a:pt x="149" y="315"/>
                  </a:lnTo>
                  <a:lnTo>
                    <a:pt x="149" y="317"/>
                  </a:lnTo>
                  <a:lnTo>
                    <a:pt x="149" y="318"/>
                  </a:lnTo>
                  <a:lnTo>
                    <a:pt x="149" y="320"/>
                  </a:lnTo>
                  <a:lnTo>
                    <a:pt x="149" y="321"/>
                  </a:lnTo>
                  <a:lnTo>
                    <a:pt x="149" y="323"/>
                  </a:lnTo>
                  <a:lnTo>
                    <a:pt x="148" y="323"/>
                  </a:lnTo>
                  <a:lnTo>
                    <a:pt x="146" y="323"/>
                  </a:lnTo>
                  <a:lnTo>
                    <a:pt x="146" y="325"/>
                  </a:lnTo>
                  <a:lnTo>
                    <a:pt x="145" y="326"/>
                  </a:lnTo>
                  <a:lnTo>
                    <a:pt x="145" y="325"/>
                  </a:lnTo>
                  <a:lnTo>
                    <a:pt x="145" y="323"/>
                  </a:lnTo>
                  <a:lnTo>
                    <a:pt x="145" y="321"/>
                  </a:lnTo>
                  <a:lnTo>
                    <a:pt x="143" y="321"/>
                  </a:lnTo>
                  <a:lnTo>
                    <a:pt x="143" y="320"/>
                  </a:lnTo>
                  <a:lnTo>
                    <a:pt x="145" y="320"/>
                  </a:lnTo>
                  <a:lnTo>
                    <a:pt x="143" y="320"/>
                  </a:lnTo>
                  <a:lnTo>
                    <a:pt x="143" y="318"/>
                  </a:lnTo>
                  <a:lnTo>
                    <a:pt x="143" y="317"/>
                  </a:lnTo>
                  <a:lnTo>
                    <a:pt x="142" y="317"/>
                  </a:lnTo>
                  <a:lnTo>
                    <a:pt x="140" y="317"/>
                  </a:lnTo>
                  <a:lnTo>
                    <a:pt x="139" y="317"/>
                  </a:lnTo>
                  <a:lnTo>
                    <a:pt x="139" y="318"/>
                  </a:lnTo>
                  <a:lnTo>
                    <a:pt x="137" y="320"/>
                  </a:lnTo>
                  <a:lnTo>
                    <a:pt x="136" y="32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AE450B40-ABD7-0B51-E3A3-8A36AB162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376" y="3532814"/>
              <a:ext cx="222021" cy="286110"/>
            </a:xfrm>
            <a:custGeom>
              <a:avLst/>
              <a:gdLst>
                <a:gd name="T0" fmla="*/ 26 w 194"/>
                <a:gd name="T1" fmla="*/ 220 h 250"/>
                <a:gd name="T2" fmla="*/ 21 w 194"/>
                <a:gd name="T3" fmla="*/ 208 h 250"/>
                <a:gd name="T4" fmla="*/ 30 w 194"/>
                <a:gd name="T5" fmla="*/ 199 h 250"/>
                <a:gd name="T6" fmla="*/ 36 w 194"/>
                <a:gd name="T7" fmla="*/ 190 h 250"/>
                <a:gd name="T8" fmla="*/ 32 w 194"/>
                <a:gd name="T9" fmla="*/ 179 h 250"/>
                <a:gd name="T10" fmla="*/ 36 w 194"/>
                <a:gd name="T11" fmla="*/ 168 h 250"/>
                <a:gd name="T12" fmla="*/ 26 w 194"/>
                <a:gd name="T13" fmla="*/ 170 h 250"/>
                <a:gd name="T14" fmla="*/ 26 w 194"/>
                <a:gd name="T15" fmla="*/ 156 h 250"/>
                <a:gd name="T16" fmla="*/ 24 w 194"/>
                <a:gd name="T17" fmla="*/ 143 h 250"/>
                <a:gd name="T18" fmla="*/ 10 w 194"/>
                <a:gd name="T19" fmla="*/ 135 h 250"/>
                <a:gd name="T20" fmla="*/ 15 w 194"/>
                <a:gd name="T21" fmla="*/ 118 h 250"/>
                <a:gd name="T22" fmla="*/ 9 w 194"/>
                <a:gd name="T23" fmla="*/ 102 h 250"/>
                <a:gd name="T24" fmla="*/ 3 w 194"/>
                <a:gd name="T25" fmla="*/ 96 h 250"/>
                <a:gd name="T26" fmla="*/ 3 w 194"/>
                <a:gd name="T27" fmla="*/ 81 h 250"/>
                <a:gd name="T28" fmla="*/ 7 w 194"/>
                <a:gd name="T29" fmla="*/ 70 h 250"/>
                <a:gd name="T30" fmla="*/ 26 w 194"/>
                <a:gd name="T31" fmla="*/ 65 h 250"/>
                <a:gd name="T32" fmla="*/ 36 w 194"/>
                <a:gd name="T33" fmla="*/ 53 h 250"/>
                <a:gd name="T34" fmla="*/ 33 w 194"/>
                <a:gd name="T35" fmla="*/ 43 h 250"/>
                <a:gd name="T36" fmla="*/ 38 w 194"/>
                <a:gd name="T37" fmla="*/ 34 h 250"/>
                <a:gd name="T38" fmla="*/ 41 w 194"/>
                <a:gd name="T39" fmla="*/ 26 h 250"/>
                <a:gd name="T40" fmla="*/ 38 w 194"/>
                <a:gd name="T41" fmla="*/ 15 h 250"/>
                <a:gd name="T42" fmla="*/ 56 w 194"/>
                <a:gd name="T43" fmla="*/ 9 h 250"/>
                <a:gd name="T44" fmla="*/ 66 w 194"/>
                <a:gd name="T45" fmla="*/ 3 h 250"/>
                <a:gd name="T46" fmla="*/ 76 w 194"/>
                <a:gd name="T47" fmla="*/ 8 h 250"/>
                <a:gd name="T48" fmla="*/ 88 w 194"/>
                <a:gd name="T49" fmla="*/ 15 h 250"/>
                <a:gd name="T50" fmla="*/ 91 w 194"/>
                <a:gd name="T51" fmla="*/ 28 h 250"/>
                <a:gd name="T52" fmla="*/ 100 w 194"/>
                <a:gd name="T53" fmla="*/ 29 h 250"/>
                <a:gd name="T54" fmla="*/ 113 w 194"/>
                <a:gd name="T55" fmla="*/ 31 h 250"/>
                <a:gd name="T56" fmla="*/ 122 w 194"/>
                <a:gd name="T57" fmla="*/ 28 h 250"/>
                <a:gd name="T58" fmla="*/ 127 w 194"/>
                <a:gd name="T59" fmla="*/ 18 h 250"/>
                <a:gd name="T60" fmla="*/ 138 w 194"/>
                <a:gd name="T61" fmla="*/ 9 h 250"/>
                <a:gd name="T62" fmla="*/ 150 w 194"/>
                <a:gd name="T63" fmla="*/ 3 h 250"/>
                <a:gd name="T64" fmla="*/ 162 w 194"/>
                <a:gd name="T65" fmla="*/ 6 h 250"/>
                <a:gd name="T66" fmla="*/ 159 w 194"/>
                <a:gd name="T67" fmla="*/ 23 h 250"/>
                <a:gd name="T68" fmla="*/ 162 w 194"/>
                <a:gd name="T69" fmla="*/ 43 h 250"/>
                <a:gd name="T70" fmla="*/ 163 w 194"/>
                <a:gd name="T71" fmla="*/ 53 h 250"/>
                <a:gd name="T72" fmla="*/ 168 w 194"/>
                <a:gd name="T73" fmla="*/ 58 h 250"/>
                <a:gd name="T74" fmla="*/ 171 w 194"/>
                <a:gd name="T75" fmla="*/ 65 h 250"/>
                <a:gd name="T76" fmla="*/ 171 w 194"/>
                <a:gd name="T77" fmla="*/ 79 h 250"/>
                <a:gd name="T78" fmla="*/ 172 w 194"/>
                <a:gd name="T79" fmla="*/ 90 h 250"/>
                <a:gd name="T80" fmla="*/ 171 w 194"/>
                <a:gd name="T81" fmla="*/ 97 h 250"/>
                <a:gd name="T82" fmla="*/ 165 w 194"/>
                <a:gd name="T83" fmla="*/ 108 h 250"/>
                <a:gd name="T84" fmla="*/ 172 w 194"/>
                <a:gd name="T85" fmla="*/ 120 h 250"/>
                <a:gd name="T86" fmla="*/ 178 w 194"/>
                <a:gd name="T87" fmla="*/ 132 h 250"/>
                <a:gd name="T88" fmla="*/ 183 w 194"/>
                <a:gd name="T89" fmla="*/ 146 h 250"/>
                <a:gd name="T90" fmla="*/ 188 w 194"/>
                <a:gd name="T91" fmla="*/ 159 h 250"/>
                <a:gd name="T92" fmla="*/ 188 w 194"/>
                <a:gd name="T93" fmla="*/ 177 h 250"/>
                <a:gd name="T94" fmla="*/ 163 w 194"/>
                <a:gd name="T95" fmla="*/ 176 h 250"/>
                <a:gd name="T96" fmla="*/ 150 w 194"/>
                <a:gd name="T97" fmla="*/ 179 h 250"/>
                <a:gd name="T98" fmla="*/ 125 w 194"/>
                <a:gd name="T99" fmla="*/ 183 h 250"/>
                <a:gd name="T100" fmla="*/ 107 w 194"/>
                <a:gd name="T101" fmla="*/ 187 h 250"/>
                <a:gd name="T102" fmla="*/ 107 w 194"/>
                <a:gd name="T103" fmla="*/ 199 h 250"/>
                <a:gd name="T104" fmla="*/ 103 w 194"/>
                <a:gd name="T105" fmla="*/ 209 h 250"/>
                <a:gd name="T106" fmla="*/ 92 w 194"/>
                <a:gd name="T107" fmla="*/ 214 h 250"/>
                <a:gd name="T108" fmla="*/ 77 w 194"/>
                <a:gd name="T109" fmla="*/ 209 h 250"/>
                <a:gd name="T110" fmla="*/ 63 w 194"/>
                <a:gd name="T111" fmla="*/ 214 h 250"/>
                <a:gd name="T112" fmla="*/ 59 w 194"/>
                <a:gd name="T113" fmla="*/ 224 h 250"/>
                <a:gd name="T114" fmla="*/ 54 w 194"/>
                <a:gd name="T115" fmla="*/ 23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4" h="250">
                  <a:moveTo>
                    <a:pt x="36" y="241"/>
                  </a:moveTo>
                  <a:lnTo>
                    <a:pt x="35" y="236"/>
                  </a:lnTo>
                  <a:lnTo>
                    <a:pt x="33" y="232"/>
                  </a:lnTo>
                  <a:lnTo>
                    <a:pt x="30" y="230"/>
                  </a:lnTo>
                  <a:lnTo>
                    <a:pt x="29" y="230"/>
                  </a:lnTo>
                  <a:lnTo>
                    <a:pt x="27" y="230"/>
                  </a:lnTo>
                  <a:lnTo>
                    <a:pt x="26" y="229"/>
                  </a:lnTo>
                  <a:lnTo>
                    <a:pt x="23" y="227"/>
                  </a:lnTo>
                  <a:lnTo>
                    <a:pt x="24" y="223"/>
                  </a:lnTo>
                  <a:lnTo>
                    <a:pt x="24" y="221"/>
                  </a:lnTo>
                  <a:lnTo>
                    <a:pt x="26" y="221"/>
                  </a:lnTo>
                  <a:lnTo>
                    <a:pt x="26" y="220"/>
                  </a:lnTo>
                  <a:lnTo>
                    <a:pt x="26" y="218"/>
                  </a:lnTo>
                  <a:lnTo>
                    <a:pt x="26" y="217"/>
                  </a:lnTo>
                  <a:lnTo>
                    <a:pt x="26" y="215"/>
                  </a:lnTo>
                  <a:lnTo>
                    <a:pt x="24" y="215"/>
                  </a:lnTo>
                  <a:lnTo>
                    <a:pt x="24" y="214"/>
                  </a:lnTo>
                  <a:lnTo>
                    <a:pt x="23" y="214"/>
                  </a:lnTo>
                  <a:lnTo>
                    <a:pt x="23" y="212"/>
                  </a:lnTo>
                  <a:lnTo>
                    <a:pt x="24" y="212"/>
                  </a:lnTo>
                  <a:lnTo>
                    <a:pt x="24" y="211"/>
                  </a:lnTo>
                  <a:lnTo>
                    <a:pt x="23" y="211"/>
                  </a:lnTo>
                  <a:lnTo>
                    <a:pt x="23" y="209"/>
                  </a:lnTo>
                  <a:lnTo>
                    <a:pt x="21" y="208"/>
                  </a:lnTo>
                  <a:lnTo>
                    <a:pt x="21" y="206"/>
                  </a:lnTo>
                  <a:lnTo>
                    <a:pt x="21" y="205"/>
                  </a:lnTo>
                  <a:lnTo>
                    <a:pt x="21" y="203"/>
                  </a:lnTo>
                  <a:lnTo>
                    <a:pt x="21" y="202"/>
                  </a:lnTo>
                  <a:lnTo>
                    <a:pt x="21" y="200"/>
                  </a:lnTo>
                  <a:lnTo>
                    <a:pt x="23" y="200"/>
                  </a:lnTo>
                  <a:lnTo>
                    <a:pt x="24" y="200"/>
                  </a:lnTo>
                  <a:lnTo>
                    <a:pt x="24" y="199"/>
                  </a:lnTo>
                  <a:lnTo>
                    <a:pt x="26" y="199"/>
                  </a:lnTo>
                  <a:lnTo>
                    <a:pt x="27" y="199"/>
                  </a:lnTo>
                  <a:lnTo>
                    <a:pt x="29" y="199"/>
                  </a:lnTo>
                  <a:lnTo>
                    <a:pt x="30" y="199"/>
                  </a:lnTo>
                  <a:lnTo>
                    <a:pt x="32" y="199"/>
                  </a:lnTo>
                  <a:lnTo>
                    <a:pt x="33" y="199"/>
                  </a:lnTo>
                  <a:lnTo>
                    <a:pt x="33" y="197"/>
                  </a:lnTo>
                  <a:lnTo>
                    <a:pt x="35" y="197"/>
                  </a:lnTo>
                  <a:lnTo>
                    <a:pt x="36" y="197"/>
                  </a:lnTo>
                  <a:lnTo>
                    <a:pt x="38" y="197"/>
                  </a:lnTo>
                  <a:lnTo>
                    <a:pt x="38" y="196"/>
                  </a:lnTo>
                  <a:lnTo>
                    <a:pt x="38" y="194"/>
                  </a:lnTo>
                  <a:lnTo>
                    <a:pt x="38" y="193"/>
                  </a:lnTo>
                  <a:lnTo>
                    <a:pt x="38" y="191"/>
                  </a:lnTo>
                  <a:lnTo>
                    <a:pt x="38" y="190"/>
                  </a:lnTo>
                  <a:lnTo>
                    <a:pt x="36" y="190"/>
                  </a:lnTo>
                  <a:lnTo>
                    <a:pt x="36" y="188"/>
                  </a:lnTo>
                  <a:lnTo>
                    <a:pt x="36" y="187"/>
                  </a:lnTo>
                  <a:lnTo>
                    <a:pt x="36" y="185"/>
                  </a:lnTo>
                  <a:lnTo>
                    <a:pt x="36" y="183"/>
                  </a:lnTo>
                  <a:lnTo>
                    <a:pt x="36" y="182"/>
                  </a:lnTo>
                  <a:lnTo>
                    <a:pt x="36" y="180"/>
                  </a:lnTo>
                  <a:lnTo>
                    <a:pt x="35" y="180"/>
                  </a:lnTo>
                  <a:lnTo>
                    <a:pt x="33" y="180"/>
                  </a:lnTo>
                  <a:lnTo>
                    <a:pt x="32" y="180"/>
                  </a:lnTo>
                  <a:lnTo>
                    <a:pt x="32" y="179"/>
                  </a:lnTo>
                  <a:lnTo>
                    <a:pt x="33" y="179"/>
                  </a:lnTo>
                  <a:lnTo>
                    <a:pt x="32" y="179"/>
                  </a:lnTo>
                  <a:lnTo>
                    <a:pt x="33" y="179"/>
                  </a:lnTo>
                  <a:lnTo>
                    <a:pt x="33" y="177"/>
                  </a:lnTo>
                  <a:lnTo>
                    <a:pt x="32" y="177"/>
                  </a:lnTo>
                  <a:lnTo>
                    <a:pt x="33" y="177"/>
                  </a:lnTo>
                  <a:lnTo>
                    <a:pt x="32" y="177"/>
                  </a:lnTo>
                  <a:lnTo>
                    <a:pt x="33" y="177"/>
                  </a:lnTo>
                  <a:lnTo>
                    <a:pt x="33" y="176"/>
                  </a:lnTo>
                  <a:lnTo>
                    <a:pt x="35" y="174"/>
                  </a:lnTo>
                  <a:lnTo>
                    <a:pt x="36" y="173"/>
                  </a:lnTo>
                  <a:lnTo>
                    <a:pt x="36" y="171"/>
                  </a:lnTo>
                  <a:lnTo>
                    <a:pt x="36" y="170"/>
                  </a:lnTo>
                  <a:lnTo>
                    <a:pt x="36" y="168"/>
                  </a:lnTo>
                  <a:lnTo>
                    <a:pt x="35" y="168"/>
                  </a:lnTo>
                  <a:lnTo>
                    <a:pt x="35" y="167"/>
                  </a:lnTo>
                  <a:lnTo>
                    <a:pt x="35" y="165"/>
                  </a:lnTo>
                  <a:lnTo>
                    <a:pt x="33" y="165"/>
                  </a:lnTo>
                  <a:lnTo>
                    <a:pt x="32" y="165"/>
                  </a:lnTo>
                  <a:lnTo>
                    <a:pt x="32" y="167"/>
                  </a:lnTo>
                  <a:lnTo>
                    <a:pt x="32" y="165"/>
                  </a:lnTo>
                  <a:lnTo>
                    <a:pt x="30" y="165"/>
                  </a:lnTo>
                  <a:lnTo>
                    <a:pt x="30" y="167"/>
                  </a:lnTo>
                  <a:lnTo>
                    <a:pt x="29" y="168"/>
                  </a:lnTo>
                  <a:lnTo>
                    <a:pt x="27" y="170"/>
                  </a:lnTo>
                  <a:lnTo>
                    <a:pt x="26" y="170"/>
                  </a:lnTo>
                  <a:lnTo>
                    <a:pt x="24" y="170"/>
                  </a:lnTo>
                  <a:lnTo>
                    <a:pt x="26" y="168"/>
                  </a:lnTo>
                  <a:lnTo>
                    <a:pt x="26" y="167"/>
                  </a:lnTo>
                  <a:lnTo>
                    <a:pt x="26" y="165"/>
                  </a:lnTo>
                  <a:lnTo>
                    <a:pt x="24" y="165"/>
                  </a:lnTo>
                  <a:lnTo>
                    <a:pt x="24" y="164"/>
                  </a:lnTo>
                  <a:lnTo>
                    <a:pt x="24" y="162"/>
                  </a:lnTo>
                  <a:lnTo>
                    <a:pt x="24" y="161"/>
                  </a:lnTo>
                  <a:lnTo>
                    <a:pt x="24" y="159"/>
                  </a:lnTo>
                  <a:lnTo>
                    <a:pt x="24" y="158"/>
                  </a:lnTo>
                  <a:lnTo>
                    <a:pt x="24" y="156"/>
                  </a:lnTo>
                  <a:lnTo>
                    <a:pt x="26" y="156"/>
                  </a:lnTo>
                  <a:lnTo>
                    <a:pt x="26" y="158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6" y="153"/>
                  </a:lnTo>
                  <a:lnTo>
                    <a:pt x="26" y="152"/>
                  </a:lnTo>
                  <a:lnTo>
                    <a:pt x="26" y="150"/>
                  </a:lnTo>
                  <a:lnTo>
                    <a:pt x="24" y="150"/>
                  </a:lnTo>
                  <a:lnTo>
                    <a:pt x="24" y="149"/>
                  </a:lnTo>
                  <a:lnTo>
                    <a:pt x="24" y="147"/>
                  </a:lnTo>
                  <a:lnTo>
                    <a:pt x="24" y="146"/>
                  </a:lnTo>
                  <a:lnTo>
                    <a:pt x="24" y="144"/>
                  </a:lnTo>
                  <a:lnTo>
                    <a:pt x="24" y="143"/>
                  </a:lnTo>
                  <a:lnTo>
                    <a:pt x="23" y="143"/>
                  </a:lnTo>
                  <a:lnTo>
                    <a:pt x="21" y="143"/>
                  </a:lnTo>
                  <a:lnTo>
                    <a:pt x="20" y="143"/>
                  </a:lnTo>
                  <a:lnTo>
                    <a:pt x="18" y="143"/>
                  </a:lnTo>
                  <a:lnTo>
                    <a:pt x="16" y="143"/>
                  </a:lnTo>
                  <a:lnTo>
                    <a:pt x="15" y="143"/>
                  </a:lnTo>
                  <a:lnTo>
                    <a:pt x="13" y="143"/>
                  </a:lnTo>
                  <a:lnTo>
                    <a:pt x="12" y="143"/>
                  </a:lnTo>
                  <a:lnTo>
                    <a:pt x="12" y="141"/>
                  </a:lnTo>
                  <a:lnTo>
                    <a:pt x="10" y="140"/>
                  </a:lnTo>
                  <a:lnTo>
                    <a:pt x="10" y="137"/>
                  </a:lnTo>
                  <a:lnTo>
                    <a:pt x="10" y="135"/>
                  </a:lnTo>
                  <a:lnTo>
                    <a:pt x="12" y="134"/>
                  </a:lnTo>
                  <a:lnTo>
                    <a:pt x="12" y="132"/>
                  </a:lnTo>
                  <a:lnTo>
                    <a:pt x="12" y="130"/>
                  </a:lnTo>
                  <a:lnTo>
                    <a:pt x="13" y="129"/>
                  </a:lnTo>
                  <a:lnTo>
                    <a:pt x="13" y="127"/>
                  </a:lnTo>
                  <a:lnTo>
                    <a:pt x="12" y="127"/>
                  </a:lnTo>
                  <a:lnTo>
                    <a:pt x="13" y="127"/>
                  </a:lnTo>
                  <a:lnTo>
                    <a:pt x="15" y="126"/>
                  </a:lnTo>
                  <a:lnTo>
                    <a:pt x="15" y="124"/>
                  </a:lnTo>
                  <a:lnTo>
                    <a:pt x="15" y="123"/>
                  </a:lnTo>
                  <a:lnTo>
                    <a:pt x="15" y="120"/>
                  </a:lnTo>
                  <a:lnTo>
                    <a:pt x="15" y="118"/>
                  </a:lnTo>
                  <a:lnTo>
                    <a:pt x="15" y="117"/>
                  </a:lnTo>
                  <a:lnTo>
                    <a:pt x="13" y="115"/>
                  </a:lnTo>
                  <a:lnTo>
                    <a:pt x="13" y="114"/>
                  </a:lnTo>
                  <a:lnTo>
                    <a:pt x="12" y="112"/>
                  </a:lnTo>
                  <a:lnTo>
                    <a:pt x="12" y="111"/>
                  </a:lnTo>
                  <a:lnTo>
                    <a:pt x="12" y="109"/>
                  </a:lnTo>
                  <a:lnTo>
                    <a:pt x="13" y="109"/>
                  </a:lnTo>
                  <a:lnTo>
                    <a:pt x="12" y="109"/>
                  </a:lnTo>
                  <a:lnTo>
                    <a:pt x="12" y="108"/>
                  </a:lnTo>
                  <a:lnTo>
                    <a:pt x="10" y="106"/>
                  </a:lnTo>
                  <a:lnTo>
                    <a:pt x="10" y="103"/>
                  </a:lnTo>
                  <a:lnTo>
                    <a:pt x="9" y="102"/>
                  </a:lnTo>
                  <a:lnTo>
                    <a:pt x="7" y="102"/>
                  </a:lnTo>
                  <a:lnTo>
                    <a:pt x="4" y="102"/>
                  </a:lnTo>
                  <a:lnTo>
                    <a:pt x="3" y="102"/>
                  </a:lnTo>
                  <a:lnTo>
                    <a:pt x="1" y="102"/>
                  </a:lnTo>
                  <a:lnTo>
                    <a:pt x="1" y="100"/>
                  </a:lnTo>
                  <a:lnTo>
                    <a:pt x="1" y="102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9"/>
                  </a:lnTo>
                  <a:lnTo>
                    <a:pt x="1" y="99"/>
                  </a:lnTo>
                  <a:lnTo>
                    <a:pt x="1" y="97"/>
                  </a:lnTo>
                  <a:lnTo>
                    <a:pt x="3" y="96"/>
                  </a:lnTo>
                  <a:lnTo>
                    <a:pt x="3" y="94"/>
                  </a:lnTo>
                  <a:lnTo>
                    <a:pt x="3" y="93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1" y="84"/>
                  </a:lnTo>
                  <a:lnTo>
                    <a:pt x="1" y="82"/>
                  </a:lnTo>
                  <a:lnTo>
                    <a:pt x="3" y="81"/>
                  </a:lnTo>
                  <a:lnTo>
                    <a:pt x="4" y="76"/>
                  </a:lnTo>
                  <a:lnTo>
                    <a:pt x="4" y="77"/>
                  </a:lnTo>
                  <a:lnTo>
                    <a:pt x="4" y="76"/>
                  </a:lnTo>
                  <a:lnTo>
                    <a:pt x="6" y="76"/>
                  </a:lnTo>
                  <a:lnTo>
                    <a:pt x="7" y="76"/>
                  </a:lnTo>
                  <a:lnTo>
                    <a:pt x="7" y="74"/>
                  </a:lnTo>
                  <a:lnTo>
                    <a:pt x="6" y="74"/>
                  </a:lnTo>
                  <a:lnTo>
                    <a:pt x="6" y="73"/>
                  </a:lnTo>
                  <a:lnTo>
                    <a:pt x="7" y="73"/>
                  </a:lnTo>
                  <a:lnTo>
                    <a:pt x="6" y="73"/>
                  </a:lnTo>
                  <a:lnTo>
                    <a:pt x="6" y="71"/>
                  </a:lnTo>
                  <a:lnTo>
                    <a:pt x="7" y="70"/>
                  </a:lnTo>
                  <a:lnTo>
                    <a:pt x="9" y="68"/>
                  </a:lnTo>
                  <a:lnTo>
                    <a:pt x="9" y="67"/>
                  </a:lnTo>
                  <a:lnTo>
                    <a:pt x="7" y="67"/>
                  </a:lnTo>
                  <a:lnTo>
                    <a:pt x="13" y="61"/>
                  </a:lnTo>
                  <a:lnTo>
                    <a:pt x="16" y="62"/>
                  </a:lnTo>
                  <a:lnTo>
                    <a:pt x="21" y="64"/>
                  </a:lnTo>
                  <a:lnTo>
                    <a:pt x="23" y="64"/>
                  </a:lnTo>
                  <a:lnTo>
                    <a:pt x="23" y="65"/>
                  </a:lnTo>
                  <a:lnTo>
                    <a:pt x="24" y="65"/>
                  </a:lnTo>
                  <a:lnTo>
                    <a:pt x="24" y="67"/>
                  </a:lnTo>
                  <a:lnTo>
                    <a:pt x="26" y="67"/>
                  </a:lnTo>
                  <a:lnTo>
                    <a:pt x="26" y="65"/>
                  </a:lnTo>
                  <a:lnTo>
                    <a:pt x="27" y="65"/>
                  </a:lnTo>
                  <a:lnTo>
                    <a:pt x="29" y="65"/>
                  </a:lnTo>
                  <a:lnTo>
                    <a:pt x="30" y="65"/>
                  </a:lnTo>
                  <a:lnTo>
                    <a:pt x="32" y="65"/>
                  </a:lnTo>
                  <a:lnTo>
                    <a:pt x="32" y="64"/>
                  </a:lnTo>
                  <a:lnTo>
                    <a:pt x="33" y="64"/>
                  </a:lnTo>
                  <a:lnTo>
                    <a:pt x="35" y="61"/>
                  </a:lnTo>
                  <a:lnTo>
                    <a:pt x="35" y="59"/>
                  </a:lnTo>
                  <a:lnTo>
                    <a:pt x="36" y="58"/>
                  </a:lnTo>
                  <a:lnTo>
                    <a:pt x="36" y="56"/>
                  </a:lnTo>
                  <a:lnTo>
                    <a:pt x="36" y="55"/>
                  </a:lnTo>
                  <a:lnTo>
                    <a:pt x="36" y="53"/>
                  </a:lnTo>
                  <a:lnTo>
                    <a:pt x="36" y="52"/>
                  </a:lnTo>
                  <a:lnTo>
                    <a:pt x="36" y="50"/>
                  </a:lnTo>
                  <a:lnTo>
                    <a:pt x="35" y="49"/>
                  </a:lnTo>
                  <a:lnTo>
                    <a:pt x="35" y="47"/>
                  </a:lnTo>
                  <a:lnTo>
                    <a:pt x="33" y="47"/>
                  </a:lnTo>
                  <a:lnTo>
                    <a:pt x="35" y="46"/>
                  </a:lnTo>
                  <a:lnTo>
                    <a:pt x="36" y="46"/>
                  </a:lnTo>
                  <a:lnTo>
                    <a:pt x="38" y="44"/>
                  </a:lnTo>
                  <a:lnTo>
                    <a:pt x="38" y="43"/>
                  </a:lnTo>
                  <a:lnTo>
                    <a:pt x="36" y="43"/>
                  </a:lnTo>
                  <a:lnTo>
                    <a:pt x="35" y="43"/>
                  </a:lnTo>
                  <a:lnTo>
                    <a:pt x="33" y="43"/>
                  </a:lnTo>
                  <a:lnTo>
                    <a:pt x="33" y="41"/>
                  </a:lnTo>
                  <a:lnTo>
                    <a:pt x="33" y="40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3" y="40"/>
                  </a:lnTo>
                  <a:lnTo>
                    <a:pt x="35" y="40"/>
                  </a:lnTo>
                  <a:lnTo>
                    <a:pt x="35" y="38"/>
                  </a:lnTo>
                  <a:lnTo>
                    <a:pt x="35" y="37"/>
                  </a:lnTo>
                  <a:lnTo>
                    <a:pt x="35" y="35"/>
                  </a:lnTo>
                  <a:lnTo>
                    <a:pt x="36" y="35"/>
                  </a:lnTo>
                  <a:lnTo>
                    <a:pt x="36" y="34"/>
                  </a:lnTo>
                  <a:lnTo>
                    <a:pt x="38" y="34"/>
                  </a:lnTo>
                  <a:lnTo>
                    <a:pt x="36" y="34"/>
                  </a:lnTo>
                  <a:lnTo>
                    <a:pt x="36" y="32"/>
                  </a:lnTo>
                  <a:lnTo>
                    <a:pt x="38" y="32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6" y="31"/>
                  </a:lnTo>
                  <a:lnTo>
                    <a:pt x="36" y="29"/>
                  </a:lnTo>
                  <a:lnTo>
                    <a:pt x="36" y="28"/>
                  </a:lnTo>
                  <a:lnTo>
                    <a:pt x="38" y="28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41" y="26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41" y="24"/>
                  </a:lnTo>
                  <a:lnTo>
                    <a:pt x="41" y="23"/>
                  </a:lnTo>
                  <a:lnTo>
                    <a:pt x="42" y="21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41" y="18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8" y="17"/>
                  </a:lnTo>
                  <a:lnTo>
                    <a:pt x="38" y="15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41" y="14"/>
                  </a:lnTo>
                  <a:lnTo>
                    <a:pt x="42" y="14"/>
                  </a:lnTo>
                  <a:lnTo>
                    <a:pt x="44" y="12"/>
                  </a:lnTo>
                  <a:lnTo>
                    <a:pt x="45" y="11"/>
                  </a:lnTo>
                  <a:lnTo>
                    <a:pt x="45" y="9"/>
                  </a:lnTo>
                  <a:lnTo>
                    <a:pt x="47" y="6"/>
                  </a:lnTo>
                  <a:lnTo>
                    <a:pt x="48" y="6"/>
                  </a:lnTo>
                  <a:lnTo>
                    <a:pt x="51" y="8"/>
                  </a:lnTo>
                  <a:lnTo>
                    <a:pt x="54" y="8"/>
                  </a:lnTo>
                  <a:lnTo>
                    <a:pt x="56" y="9"/>
                  </a:lnTo>
                  <a:lnTo>
                    <a:pt x="57" y="9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2" y="8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3" y="5"/>
                  </a:lnTo>
                  <a:lnTo>
                    <a:pt x="65" y="5"/>
                  </a:lnTo>
                  <a:lnTo>
                    <a:pt x="66" y="5"/>
                  </a:lnTo>
                  <a:lnTo>
                    <a:pt x="68" y="5"/>
                  </a:lnTo>
                  <a:lnTo>
                    <a:pt x="68" y="3"/>
                  </a:lnTo>
                  <a:lnTo>
                    <a:pt x="66" y="3"/>
                  </a:lnTo>
                  <a:lnTo>
                    <a:pt x="68" y="3"/>
                  </a:lnTo>
                  <a:lnTo>
                    <a:pt x="68" y="5"/>
                  </a:lnTo>
                  <a:lnTo>
                    <a:pt x="68" y="3"/>
                  </a:lnTo>
                  <a:lnTo>
                    <a:pt x="69" y="5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4" y="5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6" y="8"/>
                  </a:lnTo>
                  <a:lnTo>
                    <a:pt x="76" y="9"/>
                  </a:lnTo>
                  <a:lnTo>
                    <a:pt x="77" y="9"/>
                  </a:lnTo>
                  <a:lnTo>
                    <a:pt x="77" y="11"/>
                  </a:lnTo>
                  <a:lnTo>
                    <a:pt x="77" y="12"/>
                  </a:lnTo>
                  <a:lnTo>
                    <a:pt x="77" y="14"/>
                  </a:lnTo>
                  <a:lnTo>
                    <a:pt x="79" y="14"/>
                  </a:lnTo>
                  <a:lnTo>
                    <a:pt x="80" y="14"/>
                  </a:lnTo>
                  <a:lnTo>
                    <a:pt x="82" y="14"/>
                  </a:lnTo>
                  <a:lnTo>
                    <a:pt x="83" y="15"/>
                  </a:lnTo>
                  <a:lnTo>
                    <a:pt x="85" y="15"/>
                  </a:lnTo>
                  <a:lnTo>
                    <a:pt x="86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9" y="17"/>
                  </a:lnTo>
                  <a:lnTo>
                    <a:pt x="89" y="18"/>
                  </a:lnTo>
                  <a:lnTo>
                    <a:pt x="91" y="18"/>
                  </a:lnTo>
                  <a:lnTo>
                    <a:pt x="91" y="20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91" y="23"/>
                  </a:lnTo>
                  <a:lnTo>
                    <a:pt x="91" y="24"/>
                  </a:lnTo>
                  <a:lnTo>
                    <a:pt x="89" y="26"/>
                  </a:lnTo>
                  <a:lnTo>
                    <a:pt x="89" y="28"/>
                  </a:lnTo>
                  <a:lnTo>
                    <a:pt x="91" y="28"/>
                  </a:lnTo>
                  <a:lnTo>
                    <a:pt x="92" y="29"/>
                  </a:lnTo>
                  <a:lnTo>
                    <a:pt x="94" y="29"/>
                  </a:lnTo>
                  <a:lnTo>
                    <a:pt x="94" y="31"/>
                  </a:lnTo>
                  <a:lnTo>
                    <a:pt x="95" y="31"/>
                  </a:lnTo>
                  <a:lnTo>
                    <a:pt x="95" y="32"/>
                  </a:lnTo>
                  <a:lnTo>
                    <a:pt x="97" y="31"/>
                  </a:lnTo>
                  <a:lnTo>
                    <a:pt x="97" y="32"/>
                  </a:lnTo>
                  <a:lnTo>
                    <a:pt x="98" y="32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8" y="31"/>
                  </a:lnTo>
                  <a:lnTo>
                    <a:pt x="100" y="29"/>
                  </a:lnTo>
                  <a:lnTo>
                    <a:pt x="100" y="31"/>
                  </a:lnTo>
                  <a:lnTo>
                    <a:pt x="101" y="31"/>
                  </a:lnTo>
                  <a:lnTo>
                    <a:pt x="103" y="31"/>
                  </a:lnTo>
                  <a:lnTo>
                    <a:pt x="103" y="32"/>
                  </a:lnTo>
                  <a:lnTo>
                    <a:pt x="104" y="32"/>
                  </a:lnTo>
                  <a:lnTo>
                    <a:pt x="106" y="32"/>
                  </a:lnTo>
                  <a:lnTo>
                    <a:pt x="107" y="32"/>
                  </a:lnTo>
                  <a:lnTo>
                    <a:pt x="109" y="32"/>
                  </a:lnTo>
                  <a:lnTo>
                    <a:pt x="110" y="32"/>
                  </a:lnTo>
                  <a:lnTo>
                    <a:pt x="112" y="32"/>
                  </a:lnTo>
                  <a:lnTo>
                    <a:pt x="112" y="31"/>
                  </a:lnTo>
                  <a:lnTo>
                    <a:pt x="113" y="31"/>
                  </a:lnTo>
                  <a:lnTo>
                    <a:pt x="115" y="31"/>
                  </a:lnTo>
                  <a:lnTo>
                    <a:pt x="115" y="32"/>
                  </a:lnTo>
                  <a:lnTo>
                    <a:pt x="115" y="31"/>
                  </a:lnTo>
                  <a:lnTo>
                    <a:pt x="115" y="29"/>
                  </a:lnTo>
                  <a:lnTo>
                    <a:pt x="116" y="31"/>
                  </a:lnTo>
                  <a:lnTo>
                    <a:pt x="118" y="31"/>
                  </a:lnTo>
                  <a:lnTo>
                    <a:pt x="118" y="29"/>
                  </a:lnTo>
                  <a:lnTo>
                    <a:pt x="119" y="31"/>
                  </a:lnTo>
                  <a:lnTo>
                    <a:pt x="119" y="29"/>
                  </a:lnTo>
                  <a:lnTo>
                    <a:pt x="119" y="28"/>
                  </a:lnTo>
                  <a:lnTo>
                    <a:pt x="121" y="28"/>
                  </a:lnTo>
                  <a:lnTo>
                    <a:pt x="122" y="28"/>
                  </a:lnTo>
                  <a:lnTo>
                    <a:pt x="121" y="28"/>
                  </a:lnTo>
                  <a:lnTo>
                    <a:pt x="122" y="28"/>
                  </a:lnTo>
                  <a:lnTo>
                    <a:pt x="122" y="26"/>
                  </a:lnTo>
                  <a:lnTo>
                    <a:pt x="121" y="24"/>
                  </a:lnTo>
                  <a:lnTo>
                    <a:pt x="122" y="24"/>
                  </a:lnTo>
                  <a:lnTo>
                    <a:pt x="122" y="23"/>
                  </a:lnTo>
                  <a:lnTo>
                    <a:pt x="124" y="23"/>
                  </a:lnTo>
                  <a:lnTo>
                    <a:pt x="124" y="21"/>
                  </a:lnTo>
                  <a:lnTo>
                    <a:pt x="124" y="20"/>
                  </a:lnTo>
                  <a:lnTo>
                    <a:pt x="125" y="20"/>
                  </a:lnTo>
                  <a:lnTo>
                    <a:pt x="125" y="18"/>
                  </a:lnTo>
                  <a:lnTo>
                    <a:pt x="127" y="18"/>
                  </a:lnTo>
                  <a:lnTo>
                    <a:pt x="128" y="18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2" y="17"/>
                  </a:lnTo>
                  <a:lnTo>
                    <a:pt x="133" y="17"/>
                  </a:lnTo>
                  <a:lnTo>
                    <a:pt x="133" y="15"/>
                  </a:lnTo>
                  <a:lnTo>
                    <a:pt x="136" y="15"/>
                  </a:lnTo>
                  <a:lnTo>
                    <a:pt x="138" y="15"/>
                  </a:lnTo>
                  <a:lnTo>
                    <a:pt x="138" y="14"/>
                  </a:lnTo>
                  <a:lnTo>
                    <a:pt x="138" y="12"/>
                  </a:lnTo>
                  <a:lnTo>
                    <a:pt x="138" y="11"/>
                  </a:lnTo>
                  <a:lnTo>
                    <a:pt x="138" y="9"/>
                  </a:lnTo>
                  <a:lnTo>
                    <a:pt x="136" y="9"/>
                  </a:lnTo>
                  <a:lnTo>
                    <a:pt x="136" y="8"/>
                  </a:lnTo>
                  <a:lnTo>
                    <a:pt x="138" y="8"/>
                  </a:lnTo>
                  <a:lnTo>
                    <a:pt x="139" y="6"/>
                  </a:lnTo>
                  <a:lnTo>
                    <a:pt x="141" y="6"/>
                  </a:lnTo>
                  <a:lnTo>
                    <a:pt x="142" y="6"/>
                  </a:lnTo>
                  <a:lnTo>
                    <a:pt x="144" y="5"/>
                  </a:lnTo>
                  <a:lnTo>
                    <a:pt x="145" y="5"/>
                  </a:lnTo>
                  <a:lnTo>
                    <a:pt x="147" y="5"/>
                  </a:lnTo>
                  <a:lnTo>
                    <a:pt x="148" y="5"/>
                  </a:lnTo>
                  <a:lnTo>
                    <a:pt x="148" y="3"/>
                  </a:lnTo>
                  <a:lnTo>
                    <a:pt x="150" y="3"/>
                  </a:lnTo>
                  <a:lnTo>
                    <a:pt x="151" y="3"/>
                  </a:lnTo>
                  <a:lnTo>
                    <a:pt x="153" y="3"/>
                  </a:lnTo>
                  <a:lnTo>
                    <a:pt x="153" y="2"/>
                  </a:lnTo>
                  <a:lnTo>
                    <a:pt x="154" y="2"/>
                  </a:lnTo>
                  <a:lnTo>
                    <a:pt x="156" y="2"/>
                  </a:lnTo>
                  <a:lnTo>
                    <a:pt x="157" y="2"/>
                  </a:lnTo>
                  <a:lnTo>
                    <a:pt x="159" y="0"/>
                  </a:lnTo>
                  <a:lnTo>
                    <a:pt x="159" y="2"/>
                  </a:lnTo>
                  <a:lnTo>
                    <a:pt x="159" y="3"/>
                  </a:lnTo>
                  <a:lnTo>
                    <a:pt x="160" y="3"/>
                  </a:lnTo>
                  <a:lnTo>
                    <a:pt x="162" y="5"/>
                  </a:lnTo>
                  <a:lnTo>
                    <a:pt x="162" y="6"/>
                  </a:lnTo>
                  <a:lnTo>
                    <a:pt x="162" y="8"/>
                  </a:lnTo>
                  <a:lnTo>
                    <a:pt x="162" y="9"/>
                  </a:lnTo>
                  <a:lnTo>
                    <a:pt x="162" y="11"/>
                  </a:lnTo>
                  <a:lnTo>
                    <a:pt x="163" y="11"/>
                  </a:lnTo>
                  <a:lnTo>
                    <a:pt x="163" y="12"/>
                  </a:lnTo>
                  <a:lnTo>
                    <a:pt x="163" y="14"/>
                  </a:lnTo>
                  <a:lnTo>
                    <a:pt x="165" y="15"/>
                  </a:lnTo>
                  <a:lnTo>
                    <a:pt x="162" y="20"/>
                  </a:lnTo>
                  <a:lnTo>
                    <a:pt x="163" y="20"/>
                  </a:lnTo>
                  <a:lnTo>
                    <a:pt x="162" y="21"/>
                  </a:lnTo>
                  <a:lnTo>
                    <a:pt x="160" y="21"/>
                  </a:lnTo>
                  <a:lnTo>
                    <a:pt x="159" y="23"/>
                  </a:lnTo>
                  <a:lnTo>
                    <a:pt x="160" y="26"/>
                  </a:lnTo>
                  <a:lnTo>
                    <a:pt x="160" y="28"/>
                  </a:lnTo>
                  <a:lnTo>
                    <a:pt x="157" y="29"/>
                  </a:lnTo>
                  <a:lnTo>
                    <a:pt x="159" y="31"/>
                  </a:lnTo>
                  <a:lnTo>
                    <a:pt x="159" y="32"/>
                  </a:lnTo>
                  <a:lnTo>
                    <a:pt x="160" y="34"/>
                  </a:lnTo>
                  <a:lnTo>
                    <a:pt x="160" y="35"/>
                  </a:lnTo>
                  <a:lnTo>
                    <a:pt x="160" y="37"/>
                  </a:lnTo>
                  <a:lnTo>
                    <a:pt x="162" y="38"/>
                  </a:lnTo>
                  <a:lnTo>
                    <a:pt x="162" y="40"/>
                  </a:lnTo>
                  <a:lnTo>
                    <a:pt x="162" y="41"/>
                  </a:lnTo>
                  <a:lnTo>
                    <a:pt x="162" y="43"/>
                  </a:lnTo>
                  <a:lnTo>
                    <a:pt x="162" y="44"/>
                  </a:lnTo>
                  <a:lnTo>
                    <a:pt x="162" y="46"/>
                  </a:lnTo>
                  <a:lnTo>
                    <a:pt x="160" y="46"/>
                  </a:lnTo>
                  <a:lnTo>
                    <a:pt x="160" y="47"/>
                  </a:lnTo>
                  <a:lnTo>
                    <a:pt x="162" y="47"/>
                  </a:lnTo>
                  <a:lnTo>
                    <a:pt x="160" y="47"/>
                  </a:lnTo>
                  <a:lnTo>
                    <a:pt x="160" y="49"/>
                  </a:lnTo>
                  <a:lnTo>
                    <a:pt x="162" y="49"/>
                  </a:lnTo>
                  <a:lnTo>
                    <a:pt x="163" y="49"/>
                  </a:lnTo>
                  <a:lnTo>
                    <a:pt x="163" y="50"/>
                  </a:lnTo>
                  <a:lnTo>
                    <a:pt x="163" y="52"/>
                  </a:lnTo>
                  <a:lnTo>
                    <a:pt x="163" y="53"/>
                  </a:lnTo>
                  <a:lnTo>
                    <a:pt x="163" y="55"/>
                  </a:lnTo>
                  <a:lnTo>
                    <a:pt x="165" y="55"/>
                  </a:lnTo>
                  <a:lnTo>
                    <a:pt x="166" y="55"/>
                  </a:lnTo>
                  <a:lnTo>
                    <a:pt x="166" y="56"/>
                  </a:lnTo>
                  <a:lnTo>
                    <a:pt x="168" y="56"/>
                  </a:lnTo>
                  <a:lnTo>
                    <a:pt x="169" y="56"/>
                  </a:lnTo>
                  <a:lnTo>
                    <a:pt x="169" y="58"/>
                  </a:lnTo>
                  <a:lnTo>
                    <a:pt x="169" y="59"/>
                  </a:lnTo>
                  <a:lnTo>
                    <a:pt x="168" y="59"/>
                  </a:lnTo>
                  <a:lnTo>
                    <a:pt x="168" y="58"/>
                  </a:lnTo>
                  <a:lnTo>
                    <a:pt x="168" y="59"/>
                  </a:lnTo>
                  <a:lnTo>
                    <a:pt x="168" y="58"/>
                  </a:lnTo>
                  <a:lnTo>
                    <a:pt x="168" y="59"/>
                  </a:lnTo>
                  <a:lnTo>
                    <a:pt x="166" y="61"/>
                  </a:lnTo>
                  <a:lnTo>
                    <a:pt x="166" y="62"/>
                  </a:lnTo>
                  <a:lnTo>
                    <a:pt x="168" y="62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69" y="62"/>
                  </a:lnTo>
                  <a:lnTo>
                    <a:pt x="171" y="62"/>
                  </a:lnTo>
                  <a:lnTo>
                    <a:pt x="171" y="64"/>
                  </a:lnTo>
                  <a:lnTo>
                    <a:pt x="171" y="62"/>
                  </a:lnTo>
                  <a:lnTo>
                    <a:pt x="171" y="64"/>
                  </a:lnTo>
                  <a:lnTo>
                    <a:pt x="171" y="65"/>
                  </a:lnTo>
                  <a:lnTo>
                    <a:pt x="171" y="67"/>
                  </a:lnTo>
                  <a:lnTo>
                    <a:pt x="171" y="68"/>
                  </a:lnTo>
                  <a:lnTo>
                    <a:pt x="171" y="70"/>
                  </a:lnTo>
                  <a:lnTo>
                    <a:pt x="171" y="71"/>
                  </a:lnTo>
                  <a:lnTo>
                    <a:pt x="172" y="71"/>
                  </a:lnTo>
                  <a:lnTo>
                    <a:pt x="171" y="73"/>
                  </a:lnTo>
                  <a:lnTo>
                    <a:pt x="169" y="73"/>
                  </a:lnTo>
                  <a:lnTo>
                    <a:pt x="168" y="73"/>
                  </a:lnTo>
                  <a:lnTo>
                    <a:pt x="168" y="74"/>
                  </a:lnTo>
                  <a:lnTo>
                    <a:pt x="168" y="76"/>
                  </a:lnTo>
                  <a:lnTo>
                    <a:pt x="169" y="77"/>
                  </a:lnTo>
                  <a:lnTo>
                    <a:pt x="171" y="79"/>
                  </a:lnTo>
                  <a:lnTo>
                    <a:pt x="171" y="81"/>
                  </a:lnTo>
                  <a:lnTo>
                    <a:pt x="172" y="81"/>
                  </a:lnTo>
                  <a:lnTo>
                    <a:pt x="172" y="82"/>
                  </a:lnTo>
                  <a:lnTo>
                    <a:pt x="174" y="82"/>
                  </a:lnTo>
                  <a:lnTo>
                    <a:pt x="174" y="84"/>
                  </a:lnTo>
                  <a:lnTo>
                    <a:pt x="175" y="84"/>
                  </a:lnTo>
                  <a:lnTo>
                    <a:pt x="177" y="84"/>
                  </a:lnTo>
                  <a:lnTo>
                    <a:pt x="175" y="85"/>
                  </a:lnTo>
                  <a:lnTo>
                    <a:pt x="174" y="87"/>
                  </a:lnTo>
                  <a:lnTo>
                    <a:pt x="172" y="87"/>
                  </a:lnTo>
                  <a:lnTo>
                    <a:pt x="172" y="88"/>
                  </a:lnTo>
                  <a:lnTo>
                    <a:pt x="172" y="90"/>
                  </a:lnTo>
                  <a:lnTo>
                    <a:pt x="174" y="90"/>
                  </a:lnTo>
                  <a:lnTo>
                    <a:pt x="174" y="91"/>
                  </a:lnTo>
                  <a:lnTo>
                    <a:pt x="172" y="91"/>
                  </a:lnTo>
                  <a:lnTo>
                    <a:pt x="172" y="93"/>
                  </a:lnTo>
                  <a:lnTo>
                    <a:pt x="172" y="94"/>
                  </a:lnTo>
                  <a:lnTo>
                    <a:pt x="174" y="94"/>
                  </a:lnTo>
                  <a:lnTo>
                    <a:pt x="172" y="94"/>
                  </a:lnTo>
                  <a:lnTo>
                    <a:pt x="172" y="96"/>
                  </a:lnTo>
                  <a:lnTo>
                    <a:pt x="171" y="96"/>
                  </a:lnTo>
                  <a:lnTo>
                    <a:pt x="171" y="97"/>
                  </a:lnTo>
                  <a:lnTo>
                    <a:pt x="169" y="97"/>
                  </a:lnTo>
                  <a:lnTo>
                    <a:pt x="171" y="97"/>
                  </a:lnTo>
                  <a:lnTo>
                    <a:pt x="169" y="97"/>
                  </a:lnTo>
                  <a:lnTo>
                    <a:pt x="169" y="99"/>
                  </a:lnTo>
                  <a:lnTo>
                    <a:pt x="168" y="99"/>
                  </a:lnTo>
                  <a:lnTo>
                    <a:pt x="168" y="100"/>
                  </a:lnTo>
                  <a:lnTo>
                    <a:pt x="166" y="100"/>
                  </a:lnTo>
                  <a:lnTo>
                    <a:pt x="166" y="102"/>
                  </a:lnTo>
                  <a:lnTo>
                    <a:pt x="165" y="103"/>
                  </a:lnTo>
                  <a:lnTo>
                    <a:pt x="163" y="103"/>
                  </a:lnTo>
                  <a:lnTo>
                    <a:pt x="163" y="105"/>
                  </a:lnTo>
                  <a:lnTo>
                    <a:pt x="163" y="106"/>
                  </a:lnTo>
                  <a:lnTo>
                    <a:pt x="165" y="106"/>
                  </a:lnTo>
                  <a:lnTo>
                    <a:pt x="165" y="108"/>
                  </a:lnTo>
                  <a:lnTo>
                    <a:pt x="166" y="109"/>
                  </a:lnTo>
                  <a:lnTo>
                    <a:pt x="168" y="111"/>
                  </a:lnTo>
                  <a:lnTo>
                    <a:pt x="168" y="112"/>
                  </a:lnTo>
                  <a:lnTo>
                    <a:pt x="169" y="112"/>
                  </a:lnTo>
                  <a:lnTo>
                    <a:pt x="169" y="114"/>
                  </a:lnTo>
                  <a:lnTo>
                    <a:pt x="169" y="115"/>
                  </a:lnTo>
                  <a:lnTo>
                    <a:pt x="171" y="117"/>
                  </a:lnTo>
                  <a:lnTo>
                    <a:pt x="169" y="117"/>
                  </a:lnTo>
                  <a:lnTo>
                    <a:pt x="169" y="118"/>
                  </a:lnTo>
                  <a:lnTo>
                    <a:pt x="169" y="120"/>
                  </a:lnTo>
                  <a:lnTo>
                    <a:pt x="171" y="120"/>
                  </a:lnTo>
                  <a:lnTo>
                    <a:pt x="172" y="120"/>
                  </a:lnTo>
                  <a:lnTo>
                    <a:pt x="172" y="121"/>
                  </a:lnTo>
                  <a:lnTo>
                    <a:pt x="174" y="121"/>
                  </a:lnTo>
                  <a:lnTo>
                    <a:pt x="174" y="123"/>
                  </a:lnTo>
                  <a:lnTo>
                    <a:pt x="175" y="123"/>
                  </a:lnTo>
                  <a:lnTo>
                    <a:pt x="175" y="124"/>
                  </a:lnTo>
                  <a:lnTo>
                    <a:pt x="175" y="126"/>
                  </a:lnTo>
                  <a:lnTo>
                    <a:pt x="175" y="127"/>
                  </a:lnTo>
                  <a:lnTo>
                    <a:pt x="177" y="127"/>
                  </a:lnTo>
                  <a:lnTo>
                    <a:pt x="177" y="129"/>
                  </a:lnTo>
                  <a:lnTo>
                    <a:pt x="177" y="130"/>
                  </a:lnTo>
                  <a:lnTo>
                    <a:pt x="178" y="130"/>
                  </a:lnTo>
                  <a:lnTo>
                    <a:pt x="178" y="132"/>
                  </a:lnTo>
                  <a:lnTo>
                    <a:pt x="180" y="132"/>
                  </a:lnTo>
                  <a:lnTo>
                    <a:pt x="180" y="134"/>
                  </a:lnTo>
                  <a:lnTo>
                    <a:pt x="180" y="135"/>
                  </a:lnTo>
                  <a:lnTo>
                    <a:pt x="180" y="137"/>
                  </a:lnTo>
                  <a:lnTo>
                    <a:pt x="180" y="138"/>
                  </a:lnTo>
                  <a:lnTo>
                    <a:pt x="181" y="138"/>
                  </a:lnTo>
                  <a:lnTo>
                    <a:pt x="181" y="140"/>
                  </a:lnTo>
                  <a:lnTo>
                    <a:pt x="181" y="141"/>
                  </a:lnTo>
                  <a:lnTo>
                    <a:pt x="181" y="143"/>
                  </a:lnTo>
                  <a:lnTo>
                    <a:pt x="183" y="143"/>
                  </a:lnTo>
                  <a:lnTo>
                    <a:pt x="183" y="144"/>
                  </a:lnTo>
                  <a:lnTo>
                    <a:pt x="183" y="146"/>
                  </a:lnTo>
                  <a:lnTo>
                    <a:pt x="183" y="147"/>
                  </a:lnTo>
                  <a:lnTo>
                    <a:pt x="183" y="149"/>
                  </a:lnTo>
                  <a:lnTo>
                    <a:pt x="184" y="149"/>
                  </a:lnTo>
                  <a:lnTo>
                    <a:pt x="184" y="150"/>
                  </a:lnTo>
                  <a:lnTo>
                    <a:pt x="184" y="152"/>
                  </a:lnTo>
                  <a:lnTo>
                    <a:pt x="186" y="152"/>
                  </a:lnTo>
                  <a:lnTo>
                    <a:pt x="186" y="153"/>
                  </a:lnTo>
                  <a:lnTo>
                    <a:pt x="186" y="155"/>
                  </a:lnTo>
                  <a:lnTo>
                    <a:pt x="186" y="156"/>
                  </a:lnTo>
                  <a:lnTo>
                    <a:pt x="188" y="156"/>
                  </a:lnTo>
                  <a:lnTo>
                    <a:pt x="188" y="158"/>
                  </a:lnTo>
                  <a:lnTo>
                    <a:pt x="188" y="159"/>
                  </a:lnTo>
                  <a:lnTo>
                    <a:pt x="188" y="162"/>
                  </a:lnTo>
                  <a:lnTo>
                    <a:pt x="189" y="162"/>
                  </a:lnTo>
                  <a:lnTo>
                    <a:pt x="189" y="164"/>
                  </a:lnTo>
                  <a:lnTo>
                    <a:pt x="192" y="167"/>
                  </a:lnTo>
                  <a:lnTo>
                    <a:pt x="194" y="168"/>
                  </a:lnTo>
                  <a:lnTo>
                    <a:pt x="194" y="170"/>
                  </a:lnTo>
                  <a:lnTo>
                    <a:pt x="194" y="173"/>
                  </a:lnTo>
                  <a:lnTo>
                    <a:pt x="192" y="173"/>
                  </a:lnTo>
                  <a:lnTo>
                    <a:pt x="192" y="174"/>
                  </a:lnTo>
                  <a:lnTo>
                    <a:pt x="191" y="177"/>
                  </a:lnTo>
                  <a:lnTo>
                    <a:pt x="189" y="177"/>
                  </a:lnTo>
                  <a:lnTo>
                    <a:pt x="188" y="177"/>
                  </a:lnTo>
                  <a:lnTo>
                    <a:pt x="186" y="179"/>
                  </a:lnTo>
                  <a:lnTo>
                    <a:pt x="184" y="179"/>
                  </a:lnTo>
                  <a:lnTo>
                    <a:pt x="183" y="179"/>
                  </a:lnTo>
                  <a:lnTo>
                    <a:pt x="183" y="177"/>
                  </a:lnTo>
                  <a:lnTo>
                    <a:pt x="177" y="174"/>
                  </a:lnTo>
                  <a:lnTo>
                    <a:pt x="171" y="174"/>
                  </a:lnTo>
                  <a:lnTo>
                    <a:pt x="169" y="174"/>
                  </a:lnTo>
                  <a:lnTo>
                    <a:pt x="169" y="173"/>
                  </a:lnTo>
                  <a:lnTo>
                    <a:pt x="168" y="173"/>
                  </a:lnTo>
                  <a:lnTo>
                    <a:pt x="166" y="174"/>
                  </a:lnTo>
                  <a:lnTo>
                    <a:pt x="165" y="176"/>
                  </a:lnTo>
                  <a:lnTo>
                    <a:pt x="163" y="176"/>
                  </a:lnTo>
                  <a:lnTo>
                    <a:pt x="163" y="177"/>
                  </a:lnTo>
                  <a:lnTo>
                    <a:pt x="162" y="177"/>
                  </a:lnTo>
                  <a:lnTo>
                    <a:pt x="160" y="177"/>
                  </a:lnTo>
                  <a:lnTo>
                    <a:pt x="159" y="177"/>
                  </a:lnTo>
                  <a:lnTo>
                    <a:pt x="157" y="176"/>
                  </a:lnTo>
                  <a:lnTo>
                    <a:pt x="156" y="176"/>
                  </a:lnTo>
                  <a:lnTo>
                    <a:pt x="156" y="177"/>
                  </a:lnTo>
                  <a:lnTo>
                    <a:pt x="154" y="177"/>
                  </a:lnTo>
                  <a:lnTo>
                    <a:pt x="153" y="177"/>
                  </a:lnTo>
                  <a:lnTo>
                    <a:pt x="153" y="179"/>
                  </a:lnTo>
                  <a:lnTo>
                    <a:pt x="151" y="179"/>
                  </a:lnTo>
                  <a:lnTo>
                    <a:pt x="150" y="179"/>
                  </a:lnTo>
                  <a:lnTo>
                    <a:pt x="148" y="179"/>
                  </a:lnTo>
                  <a:lnTo>
                    <a:pt x="147" y="179"/>
                  </a:lnTo>
                  <a:lnTo>
                    <a:pt x="142" y="180"/>
                  </a:lnTo>
                  <a:lnTo>
                    <a:pt x="141" y="180"/>
                  </a:lnTo>
                  <a:lnTo>
                    <a:pt x="139" y="180"/>
                  </a:lnTo>
                  <a:lnTo>
                    <a:pt x="138" y="182"/>
                  </a:lnTo>
                  <a:lnTo>
                    <a:pt x="136" y="182"/>
                  </a:lnTo>
                  <a:lnTo>
                    <a:pt x="135" y="182"/>
                  </a:lnTo>
                  <a:lnTo>
                    <a:pt x="132" y="183"/>
                  </a:lnTo>
                  <a:lnTo>
                    <a:pt x="130" y="183"/>
                  </a:lnTo>
                  <a:lnTo>
                    <a:pt x="128" y="183"/>
                  </a:lnTo>
                  <a:lnTo>
                    <a:pt x="125" y="183"/>
                  </a:lnTo>
                  <a:lnTo>
                    <a:pt x="124" y="185"/>
                  </a:lnTo>
                  <a:lnTo>
                    <a:pt x="122" y="185"/>
                  </a:lnTo>
                  <a:lnTo>
                    <a:pt x="121" y="183"/>
                  </a:lnTo>
                  <a:lnTo>
                    <a:pt x="119" y="182"/>
                  </a:lnTo>
                  <a:lnTo>
                    <a:pt x="116" y="185"/>
                  </a:lnTo>
                  <a:lnTo>
                    <a:pt x="115" y="185"/>
                  </a:lnTo>
                  <a:lnTo>
                    <a:pt x="113" y="187"/>
                  </a:lnTo>
                  <a:lnTo>
                    <a:pt x="112" y="187"/>
                  </a:lnTo>
                  <a:lnTo>
                    <a:pt x="110" y="187"/>
                  </a:lnTo>
                  <a:lnTo>
                    <a:pt x="110" y="185"/>
                  </a:lnTo>
                  <a:lnTo>
                    <a:pt x="109" y="185"/>
                  </a:lnTo>
                  <a:lnTo>
                    <a:pt x="107" y="187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3" y="190"/>
                  </a:lnTo>
                  <a:lnTo>
                    <a:pt x="103" y="191"/>
                  </a:lnTo>
                  <a:lnTo>
                    <a:pt x="103" y="193"/>
                  </a:lnTo>
                  <a:lnTo>
                    <a:pt x="103" y="194"/>
                  </a:lnTo>
                  <a:lnTo>
                    <a:pt x="103" y="196"/>
                  </a:lnTo>
                  <a:lnTo>
                    <a:pt x="103" y="197"/>
                  </a:lnTo>
                  <a:lnTo>
                    <a:pt x="104" y="197"/>
                  </a:lnTo>
                  <a:lnTo>
                    <a:pt x="106" y="197"/>
                  </a:lnTo>
                  <a:lnTo>
                    <a:pt x="106" y="199"/>
                  </a:lnTo>
                  <a:lnTo>
                    <a:pt x="107" y="199"/>
                  </a:lnTo>
                  <a:lnTo>
                    <a:pt x="109" y="200"/>
                  </a:lnTo>
                  <a:lnTo>
                    <a:pt x="110" y="200"/>
                  </a:lnTo>
                  <a:lnTo>
                    <a:pt x="109" y="200"/>
                  </a:lnTo>
                  <a:lnTo>
                    <a:pt x="107" y="200"/>
                  </a:lnTo>
                  <a:lnTo>
                    <a:pt x="107" y="202"/>
                  </a:lnTo>
                  <a:lnTo>
                    <a:pt x="106" y="203"/>
                  </a:lnTo>
                  <a:lnTo>
                    <a:pt x="106" y="205"/>
                  </a:lnTo>
                  <a:lnTo>
                    <a:pt x="106" y="206"/>
                  </a:lnTo>
                  <a:lnTo>
                    <a:pt x="106" y="208"/>
                  </a:lnTo>
                  <a:lnTo>
                    <a:pt x="106" y="209"/>
                  </a:lnTo>
                  <a:lnTo>
                    <a:pt x="104" y="209"/>
                  </a:lnTo>
                  <a:lnTo>
                    <a:pt x="103" y="209"/>
                  </a:lnTo>
                  <a:lnTo>
                    <a:pt x="101" y="209"/>
                  </a:lnTo>
                  <a:lnTo>
                    <a:pt x="100" y="209"/>
                  </a:lnTo>
                  <a:lnTo>
                    <a:pt x="98" y="209"/>
                  </a:lnTo>
                  <a:lnTo>
                    <a:pt x="98" y="211"/>
                  </a:lnTo>
                  <a:lnTo>
                    <a:pt x="97" y="211"/>
                  </a:lnTo>
                  <a:lnTo>
                    <a:pt x="95" y="211"/>
                  </a:lnTo>
                  <a:lnTo>
                    <a:pt x="95" y="212"/>
                  </a:lnTo>
                  <a:lnTo>
                    <a:pt x="95" y="211"/>
                  </a:lnTo>
                  <a:lnTo>
                    <a:pt x="94" y="211"/>
                  </a:lnTo>
                  <a:lnTo>
                    <a:pt x="94" y="212"/>
                  </a:lnTo>
                  <a:lnTo>
                    <a:pt x="92" y="212"/>
                  </a:lnTo>
                  <a:lnTo>
                    <a:pt x="92" y="214"/>
                  </a:lnTo>
                  <a:lnTo>
                    <a:pt x="92" y="212"/>
                  </a:lnTo>
                  <a:lnTo>
                    <a:pt x="91" y="212"/>
                  </a:lnTo>
                  <a:lnTo>
                    <a:pt x="89" y="212"/>
                  </a:lnTo>
                  <a:lnTo>
                    <a:pt x="88" y="212"/>
                  </a:lnTo>
                  <a:lnTo>
                    <a:pt x="86" y="212"/>
                  </a:lnTo>
                  <a:lnTo>
                    <a:pt x="85" y="212"/>
                  </a:lnTo>
                  <a:lnTo>
                    <a:pt x="83" y="212"/>
                  </a:lnTo>
                  <a:lnTo>
                    <a:pt x="82" y="212"/>
                  </a:lnTo>
                  <a:lnTo>
                    <a:pt x="80" y="211"/>
                  </a:lnTo>
                  <a:lnTo>
                    <a:pt x="80" y="209"/>
                  </a:lnTo>
                  <a:lnTo>
                    <a:pt x="79" y="209"/>
                  </a:lnTo>
                  <a:lnTo>
                    <a:pt x="77" y="209"/>
                  </a:lnTo>
                  <a:lnTo>
                    <a:pt x="77" y="208"/>
                  </a:lnTo>
                  <a:lnTo>
                    <a:pt x="76" y="208"/>
                  </a:lnTo>
                  <a:lnTo>
                    <a:pt x="74" y="208"/>
                  </a:lnTo>
                  <a:lnTo>
                    <a:pt x="74" y="209"/>
                  </a:lnTo>
                  <a:lnTo>
                    <a:pt x="71" y="209"/>
                  </a:lnTo>
                  <a:lnTo>
                    <a:pt x="71" y="211"/>
                  </a:lnTo>
                  <a:lnTo>
                    <a:pt x="69" y="211"/>
                  </a:lnTo>
                  <a:lnTo>
                    <a:pt x="68" y="212"/>
                  </a:lnTo>
                  <a:lnTo>
                    <a:pt x="66" y="212"/>
                  </a:lnTo>
                  <a:lnTo>
                    <a:pt x="65" y="212"/>
                  </a:lnTo>
                  <a:lnTo>
                    <a:pt x="65" y="214"/>
                  </a:lnTo>
                  <a:lnTo>
                    <a:pt x="63" y="214"/>
                  </a:lnTo>
                  <a:lnTo>
                    <a:pt x="63" y="215"/>
                  </a:lnTo>
                  <a:lnTo>
                    <a:pt x="63" y="217"/>
                  </a:lnTo>
                  <a:lnTo>
                    <a:pt x="65" y="217"/>
                  </a:lnTo>
                  <a:lnTo>
                    <a:pt x="65" y="218"/>
                  </a:lnTo>
                  <a:lnTo>
                    <a:pt x="63" y="218"/>
                  </a:lnTo>
                  <a:lnTo>
                    <a:pt x="63" y="220"/>
                  </a:lnTo>
                  <a:lnTo>
                    <a:pt x="62" y="220"/>
                  </a:lnTo>
                  <a:lnTo>
                    <a:pt x="60" y="221"/>
                  </a:lnTo>
                  <a:lnTo>
                    <a:pt x="60" y="223"/>
                  </a:lnTo>
                  <a:lnTo>
                    <a:pt x="60" y="224"/>
                  </a:lnTo>
                  <a:lnTo>
                    <a:pt x="59" y="226"/>
                  </a:lnTo>
                  <a:lnTo>
                    <a:pt x="59" y="224"/>
                  </a:lnTo>
                  <a:lnTo>
                    <a:pt x="57" y="224"/>
                  </a:lnTo>
                  <a:lnTo>
                    <a:pt x="56" y="226"/>
                  </a:lnTo>
                  <a:lnTo>
                    <a:pt x="56" y="227"/>
                  </a:lnTo>
                  <a:lnTo>
                    <a:pt x="56" y="229"/>
                  </a:lnTo>
                  <a:lnTo>
                    <a:pt x="56" y="230"/>
                  </a:lnTo>
                  <a:lnTo>
                    <a:pt x="56" y="229"/>
                  </a:lnTo>
                  <a:lnTo>
                    <a:pt x="54" y="229"/>
                  </a:lnTo>
                  <a:lnTo>
                    <a:pt x="56" y="229"/>
                  </a:lnTo>
                  <a:lnTo>
                    <a:pt x="56" y="227"/>
                  </a:lnTo>
                  <a:lnTo>
                    <a:pt x="54" y="227"/>
                  </a:lnTo>
                  <a:lnTo>
                    <a:pt x="54" y="229"/>
                  </a:lnTo>
                  <a:lnTo>
                    <a:pt x="54" y="230"/>
                  </a:lnTo>
                  <a:lnTo>
                    <a:pt x="57" y="236"/>
                  </a:lnTo>
                  <a:lnTo>
                    <a:pt x="59" y="243"/>
                  </a:lnTo>
                  <a:lnTo>
                    <a:pt x="47" y="247"/>
                  </a:lnTo>
                  <a:lnTo>
                    <a:pt x="42" y="250"/>
                  </a:lnTo>
                  <a:lnTo>
                    <a:pt x="42" y="249"/>
                  </a:lnTo>
                  <a:lnTo>
                    <a:pt x="47" y="243"/>
                  </a:lnTo>
                  <a:lnTo>
                    <a:pt x="45" y="243"/>
                  </a:lnTo>
                  <a:lnTo>
                    <a:pt x="38" y="244"/>
                  </a:lnTo>
                  <a:lnTo>
                    <a:pt x="36" y="24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A3389217-3E86-8C49-2DD9-7FF4D144A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876" y="3869279"/>
              <a:ext cx="408567" cy="376522"/>
            </a:xfrm>
            <a:custGeom>
              <a:avLst/>
              <a:gdLst>
                <a:gd name="T0" fmla="*/ 74 w 357"/>
                <a:gd name="T1" fmla="*/ 277 h 329"/>
                <a:gd name="T2" fmla="*/ 77 w 357"/>
                <a:gd name="T3" fmla="*/ 264 h 329"/>
                <a:gd name="T4" fmla="*/ 85 w 357"/>
                <a:gd name="T5" fmla="*/ 256 h 329"/>
                <a:gd name="T6" fmla="*/ 80 w 357"/>
                <a:gd name="T7" fmla="*/ 241 h 329"/>
                <a:gd name="T8" fmla="*/ 74 w 357"/>
                <a:gd name="T9" fmla="*/ 223 h 329"/>
                <a:gd name="T10" fmla="*/ 62 w 357"/>
                <a:gd name="T11" fmla="*/ 224 h 329"/>
                <a:gd name="T12" fmla="*/ 61 w 357"/>
                <a:gd name="T13" fmla="*/ 232 h 329"/>
                <a:gd name="T14" fmla="*/ 46 w 357"/>
                <a:gd name="T15" fmla="*/ 232 h 329"/>
                <a:gd name="T16" fmla="*/ 30 w 357"/>
                <a:gd name="T17" fmla="*/ 229 h 329"/>
                <a:gd name="T18" fmla="*/ 15 w 357"/>
                <a:gd name="T19" fmla="*/ 226 h 329"/>
                <a:gd name="T20" fmla="*/ 36 w 357"/>
                <a:gd name="T21" fmla="*/ 123 h 329"/>
                <a:gd name="T22" fmla="*/ 77 w 357"/>
                <a:gd name="T23" fmla="*/ 82 h 329"/>
                <a:gd name="T24" fmla="*/ 86 w 357"/>
                <a:gd name="T25" fmla="*/ 67 h 329"/>
                <a:gd name="T26" fmla="*/ 94 w 357"/>
                <a:gd name="T27" fmla="*/ 58 h 329"/>
                <a:gd name="T28" fmla="*/ 106 w 357"/>
                <a:gd name="T29" fmla="*/ 48 h 329"/>
                <a:gd name="T30" fmla="*/ 114 w 357"/>
                <a:gd name="T31" fmla="*/ 39 h 329"/>
                <a:gd name="T32" fmla="*/ 129 w 357"/>
                <a:gd name="T33" fmla="*/ 44 h 329"/>
                <a:gd name="T34" fmla="*/ 136 w 357"/>
                <a:gd name="T35" fmla="*/ 50 h 329"/>
                <a:gd name="T36" fmla="*/ 138 w 357"/>
                <a:gd name="T37" fmla="*/ 39 h 329"/>
                <a:gd name="T38" fmla="*/ 155 w 357"/>
                <a:gd name="T39" fmla="*/ 30 h 329"/>
                <a:gd name="T40" fmla="*/ 158 w 357"/>
                <a:gd name="T41" fmla="*/ 12 h 329"/>
                <a:gd name="T42" fmla="*/ 171 w 357"/>
                <a:gd name="T43" fmla="*/ 9 h 329"/>
                <a:gd name="T44" fmla="*/ 179 w 357"/>
                <a:gd name="T45" fmla="*/ 14 h 329"/>
                <a:gd name="T46" fmla="*/ 188 w 357"/>
                <a:gd name="T47" fmla="*/ 2 h 329"/>
                <a:gd name="T48" fmla="*/ 197 w 357"/>
                <a:gd name="T49" fmla="*/ 15 h 329"/>
                <a:gd name="T50" fmla="*/ 220 w 357"/>
                <a:gd name="T51" fmla="*/ 27 h 329"/>
                <a:gd name="T52" fmla="*/ 224 w 357"/>
                <a:gd name="T53" fmla="*/ 35 h 329"/>
                <a:gd name="T54" fmla="*/ 236 w 357"/>
                <a:gd name="T55" fmla="*/ 45 h 329"/>
                <a:gd name="T56" fmla="*/ 245 w 357"/>
                <a:gd name="T57" fmla="*/ 61 h 329"/>
                <a:gd name="T58" fmla="*/ 256 w 357"/>
                <a:gd name="T59" fmla="*/ 73 h 329"/>
                <a:gd name="T60" fmla="*/ 274 w 357"/>
                <a:gd name="T61" fmla="*/ 80 h 329"/>
                <a:gd name="T62" fmla="*/ 294 w 357"/>
                <a:gd name="T63" fmla="*/ 85 h 329"/>
                <a:gd name="T64" fmla="*/ 306 w 357"/>
                <a:gd name="T65" fmla="*/ 98 h 329"/>
                <a:gd name="T66" fmla="*/ 327 w 357"/>
                <a:gd name="T67" fmla="*/ 106 h 329"/>
                <a:gd name="T68" fmla="*/ 357 w 357"/>
                <a:gd name="T69" fmla="*/ 120 h 329"/>
                <a:gd name="T70" fmla="*/ 342 w 357"/>
                <a:gd name="T71" fmla="*/ 215 h 329"/>
                <a:gd name="T72" fmla="*/ 327 w 357"/>
                <a:gd name="T73" fmla="*/ 221 h 329"/>
                <a:gd name="T74" fmla="*/ 307 w 357"/>
                <a:gd name="T75" fmla="*/ 253 h 329"/>
                <a:gd name="T76" fmla="*/ 295 w 357"/>
                <a:gd name="T77" fmla="*/ 254 h 329"/>
                <a:gd name="T78" fmla="*/ 286 w 357"/>
                <a:gd name="T79" fmla="*/ 242 h 329"/>
                <a:gd name="T80" fmla="*/ 277 w 357"/>
                <a:gd name="T81" fmla="*/ 226 h 329"/>
                <a:gd name="T82" fmla="*/ 265 w 357"/>
                <a:gd name="T83" fmla="*/ 226 h 329"/>
                <a:gd name="T84" fmla="*/ 256 w 357"/>
                <a:gd name="T85" fmla="*/ 221 h 329"/>
                <a:gd name="T86" fmla="*/ 241 w 357"/>
                <a:gd name="T87" fmla="*/ 220 h 329"/>
                <a:gd name="T88" fmla="*/ 233 w 357"/>
                <a:gd name="T89" fmla="*/ 229 h 329"/>
                <a:gd name="T90" fmla="*/ 232 w 357"/>
                <a:gd name="T91" fmla="*/ 238 h 329"/>
                <a:gd name="T92" fmla="*/ 218 w 357"/>
                <a:gd name="T93" fmla="*/ 236 h 329"/>
                <a:gd name="T94" fmla="*/ 206 w 357"/>
                <a:gd name="T95" fmla="*/ 235 h 329"/>
                <a:gd name="T96" fmla="*/ 214 w 357"/>
                <a:gd name="T97" fmla="*/ 254 h 329"/>
                <a:gd name="T98" fmla="*/ 211 w 357"/>
                <a:gd name="T99" fmla="*/ 267 h 329"/>
                <a:gd name="T100" fmla="*/ 215 w 357"/>
                <a:gd name="T101" fmla="*/ 282 h 329"/>
                <a:gd name="T102" fmla="*/ 206 w 357"/>
                <a:gd name="T103" fmla="*/ 295 h 329"/>
                <a:gd name="T104" fmla="*/ 192 w 357"/>
                <a:gd name="T105" fmla="*/ 297 h 329"/>
                <a:gd name="T106" fmla="*/ 177 w 357"/>
                <a:gd name="T107" fmla="*/ 292 h 329"/>
                <a:gd name="T108" fmla="*/ 162 w 357"/>
                <a:gd name="T109" fmla="*/ 291 h 329"/>
                <a:gd name="T110" fmla="*/ 155 w 357"/>
                <a:gd name="T111" fmla="*/ 298 h 329"/>
                <a:gd name="T112" fmla="*/ 147 w 357"/>
                <a:gd name="T113" fmla="*/ 312 h 329"/>
                <a:gd name="T114" fmla="*/ 138 w 357"/>
                <a:gd name="T115" fmla="*/ 315 h 329"/>
                <a:gd name="T116" fmla="*/ 135 w 357"/>
                <a:gd name="T117" fmla="*/ 324 h 329"/>
                <a:gd name="T118" fmla="*/ 117 w 357"/>
                <a:gd name="T119" fmla="*/ 327 h 329"/>
                <a:gd name="T120" fmla="*/ 103 w 357"/>
                <a:gd name="T121" fmla="*/ 326 h 329"/>
                <a:gd name="T122" fmla="*/ 91 w 357"/>
                <a:gd name="T123" fmla="*/ 320 h 329"/>
                <a:gd name="T124" fmla="*/ 85 w 357"/>
                <a:gd name="T125" fmla="*/ 29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" h="329">
                  <a:moveTo>
                    <a:pt x="79" y="285"/>
                  </a:moveTo>
                  <a:lnTo>
                    <a:pt x="79" y="283"/>
                  </a:lnTo>
                  <a:lnTo>
                    <a:pt x="79" y="282"/>
                  </a:lnTo>
                  <a:lnTo>
                    <a:pt x="77" y="282"/>
                  </a:lnTo>
                  <a:lnTo>
                    <a:pt x="77" y="280"/>
                  </a:lnTo>
                  <a:lnTo>
                    <a:pt x="77" y="282"/>
                  </a:lnTo>
                  <a:lnTo>
                    <a:pt x="77" y="280"/>
                  </a:lnTo>
                  <a:lnTo>
                    <a:pt x="76" y="280"/>
                  </a:lnTo>
                  <a:lnTo>
                    <a:pt x="76" y="279"/>
                  </a:lnTo>
                  <a:lnTo>
                    <a:pt x="74" y="279"/>
                  </a:lnTo>
                  <a:lnTo>
                    <a:pt x="76" y="277"/>
                  </a:lnTo>
                  <a:lnTo>
                    <a:pt x="74" y="277"/>
                  </a:lnTo>
                  <a:lnTo>
                    <a:pt x="76" y="277"/>
                  </a:lnTo>
                  <a:lnTo>
                    <a:pt x="74" y="277"/>
                  </a:lnTo>
                  <a:lnTo>
                    <a:pt x="74" y="276"/>
                  </a:lnTo>
                  <a:lnTo>
                    <a:pt x="76" y="276"/>
                  </a:lnTo>
                  <a:lnTo>
                    <a:pt x="76" y="274"/>
                  </a:lnTo>
                  <a:lnTo>
                    <a:pt x="77" y="273"/>
                  </a:lnTo>
                  <a:lnTo>
                    <a:pt x="77" y="271"/>
                  </a:lnTo>
                  <a:lnTo>
                    <a:pt x="76" y="271"/>
                  </a:lnTo>
                  <a:lnTo>
                    <a:pt x="76" y="270"/>
                  </a:lnTo>
                  <a:lnTo>
                    <a:pt x="74" y="270"/>
                  </a:lnTo>
                  <a:lnTo>
                    <a:pt x="74" y="268"/>
                  </a:lnTo>
                  <a:lnTo>
                    <a:pt x="76" y="268"/>
                  </a:lnTo>
                  <a:lnTo>
                    <a:pt x="76" y="267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77" y="264"/>
                  </a:lnTo>
                  <a:lnTo>
                    <a:pt x="77" y="262"/>
                  </a:lnTo>
                  <a:lnTo>
                    <a:pt x="77" y="260"/>
                  </a:lnTo>
                  <a:lnTo>
                    <a:pt x="77" y="259"/>
                  </a:lnTo>
                  <a:lnTo>
                    <a:pt x="77" y="257"/>
                  </a:lnTo>
                  <a:lnTo>
                    <a:pt x="77" y="256"/>
                  </a:lnTo>
                  <a:lnTo>
                    <a:pt x="79" y="256"/>
                  </a:lnTo>
                  <a:lnTo>
                    <a:pt x="80" y="256"/>
                  </a:lnTo>
                  <a:lnTo>
                    <a:pt x="80" y="257"/>
                  </a:lnTo>
                  <a:lnTo>
                    <a:pt x="80" y="256"/>
                  </a:lnTo>
                  <a:lnTo>
                    <a:pt x="82" y="256"/>
                  </a:lnTo>
                  <a:lnTo>
                    <a:pt x="83" y="256"/>
                  </a:lnTo>
                  <a:lnTo>
                    <a:pt x="83" y="257"/>
                  </a:lnTo>
                  <a:lnTo>
                    <a:pt x="85" y="257"/>
                  </a:lnTo>
                  <a:lnTo>
                    <a:pt x="85" y="256"/>
                  </a:lnTo>
                  <a:lnTo>
                    <a:pt x="86" y="256"/>
                  </a:lnTo>
                  <a:lnTo>
                    <a:pt x="86" y="254"/>
                  </a:lnTo>
                  <a:lnTo>
                    <a:pt x="86" y="253"/>
                  </a:lnTo>
                  <a:lnTo>
                    <a:pt x="85" y="251"/>
                  </a:lnTo>
                  <a:lnTo>
                    <a:pt x="85" y="250"/>
                  </a:lnTo>
                  <a:lnTo>
                    <a:pt x="85" y="248"/>
                  </a:lnTo>
                  <a:lnTo>
                    <a:pt x="85" y="247"/>
                  </a:lnTo>
                  <a:lnTo>
                    <a:pt x="83" y="247"/>
                  </a:lnTo>
                  <a:lnTo>
                    <a:pt x="82" y="245"/>
                  </a:lnTo>
                  <a:lnTo>
                    <a:pt x="82" y="244"/>
                  </a:lnTo>
                  <a:lnTo>
                    <a:pt x="80" y="244"/>
                  </a:lnTo>
                  <a:lnTo>
                    <a:pt x="80" y="242"/>
                  </a:lnTo>
                  <a:lnTo>
                    <a:pt x="79" y="241"/>
                  </a:lnTo>
                  <a:lnTo>
                    <a:pt x="80" y="241"/>
                  </a:lnTo>
                  <a:lnTo>
                    <a:pt x="80" y="239"/>
                  </a:lnTo>
                  <a:lnTo>
                    <a:pt x="80" y="238"/>
                  </a:lnTo>
                  <a:lnTo>
                    <a:pt x="80" y="236"/>
                  </a:lnTo>
                  <a:lnTo>
                    <a:pt x="79" y="235"/>
                  </a:lnTo>
                  <a:lnTo>
                    <a:pt x="79" y="233"/>
                  </a:lnTo>
                  <a:lnTo>
                    <a:pt x="79" y="232"/>
                  </a:lnTo>
                  <a:lnTo>
                    <a:pt x="77" y="230"/>
                  </a:lnTo>
                  <a:lnTo>
                    <a:pt x="77" y="229"/>
                  </a:lnTo>
                  <a:lnTo>
                    <a:pt x="77" y="227"/>
                  </a:lnTo>
                  <a:lnTo>
                    <a:pt x="77" y="226"/>
                  </a:lnTo>
                  <a:lnTo>
                    <a:pt x="76" y="226"/>
                  </a:lnTo>
                  <a:lnTo>
                    <a:pt x="76" y="224"/>
                  </a:lnTo>
                  <a:lnTo>
                    <a:pt x="76" y="223"/>
                  </a:lnTo>
                  <a:lnTo>
                    <a:pt x="74" y="223"/>
                  </a:lnTo>
                  <a:lnTo>
                    <a:pt x="73" y="223"/>
                  </a:lnTo>
                  <a:lnTo>
                    <a:pt x="73" y="221"/>
                  </a:lnTo>
                  <a:lnTo>
                    <a:pt x="73" y="220"/>
                  </a:lnTo>
                  <a:lnTo>
                    <a:pt x="74" y="218"/>
                  </a:lnTo>
                  <a:lnTo>
                    <a:pt x="74" y="217"/>
                  </a:lnTo>
                  <a:lnTo>
                    <a:pt x="73" y="217"/>
                  </a:lnTo>
                  <a:lnTo>
                    <a:pt x="70" y="218"/>
                  </a:lnTo>
                  <a:lnTo>
                    <a:pt x="70" y="220"/>
                  </a:lnTo>
                  <a:lnTo>
                    <a:pt x="68" y="220"/>
                  </a:lnTo>
                  <a:lnTo>
                    <a:pt x="67" y="220"/>
                  </a:lnTo>
                  <a:lnTo>
                    <a:pt x="62" y="220"/>
                  </a:lnTo>
                  <a:lnTo>
                    <a:pt x="62" y="221"/>
                  </a:lnTo>
                  <a:lnTo>
                    <a:pt x="62" y="223"/>
                  </a:lnTo>
                  <a:lnTo>
                    <a:pt x="62" y="224"/>
                  </a:lnTo>
                  <a:lnTo>
                    <a:pt x="64" y="223"/>
                  </a:lnTo>
                  <a:lnTo>
                    <a:pt x="65" y="223"/>
                  </a:lnTo>
                  <a:lnTo>
                    <a:pt x="65" y="224"/>
                  </a:lnTo>
                  <a:lnTo>
                    <a:pt x="64" y="224"/>
                  </a:lnTo>
                  <a:lnTo>
                    <a:pt x="65" y="226"/>
                  </a:lnTo>
                  <a:lnTo>
                    <a:pt x="64" y="226"/>
                  </a:lnTo>
                  <a:lnTo>
                    <a:pt x="62" y="226"/>
                  </a:lnTo>
                  <a:lnTo>
                    <a:pt x="62" y="227"/>
                  </a:lnTo>
                  <a:lnTo>
                    <a:pt x="62" y="229"/>
                  </a:lnTo>
                  <a:lnTo>
                    <a:pt x="61" y="229"/>
                  </a:lnTo>
                  <a:lnTo>
                    <a:pt x="61" y="230"/>
                  </a:lnTo>
                  <a:lnTo>
                    <a:pt x="62" y="230"/>
                  </a:lnTo>
                  <a:lnTo>
                    <a:pt x="62" y="232"/>
                  </a:lnTo>
                  <a:lnTo>
                    <a:pt x="61" y="232"/>
                  </a:lnTo>
                  <a:lnTo>
                    <a:pt x="61" y="230"/>
                  </a:lnTo>
                  <a:lnTo>
                    <a:pt x="61" y="232"/>
                  </a:lnTo>
                  <a:lnTo>
                    <a:pt x="59" y="232"/>
                  </a:lnTo>
                  <a:lnTo>
                    <a:pt x="58" y="232"/>
                  </a:lnTo>
                  <a:lnTo>
                    <a:pt x="56" y="232"/>
                  </a:lnTo>
                  <a:lnTo>
                    <a:pt x="55" y="232"/>
                  </a:lnTo>
                  <a:lnTo>
                    <a:pt x="53" y="232"/>
                  </a:lnTo>
                  <a:lnTo>
                    <a:pt x="52" y="232"/>
                  </a:lnTo>
                  <a:lnTo>
                    <a:pt x="52" y="233"/>
                  </a:lnTo>
                  <a:lnTo>
                    <a:pt x="50" y="233"/>
                  </a:lnTo>
                  <a:lnTo>
                    <a:pt x="50" y="232"/>
                  </a:lnTo>
                  <a:lnTo>
                    <a:pt x="49" y="232"/>
                  </a:lnTo>
                  <a:lnTo>
                    <a:pt x="47" y="232"/>
                  </a:lnTo>
                  <a:lnTo>
                    <a:pt x="46" y="232"/>
                  </a:lnTo>
                  <a:lnTo>
                    <a:pt x="46" y="230"/>
                  </a:lnTo>
                  <a:lnTo>
                    <a:pt x="46" y="229"/>
                  </a:lnTo>
                  <a:lnTo>
                    <a:pt x="44" y="229"/>
                  </a:lnTo>
                  <a:lnTo>
                    <a:pt x="44" y="227"/>
                  </a:lnTo>
                  <a:lnTo>
                    <a:pt x="43" y="227"/>
                  </a:lnTo>
                  <a:lnTo>
                    <a:pt x="43" y="229"/>
                  </a:lnTo>
                  <a:lnTo>
                    <a:pt x="41" y="229"/>
                  </a:lnTo>
                  <a:lnTo>
                    <a:pt x="39" y="229"/>
                  </a:lnTo>
                  <a:lnTo>
                    <a:pt x="38" y="229"/>
                  </a:lnTo>
                  <a:lnTo>
                    <a:pt x="36" y="229"/>
                  </a:lnTo>
                  <a:lnTo>
                    <a:pt x="35" y="229"/>
                  </a:lnTo>
                  <a:lnTo>
                    <a:pt x="33" y="229"/>
                  </a:lnTo>
                  <a:lnTo>
                    <a:pt x="32" y="229"/>
                  </a:lnTo>
                  <a:lnTo>
                    <a:pt x="30" y="229"/>
                  </a:lnTo>
                  <a:lnTo>
                    <a:pt x="29" y="229"/>
                  </a:lnTo>
                  <a:lnTo>
                    <a:pt x="27" y="229"/>
                  </a:lnTo>
                  <a:lnTo>
                    <a:pt x="26" y="229"/>
                  </a:lnTo>
                  <a:lnTo>
                    <a:pt x="24" y="229"/>
                  </a:lnTo>
                  <a:lnTo>
                    <a:pt x="23" y="229"/>
                  </a:lnTo>
                  <a:lnTo>
                    <a:pt x="23" y="227"/>
                  </a:lnTo>
                  <a:lnTo>
                    <a:pt x="21" y="227"/>
                  </a:lnTo>
                  <a:lnTo>
                    <a:pt x="20" y="227"/>
                  </a:lnTo>
                  <a:lnTo>
                    <a:pt x="20" y="226"/>
                  </a:lnTo>
                  <a:lnTo>
                    <a:pt x="18" y="226"/>
                  </a:lnTo>
                  <a:lnTo>
                    <a:pt x="18" y="227"/>
                  </a:lnTo>
                  <a:lnTo>
                    <a:pt x="17" y="227"/>
                  </a:lnTo>
                  <a:lnTo>
                    <a:pt x="17" y="226"/>
                  </a:lnTo>
                  <a:lnTo>
                    <a:pt x="15" y="226"/>
                  </a:lnTo>
                  <a:lnTo>
                    <a:pt x="15" y="224"/>
                  </a:lnTo>
                  <a:lnTo>
                    <a:pt x="6" y="220"/>
                  </a:lnTo>
                  <a:lnTo>
                    <a:pt x="5" y="218"/>
                  </a:lnTo>
                  <a:lnTo>
                    <a:pt x="3" y="215"/>
                  </a:lnTo>
                  <a:lnTo>
                    <a:pt x="3" y="212"/>
                  </a:lnTo>
                  <a:lnTo>
                    <a:pt x="2" y="209"/>
                  </a:lnTo>
                  <a:lnTo>
                    <a:pt x="0" y="204"/>
                  </a:lnTo>
                  <a:lnTo>
                    <a:pt x="3" y="195"/>
                  </a:lnTo>
                  <a:lnTo>
                    <a:pt x="14" y="164"/>
                  </a:lnTo>
                  <a:lnTo>
                    <a:pt x="17" y="159"/>
                  </a:lnTo>
                  <a:lnTo>
                    <a:pt x="30" y="133"/>
                  </a:lnTo>
                  <a:lnTo>
                    <a:pt x="32" y="130"/>
                  </a:lnTo>
                  <a:lnTo>
                    <a:pt x="35" y="126"/>
                  </a:lnTo>
                  <a:lnTo>
                    <a:pt x="36" y="123"/>
                  </a:lnTo>
                  <a:lnTo>
                    <a:pt x="49" y="94"/>
                  </a:lnTo>
                  <a:lnTo>
                    <a:pt x="49" y="92"/>
                  </a:lnTo>
                  <a:lnTo>
                    <a:pt x="52" y="89"/>
                  </a:lnTo>
                  <a:lnTo>
                    <a:pt x="52" y="88"/>
                  </a:lnTo>
                  <a:lnTo>
                    <a:pt x="53" y="88"/>
                  </a:lnTo>
                  <a:lnTo>
                    <a:pt x="67" y="80"/>
                  </a:lnTo>
                  <a:lnTo>
                    <a:pt x="68" y="80"/>
                  </a:lnTo>
                  <a:lnTo>
                    <a:pt x="70" y="80"/>
                  </a:lnTo>
                  <a:lnTo>
                    <a:pt x="71" y="82"/>
                  </a:lnTo>
                  <a:lnTo>
                    <a:pt x="73" y="82"/>
                  </a:lnTo>
                  <a:lnTo>
                    <a:pt x="74" y="83"/>
                  </a:lnTo>
                  <a:lnTo>
                    <a:pt x="74" y="82"/>
                  </a:lnTo>
                  <a:lnTo>
                    <a:pt x="76" y="82"/>
                  </a:lnTo>
                  <a:lnTo>
                    <a:pt x="77" y="82"/>
                  </a:lnTo>
                  <a:lnTo>
                    <a:pt x="77" y="80"/>
                  </a:lnTo>
                  <a:lnTo>
                    <a:pt x="79" y="80"/>
                  </a:lnTo>
                  <a:lnTo>
                    <a:pt x="79" y="79"/>
                  </a:lnTo>
                  <a:lnTo>
                    <a:pt x="80" y="79"/>
                  </a:lnTo>
                  <a:lnTo>
                    <a:pt x="82" y="79"/>
                  </a:lnTo>
                  <a:lnTo>
                    <a:pt x="83" y="77"/>
                  </a:lnTo>
                  <a:lnTo>
                    <a:pt x="83" y="76"/>
                  </a:lnTo>
                  <a:lnTo>
                    <a:pt x="83" y="74"/>
                  </a:lnTo>
                  <a:lnTo>
                    <a:pt x="85" y="74"/>
                  </a:lnTo>
                  <a:lnTo>
                    <a:pt x="85" y="73"/>
                  </a:lnTo>
                  <a:lnTo>
                    <a:pt x="85" y="71"/>
                  </a:lnTo>
                  <a:lnTo>
                    <a:pt x="85" y="70"/>
                  </a:lnTo>
                  <a:lnTo>
                    <a:pt x="86" y="68"/>
                  </a:lnTo>
                  <a:lnTo>
                    <a:pt x="86" y="67"/>
                  </a:lnTo>
                  <a:lnTo>
                    <a:pt x="86" y="65"/>
                  </a:lnTo>
                  <a:lnTo>
                    <a:pt x="86" y="67"/>
                  </a:lnTo>
                  <a:lnTo>
                    <a:pt x="88" y="65"/>
                  </a:lnTo>
                  <a:lnTo>
                    <a:pt x="88" y="64"/>
                  </a:lnTo>
                  <a:lnTo>
                    <a:pt x="89" y="64"/>
                  </a:lnTo>
                  <a:lnTo>
                    <a:pt x="91" y="64"/>
                  </a:lnTo>
                  <a:lnTo>
                    <a:pt x="91" y="62"/>
                  </a:lnTo>
                  <a:lnTo>
                    <a:pt x="92" y="62"/>
                  </a:lnTo>
                  <a:lnTo>
                    <a:pt x="92" y="61"/>
                  </a:lnTo>
                  <a:lnTo>
                    <a:pt x="94" y="61"/>
                  </a:lnTo>
                  <a:lnTo>
                    <a:pt x="94" y="59"/>
                  </a:lnTo>
                  <a:lnTo>
                    <a:pt x="94" y="58"/>
                  </a:lnTo>
                  <a:lnTo>
                    <a:pt x="95" y="58"/>
                  </a:lnTo>
                  <a:lnTo>
                    <a:pt x="94" y="58"/>
                  </a:lnTo>
                  <a:lnTo>
                    <a:pt x="94" y="56"/>
                  </a:lnTo>
                  <a:lnTo>
                    <a:pt x="94" y="55"/>
                  </a:lnTo>
                  <a:lnTo>
                    <a:pt x="95" y="55"/>
                  </a:lnTo>
                  <a:lnTo>
                    <a:pt x="95" y="53"/>
                  </a:lnTo>
                  <a:lnTo>
                    <a:pt x="95" y="52"/>
                  </a:lnTo>
                  <a:lnTo>
                    <a:pt x="95" y="50"/>
                  </a:lnTo>
                  <a:lnTo>
                    <a:pt x="97" y="50"/>
                  </a:lnTo>
                  <a:lnTo>
                    <a:pt x="99" y="52"/>
                  </a:lnTo>
                  <a:lnTo>
                    <a:pt x="100" y="52"/>
                  </a:lnTo>
                  <a:lnTo>
                    <a:pt x="102" y="52"/>
                  </a:lnTo>
                  <a:lnTo>
                    <a:pt x="103" y="52"/>
                  </a:lnTo>
                  <a:lnTo>
                    <a:pt x="105" y="52"/>
                  </a:lnTo>
                  <a:lnTo>
                    <a:pt x="105" y="50"/>
                  </a:lnTo>
                  <a:lnTo>
                    <a:pt x="106" y="48"/>
                  </a:lnTo>
                  <a:lnTo>
                    <a:pt x="106" y="47"/>
                  </a:lnTo>
                  <a:lnTo>
                    <a:pt x="106" y="45"/>
                  </a:lnTo>
                  <a:lnTo>
                    <a:pt x="106" y="44"/>
                  </a:lnTo>
                  <a:lnTo>
                    <a:pt x="109" y="44"/>
                  </a:lnTo>
                  <a:lnTo>
                    <a:pt x="109" y="45"/>
                  </a:lnTo>
                  <a:lnTo>
                    <a:pt x="111" y="45"/>
                  </a:lnTo>
                  <a:lnTo>
                    <a:pt x="111" y="44"/>
                  </a:lnTo>
                  <a:lnTo>
                    <a:pt x="109" y="44"/>
                  </a:lnTo>
                  <a:lnTo>
                    <a:pt x="111" y="44"/>
                  </a:lnTo>
                  <a:lnTo>
                    <a:pt x="111" y="42"/>
                  </a:lnTo>
                  <a:lnTo>
                    <a:pt x="111" y="41"/>
                  </a:lnTo>
                  <a:lnTo>
                    <a:pt x="112" y="41"/>
                  </a:lnTo>
                  <a:lnTo>
                    <a:pt x="112" y="39"/>
                  </a:lnTo>
                  <a:lnTo>
                    <a:pt x="114" y="39"/>
                  </a:lnTo>
                  <a:lnTo>
                    <a:pt x="115" y="41"/>
                  </a:lnTo>
                  <a:lnTo>
                    <a:pt x="115" y="42"/>
                  </a:lnTo>
                  <a:lnTo>
                    <a:pt x="117" y="42"/>
                  </a:lnTo>
                  <a:lnTo>
                    <a:pt x="118" y="42"/>
                  </a:lnTo>
                  <a:lnTo>
                    <a:pt x="118" y="41"/>
                  </a:lnTo>
                  <a:lnTo>
                    <a:pt x="120" y="41"/>
                  </a:lnTo>
                  <a:lnTo>
                    <a:pt x="120" y="42"/>
                  </a:lnTo>
                  <a:lnTo>
                    <a:pt x="123" y="45"/>
                  </a:lnTo>
                  <a:lnTo>
                    <a:pt x="123" y="47"/>
                  </a:lnTo>
                  <a:lnTo>
                    <a:pt x="124" y="47"/>
                  </a:lnTo>
                  <a:lnTo>
                    <a:pt x="126" y="45"/>
                  </a:lnTo>
                  <a:lnTo>
                    <a:pt x="126" y="44"/>
                  </a:lnTo>
                  <a:lnTo>
                    <a:pt x="127" y="44"/>
                  </a:lnTo>
                  <a:lnTo>
                    <a:pt x="129" y="44"/>
                  </a:lnTo>
                  <a:lnTo>
                    <a:pt x="130" y="44"/>
                  </a:lnTo>
                  <a:lnTo>
                    <a:pt x="130" y="45"/>
                  </a:lnTo>
                  <a:lnTo>
                    <a:pt x="130" y="47"/>
                  </a:lnTo>
                  <a:lnTo>
                    <a:pt x="132" y="47"/>
                  </a:lnTo>
                  <a:lnTo>
                    <a:pt x="130" y="47"/>
                  </a:lnTo>
                  <a:lnTo>
                    <a:pt x="130" y="48"/>
                  </a:lnTo>
                  <a:lnTo>
                    <a:pt x="132" y="48"/>
                  </a:lnTo>
                  <a:lnTo>
                    <a:pt x="132" y="50"/>
                  </a:lnTo>
                  <a:lnTo>
                    <a:pt x="132" y="52"/>
                  </a:lnTo>
                  <a:lnTo>
                    <a:pt x="132" y="53"/>
                  </a:lnTo>
                  <a:lnTo>
                    <a:pt x="133" y="52"/>
                  </a:lnTo>
                  <a:lnTo>
                    <a:pt x="133" y="50"/>
                  </a:lnTo>
                  <a:lnTo>
                    <a:pt x="135" y="50"/>
                  </a:lnTo>
                  <a:lnTo>
                    <a:pt x="136" y="50"/>
                  </a:lnTo>
                  <a:lnTo>
                    <a:pt x="136" y="48"/>
                  </a:lnTo>
                  <a:lnTo>
                    <a:pt x="136" y="47"/>
                  </a:lnTo>
                  <a:lnTo>
                    <a:pt x="136" y="45"/>
                  </a:lnTo>
                  <a:lnTo>
                    <a:pt x="136" y="44"/>
                  </a:lnTo>
                  <a:lnTo>
                    <a:pt x="136" y="42"/>
                  </a:lnTo>
                  <a:lnTo>
                    <a:pt x="135" y="42"/>
                  </a:lnTo>
                  <a:lnTo>
                    <a:pt x="136" y="42"/>
                  </a:lnTo>
                  <a:lnTo>
                    <a:pt x="135" y="42"/>
                  </a:lnTo>
                  <a:lnTo>
                    <a:pt x="136" y="42"/>
                  </a:lnTo>
                  <a:lnTo>
                    <a:pt x="136" y="41"/>
                  </a:lnTo>
                  <a:lnTo>
                    <a:pt x="135" y="41"/>
                  </a:lnTo>
                  <a:lnTo>
                    <a:pt x="135" y="39"/>
                  </a:lnTo>
                  <a:lnTo>
                    <a:pt x="136" y="39"/>
                  </a:lnTo>
                  <a:lnTo>
                    <a:pt x="138" y="39"/>
                  </a:lnTo>
                  <a:lnTo>
                    <a:pt x="139" y="39"/>
                  </a:lnTo>
                  <a:lnTo>
                    <a:pt x="142" y="39"/>
                  </a:lnTo>
                  <a:lnTo>
                    <a:pt x="144" y="39"/>
                  </a:lnTo>
                  <a:lnTo>
                    <a:pt x="147" y="39"/>
                  </a:lnTo>
                  <a:lnTo>
                    <a:pt x="147" y="38"/>
                  </a:lnTo>
                  <a:lnTo>
                    <a:pt x="148" y="38"/>
                  </a:lnTo>
                  <a:lnTo>
                    <a:pt x="150" y="38"/>
                  </a:lnTo>
                  <a:lnTo>
                    <a:pt x="150" y="35"/>
                  </a:lnTo>
                  <a:lnTo>
                    <a:pt x="150" y="33"/>
                  </a:lnTo>
                  <a:lnTo>
                    <a:pt x="150" y="32"/>
                  </a:lnTo>
                  <a:lnTo>
                    <a:pt x="151" y="32"/>
                  </a:lnTo>
                  <a:lnTo>
                    <a:pt x="153" y="32"/>
                  </a:lnTo>
                  <a:lnTo>
                    <a:pt x="155" y="32"/>
                  </a:lnTo>
                  <a:lnTo>
                    <a:pt x="155" y="30"/>
                  </a:lnTo>
                  <a:lnTo>
                    <a:pt x="155" y="29"/>
                  </a:lnTo>
                  <a:lnTo>
                    <a:pt x="155" y="27"/>
                  </a:lnTo>
                  <a:lnTo>
                    <a:pt x="153" y="26"/>
                  </a:lnTo>
                  <a:lnTo>
                    <a:pt x="151" y="23"/>
                  </a:lnTo>
                  <a:lnTo>
                    <a:pt x="151" y="21"/>
                  </a:lnTo>
                  <a:lnTo>
                    <a:pt x="150" y="21"/>
                  </a:lnTo>
                  <a:lnTo>
                    <a:pt x="150" y="20"/>
                  </a:lnTo>
                  <a:lnTo>
                    <a:pt x="150" y="18"/>
                  </a:lnTo>
                  <a:lnTo>
                    <a:pt x="150" y="17"/>
                  </a:lnTo>
                  <a:lnTo>
                    <a:pt x="151" y="15"/>
                  </a:lnTo>
                  <a:lnTo>
                    <a:pt x="153" y="15"/>
                  </a:lnTo>
                  <a:lnTo>
                    <a:pt x="155" y="15"/>
                  </a:lnTo>
                  <a:lnTo>
                    <a:pt x="156" y="14"/>
                  </a:lnTo>
                  <a:lnTo>
                    <a:pt x="158" y="12"/>
                  </a:lnTo>
                  <a:lnTo>
                    <a:pt x="159" y="11"/>
                  </a:lnTo>
                  <a:lnTo>
                    <a:pt x="159" y="9"/>
                  </a:lnTo>
                  <a:lnTo>
                    <a:pt x="161" y="11"/>
                  </a:lnTo>
                  <a:lnTo>
                    <a:pt x="161" y="12"/>
                  </a:lnTo>
                  <a:lnTo>
                    <a:pt x="164" y="12"/>
                  </a:lnTo>
                  <a:lnTo>
                    <a:pt x="165" y="12"/>
                  </a:lnTo>
                  <a:lnTo>
                    <a:pt x="167" y="12"/>
                  </a:lnTo>
                  <a:lnTo>
                    <a:pt x="167" y="11"/>
                  </a:lnTo>
                  <a:lnTo>
                    <a:pt x="167" y="9"/>
                  </a:lnTo>
                  <a:lnTo>
                    <a:pt x="167" y="8"/>
                  </a:lnTo>
                  <a:lnTo>
                    <a:pt x="168" y="9"/>
                  </a:lnTo>
                  <a:lnTo>
                    <a:pt x="170" y="9"/>
                  </a:lnTo>
                  <a:lnTo>
                    <a:pt x="171" y="8"/>
                  </a:lnTo>
                  <a:lnTo>
                    <a:pt x="171" y="9"/>
                  </a:lnTo>
                  <a:lnTo>
                    <a:pt x="173" y="9"/>
                  </a:lnTo>
                  <a:lnTo>
                    <a:pt x="171" y="11"/>
                  </a:lnTo>
                  <a:lnTo>
                    <a:pt x="173" y="11"/>
                  </a:lnTo>
                  <a:lnTo>
                    <a:pt x="173" y="12"/>
                  </a:lnTo>
                  <a:lnTo>
                    <a:pt x="173" y="14"/>
                  </a:lnTo>
                  <a:lnTo>
                    <a:pt x="174" y="17"/>
                  </a:lnTo>
                  <a:lnTo>
                    <a:pt x="174" y="18"/>
                  </a:lnTo>
                  <a:lnTo>
                    <a:pt x="176" y="17"/>
                  </a:lnTo>
                  <a:lnTo>
                    <a:pt x="177" y="17"/>
                  </a:lnTo>
                  <a:lnTo>
                    <a:pt x="177" y="15"/>
                  </a:lnTo>
                  <a:lnTo>
                    <a:pt x="177" y="14"/>
                  </a:lnTo>
                  <a:lnTo>
                    <a:pt x="179" y="14"/>
                  </a:lnTo>
                  <a:lnTo>
                    <a:pt x="177" y="14"/>
                  </a:lnTo>
                  <a:lnTo>
                    <a:pt x="179" y="14"/>
                  </a:lnTo>
                  <a:lnTo>
                    <a:pt x="179" y="12"/>
                  </a:lnTo>
                  <a:lnTo>
                    <a:pt x="179" y="11"/>
                  </a:lnTo>
                  <a:lnTo>
                    <a:pt x="179" y="9"/>
                  </a:lnTo>
                  <a:lnTo>
                    <a:pt x="180" y="9"/>
                  </a:lnTo>
                  <a:lnTo>
                    <a:pt x="180" y="8"/>
                  </a:lnTo>
                  <a:lnTo>
                    <a:pt x="182" y="6"/>
                  </a:lnTo>
                  <a:lnTo>
                    <a:pt x="182" y="5"/>
                  </a:lnTo>
                  <a:lnTo>
                    <a:pt x="182" y="3"/>
                  </a:lnTo>
                  <a:lnTo>
                    <a:pt x="182" y="2"/>
                  </a:lnTo>
                  <a:lnTo>
                    <a:pt x="183" y="2"/>
                  </a:lnTo>
                  <a:lnTo>
                    <a:pt x="183" y="0"/>
                  </a:lnTo>
                  <a:lnTo>
                    <a:pt x="185" y="0"/>
                  </a:lnTo>
                  <a:lnTo>
                    <a:pt x="186" y="2"/>
                  </a:lnTo>
                  <a:lnTo>
                    <a:pt x="188" y="2"/>
                  </a:lnTo>
                  <a:lnTo>
                    <a:pt x="188" y="3"/>
                  </a:lnTo>
                  <a:lnTo>
                    <a:pt x="189" y="3"/>
                  </a:lnTo>
                  <a:lnTo>
                    <a:pt x="189" y="5"/>
                  </a:lnTo>
                  <a:lnTo>
                    <a:pt x="191" y="5"/>
                  </a:lnTo>
                  <a:lnTo>
                    <a:pt x="191" y="6"/>
                  </a:lnTo>
                  <a:lnTo>
                    <a:pt x="189" y="8"/>
                  </a:lnTo>
                  <a:lnTo>
                    <a:pt x="191" y="8"/>
                  </a:lnTo>
                  <a:lnTo>
                    <a:pt x="192" y="9"/>
                  </a:lnTo>
                  <a:lnTo>
                    <a:pt x="192" y="11"/>
                  </a:lnTo>
                  <a:lnTo>
                    <a:pt x="194" y="11"/>
                  </a:lnTo>
                  <a:lnTo>
                    <a:pt x="194" y="12"/>
                  </a:lnTo>
                  <a:lnTo>
                    <a:pt x="195" y="14"/>
                  </a:lnTo>
                  <a:lnTo>
                    <a:pt x="195" y="15"/>
                  </a:lnTo>
                  <a:lnTo>
                    <a:pt x="197" y="15"/>
                  </a:lnTo>
                  <a:lnTo>
                    <a:pt x="198" y="15"/>
                  </a:lnTo>
                  <a:lnTo>
                    <a:pt x="200" y="17"/>
                  </a:lnTo>
                  <a:lnTo>
                    <a:pt x="201" y="17"/>
                  </a:lnTo>
                  <a:lnTo>
                    <a:pt x="203" y="18"/>
                  </a:lnTo>
                  <a:lnTo>
                    <a:pt x="204" y="20"/>
                  </a:lnTo>
                  <a:lnTo>
                    <a:pt x="206" y="20"/>
                  </a:lnTo>
                  <a:lnTo>
                    <a:pt x="206" y="21"/>
                  </a:lnTo>
                  <a:lnTo>
                    <a:pt x="212" y="23"/>
                  </a:lnTo>
                  <a:lnTo>
                    <a:pt x="214" y="23"/>
                  </a:lnTo>
                  <a:lnTo>
                    <a:pt x="215" y="24"/>
                  </a:lnTo>
                  <a:lnTo>
                    <a:pt x="217" y="24"/>
                  </a:lnTo>
                  <a:lnTo>
                    <a:pt x="218" y="26"/>
                  </a:lnTo>
                  <a:lnTo>
                    <a:pt x="218" y="27"/>
                  </a:lnTo>
                  <a:lnTo>
                    <a:pt x="220" y="27"/>
                  </a:lnTo>
                  <a:lnTo>
                    <a:pt x="218" y="27"/>
                  </a:lnTo>
                  <a:lnTo>
                    <a:pt x="218" y="29"/>
                  </a:lnTo>
                  <a:lnTo>
                    <a:pt x="220" y="29"/>
                  </a:lnTo>
                  <a:lnTo>
                    <a:pt x="218" y="29"/>
                  </a:lnTo>
                  <a:lnTo>
                    <a:pt x="220" y="30"/>
                  </a:lnTo>
                  <a:lnTo>
                    <a:pt x="220" y="32"/>
                  </a:lnTo>
                  <a:lnTo>
                    <a:pt x="221" y="32"/>
                  </a:lnTo>
                  <a:lnTo>
                    <a:pt x="220" y="32"/>
                  </a:lnTo>
                  <a:lnTo>
                    <a:pt x="221" y="33"/>
                  </a:lnTo>
                  <a:lnTo>
                    <a:pt x="220" y="33"/>
                  </a:lnTo>
                  <a:lnTo>
                    <a:pt x="221" y="33"/>
                  </a:lnTo>
                  <a:lnTo>
                    <a:pt x="223" y="33"/>
                  </a:lnTo>
                  <a:lnTo>
                    <a:pt x="223" y="35"/>
                  </a:lnTo>
                  <a:lnTo>
                    <a:pt x="224" y="35"/>
                  </a:lnTo>
                  <a:lnTo>
                    <a:pt x="224" y="36"/>
                  </a:lnTo>
                  <a:lnTo>
                    <a:pt x="226" y="36"/>
                  </a:lnTo>
                  <a:lnTo>
                    <a:pt x="226" y="38"/>
                  </a:lnTo>
                  <a:lnTo>
                    <a:pt x="227" y="38"/>
                  </a:lnTo>
                  <a:lnTo>
                    <a:pt x="229" y="39"/>
                  </a:lnTo>
                  <a:lnTo>
                    <a:pt x="230" y="39"/>
                  </a:lnTo>
                  <a:lnTo>
                    <a:pt x="230" y="41"/>
                  </a:lnTo>
                  <a:lnTo>
                    <a:pt x="232" y="42"/>
                  </a:lnTo>
                  <a:lnTo>
                    <a:pt x="232" y="44"/>
                  </a:lnTo>
                  <a:lnTo>
                    <a:pt x="232" y="45"/>
                  </a:lnTo>
                  <a:lnTo>
                    <a:pt x="233" y="45"/>
                  </a:lnTo>
                  <a:lnTo>
                    <a:pt x="235" y="47"/>
                  </a:lnTo>
                  <a:lnTo>
                    <a:pt x="235" y="45"/>
                  </a:lnTo>
                  <a:lnTo>
                    <a:pt x="236" y="45"/>
                  </a:lnTo>
                  <a:lnTo>
                    <a:pt x="238" y="45"/>
                  </a:lnTo>
                  <a:lnTo>
                    <a:pt x="239" y="47"/>
                  </a:lnTo>
                  <a:lnTo>
                    <a:pt x="241" y="47"/>
                  </a:lnTo>
                  <a:lnTo>
                    <a:pt x="242" y="48"/>
                  </a:lnTo>
                  <a:lnTo>
                    <a:pt x="242" y="50"/>
                  </a:lnTo>
                  <a:lnTo>
                    <a:pt x="244" y="52"/>
                  </a:lnTo>
                  <a:lnTo>
                    <a:pt x="244" y="53"/>
                  </a:lnTo>
                  <a:lnTo>
                    <a:pt x="245" y="55"/>
                  </a:lnTo>
                  <a:lnTo>
                    <a:pt x="245" y="56"/>
                  </a:lnTo>
                  <a:lnTo>
                    <a:pt x="247" y="56"/>
                  </a:lnTo>
                  <a:lnTo>
                    <a:pt x="247" y="58"/>
                  </a:lnTo>
                  <a:lnTo>
                    <a:pt x="247" y="59"/>
                  </a:lnTo>
                  <a:lnTo>
                    <a:pt x="247" y="61"/>
                  </a:lnTo>
                  <a:lnTo>
                    <a:pt x="245" y="61"/>
                  </a:lnTo>
                  <a:lnTo>
                    <a:pt x="247" y="62"/>
                  </a:lnTo>
                  <a:lnTo>
                    <a:pt x="248" y="62"/>
                  </a:lnTo>
                  <a:lnTo>
                    <a:pt x="248" y="61"/>
                  </a:lnTo>
                  <a:lnTo>
                    <a:pt x="250" y="61"/>
                  </a:lnTo>
                  <a:lnTo>
                    <a:pt x="251" y="62"/>
                  </a:lnTo>
                  <a:lnTo>
                    <a:pt x="251" y="64"/>
                  </a:lnTo>
                  <a:lnTo>
                    <a:pt x="253" y="64"/>
                  </a:lnTo>
                  <a:lnTo>
                    <a:pt x="254" y="65"/>
                  </a:lnTo>
                  <a:lnTo>
                    <a:pt x="254" y="67"/>
                  </a:lnTo>
                  <a:lnTo>
                    <a:pt x="254" y="68"/>
                  </a:lnTo>
                  <a:lnTo>
                    <a:pt x="254" y="70"/>
                  </a:lnTo>
                  <a:lnTo>
                    <a:pt x="256" y="70"/>
                  </a:lnTo>
                  <a:lnTo>
                    <a:pt x="256" y="71"/>
                  </a:lnTo>
                  <a:lnTo>
                    <a:pt x="256" y="73"/>
                  </a:lnTo>
                  <a:lnTo>
                    <a:pt x="256" y="74"/>
                  </a:lnTo>
                  <a:lnTo>
                    <a:pt x="256" y="77"/>
                  </a:lnTo>
                  <a:lnTo>
                    <a:pt x="256" y="79"/>
                  </a:lnTo>
                  <a:lnTo>
                    <a:pt x="257" y="79"/>
                  </a:lnTo>
                  <a:lnTo>
                    <a:pt x="259" y="79"/>
                  </a:lnTo>
                  <a:lnTo>
                    <a:pt x="260" y="79"/>
                  </a:lnTo>
                  <a:lnTo>
                    <a:pt x="262" y="79"/>
                  </a:lnTo>
                  <a:lnTo>
                    <a:pt x="262" y="80"/>
                  </a:lnTo>
                  <a:lnTo>
                    <a:pt x="263" y="80"/>
                  </a:lnTo>
                  <a:lnTo>
                    <a:pt x="267" y="80"/>
                  </a:lnTo>
                  <a:lnTo>
                    <a:pt x="268" y="80"/>
                  </a:lnTo>
                  <a:lnTo>
                    <a:pt x="270" y="80"/>
                  </a:lnTo>
                  <a:lnTo>
                    <a:pt x="271" y="80"/>
                  </a:lnTo>
                  <a:lnTo>
                    <a:pt x="274" y="80"/>
                  </a:lnTo>
                  <a:lnTo>
                    <a:pt x="277" y="79"/>
                  </a:lnTo>
                  <a:lnTo>
                    <a:pt x="279" y="80"/>
                  </a:lnTo>
                  <a:lnTo>
                    <a:pt x="280" y="80"/>
                  </a:lnTo>
                  <a:lnTo>
                    <a:pt x="282" y="80"/>
                  </a:lnTo>
                  <a:lnTo>
                    <a:pt x="283" y="80"/>
                  </a:lnTo>
                  <a:lnTo>
                    <a:pt x="286" y="80"/>
                  </a:lnTo>
                  <a:lnTo>
                    <a:pt x="288" y="82"/>
                  </a:lnTo>
                  <a:lnTo>
                    <a:pt x="289" y="82"/>
                  </a:lnTo>
                  <a:lnTo>
                    <a:pt x="289" y="83"/>
                  </a:lnTo>
                  <a:lnTo>
                    <a:pt x="289" y="85"/>
                  </a:lnTo>
                  <a:lnTo>
                    <a:pt x="291" y="85"/>
                  </a:lnTo>
                  <a:lnTo>
                    <a:pt x="291" y="83"/>
                  </a:lnTo>
                  <a:lnTo>
                    <a:pt x="292" y="83"/>
                  </a:lnTo>
                  <a:lnTo>
                    <a:pt x="294" y="85"/>
                  </a:lnTo>
                  <a:lnTo>
                    <a:pt x="297" y="85"/>
                  </a:lnTo>
                  <a:lnTo>
                    <a:pt x="297" y="86"/>
                  </a:lnTo>
                  <a:lnTo>
                    <a:pt x="298" y="86"/>
                  </a:lnTo>
                  <a:lnTo>
                    <a:pt x="298" y="88"/>
                  </a:lnTo>
                  <a:lnTo>
                    <a:pt x="300" y="88"/>
                  </a:lnTo>
                  <a:lnTo>
                    <a:pt x="300" y="89"/>
                  </a:lnTo>
                  <a:lnTo>
                    <a:pt x="300" y="91"/>
                  </a:lnTo>
                  <a:lnTo>
                    <a:pt x="301" y="91"/>
                  </a:lnTo>
                  <a:lnTo>
                    <a:pt x="301" y="92"/>
                  </a:lnTo>
                  <a:lnTo>
                    <a:pt x="303" y="94"/>
                  </a:lnTo>
                  <a:lnTo>
                    <a:pt x="304" y="95"/>
                  </a:lnTo>
                  <a:lnTo>
                    <a:pt x="306" y="97"/>
                  </a:lnTo>
                  <a:lnTo>
                    <a:pt x="304" y="97"/>
                  </a:lnTo>
                  <a:lnTo>
                    <a:pt x="306" y="98"/>
                  </a:lnTo>
                  <a:lnTo>
                    <a:pt x="309" y="101"/>
                  </a:lnTo>
                  <a:lnTo>
                    <a:pt x="310" y="101"/>
                  </a:lnTo>
                  <a:lnTo>
                    <a:pt x="312" y="103"/>
                  </a:lnTo>
                  <a:lnTo>
                    <a:pt x="313" y="105"/>
                  </a:lnTo>
                  <a:lnTo>
                    <a:pt x="315" y="105"/>
                  </a:lnTo>
                  <a:lnTo>
                    <a:pt x="315" y="106"/>
                  </a:lnTo>
                  <a:lnTo>
                    <a:pt x="316" y="105"/>
                  </a:lnTo>
                  <a:lnTo>
                    <a:pt x="318" y="105"/>
                  </a:lnTo>
                  <a:lnTo>
                    <a:pt x="319" y="105"/>
                  </a:lnTo>
                  <a:lnTo>
                    <a:pt x="321" y="105"/>
                  </a:lnTo>
                  <a:lnTo>
                    <a:pt x="323" y="103"/>
                  </a:lnTo>
                  <a:lnTo>
                    <a:pt x="326" y="105"/>
                  </a:lnTo>
                  <a:lnTo>
                    <a:pt x="327" y="105"/>
                  </a:lnTo>
                  <a:lnTo>
                    <a:pt x="327" y="106"/>
                  </a:lnTo>
                  <a:lnTo>
                    <a:pt x="330" y="108"/>
                  </a:lnTo>
                  <a:lnTo>
                    <a:pt x="333" y="109"/>
                  </a:lnTo>
                  <a:lnTo>
                    <a:pt x="335" y="108"/>
                  </a:lnTo>
                  <a:lnTo>
                    <a:pt x="336" y="108"/>
                  </a:lnTo>
                  <a:lnTo>
                    <a:pt x="338" y="108"/>
                  </a:lnTo>
                  <a:lnTo>
                    <a:pt x="338" y="106"/>
                  </a:lnTo>
                  <a:lnTo>
                    <a:pt x="339" y="106"/>
                  </a:lnTo>
                  <a:lnTo>
                    <a:pt x="341" y="106"/>
                  </a:lnTo>
                  <a:lnTo>
                    <a:pt x="342" y="106"/>
                  </a:lnTo>
                  <a:lnTo>
                    <a:pt x="347" y="106"/>
                  </a:lnTo>
                  <a:lnTo>
                    <a:pt x="350" y="109"/>
                  </a:lnTo>
                  <a:lnTo>
                    <a:pt x="353" y="115"/>
                  </a:lnTo>
                  <a:lnTo>
                    <a:pt x="354" y="115"/>
                  </a:lnTo>
                  <a:lnTo>
                    <a:pt x="357" y="120"/>
                  </a:lnTo>
                  <a:lnTo>
                    <a:pt x="357" y="121"/>
                  </a:lnTo>
                  <a:lnTo>
                    <a:pt x="357" y="123"/>
                  </a:lnTo>
                  <a:lnTo>
                    <a:pt x="357" y="127"/>
                  </a:lnTo>
                  <a:lnTo>
                    <a:pt x="354" y="141"/>
                  </a:lnTo>
                  <a:lnTo>
                    <a:pt x="353" y="144"/>
                  </a:lnTo>
                  <a:lnTo>
                    <a:pt x="351" y="174"/>
                  </a:lnTo>
                  <a:lnTo>
                    <a:pt x="351" y="176"/>
                  </a:lnTo>
                  <a:lnTo>
                    <a:pt x="351" y="197"/>
                  </a:lnTo>
                  <a:lnTo>
                    <a:pt x="347" y="212"/>
                  </a:lnTo>
                  <a:lnTo>
                    <a:pt x="339" y="211"/>
                  </a:lnTo>
                  <a:lnTo>
                    <a:pt x="339" y="214"/>
                  </a:lnTo>
                  <a:lnTo>
                    <a:pt x="341" y="214"/>
                  </a:lnTo>
                  <a:lnTo>
                    <a:pt x="342" y="214"/>
                  </a:lnTo>
                  <a:lnTo>
                    <a:pt x="342" y="215"/>
                  </a:lnTo>
                  <a:lnTo>
                    <a:pt x="341" y="215"/>
                  </a:lnTo>
                  <a:lnTo>
                    <a:pt x="341" y="217"/>
                  </a:lnTo>
                  <a:lnTo>
                    <a:pt x="339" y="217"/>
                  </a:lnTo>
                  <a:lnTo>
                    <a:pt x="338" y="218"/>
                  </a:lnTo>
                  <a:lnTo>
                    <a:pt x="336" y="218"/>
                  </a:lnTo>
                  <a:lnTo>
                    <a:pt x="336" y="217"/>
                  </a:lnTo>
                  <a:lnTo>
                    <a:pt x="336" y="218"/>
                  </a:lnTo>
                  <a:lnTo>
                    <a:pt x="335" y="218"/>
                  </a:lnTo>
                  <a:lnTo>
                    <a:pt x="335" y="212"/>
                  </a:lnTo>
                  <a:lnTo>
                    <a:pt x="332" y="214"/>
                  </a:lnTo>
                  <a:lnTo>
                    <a:pt x="329" y="212"/>
                  </a:lnTo>
                  <a:lnTo>
                    <a:pt x="324" y="214"/>
                  </a:lnTo>
                  <a:lnTo>
                    <a:pt x="326" y="218"/>
                  </a:lnTo>
                  <a:lnTo>
                    <a:pt x="327" y="221"/>
                  </a:lnTo>
                  <a:lnTo>
                    <a:pt x="329" y="226"/>
                  </a:lnTo>
                  <a:lnTo>
                    <a:pt x="330" y="242"/>
                  </a:lnTo>
                  <a:lnTo>
                    <a:pt x="327" y="251"/>
                  </a:lnTo>
                  <a:lnTo>
                    <a:pt x="326" y="251"/>
                  </a:lnTo>
                  <a:lnTo>
                    <a:pt x="316" y="247"/>
                  </a:lnTo>
                  <a:lnTo>
                    <a:pt x="316" y="250"/>
                  </a:lnTo>
                  <a:lnTo>
                    <a:pt x="315" y="251"/>
                  </a:lnTo>
                  <a:lnTo>
                    <a:pt x="315" y="253"/>
                  </a:lnTo>
                  <a:lnTo>
                    <a:pt x="315" y="254"/>
                  </a:lnTo>
                  <a:lnTo>
                    <a:pt x="313" y="254"/>
                  </a:lnTo>
                  <a:lnTo>
                    <a:pt x="312" y="253"/>
                  </a:lnTo>
                  <a:lnTo>
                    <a:pt x="310" y="253"/>
                  </a:lnTo>
                  <a:lnTo>
                    <a:pt x="309" y="253"/>
                  </a:lnTo>
                  <a:lnTo>
                    <a:pt x="307" y="253"/>
                  </a:lnTo>
                  <a:lnTo>
                    <a:pt x="307" y="254"/>
                  </a:lnTo>
                  <a:lnTo>
                    <a:pt x="306" y="254"/>
                  </a:lnTo>
                  <a:lnTo>
                    <a:pt x="306" y="253"/>
                  </a:lnTo>
                  <a:lnTo>
                    <a:pt x="306" y="254"/>
                  </a:lnTo>
                  <a:lnTo>
                    <a:pt x="304" y="254"/>
                  </a:lnTo>
                  <a:lnTo>
                    <a:pt x="304" y="256"/>
                  </a:lnTo>
                  <a:lnTo>
                    <a:pt x="304" y="257"/>
                  </a:lnTo>
                  <a:lnTo>
                    <a:pt x="303" y="256"/>
                  </a:lnTo>
                  <a:lnTo>
                    <a:pt x="301" y="256"/>
                  </a:lnTo>
                  <a:lnTo>
                    <a:pt x="300" y="256"/>
                  </a:lnTo>
                  <a:lnTo>
                    <a:pt x="300" y="254"/>
                  </a:lnTo>
                  <a:lnTo>
                    <a:pt x="298" y="254"/>
                  </a:lnTo>
                  <a:lnTo>
                    <a:pt x="297" y="254"/>
                  </a:lnTo>
                  <a:lnTo>
                    <a:pt x="295" y="254"/>
                  </a:lnTo>
                  <a:lnTo>
                    <a:pt x="295" y="256"/>
                  </a:lnTo>
                  <a:lnTo>
                    <a:pt x="294" y="254"/>
                  </a:lnTo>
                  <a:lnTo>
                    <a:pt x="291" y="253"/>
                  </a:lnTo>
                  <a:lnTo>
                    <a:pt x="291" y="251"/>
                  </a:lnTo>
                  <a:lnTo>
                    <a:pt x="291" y="250"/>
                  </a:lnTo>
                  <a:lnTo>
                    <a:pt x="289" y="248"/>
                  </a:lnTo>
                  <a:lnTo>
                    <a:pt x="289" y="247"/>
                  </a:lnTo>
                  <a:lnTo>
                    <a:pt x="288" y="247"/>
                  </a:lnTo>
                  <a:lnTo>
                    <a:pt x="288" y="245"/>
                  </a:lnTo>
                  <a:lnTo>
                    <a:pt x="286" y="245"/>
                  </a:lnTo>
                  <a:lnTo>
                    <a:pt x="286" y="244"/>
                  </a:lnTo>
                  <a:lnTo>
                    <a:pt x="288" y="244"/>
                  </a:lnTo>
                  <a:lnTo>
                    <a:pt x="288" y="242"/>
                  </a:lnTo>
                  <a:lnTo>
                    <a:pt x="286" y="242"/>
                  </a:lnTo>
                  <a:lnTo>
                    <a:pt x="286" y="241"/>
                  </a:lnTo>
                  <a:lnTo>
                    <a:pt x="288" y="241"/>
                  </a:lnTo>
                  <a:lnTo>
                    <a:pt x="288" y="239"/>
                  </a:lnTo>
                  <a:lnTo>
                    <a:pt x="286" y="238"/>
                  </a:lnTo>
                  <a:lnTo>
                    <a:pt x="285" y="236"/>
                  </a:lnTo>
                  <a:lnTo>
                    <a:pt x="283" y="235"/>
                  </a:lnTo>
                  <a:lnTo>
                    <a:pt x="283" y="233"/>
                  </a:lnTo>
                  <a:lnTo>
                    <a:pt x="282" y="232"/>
                  </a:lnTo>
                  <a:lnTo>
                    <a:pt x="283" y="230"/>
                  </a:lnTo>
                  <a:lnTo>
                    <a:pt x="283" y="229"/>
                  </a:lnTo>
                  <a:lnTo>
                    <a:pt x="282" y="227"/>
                  </a:lnTo>
                  <a:lnTo>
                    <a:pt x="280" y="227"/>
                  </a:lnTo>
                  <a:lnTo>
                    <a:pt x="279" y="226"/>
                  </a:lnTo>
                  <a:lnTo>
                    <a:pt x="277" y="226"/>
                  </a:lnTo>
                  <a:lnTo>
                    <a:pt x="277" y="227"/>
                  </a:lnTo>
                  <a:lnTo>
                    <a:pt x="276" y="227"/>
                  </a:lnTo>
                  <a:lnTo>
                    <a:pt x="276" y="229"/>
                  </a:lnTo>
                  <a:lnTo>
                    <a:pt x="274" y="229"/>
                  </a:lnTo>
                  <a:lnTo>
                    <a:pt x="274" y="230"/>
                  </a:lnTo>
                  <a:lnTo>
                    <a:pt x="273" y="232"/>
                  </a:lnTo>
                  <a:lnTo>
                    <a:pt x="271" y="232"/>
                  </a:lnTo>
                  <a:lnTo>
                    <a:pt x="271" y="230"/>
                  </a:lnTo>
                  <a:lnTo>
                    <a:pt x="270" y="230"/>
                  </a:lnTo>
                  <a:lnTo>
                    <a:pt x="270" y="229"/>
                  </a:lnTo>
                  <a:lnTo>
                    <a:pt x="268" y="227"/>
                  </a:lnTo>
                  <a:lnTo>
                    <a:pt x="268" y="226"/>
                  </a:lnTo>
                  <a:lnTo>
                    <a:pt x="267" y="226"/>
                  </a:lnTo>
                  <a:lnTo>
                    <a:pt x="265" y="226"/>
                  </a:lnTo>
                  <a:lnTo>
                    <a:pt x="263" y="226"/>
                  </a:lnTo>
                  <a:lnTo>
                    <a:pt x="263" y="224"/>
                  </a:lnTo>
                  <a:lnTo>
                    <a:pt x="262" y="224"/>
                  </a:lnTo>
                  <a:lnTo>
                    <a:pt x="262" y="223"/>
                  </a:lnTo>
                  <a:lnTo>
                    <a:pt x="262" y="221"/>
                  </a:lnTo>
                  <a:lnTo>
                    <a:pt x="260" y="221"/>
                  </a:lnTo>
                  <a:lnTo>
                    <a:pt x="259" y="223"/>
                  </a:lnTo>
                  <a:lnTo>
                    <a:pt x="259" y="221"/>
                  </a:lnTo>
                  <a:lnTo>
                    <a:pt x="259" y="223"/>
                  </a:lnTo>
                  <a:lnTo>
                    <a:pt x="260" y="221"/>
                  </a:lnTo>
                  <a:lnTo>
                    <a:pt x="259" y="223"/>
                  </a:lnTo>
                  <a:lnTo>
                    <a:pt x="259" y="221"/>
                  </a:lnTo>
                  <a:lnTo>
                    <a:pt x="257" y="221"/>
                  </a:lnTo>
                  <a:lnTo>
                    <a:pt x="256" y="221"/>
                  </a:lnTo>
                  <a:lnTo>
                    <a:pt x="254" y="223"/>
                  </a:lnTo>
                  <a:lnTo>
                    <a:pt x="251" y="226"/>
                  </a:lnTo>
                  <a:lnTo>
                    <a:pt x="250" y="224"/>
                  </a:lnTo>
                  <a:lnTo>
                    <a:pt x="248" y="224"/>
                  </a:lnTo>
                  <a:lnTo>
                    <a:pt x="248" y="223"/>
                  </a:lnTo>
                  <a:lnTo>
                    <a:pt x="247" y="223"/>
                  </a:lnTo>
                  <a:lnTo>
                    <a:pt x="247" y="221"/>
                  </a:lnTo>
                  <a:lnTo>
                    <a:pt x="245" y="221"/>
                  </a:lnTo>
                  <a:lnTo>
                    <a:pt x="245" y="220"/>
                  </a:lnTo>
                  <a:lnTo>
                    <a:pt x="244" y="220"/>
                  </a:lnTo>
                  <a:lnTo>
                    <a:pt x="242" y="218"/>
                  </a:lnTo>
                  <a:lnTo>
                    <a:pt x="242" y="220"/>
                  </a:lnTo>
                  <a:lnTo>
                    <a:pt x="242" y="218"/>
                  </a:lnTo>
                  <a:lnTo>
                    <a:pt x="241" y="220"/>
                  </a:lnTo>
                  <a:lnTo>
                    <a:pt x="239" y="220"/>
                  </a:lnTo>
                  <a:lnTo>
                    <a:pt x="239" y="221"/>
                  </a:lnTo>
                  <a:lnTo>
                    <a:pt x="239" y="223"/>
                  </a:lnTo>
                  <a:lnTo>
                    <a:pt x="238" y="223"/>
                  </a:lnTo>
                  <a:lnTo>
                    <a:pt x="239" y="223"/>
                  </a:lnTo>
                  <a:lnTo>
                    <a:pt x="238" y="223"/>
                  </a:lnTo>
                  <a:lnTo>
                    <a:pt x="238" y="224"/>
                  </a:lnTo>
                  <a:lnTo>
                    <a:pt x="236" y="224"/>
                  </a:lnTo>
                  <a:lnTo>
                    <a:pt x="236" y="226"/>
                  </a:lnTo>
                  <a:lnTo>
                    <a:pt x="236" y="227"/>
                  </a:lnTo>
                  <a:lnTo>
                    <a:pt x="235" y="227"/>
                  </a:lnTo>
                  <a:lnTo>
                    <a:pt x="236" y="227"/>
                  </a:lnTo>
                  <a:lnTo>
                    <a:pt x="235" y="229"/>
                  </a:lnTo>
                  <a:lnTo>
                    <a:pt x="233" y="229"/>
                  </a:lnTo>
                  <a:lnTo>
                    <a:pt x="232" y="227"/>
                  </a:lnTo>
                  <a:lnTo>
                    <a:pt x="230" y="227"/>
                  </a:lnTo>
                  <a:lnTo>
                    <a:pt x="230" y="229"/>
                  </a:lnTo>
                  <a:lnTo>
                    <a:pt x="230" y="230"/>
                  </a:lnTo>
                  <a:lnTo>
                    <a:pt x="230" y="232"/>
                  </a:lnTo>
                  <a:lnTo>
                    <a:pt x="229" y="232"/>
                  </a:lnTo>
                  <a:lnTo>
                    <a:pt x="230" y="232"/>
                  </a:lnTo>
                  <a:lnTo>
                    <a:pt x="229" y="232"/>
                  </a:lnTo>
                  <a:lnTo>
                    <a:pt x="229" y="233"/>
                  </a:lnTo>
                  <a:lnTo>
                    <a:pt x="230" y="233"/>
                  </a:lnTo>
                  <a:lnTo>
                    <a:pt x="230" y="235"/>
                  </a:lnTo>
                  <a:lnTo>
                    <a:pt x="230" y="236"/>
                  </a:lnTo>
                  <a:lnTo>
                    <a:pt x="230" y="238"/>
                  </a:lnTo>
                  <a:lnTo>
                    <a:pt x="232" y="238"/>
                  </a:lnTo>
                  <a:lnTo>
                    <a:pt x="230" y="239"/>
                  </a:lnTo>
                  <a:lnTo>
                    <a:pt x="229" y="239"/>
                  </a:lnTo>
                  <a:lnTo>
                    <a:pt x="227" y="239"/>
                  </a:lnTo>
                  <a:lnTo>
                    <a:pt x="227" y="238"/>
                  </a:lnTo>
                  <a:lnTo>
                    <a:pt x="226" y="236"/>
                  </a:lnTo>
                  <a:lnTo>
                    <a:pt x="226" y="235"/>
                  </a:lnTo>
                  <a:lnTo>
                    <a:pt x="226" y="233"/>
                  </a:lnTo>
                  <a:lnTo>
                    <a:pt x="224" y="233"/>
                  </a:lnTo>
                  <a:lnTo>
                    <a:pt x="223" y="233"/>
                  </a:lnTo>
                  <a:lnTo>
                    <a:pt x="221" y="233"/>
                  </a:lnTo>
                  <a:lnTo>
                    <a:pt x="221" y="235"/>
                  </a:lnTo>
                  <a:lnTo>
                    <a:pt x="220" y="235"/>
                  </a:lnTo>
                  <a:lnTo>
                    <a:pt x="220" y="236"/>
                  </a:lnTo>
                  <a:lnTo>
                    <a:pt x="218" y="236"/>
                  </a:lnTo>
                  <a:lnTo>
                    <a:pt x="217" y="236"/>
                  </a:lnTo>
                  <a:lnTo>
                    <a:pt x="215" y="236"/>
                  </a:lnTo>
                  <a:lnTo>
                    <a:pt x="214" y="236"/>
                  </a:lnTo>
                  <a:lnTo>
                    <a:pt x="212" y="236"/>
                  </a:lnTo>
                  <a:lnTo>
                    <a:pt x="211" y="236"/>
                  </a:lnTo>
                  <a:lnTo>
                    <a:pt x="211" y="235"/>
                  </a:lnTo>
                  <a:lnTo>
                    <a:pt x="211" y="233"/>
                  </a:lnTo>
                  <a:lnTo>
                    <a:pt x="209" y="233"/>
                  </a:lnTo>
                  <a:lnTo>
                    <a:pt x="211" y="233"/>
                  </a:lnTo>
                  <a:lnTo>
                    <a:pt x="209" y="233"/>
                  </a:lnTo>
                  <a:lnTo>
                    <a:pt x="209" y="232"/>
                  </a:lnTo>
                  <a:lnTo>
                    <a:pt x="209" y="233"/>
                  </a:lnTo>
                  <a:lnTo>
                    <a:pt x="207" y="233"/>
                  </a:lnTo>
                  <a:lnTo>
                    <a:pt x="206" y="235"/>
                  </a:lnTo>
                  <a:lnTo>
                    <a:pt x="206" y="236"/>
                  </a:lnTo>
                  <a:lnTo>
                    <a:pt x="207" y="238"/>
                  </a:lnTo>
                  <a:lnTo>
                    <a:pt x="209" y="238"/>
                  </a:lnTo>
                  <a:lnTo>
                    <a:pt x="211" y="239"/>
                  </a:lnTo>
                  <a:lnTo>
                    <a:pt x="211" y="241"/>
                  </a:lnTo>
                  <a:lnTo>
                    <a:pt x="211" y="242"/>
                  </a:lnTo>
                  <a:lnTo>
                    <a:pt x="209" y="242"/>
                  </a:lnTo>
                  <a:lnTo>
                    <a:pt x="207" y="245"/>
                  </a:lnTo>
                  <a:lnTo>
                    <a:pt x="207" y="247"/>
                  </a:lnTo>
                  <a:lnTo>
                    <a:pt x="207" y="248"/>
                  </a:lnTo>
                  <a:lnTo>
                    <a:pt x="211" y="251"/>
                  </a:lnTo>
                  <a:lnTo>
                    <a:pt x="212" y="253"/>
                  </a:lnTo>
                  <a:lnTo>
                    <a:pt x="212" y="254"/>
                  </a:lnTo>
                  <a:lnTo>
                    <a:pt x="214" y="254"/>
                  </a:lnTo>
                  <a:lnTo>
                    <a:pt x="214" y="256"/>
                  </a:lnTo>
                  <a:lnTo>
                    <a:pt x="215" y="257"/>
                  </a:lnTo>
                  <a:lnTo>
                    <a:pt x="217" y="257"/>
                  </a:lnTo>
                  <a:lnTo>
                    <a:pt x="217" y="259"/>
                  </a:lnTo>
                  <a:lnTo>
                    <a:pt x="218" y="259"/>
                  </a:lnTo>
                  <a:lnTo>
                    <a:pt x="220" y="259"/>
                  </a:lnTo>
                  <a:lnTo>
                    <a:pt x="220" y="260"/>
                  </a:lnTo>
                  <a:lnTo>
                    <a:pt x="218" y="260"/>
                  </a:lnTo>
                  <a:lnTo>
                    <a:pt x="217" y="262"/>
                  </a:lnTo>
                  <a:lnTo>
                    <a:pt x="215" y="264"/>
                  </a:lnTo>
                  <a:lnTo>
                    <a:pt x="214" y="264"/>
                  </a:lnTo>
                  <a:lnTo>
                    <a:pt x="214" y="265"/>
                  </a:lnTo>
                  <a:lnTo>
                    <a:pt x="212" y="265"/>
                  </a:lnTo>
                  <a:lnTo>
                    <a:pt x="211" y="267"/>
                  </a:lnTo>
                  <a:lnTo>
                    <a:pt x="211" y="268"/>
                  </a:lnTo>
                  <a:lnTo>
                    <a:pt x="211" y="270"/>
                  </a:lnTo>
                  <a:lnTo>
                    <a:pt x="212" y="271"/>
                  </a:lnTo>
                  <a:lnTo>
                    <a:pt x="212" y="273"/>
                  </a:lnTo>
                  <a:lnTo>
                    <a:pt x="212" y="274"/>
                  </a:lnTo>
                  <a:lnTo>
                    <a:pt x="214" y="274"/>
                  </a:lnTo>
                  <a:lnTo>
                    <a:pt x="214" y="276"/>
                  </a:lnTo>
                  <a:lnTo>
                    <a:pt x="215" y="276"/>
                  </a:lnTo>
                  <a:lnTo>
                    <a:pt x="215" y="277"/>
                  </a:lnTo>
                  <a:lnTo>
                    <a:pt x="215" y="279"/>
                  </a:lnTo>
                  <a:lnTo>
                    <a:pt x="217" y="279"/>
                  </a:lnTo>
                  <a:lnTo>
                    <a:pt x="217" y="280"/>
                  </a:lnTo>
                  <a:lnTo>
                    <a:pt x="215" y="280"/>
                  </a:lnTo>
                  <a:lnTo>
                    <a:pt x="215" y="282"/>
                  </a:lnTo>
                  <a:lnTo>
                    <a:pt x="217" y="283"/>
                  </a:lnTo>
                  <a:lnTo>
                    <a:pt x="215" y="283"/>
                  </a:lnTo>
                  <a:lnTo>
                    <a:pt x="217" y="285"/>
                  </a:lnTo>
                  <a:lnTo>
                    <a:pt x="217" y="286"/>
                  </a:lnTo>
                  <a:lnTo>
                    <a:pt x="215" y="286"/>
                  </a:lnTo>
                  <a:lnTo>
                    <a:pt x="214" y="288"/>
                  </a:lnTo>
                  <a:lnTo>
                    <a:pt x="212" y="289"/>
                  </a:lnTo>
                  <a:lnTo>
                    <a:pt x="211" y="289"/>
                  </a:lnTo>
                  <a:lnTo>
                    <a:pt x="211" y="291"/>
                  </a:lnTo>
                  <a:lnTo>
                    <a:pt x="209" y="292"/>
                  </a:lnTo>
                  <a:lnTo>
                    <a:pt x="209" y="294"/>
                  </a:lnTo>
                  <a:lnTo>
                    <a:pt x="207" y="294"/>
                  </a:lnTo>
                  <a:lnTo>
                    <a:pt x="207" y="295"/>
                  </a:lnTo>
                  <a:lnTo>
                    <a:pt x="206" y="295"/>
                  </a:lnTo>
                  <a:lnTo>
                    <a:pt x="204" y="297"/>
                  </a:lnTo>
                  <a:lnTo>
                    <a:pt x="203" y="298"/>
                  </a:lnTo>
                  <a:lnTo>
                    <a:pt x="203" y="300"/>
                  </a:lnTo>
                  <a:lnTo>
                    <a:pt x="201" y="300"/>
                  </a:lnTo>
                  <a:lnTo>
                    <a:pt x="201" y="301"/>
                  </a:lnTo>
                  <a:lnTo>
                    <a:pt x="201" y="303"/>
                  </a:lnTo>
                  <a:lnTo>
                    <a:pt x="200" y="303"/>
                  </a:lnTo>
                  <a:lnTo>
                    <a:pt x="198" y="303"/>
                  </a:lnTo>
                  <a:lnTo>
                    <a:pt x="198" y="301"/>
                  </a:lnTo>
                  <a:lnTo>
                    <a:pt x="197" y="301"/>
                  </a:lnTo>
                  <a:lnTo>
                    <a:pt x="197" y="300"/>
                  </a:lnTo>
                  <a:lnTo>
                    <a:pt x="195" y="298"/>
                  </a:lnTo>
                  <a:lnTo>
                    <a:pt x="194" y="297"/>
                  </a:lnTo>
                  <a:lnTo>
                    <a:pt x="192" y="297"/>
                  </a:lnTo>
                  <a:lnTo>
                    <a:pt x="191" y="297"/>
                  </a:lnTo>
                  <a:lnTo>
                    <a:pt x="189" y="297"/>
                  </a:lnTo>
                  <a:lnTo>
                    <a:pt x="188" y="297"/>
                  </a:lnTo>
                  <a:lnTo>
                    <a:pt x="188" y="298"/>
                  </a:lnTo>
                  <a:lnTo>
                    <a:pt x="186" y="298"/>
                  </a:lnTo>
                  <a:lnTo>
                    <a:pt x="185" y="300"/>
                  </a:lnTo>
                  <a:lnTo>
                    <a:pt x="183" y="298"/>
                  </a:lnTo>
                  <a:lnTo>
                    <a:pt x="182" y="297"/>
                  </a:lnTo>
                  <a:lnTo>
                    <a:pt x="182" y="295"/>
                  </a:lnTo>
                  <a:lnTo>
                    <a:pt x="180" y="295"/>
                  </a:lnTo>
                  <a:lnTo>
                    <a:pt x="180" y="294"/>
                  </a:lnTo>
                  <a:lnTo>
                    <a:pt x="179" y="294"/>
                  </a:lnTo>
                  <a:lnTo>
                    <a:pt x="179" y="292"/>
                  </a:lnTo>
                  <a:lnTo>
                    <a:pt x="177" y="292"/>
                  </a:lnTo>
                  <a:lnTo>
                    <a:pt x="177" y="291"/>
                  </a:lnTo>
                  <a:lnTo>
                    <a:pt x="176" y="291"/>
                  </a:lnTo>
                  <a:lnTo>
                    <a:pt x="176" y="292"/>
                  </a:lnTo>
                  <a:lnTo>
                    <a:pt x="174" y="292"/>
                  </a:lnTo>
                  <a:lnTo>
                    <a:pt x="173" y="292"/>
                  </a:lnTo>
                  <a:lnTo>
                    <a:pt x="173" y="291"/>
                  </a:lnTo>
                  <a:lnTo>
                    <a:pt x="171" y="291"/>
                  </a:lnTo>
                  <a:lnTo>
                    <a:pt x="170" y="291"/>
                  </a:lnTo>
                  <a:lnTo>
                    <a:pt x="170" y="289"/>
                  </a:lnTo>
                  <a:lnTo>
                    <a:pt x="168" y="289"/>
                  </a:lnTo>
                  <a:lnTo>
                    <a:pt x="167" y="289"/>
                  </a:lnTo>
                  <a:lnTo>
                    <a:pt x="165" y="289"/>
                  </a:lnTo>
                  <a:lnTo>
                    <a:pt x="164" y="289"/>
                  </a:lnTo>
                  <a:lnTo>
                    <a:pt x="162" y="291"/>
                  </a:lnTo>
                  <a:lnTo>
                    <a:pt x="161" y="291"/>
                  </a:lnTo>
                  <a:lnTo>
                    <a:pt x="161" y="292"/>
                  </a:lnTo>
                  <a:lnTo>
                    <a:pt x="159" y="292"/>
                  </a:lnTo>
                  <a:lnTo>
                    <a:pt x="159" y="291"/>
                  </a:lnTo>
                  <a:lnTo>
                    <a:pt x="158" y="291"/>
                  </a:lnTo>
                  <a:lnTo>
                    <a:pt x="156" y="291"/>
                  </a:lnTo>
                  <a:lnTo>
                    <a:pt x="155" y="291"/>
                  </a:lnTo>
                  <a:lnTo>
                    <a:pt x="155" y="292"/>
                  </a:lnTo>
                  <a:lnTo>
                    <a:pt x="155" y="294"/>
                  </a:lnTo>
                  <a:lnTo>
                    <a:pt x="155" y="295"/>
                  </a:lnTo>
                  <a:lnTo>
                    <a:pt x="156" y="295"/>
                  </a:lnTo>
                  <a:lnTo>
                    <a:pt x="156" y="297"/>
                  </a:lnTo>
                  <a:lnTo>
                    <a:pt x="155" y="297"/>
                  </a:lnTo>
                  <a:lnTo>
                    <a:pt x="155" y="298"/>
                  </a:lnTo>
                  <a:lnTo>
                    <a:pt x="155" y="300"/>
                  </a:lnTo>
                  <a:lnTo>
                    <a:pt x="153" y="300"/>
                  </a:lnTo>
                  <a:lnTo>
                    <a:pt x="151" y="301"/>
                  </a:lnTo>
                  <a:lnTo>
                    <a:pt x="151" y="303"/>
                  </a:lnTo>
                  <a:lnTo>
                    <a:pt x="150" y="304"/>
                  </a:lnTo>
                  <a:lnTo>
                    <a:pt x="148" y="304"/>
                  </a:lnTo>
                  <a:lnTo>
                    <a:pt x="148" y="306"/>
                  </a:lnTo>
                  <a:lnTo>
                    <a:pt x="147" y="306"/>
                  </a:lnTo>
                  <a:lnTo>
                    <a:pt x="147" y="307"/>
                  </a:lnTo>
                  <a:lnTo>
                    <a:pt x="147" y="309"/>
                  </a:lnTo>
                  <a:lnTo>
                    <a:pt x="148" y="309"/>
                  </a:lnTo>
                  <a:lnTo>
                    <a:pt x="148" y="310"/>
                  </a:lnTo>
                  <a:lnTo>
                    <a:pt x="148" y="312"/>
                  </a:lnTo>
                  <a:lnTo>
                    <a:pt x="147" y="312"/>
                  </a:lnTo>
                  <a:lnTo>
                    <a:pt x="147" y="310"/>
                  </a:lnTo>
                  <a:lnTo>
                    <a:pt x="147" y="312"/>
                  </a:lnTo>
                  <a:lnTo>
                    <a:pt x="145" y="312"/>
                  </a:lnTo>
                  <a:lnTo>
                    <a:pt x="145" y="313"/>
                  </a:lnTo>
                  <a:lnTo>
                    <a:pt x="144" y="313"/>
                  </a:lnTo>
                  <a:lnTo>
                    <a:pt x="144" y="312"/>
                  </a:lnTo>
                  <a:lnTo>
                    <a:pt x="142" y="313"/>
                  </a:lnTo>
                  <a:lnTo>
                    <a:pt x="141" y="315"/>
                  </a:lnTo>
                  <a:lnTo>
                    <a:pt x="141" y="313"/>
                  </a:lnTo>
                  <a:lnTo>
                    <a:pt x="141" y="315"/>
                  </a:lnTo>
                  <a:lnTo>
                    <a:pt x="141" y="313"/>
                  </a:lnTo>
                  <a:lnTo>
                    <a:pt x="139" y="313"/>
                  </a:lnTo>
                  <a:lnTo>
                    <a:pt x="139" y="315"/>
                  </a:lnTo>
                  <a:lnTo>
                    <a:pt x="138" y="315"/>
                  </a:lnTo>
                  <a:lnTo>
                    <a:pt x="136" y="317"/>
                  </a:lnTo>
                  <a:lnTo>
                    <a:pt x="135" y="317"/>
                  </a:lnTo>
                  <a:lnTo>
                    <a:pt x="133" y="317"/>
                  </a:lnTo>
                  <a:lnTo>
                    <a:pt x="133" y="318"/>
                  </a:lnTo>
                  <a:lnTo>
                    <a:pt x="133" y="317"/>
                  </a:lnTo>
                  <a:lnTo>
                    <a:pt x="133" y="318"/>
                  </a:lnTo>
                  <a:lnTo>
                    <a:pt x="132" y="318"/>
                  </a:lnTo>
                  <a:lnTo>
                    <a:pt x="133" y="318"/>
                  </a:lnTo>
                  <a:lnTo>
                    <a:pt x="133" y="320"/>
                  </a:lnTo>
                  <a:lnTo>
                    <a:pt x="135" y="320"/>
                  </a:lnTo>
                  <a:lnTo>
                    <a:pt x="135" y="321"/>
                  </a:lnTo>
                  <a:lnTo>
                    <a:pt x="133" y="321"/>
                  </a:lnTo>
                  <a:lnTo>
                    <a:pt x="133" y="323"/>
                  </a:lnTo>
                  <a:lnTo>
                    <a:pt x="135" y="324"/>
                  </a:lnTo>
                  <a:lnTo>
                    <a:pt x="133" y="326"/>
                  </a:lnTo>
                  <a:lnTo>
                    <a:pt x="133" y="327"/>
                  </a:lnTo>
                  <a:lnTo>
                    <a:pt x="132" y="327"/>
                  </a:lnTo>
                  <a:lnTo>
                    <a:pt x="130" y="327"/>
                  </a:lnTo>
                  <a:lnTo>
                    <a:pt x="129" y="327"/>
                  </a:lnTo>
                  <a:lnTo>
                    <a:pt x="127" y="327"/>
                  </a:lnTo>
                  <a:lnTo>
                    <a:pt x="126" y="327"/>
                  </a:lnTo>
                  <a:lnTo>
                    <a:pt x="124" y="327"/>
                  </a:lnTo>
                  <a:lnTo>
                    <a:pt x="123" y="327"/>
                  </a:lnTo>
                  <a:lnTo>
                    <a:pt x="121" y="327"/>
                  </a:lnTo>
                  <a:lnTo>
                    <a:pt x="121" y="329"/>
                  </a:lnTo>
                  <a:lnTo>
                    <a:pt x="120" y="329"/>
                  </a:lnTo>
                  <a:lnTo>
                    <a:pt x="118" y="329"/>
                  </a:lnTo>
                  <a:lnTo>
                    <a:pt x="117" y="327"/>
                  </a:lnTo>
                  <a:lnTo>
                    <a:pt x="115" y="327"/>
                  </a:lnTo>
                  <a:lnTo>
                    <a:pt x="115" y="326"/>
                  </a:lnTo>
                  <a:lnTo>
                    <a:pt x="114" y="326"/>
                  </a:lnTo>
                  <a:lnTo>
                    <a:pt x="112" y="326"/>
                  </a:lnTo>
                  <a:lnTo>
                    <a:pt x="112" y="327"/>
                  </a:lnTo>
                  <a:lnTo>
                    <a:pt x="111" y="327"/>
                  </a:lnTo>
                  <a:lnTo>
                    <a:pt x="109" y="327"/>
                  </a:lnTo>
                  <a:lnTo>
                    <a:pt x="108" y="327"/>
                  </a:lnTo>
                  <a:lnTo>
                    <a:pt x="106" y="327"/>
                  </a:lnTo>
                  <a:lnTo>
                    <a:pt x="108" y="327"/>
                  </a:lnTo>
                  <a:lnTo>
                    <a:pt x="106" y="327"/>
                  </a:lnTo>
                  <a:lnTo>
                    <a:pt x="105" y="327"/>
                  </a:lnTo>
                  <a:lnTo>
                    <a:pt x="105" y="326"/>
                  </a:lnTo>
                  <a:lnTo>
                    <a:pt x="103" y="326"/>
                  </a:lnTo>
                  <a:lnTo>
                    <a:pt x="102" y="326"/>
                  </a:lnTo>
                  <a:lnTo>
                    <a:pt x="102" y="327"/>
                  </a:lnTo>
                  <a:lnTo>
                    <a:pt x="100" y="327"/>
                  </a:lnTo>
                  <a:lnTo>
                    <a:pt x="100" y="326"/>
                  </a:lnTo>
                  <a:lnTo>
                    <a:pt x="99" y="326"/>
                  </a:lnTo>
                  <a:lnTo>
                    <a:pt x="99" y="327"/>
                  </a:lnTo>
                  <a:lnTo>
                    <a:pt x="97" y="327"/>
                  </a:lnTo>
                  <a:lnTo>
                    <a:pt x="95" y="327"/>
                  </a:lnTo>
                  <a:lnTo>
                    <a:pt x="95" y="326"/>
                  </a:lnTo>
                  <a:lnTo>
                    <a:pt x="94" y="326"/>
                  </a:lnTo>
                  <a:lnTo>
                    <a:pt x="92" y="324"/>
                  </a:lnTo>
                  <a:lnTo>
                    <a:pt x="92" y="323"/>
                  </a:lnTo>
                  <a:lnTo>
                    <a:pt x="91" y="321"/>
                  </a:lnTo>
                  <a:lnTo>
                    <a:pt x="91" y="320"/>
                  </a:lnTo>
                  <a:lnTo>
                    <a:pt x="91" y="318"/>
                  </a:lnTo>
                  <a:lnTo>
                    <a:pt x="91" y="317"/>
                  </a:lnTo>
                  <a:lnTo>
                    <a:pt x="89" y="317"/>
                  </a:lnTo>
                  <a:lnTo>
                    <a:pt x="89" y="315"/>
                  </a:lnTo>
                  <a:lnTo>
                    <a:pt x="88" y="313"/>
                  </a:lnTo>
                  <a:lnTo>
                    <a:pt x="88" y="312"/>
                  </a:lnTo>
                  <a:lnTo>
                    <a:pt x="86" y="310"/>
                  </a:lnTo>
                  <a:lnTo>
                    <a:pt x="86" y="309"/>
                  </a:lnTo>
                  <a:lnTo>
                    <a:pt x="86" y="307"/>
                  </a:lnTo>
                  <a:lnTo>
                    <a:pt x="86" y="306"/>
                  </a:lnTo>
                  <a:lnTo>
                    <a:pt x="86" y="304"/>
                  </a:lnTo>
                  <a:lnTo>
                    <a:pt x="85" y="301"/>
                  </a:lnTo>
                  <a:lnTo>
                    <a:pt x="85" y="300"/>
                  </a:lnTo>
                  <a:lnTo>
                    <a:pt x="85" y="298"/>
                  </a:lnTo>
                  <a:lnTo>
                    <a:pt x="85" y="297"/>
                  </a:lnTo>
                  <a:lnTo>
                    <a:pt x="85" y="295"/>
                  </a:lnTo>
                  <a:lnTo>
                    <a:pt x="85" y="294"/>
                  </a:lnTo>
                  <a:lnTo>
                    <a:pt x="85" y="292"/>
                  </a:lnTo>
                  <a:lnTo>
                    <a:pt x="83" y="291"/>
                  </a:lnTo>
                  <a:lnTo>
                    <a:pt x="82" y="291"/>
                  </a:lnTo>
                  <a:lnTo>
                    <a:pt x="82" y="289"/>
                  </a:lnTo>
                  <a:lnTo>
                    <a:pt x="80" y="289"/>
                  </a:lnTo>
                  <a:lnTo>
                    <a:pt x="80" y="288"/>
                  </a:lnTo>
                  <a:lnTo>
                    <a:pt x="80" y="286"/>
                  </a:lnTo>
                  <a:lnTo>
                    <a:pt x="79" y="286"/>
                  </a:lnTo>
                  <a:lnTo>
                    <a:pt x="79" y="28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6B9E238F-EC90-58D5-6217-EB239089C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5854" y="4574255"/>
              <a:ext cx="338755" cy="339900"/>
            </a:xfrm>
            <a:custGeom>
              <a:avLst/>
              <a:gdLst>
                <a:gd name="T0" fmla="*/ 33 w 296"/>
                <a:gd name="T1" fmla="*/ 120 h 297"/>
                <a:gd name="T2" fmla="*/ 28 w 296"/>
                <a:gd name="T3" fmla="*/ 106 h 297"/>
                <a:gd name="T4" fmla="*/ 19 w 296"/>
                <a:gd name="T5" fmla="*/ 96 h 297"/>
                <a:gd name="T6" fmla="*/ 12 w 296"/>
                <a:gd name="T7" fmla="*/ 78 h 297"/>
                <a:gd name="T8" fmla="*/ 12 w 296"/>
                <a:gd name="T9" fmla="*/ 50 h 297"/>
                <a:gd name="T10" fmla="*/ 47 w 296"/>
                <a:gd name="T11" fmla="*/ 68 h 297"/>
                <a:gd name="T12" fmla="*/ 48 w 296"/>
                <a:gd name="T13" fmla="*/ 53 h 297"/>
                <a:gd name="T14" fmla="*/ 25 w 296"/>
                <a:gd name="T15" fmla="*/ 19 h 297"/>
                <a:gd name="T16" fmla="*/ 65 w 296"/>
                <a:gd name="T17" fmla="*/ 15 h 297"/>
                <a:gd name="T18" fmla="*/ 74 w 296"/>
                <a:gd name="T19" fmla="*/ 22 h 297"/>
                <a:gd name="T20" fmla="*/ 75 w 296"/>
                <a:gd name="T21" fmla="*/ 31 h 297"/>
                <a:gd name="T22" fmla="*/ 84 w 296"/>
                <a:gd name="T23" fmla="*/ 40 h 297"/>
                <a:gd name="T24" fmla="*/ 103 w 296"/>
                <a:gd name="T25" fmla="*/ 44 h 297"/>
                <a:gd name="T26" fmla="*/ 112 w 296"/>
                <a:gd name="T27" fmla="*/ 44 h 297"/>
                <a:gd name="T28" fmla="*/ 121 w 296"/>
                <a:gd name="T29" fmla="*/ 34 h 297"/>
                <a:gd name="T30" fmla="*/ 133 w 296"/>
                <a:gd name="T31" fmla="*/ 28 h 297"/>
                <a:gd name="T32" fmla="*/ 146 w 296"/>
                <a:gd name="T33" fmla="*/ 29 h 297"/>
                <a:gd name="T34" fmla="*/ 162 w 296"/>
                <a:gd name="T35" fmla="*/ 28 h 297"/>
                <a:gd name="T36" fmla="*/ 175 w 296"/>
                <a:gd name="T37" fmla="*/ 26 h 297"/>
                <a:gd name="T38" fmla="*/ 190 w 296"/>
                <a:gd name="T39" fmla="*/ 22 h 297"/>
                <a:gd name="T40" fmla="*/ 202 w 296"/>
                <a:gd name="T41" fmla="*/ 19 h 297"/>
                <a:gd name="T42" fmla="*/ 215 w 296"/>
                <a:gd name="T43" fmla="*/ 17 h 297"/>
                <a:gd name="T44" fmla="*/ 222 w 296"/>
                <a:gd name="T45" fmla="*/ 12 h 297"/>
                <a:gd name="T46" fmla="*/ 230 w 296"/>
                <a:gd name="T47" fmla="*/ 2 h 297"/>
                <a:gd name="T48" fmla="*/ 236 w 296"/>
                <a:gd name="T49" fmla="*/ 8 h 297"/>
                <a:gd name="T50" fmla="*/ 249 w 296"/>
                <a:gd name="T51" fmla="*/ 11 h 297"/>
                <a:gd name="T52" fmla="*/ 261 w 296"/>
                <a:gd name="T53" fmla="*/ 11 h 297"/>
                <a:gd name="T54" fmla="*/ 275 w 296"/>
                <a:gd name="T55" fmla="*/ 15 h 297"/>
                <a:gd name="T56" fmla="*/ 287 w 296"/>
                <a:gd name="T57" fmla="*/ 20 h 297"/>
                <a:gd name="T58" fmla="*/ 284 w 296"/>
                <a:gd name="T59" fmla="*/ 28 h 297"/>
                <a:gd name="T60" fmla="*/ 274 w 296"/>
                <a:gd name="T61" fmla="*/ 35 h 297"/>
                <a:gd name="T62" fmla="*/ 272 w 296"/>
                <a:gd name="T63" fmla="*/ 49 h 297"/>
                <a:gd name="T64" fmla="*/ 274 w 296"/>
                <a:gd name="T65" fmla="*/ 61 h 297"/>
                <a:gd name="T66" fmla="*/ 275 w 296"/>
                <a:gd name="T67" fmla="*/ 72 h 297"/>
                <a:gd name="T68" fmla="*/ 281 w 296"/>
                <a:gd name="T69" fmla="*/ 75 h 297"/>
                <a:gd name="T70" fmla="*/ 292 w 296"/>
                <a:gd name="T71" fmla="*/ 79 h 297"/>
                <a:gd name="T72" fmla="*/ 296 w 296"/>
                <a:gd name="T73" fmla="*/ 93 h 297"/>
                <a:gd name="T74" fmla="*/ 295 w 296"/>
                <a:gd name="T75" fmla="*/ 109 h 297"/>
                <a:gd name="T76" fmla="*/ 290 w 296"/>
                <a:gd name="T77" fmla="*/ 120 h 297"/>
                <a:gd name="T78" fmla="*/ 263 w 296"/>
                <a:gd name="T79" fmla="*/ 146 h 297"/>
                <a:gd name="T80" fmla="*/ 249 w 296"/>
                <a:gd name="T81" fmla="*/ 164 h 297"/>
                <a:gd name="T82" fmla="*/ 243 w 296"/>
                <a:gd name="T83" fmla="*/ 179 h 297"/>
                <a:gd name="T84" fmla="*/ 240 w 296"/>
                <a:gd name="T85" fmla="*/ 191 h 297"/>
                <a:gd name="T86" fmla="*/ 260 w 296"/>
                <a:gd name="T87" fmla="*/ 237 h 297"/>
                <a:gd name="T88" fmla="*/ 257 w 296"/>
                <a:gd name="T89" fmla="*/ 262 h 297"/>
                <a:gd name="T90" fmla="*/ 240 w 296"/>
                <a:gd name="T91" fmla="*/ 288 h 297"/>
                <a:gd name="T92" fmla="*/ 204 w 296"/>
                <a:gd name="T93" fmla="*/ 276 h 297"/>
                <a:gd name="T94" fmla="*/ 184 w 296"/>
                <a:gd name="T95" fmla="*/ 277 h 297"/>
                <a:gd name="T96" fmla="*/ 163 w 296"/>
                <a:gd name="T97" fmla="*/ 277 h 297"/>
                <a:gd name="T98" fmla="*/ 134 w 296"/>
                <a:gd name="T99" fmla="*/ 288 h 297"/>
                <a:gd name="T100" fmla="*/ 93 w 296"/>
                <a:gd name="T101" fmla="*/ 288 h 297"/>
                <a:gd name="T102" fmla="*/ 63 w 296"/>
                <a:gd name="T103" fmla="*/ 282 h 297"/>
                <a:gd name="T104" fmla="*/ 45 w 296"/>
                <a:gd name="T105" fmla="*/ 271 h 297"/>
                <a:gd name="T106" fmla="*/ 59 w 296"/>
                <a:gd name="T107" fmla="*/ 258 h 297"/>
                <a:gd name="T108" fmla="*/ 54 w 296"/>
                <a:gd name="T109" fmla="*/ 237 h 297"/>
                <a:gd name="T110" fmla="*/ 69 w 296"/>
                <a:gd name="T111" fmla="*/ 221 h 297"/>
                <a:gd name="T112" fmla="*/ 63 w 296"/>
                <a:gd name="T113" fmla="*/ 194 h 297"/>
                <a:gd name="T114" fmla="*/ 47 w 296"/>
                <a:gd name="T115" fmla="*/ 165 h 297"/>
                <a:gd name="T116" fmla="*/ 30 w 296"/>
                <a:gd name="T117" fmla="*/ 155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6" h="297">
                  <a:moveTo>
                    <a:pt x="40" y="132"/>
                  </a:moveTo>
                  <a:lnTo>
                    <a:pt x="40" y="131"/>
                  </a:lnTo>
                  <a:lnTo>
                    <a:pt x="39" y="131"/>
                  </a:lnTo>
                  <a:lnTo>
                    <a:pt x="39" y="129"/>
                  </a:lnTo>
                  <a:lnTo>
                    <a:pt x="37" y="128"/>
                  </a:lnTo>
                  <a:lnTo>
                    <a:pt x="37" y="126"/>
                  </a:lnTo>
                  <a:lnTo>
                    <a:pt x="36" y="126"/>
                  </a:lnTo>
                  <a:lnTo>
                    <a:pt x="34" y="126"/>
                  </a:lnTo>
                  <a:lnTo>
                    <a:pt x="33" y="125"/>
                  </a:lnTo>
                  <a:lnTo>
                    <a:pt x="33" y="123"/>
                  </a:lnTo>
                  <a:lnTo>
                    <a:pt x="33" y="121"/>
                  </a:lnTo>
                  <a:lnTo>
                    <a:pt x="33" y="120"/>
                  </a:lnTo>
                  <a:lnTo>
                    <a:pt x="31" y="120"/>
                  </a:lnTo>
                  <a:lnTo>
                    <a:pt x="31" y="118"/>
                  </a:lnTo>
                  <a:lnTo>
                    <a:pt x="31" y="117"/>
                  </a:lnTo>
                  <a:lnTo>
                    <a:pt x="31" y="115"/>
                  </a:lnTo>
                  <a:lnTo>
                    <a:pt x="31" y="114"/>
                  </a:lnTo>
                  <a:lnTo>
                    <a:pt x="31" y="112"/>
                  </a:lnTo>
                  <a:lnTo>
                    <a:pt x="30" y="112"/>
                  </a:lnTo>
                  <a:lnTo>
                    <a:pt x="30" y="111"/>
                  </a:lnTo>
                  <a:lnTo>
                    <a:pt x="30" y="109"/>
                  </a:lnTo>
                  <a:lnTo>
                    <a:pt x="28" y="109"/>
                  </a:lnTo>
                  <a:lnTo>
                    <a:pt x="28" y="108"/>
                  </a:lnTo>
                  <a:lnTo>
                    <a:pt x="28" y="106"/>
                  </a:lnTo>
                  <a:lnTo>
                    <a:pt x="27" y="106"/>
                  </a:lnTo>
                  <a:lnTo>
                    <a:pt x="27" y="105"/>
                  </a:lnTo>
                  <a:lnTo>
                    <a:pt x="27" y="103"/>
                  </a:lnTo>
                  <a:lnTo>
                    <a:pt x="25" y="103"/>
                  </a:lnTo>
                  <a:lnTo>
                    <a:pt x="25" y="102"/>
                  </a:lnTo>
                  <a:lnTo>
                    <a:pt x="24" y="102"/>
                  </a:lnTo>
                  <a:lnTo>
                    <a:pt x="24" y="100"/>
                  </a:lnTo>
                  <a:lnTo>
                    <a:pt x="22" y="100"/>
                  </a:lnTo>
                  <a:lnTo>
                    <a:pt x="22" y="99"/>
                  </a:lnTo>
                  <a:lnTo>
                    <a:pt x="21" y="97"/>
                  </a:lnTo>
                  <a:lnTo>
                    <a:pt x="21" y="96"/>
                  </a:lnTo>
                  <a:lnTo>
                    <a:pt x="19" y="96"/>
                  </a:lnTo>
                  <a:lnTo>
                    <a:pt x="19" y="94"/>
                  </a:lnTo>
                  <a:lnTo>
                    <a:pt x="19" y="93"/>
                  </a:lnTo>
                  <a:lnTo>
                    <a:pt x="19" y="91"/>
                  </a:lnTo>
                  <a:lnTo>
                    <a:pt x="18" y="91"/>
                  </a:lnTo>
                  <a:lnTo>
                    <a:pt x="16" y="90"/>
                  </a:lnTo>
                  <a:lnTo>
                    <a:pt x="16" y="88"/>
                  </a:lnTo>
                  <a:lnTo>
                    <a:pt x="15" y="87"/>
                  </a:lnTo>
                  <a:lnTo>
                    <a:pt x="15" y="84"/>
                  </a:lnTo>
                  <a:lnTo>
                    <a:pt x="15" y="82"/>
                  </a:lnTo>
                  <a:lnTo>
                    <a:pt x="13" y="81"/>
                  </a:lnTo>
                  <a:lnTo>
                    <a:pt x="13" y="78"/>
                  </a:lnTo>
                  <a:lnTo>
                    <a:pt x="12" y="78"/>
                  </a:lnTo>
                  <a:lnTo>
                    <a:pt x="12" y="76"/>
                  </a:lnTo>
                  <a:lnTo>
                    <a:pt x="12" y="75"/>
                  </a:lnTo>
                  <a:lnTo>
                    <a:pt x="12" y="72"/>
                  </a:lnTo>
                  <a:lnTo>
                    <a:pt x="12" y="68"/>
                  </a:lnTo>
                  <a:lnTo>
                    <a:pt x="10" y="67"/>
                  </a:lnTo>
                  <a:lnTo>
                    <a:pt x="12" y="65"/>
                  </a:lnTo>
                  <a:lnTo>
                    <a:pt x="10" y="62"/>
                  </a:lnTo>
                  <a:lnTo>
                    <a:pt x="4" y="55"/>
                  </a:lnTo>
                  <a:lnTo>
                    <a:pt x="0" y="52"/>
                  </a:lnTo>
                  <a:lnTo>
                    <a:pt x="0" y="49"/>
                  </a:lnTo>
                  <a:lnTo>
                    <a:pt x="1" y="47"/>
                  </a:lnTo>
                  <a:lnTo>
                    <a:pt x="12" y="50"/>
                  </a:lnTo>
                  <a:lnTo>
                    <a:pt x="13" y="50"/>
                  </a:lnTo>
                  <a:lnTo>
                    <a:pt x="21" y="55"/>
                  </a:lnTo>
                  <a:lnTo>
                    <a:pt x="27" y="59"/>
                  </a:lnTo>
                  <a:lnTo>
                    <a:pt x="31" y="61"/>
                  </a:lnTo>
                  <a:lnTo>
                    <a:pt x="33" y="64"/>
                  </a:lnTo>
                  <a:lnTo>
                    <a:pt x="34" y="65"/>
                  </a:lnTo>
                  <a:lnTo>
                    <a:pt x="34" y="67"/>
                  </a:lnTo>
                  <a:lnTo>
                    <a:pt x="36" y="68"/>
                  </a:lnTo>
                  <a:lnTo>
                    <a:pt x="39" y="67"/>
                  </a:lnTo>
                  <a:lnTo>
                    <a:pt x="42" y="67"/>
                  </a:lnTo>
                  <a:lnTo>
                    <a:pt x="45" y="68"/>
                  </a:lnTo>
                  <a:lnTo>
                    <a:pt x="47" y="68"/>
                  </a:lnTo>
                  <a:lnTo>
                    <a:pt x="48" y="70"/>
                  </a:lnTo>
                  <a:lnTo>
                    <a:pt x="50" y="68"/>
                  </a:lnTo>
                  <a:lnTo>
                    <a:pt x="51" y="67"/>
                  </a:lnTo>
                  <a:lnTo>
                    <a:pt x="53" y="65"/>
                  </a:lnTo>
                  <a:lnTo>
                    <a:pt x="53" y="64"/>
                  </a:lnTo>
                  <a:lnTo>
                    <a:pt x="54" y="62"/>
                  </a:lnTo>
                  <a:lnTo>
                    <a:pt x="54" y="61"/>
                  </a:lnTo>
                  <a:lnTo>
                    <a:pt x="54" y="59"/>
                  </a:lnTo>
                  <a:lnTo>
                    <a:pt x="53" y="58"/>
                  </a:lnTo>
                  <a:lnTo>
                    <a:pt x="51" y="56"/>
                  </a:lnTo>
                  <a:lnTo>
                    <a:pt x="48" y="55"/>
                  </a:lnTo>
                  <a:lnTo>
                    <a:pt x="48" y="53"/>
                  </a:lnTo>
                  <a:lnTo>
                    <a:pt x="47" y="53"/>
                  </a:lnTo>
                  <a:lnTo>
                    <a:pt x="45" y="53"/>
                  </a:lnTo>
                  <a:lnTo>
                    <a:pt x="44" y="52"/>
                  </a:lnTo>
                  <a:lnTo>
                    <a:pt x="44" y="50"/>
                  </a:lnTo>
                  <a:lnTo>
                    <a:pt x="44" y="47"/>
                  </a:lnTo>
                  <a:lnTo>
                    <a:pt x="37" y="41"/>
                  </a:lnTo>
                  <a:lnTo>
                    <a:pt x="33" y="37"/>
                  </a:lnTo>
                  <a:lnTo>
                    <a:pt x="27" y="29"/>
                  </a:lnTo>
                  <a:lnTo>
                    <a:pt x="27" y="28"/>
                  </a:lnTo>
                  <a:lnTo>
                    <a:pt x="13" y="17"/>
                  </a:lnTo>
                  <a:lnTo>
                    <a:pt x="18" y="11"/>
                  </a:lnTo>
                  <a:lnTo>
                    <a:pt x="25" y="19"/>
                  </a:lnTo>
                  <a:lnTo>
                    <a:pt x="30" y="14"/>
                  </a:lnTo>
                  <a:lnTo>
                    <a:pt x="39" y="6"/>
                  </a:lnTo>
                  <a:lnTo>
                    <a:pt x="50" y="14"/>
                  </a:lnTo>
                  <a:lnTo>
                    <a:pt x="54" y="15"/>
                  </a:lnTo>
                  <a:lnTo>
                    <a:pt x="54" y="17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0" y="19"/>
                  </a:lnTo>
                  <a:lnTo>
                    <a:pt x="65" y="15"/>
                  </a:lnTo>
                  <a:lnTo>
                    <a:pt x="66" y="15"/>
                  </a:lnTo>
                  <a:lnTo>
                    <a:pt x="65" y="15"/>
                  </a:lnTo>
                  <a:lnTo>
                    <a:pt x="66" y="15"/>
                  </a:lnTo>
                  <a:lnTo>
                    <a:pt x="66" y="17"/>
                  </a:lnTo>
                  <a:lnTo>
                    <a:pt x="68" y="17"/>
                  </a:lnTo>
                  <a:lnTo>
                    <a:pt x="69" y="17"/>
                  </a:lnTo>
                  <a:lnTo>
                    <a:pt x="69" y="19"/>
                  </a:lnTo>
                  <a:lnTo>
                    <a:pt x="71" y="19"/>
                  </a:lnTo>
                  <a:lnTo>
                    <a:pt x="72" y="19"/>
                  </a:lnTo>
                  <a:lnTo>
                    <a:pt x="74" y="19"/>
                  </a:lnTo>
                  <a:lnTo>
                    <a:pt x="74" y="20"/>
                  </a:lnTo>
                  <a:lnTo>
                    <a:pt x="72" y="20"/>
                  </a:lnTo>
                  <a:lnTo>
                    <a:pt x="72" y="22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4" y="23"/>
                  </a:lnTo>
                  <a:lnTo>
                    <a:pt x="74" y="25"/>
                  </a:lnTo>
                  <a:lnTo>
                    <a:pt x="74" y="26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4" y="28"/>
                  </a:lnTo>
                  <a:lnTo>
                    <a:pt x="74" y="29"/>
                  </a:lnTo>
                  <a:lnTo>
                    <a:pt x="72" y="29"/>
                  </a:lnTo>
                  <a:lnTo>
                    <a:pt x="72" y="31"/>
                  </a:lnTo>
                  <a:lnTo>
                    <a:pt x="74" y="31"/>
                  </a:lnTo>
                  <a:lnTo>
                    <a:pt x="75" y="31"/>
                  </a:lnTo>
                  <a:lnTo>
                    <a:pt x="74" y="32"/>
                  </a:lnTo>
                  <a:lnTo>
                    <a:pt x="74" y="34"/>
                  </a:lnTo>
                  <a:lnTo>
                    <a:pt x="72" y="35"/>
                  </a:lnTo>
                  <a:lnTo>
                    <a:pt x="72" y="37"/>
                  </a:lnTo>
                  <a:lnTo>
                    <a:pt x="74" y="37"/>
                  </a:lnTo>
                  <a:lnTo>
                    <a:pt x="75" y="37"/>
                  </a:lnTo>
                  <a:lnTo>
                    <a:pt x="75" y="38"/>
                  </a:lnTo>
                  <a:lnTo>
                    <a:pt x="77" y="40"/>
                  </a:lnTo>
                  <a:lnTo>
                    <a:pt x="78" y="40"/>
                  </a:lnTo>
                  <a:lnTo>
                    <a:pt x="80" y="40"/>
                  </a:lnTo>
                  <a:lnTo>
                    <a:pt x="83" y="40"/>
                  </a:lnTo>
                  <a:lnTo>
                    <a:pt x="84" y="40"/>
                  </a:lnTo>
                  <a:lnTo>
                    <a:pt x="86" y="40"/>
                  </a:lnTo>
                  <a:lnTo>
                    <a:pt x="87" y="41"/>
                  </a:lnTo>
                  <a:lnTo>
                    <a:pt x="89" y="41"/>
                  </a:lnTo>
                  <a:lnTo>
                    <a:pt x="90" y="41"/>
                  </a:lnTo>
                  <a:lnTo>
                    <a:pt x="92" y="41"/>
                  </a:lnTo>
                  <a:lnTo>
                    <a:pt x="93" y="41"/>
                  </a:lnTo>
                  <a:lnTo>
                    <a:pt x="95" y="41"/>
                  </a:lnTo>
                  <a:lnTo>
                    <a:pt x="96" y="41"/>
                  </a:lnTo>
                  <a:lnTo>
                    <a:pt x="98" y="41"/>
                  </a:lnTo>
                  <a:lnTo>
                    <a:pt x="100" y="41"/>
                  </a:lnTo>
                  <a:lnTo>
                    <a:pt x="101" y="43"/>
                  </a:lnTo>
                  <a:lnTo>
                    <a:pt x="103" y="44"/>
                  </a:lnTo>
                  <a:lnTo>
                    <a:pt x="104" y="44"/>
                  </a:lnTo>
                  <a:lnTo>
                    <a:pt x="104" y="46"/>
                  </a:lnTo>
                  <a:lnTo>
                    <a:pt x="104" y="47"/>
                  </a:lnTo>
                  <a:lnTo>
                    <a:pt x="104" y="49"/>
                  </a:lnTo>
                  <a:lnTo>
                    <a:pt x="106" y="49"/>
                  </a:lnTo>
                  <a:lnTo>
                    <a:pt x="107" y="49"/>
                  </a:lnTo>
                  <a:lnTo>
                    <a:pt x="109" y="49"/>
                  </a:lnTo>
                  <a:lnTo>
                    <a:pt x="109" y="47"/>
                  </a:lnTo>
                  <a:lnTo>
                    <a:pt x="110" y="47"/>
                  </a:lnTo>
                  <a:lnTo>
                    <a:pt x="110" y="46"/>
                  </a:lnTo>
                  <a:lnTo>
                    <a:pt x="112" y="46"/>
                  </a:lnTo>
                  <a:lnTo>
                    <a:pt x="112" y="44"/>
                  </a:lnTo>
                  <a:lnTo>
                    <a:pt x="113" y="44"/>
                  </a:lnTo>
                  <a:lnTo>
                    <a:pt x="113" y="43"/>
                  </a:lnTo>
                  <a:lnTo>
                    <a:pt x="115" y="41"/>
                  </a:lnTo>
                  <a:lnTo>
                    <a:pt x="113" y="41"/>
                  </a:lnTo>
                  <a:lnTo>
                    <a:pt x="113" y="40"/>
                  </a:lnTo>
                  <a:lnTo>
                    <a:pt x="115" y="40"/>
                  </a:lnTo>
                  <a:lnTo>
                    <a:pt x="116" y="38"/>
                  </a:lnTo>
                  <a:lnTo>
                    <a:pt x="118" y="37"/>
                  </a:lnTo>
                  <a:lnTo>
                    <a:pt x="119" y="37"/>
                  </a:lnTo>
                  <a:lnTo>
                    <a:pt x="119" y="35"/>
                  </a:lnTo>
                  <a:lnTo>
                    <a:pt x="121" y="35"/>
                  </a:lnTo>
                  <a:lnTo>
                    <a:pt x="121" y="34"/>
                  </a:lnTo>
                  <a:lnTo>
                    <a:pt x="122" y="34"/>
                  </a:lnTo>
                  <a:lnTo>
                    <a:pt x="124" y="34"/>
                  </a:lnTo>
                  <a:lnTo>
                    <a:pt x="125" y="34"/>
                  </a:lnTo>
                  <a:lnTo>
                    <a:pt x="127" y="34"/>
                  </a:lnTo>
                  <a:lnTo>
                    <a:pt x="127" y="32"/>
                  </a:lnTo>
                  <a:lnTo>
                    <a:pt x="128" y="32"/>
                  </a:lnTo>
                  <a:lnTo>
                    <a:pt x="128" y="31"/>
                  </a:lnTo>
                  <a:lnTo>
                    <a:pt x="130" y="31"/>
                  </a:lnTo>
                  <a:lnTo>
                    <a:pt x="130" y="29"/>
                  </a:lnTo>
                  <a:lnTo>
                    <a:pt x="131" y="29"/>
                  </a:lnTo>
                  <a:lnTo>
                    <a:pt x="131" y="28"/>
                  </a:lnTo>
                  <a:lnTo>
                    <a:pt x="133" y="28"/>
                  </a:lnTo>
                  <a:lnTo>
                    <a:pt x="134" y="28"/>
                  </a:lnTo>
                  <a:lnTo>
                    <a:pt x="136" y="28"/>
                  </a:lnTo>
                  <a:lnTo>
                    <a:pt x="137" y="26"/>
                  </a:lnTo>
                  <a:lnTo>
                    <a:pt x="139" y="26"/>
                  </a:lnTo>
                  <a:lnTo>
                    <a:pt x="140" y="26"/>
                  </a:lnTo>
                  <a:lnTo>
                    <a:pt x="142" y="26"/>
                  </a:lnTo>
                  <a:lnTo>
                    <a:pt x="142" y="25"/>
                  </a:lnTo>
                  <a:lnTo>
                    <a:pt x="143" y="25"/>
                  </a:lnTo>
                  <a:lnTo>
                    <a:pt x="145" y="25"/>
                  </a:lnTo>
                  <a:lnTo>
                    <a:pt x="145" y="26"/>
                  </a:lnTo>
                  <a:lnTo>
                    <a:pt x="146" y="28"/>
                  </a:lnTo>
                  <a:lnTo>
                    <a:pt x="146" y="29"/>
                  </a:lnTo>
                  <a:lnTo>
                    <a:pt x="148" y="29"/>
                  </a:lnTo>
                  <a:lnTo>
                    <a:pt x="148" y="31"/>
                  </a:lnTo>
                  <a:lnTo>
                    <a:pt x="148" y="29"/>
                  </a:lnTo>
                  <a:lnTo>
                    <a:pt x="149" y="29"/>
                  </a:lnTo>
                  <a:lnTo>
                    <a:pt x="151" y="29"/>
                  </a:lnTo>
                  <a:lnTo>
                    <a:pt x="152" y="29"/>
                  </a:lnTo>
                  <a:lnTo>
                    <a:pt x="152" y="31"/>
                  </a:lnTo>
                  <a:lnTo>
                    <a:pt x="154" y="31"/>
                  </a:lnTo>
                  <a:lnTo>
                    <a:pt x="156" y="31"/>
                  </a:lnTo>
                  <a:lnTo>
                    <a:pt x="157" y="29"/>
                  </a:lnTo>
                  <a:lnTo>
                    <a:pt x="159" y="29"/>
                  </a:lnTo>
                  <a:lnTo>
                    <a:pt x="162" y="28"/>
                  </a:lnTo>
                  <a:lnTo>
                    <a:pt x="162" y="29"/>
                  </a:lnTo>
                  <a:lnTo>
                    <a:pt x="163" y="29"/>
                  </a:lnTo>
                  <a:lnTo>
                    <a:pt x="165" y="28"/>
                  </a:lnTo>
                  <a:lnTo>
                    <a:pt x="166" y="28"/>
                  </a:lnTo>
                  <a:lnTo>
                    <a:pt x="168" y="28"/>
                  </a:lnTo>
                  <a:lnTo>
                    <a:pt x="169" y="28"/>
                  </a:lnTo>
                  <a:lnTo>
                    <a:pt x="171" y="28"/>
                  </a:lnTo>
                  <a:lnTo>
                    <a:pt x="171" y="26"/>
                  </a:lnTo>
                  <a:lnTo>
                    <a:pt x="171" y="28"/>
                  </a:lnTo>
                  <a:lnTo>
                    <a:pt x="172" y="26"/>
                  </a:lnTo>
                  <a:lnTo>
                    <a:pt x="174" y="26"/>
                  </a:lnTo>
                  <a:lnTo>
                    <a:pt x="175" y="26"/>
                  </a:lnTo>
                  <a:lnTo>
                    <a:pt x="177" y="25"/>
                  </a:lnTo>
                  <a:lnTo>
                    <a:pt x="178" y="25"/>
                  </a:lnTo>
                  <a:lnTo>
                    <a:pt x="180" y="25"/>
                  </a:lnTo>
                  <a:lnTo>
                    <a:pt x="181" y="23"/>
                  </a:lnTo>
                  <a:lnTo>
                    <a:pt x="183" y="23"/>
                  </a:lnTo>
                  <a:lnTo>
                    <a:pt x="183" y="22"/>
                  </a:lnTo>
                  <a:lnTo>
                    <a:pt x="184" y="22"/>
                  </a:lnTo>
                  <a:lnTo>
                    <a:pt x="186" y="22"/>
                  </a:lnTo>
                  <a:lnTo>
                    <a:pt x="187" y="22"/>
                  </a:lnTo>
                  <a:lnTo>
                    <a:pt x="189" y="22"/>
                  </a:lnTo>
                  <a:lnTo>
                    <a:pt x="189" y="20"/>
                  </a:lnTo>
                  <a:lnTo>
                    <a:pt x="190" y="22"/>
                  </a:lnTo>
                  <a:lnTo>
                    <a:pt x="192" y="22"/>
                  </a:lnTo>
                  <a:lnTo>
                    <a:pt x="193" y="23"/>
                  </a:lnTo>
                  <a:lnTo>
                    <a:pt x="195" y="23"/>
                  </a:lnTo>
                  <a:lnTo>
                    <a:pt x="196" y="23"/>
                  </a:lnTo>
                  <a:lnTo>
                    <a:pt x="198" y="23"/>
                  </a:lnTo>
                  <a:lnTo>
                    <a:pt x="199" y="23"/>
                  </a:lnTo>
                  <a:lnTo>
                    <a:pt x="199" y="25"/>
                  </a:lnTo>
                  <a:lnTo>
                    <a:pt x="201" y="23"/>
                  </a:lnTo>
                  <a:lnTo>
                    <a:pt x="201" y="22"/>
                  </a:lnTo>
                  <a:lnTo>
                    <a:pt x="202" y="22"/>
                  </a:lnTo>
                  <a:lnTo>
                    <a:pt x="202" y="20"/>
                  </a:lnTo>
                  <a:lnTo>
                    <a:pt x="202" y="19"/>
                  </a:lnTo>
                  <a:lnTo>
                    <a:pt x="204" y="19"/>
                  </a:lnTo>
                  <a:lnTo>
                    <a:pt x="204" y="20"/>
                  </a:lnTo>
                  <a:lnTo>
                    <a:pt x="204" y="19"/>
                  </a:lnTo>
                  <a:lnTo>
                    <a:pt x="205" y="19"/>
                  </a:lnTo>
                  <a:lnTo>
                    <a:pt x="207" y="19"/>
                  </a:lnTo>
                  <a:lnTo>
                    <a:pt x="208" y="19"/>
                  </a:lnTo>
                  <a:lnTo>
                    <a:pt x="208" y="17"/>
                  </a:lnTo>
                  <a:lnTo>
                    <a:pt x="210" y="17"/>
                  </a:lnTo>
                  <a:lnTo>
                    <a:pt x="212" y="17"/>
                  </a:lnTo>
                  <a:lnTo>
                    <a:pt x="213" y="17"/>
                  </a:lnTo>
                  <a:lnTo>
                    <a:pt x="215" y="15"/>
                  </a:lnTo>
                  <a:lnTo>
                    <a:pt x="215" y="17"/>
                  </a:lnTo>
                  <a:lnTo>
                    <a:pt x="216" y="17"/>
                  </a:lnTo>
                  <a:lnTo>
                    <a:pt x="218" y="17"/>
                  </a:lnTo>
                  <a:lnTo>
                    <a:pt x="219" y="17"/>
                  </a:lnTo>
                  <a:lnTo>
                    <a:pt x="219" y="15"/>
                  </a:lnTo>
                  <a:lnTo>
                    <a:pt x="221" y="15"/>
                  </a:lnTo>
                  <a:lnTo>
                    <a:pt x="221" y="17"/>
                  </a:lnTo>
                  <a:lnTo>
                    <a:pt x="221" y="15"/>
                  </a:lnTo>
                  <a:lnTo>
                    <a:pt x="222" y="15"/>
                  </a:lnTo>
                  <a:lnTo>
                    <a:pt x="221" y="15"/>
                  </a:lnTo>
                  <a:lnTo>
                    <a:pt x="222" y="15"/>
                  </a:lnTo>
                  <a:lnTo>
                    <a:pt x="222" y="14"/>
                  </a:lnTo>
                  <a:lnTo>
                    <a:pt x="222" y="12"/>
                  </a:lnTo>
                  <a:lnTo>
                    <a:pt x="224" y="12"/>
                  </a:lnTo>
                  <a:lnTo>
                    <a:pt x="224" y="11"/>
                  </a:lnTo>
                  <a:lnTo>
                    <a:pt x="224" y="9"/>
                  </a:lnTo>
                  <a:lnTo>
                    <a:pt x="225" y="9"/>
                  </a:lnTo>
                  <a:lnTo>
                    <a:pt x="225" y="8"/>
                  </a:lnTo>
                  <a:lnTo>
                    <a:pt x="225" y="6"/>
                  </a:lnTo>
                  <a:lnTo>
                    <a:pt x="225" y="5"/>
                  </a:lnTo>
                  <a:lnTo>
                    <a:pt x="227" y="5"/>
                  </a:lnTo>
                  <a:lnTo>
                    <a:pt x="227" y="3"/>
                  </a:lnTo>
                  <a:lnTo>
                    <a:pt x="227" y="2"/>
                  </a:lnTo>
                  <a:lnTo>
                    <a:pt x="228" y="2"/>
                  </a:lnTo>
                  <a:lnTo>
                    <a:pt x="230" y="2"/>
                  </a:lnTo>
                  <a:lnTo>
                    <a:pt x="230" y="0"/>
                  </a:lnTo>
                  <a:lnTo>
                    <a:pt x="231" y="0"/>
                  </a:lnTo>
                  <a:lnTo>
                    <a:pt x="231" y="2"/>
                  </a:lnTo>
                  <a:lnTo>
                    <a:pt x="233" y="2"/>
                  </a:lnTo>
                  <a:lnTo>
                    <a:pt x="234" y="2"/>
                  </a:lnTo>
                  <a:lnTo>
                    <a:pt x="234" y="3"/>
                  </a:lnTo>
                  <a:lnTo>
                    <a:pt x="234" y="5"/>
                  </a:lnTo>
                  <a:lnTo>
                    <a:pt x="234" y="6"/>
                  </a:lnTo>
                  <a:lnTo>
                    <a:pt x="236" y="6"/>
                  </a:lnTo>
                  <a:lnTo>
                    <a:pt x="236" y="8"/>
                  </a:lnTo>
                  <a:lnTo>
                    <a:pt x="236" y="6"/>
                  </a:lnTo>
                  <a:lnTo>
                    <a:pt x="236" y="8"/>
                  </a:lnTo>
                  <a:lnTo>
                    <a:pt x="237" y="8"/>
                  </a:lnTo>
                  <a:lnTo>
                    <a:pt x="239" y="8"/>
                  </a:lnTo>
                  <a:lnTo>
                    <a:pt x="240" y="8"/>
                  </a:lnTo>
                  <a:lnTo>
                    <a:pt x="240" y="9"/>
                  </a:lnTo>
                  <a:lnTo>
                    <a:pt x="242" y="9"/>
                  </a:lnTo>
                  <a:lnTo>
                    <a:pt x="242" y="11"/>
                  </a:lnTo>
                  <a:lnTo>
                    <a:pt x="243" y="11"/>
                  </a:lnTo>
                  <a:lnTo>
                    <a:pt x="245" y="11"/>
                  </a:lnTo>
                  <a:lnTo>
                    <a:pt x="245" y="9"/>
                  </a:lnTo>
                  <a:lnTo>
                    <a:pt x="246" y="9"/>
                  </a:lnTo>
                  <a:lnTo>
                    <a:pt x="248" y="11"/>
                  </a:lnTo>
                  <a:lnTo>
                    <a:pt x="249" y="11"/>
                  </a:lnTo>
                  <a:lnTo>
                    <a:pt x="251" y="11"/>
                  </a:lnTo>
                  <a:lnTo>
                    <a:pt x="252" y="11"/>
                  </a:lnTo>
                  <a:lnTo>
                    <a:pt x="252" y="9"/>
                  </a:lnTo>
                  <a:lnTo>
                    <a:pt x="254" y="9"/>
                  </a:lnTo>
                  <a:lnTo>
                    <a:pt x="254" y="8"/>
                  </a:lnTo>
                  <a:lnTo>
                    <a:pt x="255" y="8"/>
                  </a:lnTo>
                  <a:lnTo>
                    <a:pt x="255" y="9"/>
                  </a:lnTo>
                  <a:lnTo>
                    <a:pt x="257" y="9"/>
                  </a:lnTo>
                  <a:lnTo>
                    <a:pt x="258" y="9"/>
                  </a:lnTo>
                  <a:lnTo>
                    <a:pt x="258" y="11"/>
                  </a:lnTo>
                  <a:lnTo>
                    <a:pt x="260" y="11"/>
                  </a:lnTo>
                  <a:lnTo>
                    <a:pt x="261" y="11"/>
                  </a:lnTo>
                  <a:lnTo>
                    <a:pt x="263" y="11"/>
                  </a:lnTo>
                  <a:lnTo>
                    <a:pt x="263" y="12"/>
                  </a:lnTo>
                  <a:lnTo>
                    <a:pt x="264" y="12"/>
                  </a:lnTo>
                  <a:lnTo>
                    <a:pt x="264" y="14"/>
                  </a:lnTo>
                  <a:lnTo>
                    <a:pt x="266" y="14"/>
                  </a:lnTo>
                  <a:lnTo>
                    <a:pt x="267" y="14"/>
                  </a:lnTo>
                  <a:lnTo>
                    <a:pt x="269" y="14"/>
                  </a:lnTo>
                  <a:lnTo>
                    <a:pt x="269" y="15"/>
                  </a:lnTo>
                  <a:lnTo>
                    <a:pt x="271" y="15"/>
                  </a:lnTo>
                  <a:lnTo>
                    <a:pt x="272" y="15"/>
                  </a:lnTo>
                  <a:lnTo>
                    <a:pt x="274" y="15"/>
                  </a:lnTo>
                  <a:lnTo>
                    <a:pt x="275" y="15"/>
                  </a:lnTo>
                  <a:lnTo>
                    <a:pt x="275" y="17"/>
                  </a:lnTo>
                  <a:lnTo>
                    <a:pt x="277" y="17"/>
                  </a:lnTo>
                  <a:lnTo>
                    <a:pt x="278" y="17"/>
                  </a:lnTo>
                  <a:lnTo>
                    <a:pt x="280" y="17"/>
                  </a:lnTo>
                  <a:lnTo>
                    <a:pt x="281" y="17"/>
                  </a:lnTo>
                  <a:lnTo>
                    <a:pt x="281" y="19"/>
                  </a:lnTo>
                  <a:lnTo>
                    <a:pt x="283" y="19"/>
                  </a:lnTo>
                  <a:lnTo>
                    <a:pt x="284" y="19"/>
                  </a:lnTo>
                  <a:lnTo>
                    <a:pt x="286" y="19"/>
                  </a:lnTo>
                  <a:lnTo>
                    <a:pt x="287" y="20"/>
                  </a:lnTo>
                  <a:lnTo>
                    <a:pt x="289" y="20"/>
                  </a:lnTo>
                  <a:lnTo>
                    <a:pt x="287" y="20"/>
                  </a:lnTo>
                  <a:lnTo>
                    <a:pt x="287" y="23"/>
                  </a:lnTo>
                  <a:lnTo>
                    <a:pt x="287" y="25"/>
                  </a:lnTo>
                  <a:lnTo>
                    <a:pt x="287" y="23"/>
                  </a:lnTo>
                  <a:lnTo>
                    <a:pt x="286" y="23"/>
                  </a:lnTo>
                  <a:lnTo>
                    <a:pt x="286" y="25"/>
                  </a:lnTo>
                  <a:lnTo>
                    <a:pt x="286" y="26"/>
                  </a:lnTo>
                  <a:lnTo>
                    <a:pt x="286" y="28"/>
                  </a:lnTo>
                  <a:lnTo>
                    <a:pt x="284" y="28"/>
                  </a:lnTo>
                  <a:lnTo>
                    <a:pt x="286" y="28"/>
                  </a:lnTo>
                  <a:lnTo>
                    <a:pt x="284" y="28"/>
                  </a:lnTo>
                  <a:lnTo>
                    <a:pt x="286" y="28"/>
                  </a:lnTo>
                  <a:lnTo>
                    <a:pt x="284" y="28"/>
                  </a:lnTo>
                  <a:lnTo>
                    <a:pt x="284" y="29"/>
                  </a:lnTo>
                  <a:lnTo>
                    <a:pt x="284" y="31"/>
                  </a:lnTo>
                  <a:lnTo>
                    <a:pt x="283" y="32"/>
                  </a:lnTo>
                  <a:lnTo>
                    <a:pt x="283" y="34"/>
                  </a:lnTo>
                  <a:lnTo>
                    <a:pt x="281" y="32"/>
                  </a:lnTo>
                  <a:lnTo>
                    <a:pt x="281" y="34"/>
                  </a:lnTo>
                  <a:lnTo>
                    <a:pt x="280" y="34"/>
                  </a:lnTo>
                  <a:lnTo>
                    <a:pt x="278" y="34"/>
                  </a:lnTo>
                  <a:lnTo>
                    <a:pt x="277" y="34"/>
                  </a:lnTo>
                  <a:lnTo>
                    <a:pt x="277" y="35"/>
                  </a:lnTo>
                  <a:lnTo>
                    <a:pt x="275" y="35"/>
                  </a:lnTo>
                  <a:lnTo>
                    <a:pt x="274" y="35"/>
                  </a:lnTo>
                  <a:lnTo>
                    <a:pt x="274" y="37"/>
                  </a:lnTo>
                  <a:lnTo>
                    <a:pt x="275" y="37"/>
                  </a:lnTo>
                  <a:lnTo>
                    <a:pt x="275" y="38"/>
                  </a:lnTo>
                  <a:lnTo>
                    <a:pt x="275" y="40"/>
                  </a:lnTo>
                  <a:lnTo>
                    <a:pt x="275" y="41"/>
                  </a:lnTo>
                  <a:lnTo>
                    <a:pt x="275" y="43"/>
                  </a:lnTo>
                  <a:lnTo>
                    <a:pt x="274" y="43"/>
                  </a:lnTo>
                  <a:lnTo>
                    <a:pt x="274" y="44"/>
                  </a:lnTo>
                  <a:lnTo>
                    <a:pt x="274" y="46"/>
                  </a:lnTo>
                  <a:lnTo>
                    <a:pt x="274" y="47"/>
                  </a:lnTo>
                  <a:lnTo>
                    <a:pt x="274" y="49"/>
                  </a:lnTo>
                  <a:lnTo>
                    <a:pt x="272" y="49"/>
                  </a:lnTo>
                  <a:lnTo>
                    <a:pt x="272" y="50"/>
                  </a:lnTo>
                  <a:lnTo>
                    <a:pt x="272" y="52"/>
                  </a:lnTo>
                  <a:lnTo>
                    <a:pt x="272" y="53"/>
                  </a:lnTo>
                  <a:lnTo>
                    <a:pt x="272" y="55"/>
                  </a:lnTo>
                  <a:lnTo>
                    <a:pt x="271" y="59"/>
                  </a:lnTo>
                  <a:lnTo>
                    <a:pt x="272" y="59"/>
                  </a:lnTo>
                  <a:lnTo>
                    <a:pt x="272" y="58"/>
                  </a:lnTo>
                  <a:lnTo>
                    <a:pt x="274" y="58"/>
                  </a:lnTo>
                  <a:lnTo>
                    <a:pt x="274" y="59"/>
                  </a:lnTo>
                  <a:lnTo>
                    <a:pt x="272" y="59"/>
                  </a:lnTo>
                  <a:lnTo>
                    <a:pt x="272" y="61"/>
                  </a:lnTo>
                  <a:lnTo>
                    <a:pt x="274" y="61"/>
                  </a:lnTo>
                  <a:lnTo>
                    <a:pt x="274" y="62"/>
                  </a:lnTo>
                  <a:lnTo>
                    <a:pt x="275" y="62"/>
                  </a:lnTo>
                  <a:lnTo>
                    <a:pt x="277" y="62"/>
                  </a:lnTo>
                  <a:lnTo>
                    <a:pt x="275" y="62"/>
                  </a:lnTo>
                  <a:lnTo>
                    <a:pt x="275" y="64"/>
                  </a:lnTo>
                  <a:lnTo>
                    <a:pt x="275" y="65"/>
                  </a:lnTo>
                  <a:lnTo>
                    <a:pt x="275" y="67"/>
                  </a:lnTo>
                  <a:lnTo>
                    <a:pt x="275" y="68"/>
                  </a:lnTo>
                  <a:lnTo>
                    <a:pt x="275" y="70"/>
                  </a:lnTo>
                  <a:lnTo>
                    <a:pt x="275" y="72"/>
                  </a:lnTo>
                  <a:lnTo>
                    <a:pt x="277" y="72"/>
                  </a:lnTo>
                  <a:lnTo>
                    <a:pt x="275" y="72"/>
                  </a:lnTo>
                  <a:lnTo>
                    <a:pt x="275" y="73"/>
                  </a:lnTo>
                  <a:lnTo>
                    <a:pt x="275" y="75"/>
                  </a:lnTo>
                  <a:lnTo>
                    <a:pt x="277" y="75"/>
                  </a:lnTo>
                  <a:lnTo>
                    <a:pt x="277" y="76"/>
                  </a:lnTo>
                  <a:lnTo>
                    <a:pt x="277" y="78"/>
                  </a:lnTo>
                  <a:lnTo>
                    <a:pt x="278" y="78"/>
                  </a:lnTo>
                  <a:lnTo>
                    <a:pt x="280" y="78"/>
                  </a:lnTo>
                  <a:lnTo>
                    <a:pt x="281" y="79"/>
                  </a:lnTo>
                  <a:lnTo>
                    <a:pt x="281" y="78"/>
                  </a:lnTo>
                  <a:lnTo>
                    <a:pt x="281" y="76"/>
                  </a:lnTo>
                  <a:lnTo>
                    <a:pt x="280" y="76"/>
                  </a:lnTo>
                  <a:lnTo>
                    <a:pt x="281" y="75"/>
                  </a:lnTo>
                  <a:lnTo>
                    <a:pt x="281" y="76"/>
                  </a:lnTo>
                  <a:lnTo>
                    <a:pt x="283" y="76"/>
                  </a:lnTo>
                  <a:lnTo>
                    <a:pt x="284" y="78"/>
                  </a:lnTo>
                  <a:lnTo>
                    <a:pt x="286" y="79"/>
                  </a:lnTo>
                  <a:lnTo>
                    <a:pt x="287" y="79"/>
                  </a:lnTo>
                  <a:lnTo>
                    <a:pt x="287" y="81"/>
                  </a:lnTo>
                  <a:lnTo>
                    <a:pt x="289" y="81"/>
                  </a:lnTo>
                  <a:lnTo>
                    <a:pt x="289" y="79"/>
                  </a:lnTo>
                  <a:lnTo>
                    <a:pt x="289" y="81"/>
                  </a:lnTo>
                  <a:lnTo>
                    <a:pt x="289" y="79"/>
                  </a:lnTo>
                  <a:lnTo>
                    <a:pt x="290" y="79"/>
                  </a:lnTo>
                  <a:lnTo>
                    <a:pt x="292" y="79"/>
                  </a:lnTo>
                  <a:lnTo>
                    <a:pt x="293" y="79"/>
                  </a:lnTo>
                  <a:lnTo>
                    <a:pt x="295" y="79"/>
                  </a:lnTo>
                  <a:lnTo>
                    <a:pt x="295" y="81"/>
                  </a:lnTo>
                  <a:lnTo>
                    <a:pt x="295" y="82"/>
                  </a:lnTo>
                  <a:lnTo>
                    <a:pt x="295" y="84"/>
                  </a:lnTo>
                  <a:lnTo>
                    <a:pt x="295" y="85"/>
                  </a:lnTo>
                  <a:lnTo>
                    <a:pt x="295" y="87"/>
                  </a:lnTo>
                  <a:lnTo>
                    <a:pt x="295" y="88"/>
                  </a:lnTo>
                  <a:lnTo>
                    <a:pt x="296" y="88"/>
                  </a:lnTo>
                  <a:lnTo>
                    <a:pt x="296" y="90"/>
                  </a:lnTo>
                  <a:lnTo>
                    <a:pt x="296" y="91"/>
                  </a:lnTo>
                  <a:lnTo>
                    <a:pt x="296" y="93"/>
                  </a:lnTo>
                  <a:lnTo>
                    <a:pt x="296" y="94"/>
                  </a:lnTo>
                  <a:lnTo>
                    <a:pt x="296" y="96"/>
                  </a:lnTo>
                  <a:lnTo>
                    <a:pt x="296" y="97"/>
                  </a:lnTo>
                  <a:lnTo>
                    <a:pt x="296" y="99"/>
                  </a:lnTo>
                  <a:lnTo>
                    <a:pt x="296" y="100"/>
                  </a:lnTo>
                  <a:lnTo>
                    <a:pt x="296" y="102"/>
                  </a:lnTo>
                  <a:lnTo>
                    <a:pt x="296" y="103"/>
                  </a:lnTo>
                  <a:lnTo>
                    <a:pt x="296" y="105"/>
                  </a:lnTo>
                  <a:lnTo>
                    <a:pt x="296" y="106"/>
                  </a:lnTo>
                  <a:lnTo>
                    <a:pt x="296" y="108"/>
                  </a:lnTo>
                  <a:lnTo>
                    <a:pt x="296" y="109"/>
                  </a:lnTo>
                  <a:lnTo>
                    <a:pt x="295" y="109"/>
                  </a:lnTo>
                  <a:lnTo>
                    <a:pt x="295" y="111"/>
                  </a:lnTo>
                  <a:lnTo>
                    <a:pt x="295" y="112"/>
                  </a:lnTo>
                  <a:lnTo>
                    <a:pt x="293" y="112"/>
                  </a:lnTo>
                  <a:lnTo>
                    <a:pt x="293" y="114"/>
                  </a:lnTo>
                  <a:lnTo>
                    <a:pt x="292" y="114"/>
                  </a:lnTo>
                  <a:lnTo>
                    <a:pt x="292" y="115"/>
                  </a:lnTo>
                  <a:lnTo>
                    <a:pt x="292" y="117"/>
                  </a:lnTo>
                  <a:lnTo>
                    <a:pt x="292" y="118"/>
                  </a:lnTo>
                  <a:lnTo>
                    <a:pt x="290" y="118"/>
                  </a:lnTo>
                  <a:lnTo>
                    <a:pt x="292" y="118"/>
                  </a:lnTo>
                  <a:lnTo>
                    <a:pt x="290" y="118"/>
                  </a:lnTo>
                  <a:lnTo>
                    <a:pt x="290" y="120"/>
                  </a:lnTo>
                  <a:lnTo>
                    <a:pt x="290" y="123"/>
                  </a:lnTo>
                  <a:lnTo>
                    <a:pt x="290" y="125"/>
                  </a:lnTo>
                  <a:lnTo>
                    <a:pt x="289" y="125"/>
                  </a:lnTo>
                  <a:lnTo>
                    <a:pt x="289" y="126"/>
                  </a:lnTo>
                  <a:lnTo>
                    <a:pt x="289" y="128"/>
                  </a:lnTo>
                  <a:lnTo>
                    <a:pt x="289" y="132"/>
                  </a:lnTo>
                  <a:lnTo>
                    <a:pt x="286" y="132"/>
                  </a:lnTo>
                  <a:lnTo>
                    <a:pt x="284" y="132"/>
                  </a:lnTo>
                  <a:lnTo>
                    <a:pt x="286" y="135"/>
                  </a:lnTo>
                  <a:lnTo>
                    <a:pt x="281" y="144"/>
                  </a:lnTo>
                  <a:lnTo>
                    <a:pt x="275" y="149"/>
                  </a:lnTo>
                  <a:lnTo>
                    <a:pt x="263" y="146"/>
                  </a:lnTo>
                  <a:lnTo>
                    <a:pt x="260" y="149"/>
                  </a:lnTo>
                  <a:lnTo>
                    <a:pt x="260" y="150"/>
                  </a:lnTo>
                  <a:lnTo>
                    <a:pt x="260" y="152"/>
                  </a:lnTo>
                  <a:lnTo>
                    <a:pt x="260" y="153"/>
                  </a:lnTo>
                  <a:lnTo>
                    <a:pt x="260" y="155"/>
                  </a:lnTo>
                  <a:lnTo>
                    <a:pt x="258" y="155"/>
                  </a:lnTo>
                  <a:lnTo>
                    <a:pt x="257" y="156"/>
                  </a:lnTo>
                  <a:lnTo>
                    <a:pt x="255" y="156"/>
                  </a:lnTo>
                  <a:lnTo>
                    <a:pt x="255" y="158"/>
                  </a:lnTo>
                  <a:lnTo>
                    <a:pt x="251" y="161"/>
                  </a:lnTo>
                  <a:lnTo>
                    <a:pt x="249" y="162"/>
                  </a:lnTo>
                  <a:lnTo>
                    <a:pt x="249" y="164"/>
                  </a:lnTo>
                  <a:lnTo>
                    <a:pt x="248" y="167"/>
                  </a:lnTo>
                  <a:lnTo>
                    <a:pt x="246" y="168"/>
                  </a:lnTo>
                  <a:lnTo>
                    <a:pt x="246" y="170"/>
                  </a:lnTo>
                  <a:lnTo>
                    <a:pt x="246" y="171"/>
                  </a:lnTo>
                  <a:lnTo>
                    <a:pt x="245" y="171"/>
                  </a:lnTo>
                  <a:lnTo>
                    <a:pt x="246" y="171"/>
                  </a:lnTo>
                  <a:lnTo>
                    <a:pt x="245" y="173"/>
                  </a:lnTo>
                  <a:lnTo>
                    <a:pt x="245" y="174"/>
                  </a:lnTo>
                  <a:lnTo>
                    <a:pt x="245" y="176"/>
                  </a:lnTo>
                  <a:lnTo>
                    <a:pt x="243" y="176"/>
                  </a:lnTo>
                  <a:lnTo>
                    <a:pt x="243" y="178"/>
                  </a:lnTo>
                  <a:lnTo>
                    <a:pt x="243" y="179"/>
                  </a:lnTo>
                  <a:lnTo>
                    <a:pt x="243" y="181"/>
                  </a:lnTo>
                  <a:lnTo>
                    <a:pt x="243" y="182"/>
                  </a:lnTo>
                  <a:lnTo>
                    <a:pt x="242" y="182"/>
                  </a:lnTo>
                  <a:lnTo>
                    <a:pt x="243" y="182"/>
                  </a:lnTo>
                  <a:lnTo>
                    <a:pt x="242" y="182"/>
                  </a:lnTo>
                  <a:lnTo>
                    <a:pt x="242" y="184"/>
                  </a:lnTo>
                  <a:lnTo>
                    <a:pt x="242" y="185"/>
                  </a:lnTo>
                  <a:lnTo>
                    <a:pt x="242" y="187"/>
                  </a:lnTo>
                  <a:lnTo>
                    <a:pt x="242" y="188"/>
                  </a:lnTo>
                  <a:lnTo>
                    <a:pt x="242" y="190"/>
                  </a:lnTo>
                  <a:lnTo>
                    <a:pt x="240" y="190"/>
                  </a:lnTo>
                  <a:lnTo>
                    <a:pt x="240" y="191"/>
                  </a:lnTo>
                  <a:lnTo>
                    <a:pt x="240" y="193"/>
                  </a:lnTo>
                  <a:lnTo>
                    <a:pt x="242" y="193"/>
                  </a:lnTo>
                  <a:lnTo>
                    <a:pt x="240" y="196"/>
                  </a:lnTo>
                  <a:lnTo>
                    <a:pt x="240" y="200"/>
                  </a:lnTo>
                  <a:lnTo>
                    <a:pt x="242" y="203"/>
                  </a:lnTo>
                  <a:lnTo>
                    <a:pt x="242" y="205"/>
                  </a:lnTo>
                  <a:lnTo>
                    <a:pt x="242" y="208"/>
                  </a:lnTo>
                  <a:lnTo>
                    <a:pt x="245" y="211"/>
                  </a:lnTo>
                  <a:lnTo>
                    <a:pt x="252" y="214"/>
                  </a:lnTo>
                  <a:lnTo>
                    <a:pt x="252" y="221"/>
                  </a:lnTo>
                  <a:lnTo>
                    <a:pt x="255" y="232"/>
                  </a:lnTo>
                  <a:lnTo>
                    <a:pt x="260" y="237"/>
                  </a:lnTo>
                  <a:lnTo>
                    <a:pt x="260" y="240"/>
                  </a:lnTo>
                  <a:lnTo>
                    <a:pt x="261" y="241"/>
                  </a:lnTo>
                  <a:lnTo>
                    <a:pt x="261" y="243"/>
                  </a:lnTo>
                  <a:lnTo>
                    <a:pt x="263" y="244"/>
                  </a:lnTo>
                  <a:lnTo>
                    <a:pt x="263" y="246"/>
                  </a:lnTo>
                  <a:lnTo>
                    <a:pt x="263" y="249"/>
                  </a:lnTo>
                  <a:lnTo>
                    <a:pt x="263" y="250"/>
                  </a:lnTo>
                  <a:lnTo>
                    <a:pt x="261" y="255"/>
                  </a:lnTo>
                  <a:lnTo>
                    <a:pt x="261" y="256"/>
                  </a:lnTo>
                  <a:lnTo>
                    <a:pt x="261" y="258"/>
                  </a:lnTo>
                  <a:lnTo>
                    <a:pt x="260" y="258"/>
                  </a:lnTo>
                  <a:lnTo>
                    <a:pt x="257" y="262"/>
                  </a:lnTo>
                  <a:lnTo>
                    <a:pt x="254" y="264"/>
                  </a:lnTo>
                  <a:lnTo>
                    <a:pt x="252" y="265"/>
                  </a:lnTo>
                  <a:lnTo>
                    <a:pt x="251" y="267"/>
                  </a:lnTo>
                  <a:lnTo>
                    <a:pt x="251" y="268"/>
                  </a:lnTo>
                  <a:lnTo>
                    <a:pt x="249" y="270"/>
                  </a:lnTo>
                  <a:lnTo>
                    <a:pt x="248" y="273"/>
                  </a:lnTo>
                  <a:lnTo>
                    <a:pt x="245" y="274"/>
                  </a:lnTo>
                  <a:lnTo>
                    <a:pt x="243" y="279"/>
                  </a:lnTo>
                  <a:lnTo>
                    <a:pt x="243" y="280"/>
                  </a:lnTo>
                  <a:lnTo>
                    <a:pt x="242" y="284"/>
                  </a:lnTo>
                  <a:lnTo>
                    <a:pt x="240" y="285"/>
                  </a:lnTo>
                  <a:lnTo>
                    <a:pt x="240" y="288"/>
                  </a:lnTo>
                  <a:lnTo>
                    <a:pt x="237" y="290"/>
                  </a:lnTo>
                  <a:lnTo>
                    <a:pt x="234" y="290"/>
                  </a:lnTo>
                  <a:lnTo>
                    <a:pt x="231" y="290"/>
                  </a:lnTo>
                  <a:lnTo>
                    <a:pt x="228" y="290"/>
                  </a:lnTo>
                  <a:lnTo>
                    <a:pt x="224" y="288"/>
                  </a:lnTo>
                  <a:lnTo>
                    <a:pt x="221" y="288"/>
                  </a:lnTo>
                  <a:lnTo>
                    <a:pt x="219" y="290"/>
                  </a:lnTo>
                  <a:lnTo>
                    <a:pt x="218" y="288"/>
                  </a:lnTo>
                  <a:lnTo>
                    <a:pt x="215" y="285"/>
                  </a:lnTo>
                  <a:lnTo>
                    <a:pt x="210" y="280"/>
                  </a:lnTo>
                  <a:lnTo>
                    <a:pt x="207" y="277"/>
                  </a:lnTo>
                  <a:lnTo>
                    <a:pt x="204" y="276"/>
                  </a:lnTo>
                  <a:lnTo>
                    <a:pt x="202" y="276"/>
                  </a:lnTo>
                  <a:lnTo>
                    <a:pt x="201" y="274"/>
                  </a:lnTo>
                  <a:lnTo>
                    <a:pt x="199" y="274"/>
                  </a:lnTo>
                  <a:lnTo>
                    <a:pt x="198" y="274"/>
                  </a:lnTo>
                  <a:lnTo>
                    <a:pt x="196" y="274"/>
                  </a:lnTo>
                  <a:lnTo>
                    <a:pt x="195" y="274"/>
                  </a:lnTo>
                  <a:lnTo>
                    <a:pt x="193" y="274"/>
                  </a:lnTo>
                  <a:lnTo>
                    <a:pt x="192" y="274"/>
                  </a:lnTo>
                  <a:lnTo>
                    <a:pt x="190" y="276"/>
                  </a:lnTo>
                  <a:lnTo>
                    <a:pt x="187" y="277"/>
                  </a:lnTo>
                  <a:lnTo>
                    <a:pt x="186" y="277"/>
                  </a:lnTo>
                  <a:lnTo>
                    <a:pt x="184" y="277"/>
                  </a:lnTo>
                  <a:lnTo>
                    <a:pt x="184" y="276"/>
                  </a:lnTo>
                  <a:lnTo>
                    <a:pt x="183" y="276"/>
                  </a:lnTo>
                  <a:lnTo>
                    <a:pt x="180" y="276"/>
                  </a:lnTo>
                  <a:lnTo>
                    <a:pt x="178" y="276"/>
                  </a:lnTo>
                  <a:lnTo>
                    <a:pt x="177" y="276"/>
                  </a:lnTo>
                  <a:lnTo>
                    <a:pt x="172" y="276"/>
                  </a:lnTo>
                  <a:lnTo>
                    <a:pt x="171" y="276"/>
                  </a:lnTo>
                  <a:lnTo>
                    <a:pt x="169" y="276"/>
                  </a:lnTo>
                  <a:lnTo>
                    <a:pt x="168" y="276"/>
                  </a:lnTo>
                  <a:lnTo>
                    <a:pt x="166" y="277"/>
                  </a:lnTo>
                  <a:lnTo>
                    <a:pt x="165" y="277"/>
                  </a:lnTo>
                  <a:lnTo>
                    <a:pt x="163" y="277"/>
                  </a:lnTo>
                  <a:lnTo>
                    <a:pt x="162" y="277"/>
                  </a:lnTo>
                  <a:lnTo>
                    <a:pt x="160" y="277"/>
                  </a:lnTo>
                  <a:lnTo>
                    <a:pt x="157" y="280"/>
                  </a:lnTo>
                  <a:lnTo>
                    <a:pt x="154" y="284"/>
                  </a:lnTo>
                  <a:lnTo>
                    <a:pt x="152" y="285"/>
                  </a:lnTo>
                  <a:lnTo>
                    <a:pt x="151" y="285"/>
                  </a:lnTo>
                  <a:lnTo>
                    <a:pt x="148" y="285"/>
                  </a:lnTo>
                  <a:lnTo>
                    <a:pt x="145" y="285"/>
                  </a:lnTo>
                  <a:lnTo>
                    <a:pt x="142" y="285"/>
                  </a:lnTo>
                  <a:lnTo>
                    <a:pt x="140" y="285"/>
                  </a:lnTo>
                  <a:lnTo>
                    <a:pt x="137" y="287"/>
                  </a:lnTo>
                  <a:lnTo>
                    <a:pt x="134" y="288"/>
                  </a:lnTo>
                  <a:lnTo>
                    <a:pt x="127" y="293"/>
                  </a:lnTo>
                  <a:lnTo>
                    <a:pt x="125" y="294"/>
                  </a:lnTo>
                  <a:lnTo>
                    <a:pt x="119" y="297"/>
                  </a:lnTo>
                  <a:lnTo>
                    <a:pt x="118" y="297"/>
                  </a:lnTo>
                  <a:lnTo>
                    <a:pt x="116" y="297"/>
                  </a:lnTo>
                  <a:lnTo>
                    <a:pt x="115" y="297"/>
                  </a:lnTo>
                  <a:lnTo>
                    <a:pt x="107" y="294"/>
                  </a:lnTo>
                  <a:lnTo>
                    <a:pt x="101" y="291"/>
                  </a:lnTo>
                  <a:lnTo>
                    <a:pt x="100" y="291"/>
                  </a:lnTo>
                  <a:lnTo>
                    <a:pt x="96" y="290"/>
                  </a:lnTo>
                  <a:lnTo>
                    <a:pt x="96" y="288"/>
                  </a:lnTo>
                  <a:lnTo>
                    <a:pt x="93" y="288"/>
                  </a:lnTo>
                  <a:lnTo>
                    <a:pt x="92" y="287"/>
                  </a:lnTo>
                  <a:lnTo>
                    <a:pt x="92" y="288"/>
                  </a:lnTo>
                  <a:lnTo>
                    <a:pt x="90" y="288"/>
                  </a:lnTo>
                  <a:lnTo>
                    <a:pt x="89" y="288"/>
                  </a:lnTo>
                  <a:lnTo>
                    <a:pt x="87" y="287"/>
                  </a:lnTo>
                  <a:lnTo>
                    <a:pt x="83" y="285"/>
                  </a:lnTo>
                  <a:lnTo>
                    <a:pt x="80" y="288"/>
                  </a:lnTo>
                  <a:lnTo>
                    <a:pt x="80" y="287"/>
                  </a:lnTo>
                  <a:lnTo>
                    <a:pt x="71" y="282"/>
                  </a:lnTo>
                  <a:lnTo>
                    <a:pt x="68" y="282"/>
                  </a:lnTo>
                  <a:lnTo>
                    <a:pt x="66" y="282"/>
                  </a:lnTo>
                  <a:lnTo>
                    <a:pt x="63" y="282"/>
                  </a:lnTo>
                  <a:lnTo>
                    <a:pt x="60" y="282"/>
                  </a:lnTo>
                  <a:lnTo>
                    <a:pt x="57" y="284"/>
                  </a:lnTo>
                  <a:lnTo>
                    <a:pt x="54" y="280"/>
                  </a:lnTo>
                  <a:lnTo>
                    <a:pt x="53" y="280"/>
                  </a:lnTo>
                  <a:lnTo>
                    <a:pt x="48" y="280"/>
                  </a:lnTo>
                  <a:lnTo>
                    <a:pt x="47" y="280"/>
                  </a:lnTo>
                  <a:lnTo>
                    <a:pt x="44" y="288"/>
                  </a:lnTo>
                  <a:lnTo>
                    <a:pt x="39" y="287"/>
                  </a:lnTo>
                  <a:lnTo>
                    <a:pt x="40" y="285"/>
                  </a:lnTo>
                  <a:lnTo>
                    <a:pt x="44" y="276"/>
                  </a:lnTo>
                  <a:lnTo>
                    <a:pt x="44" y="273"/>
                  </a:lnTo>
                  <a:lnTo>
                    <a:pt x="45" y="271"/>
                  </a:lnTo>
                  <a:lnTo>
                    <a:pt x="45" y="265"/>
                  </a:lnTo>
                  <a:lnTo>
                    <a:pt x="53" y="265"/>
                  </a:lnTo>
                  <a:lnTo>
                    <a:pt x="54" y="271"/>
                  </a:lnTo>
                  <a:lnTo>
                    <a:pt x="56" y="271"/>
                  </a:lnTo>
                  <a:lnTo>
                    <a:pt x="57" y="271"/>
                  </a:lnTo>
                  <a:lnTo>
                    <a:pt x="57" y="270"/>
                  </a:lnTo>
                  <a:lnTo>
                    <a:pt x="59" y="270"/>
                  </a:lnTo>
                  <a:lnTo>
                    <a:pt x="60" y="268"/>
                  </a:lnTo>
                  <a:lnTo>
                    <a:pt x="62" y="268"/>
                  </a:lnTo>
                  <a:lnTo>
                    <a:pt x="59" y="261"/>
                  </a:lnTo>
                  <a:lnTo>
                    <a:pt x="60" y="259"/>
                  </a:lnTo>
                  <a:lnTo>
                    <a:pt x="59" y="258"/>
                  </a:lnTo>
                  <a:lnTo>
                    <a:pt x="57" y="255"/>
                  </a:lnTo>
                  <a:lnTo>
                    <a:pt x="56" y="252"/>
                  </a:lnTo>
                  <a:lnTo>
                    <a:pt x="56" y="250"/>
                  </a:lnTo>
                  <a:lnTo>
                    <a:pt x="56" y="249"/>
                  </a:lnTo>
                  <a:lnTo>
                    <a:pt x="56" y="247"/>
                  </a:lnTo>
                  <a:lnTo>
                    <a:pt x="54" y="247"/>
                  </a:lnTo>
                  <a:lnTo>
                    <a:pt x="54" y="246"/>
                  </a:lnTo>
                  <a:lnTo>
                    <a:pt x="56" y="246"/>
                  </a:lnTo>
                  <a:lnTo>
                    <a:pt x="54" y="244"/>
                  </a:lnTo>
                  <a:lnTo>
                    <a:pt x="56" y="241"/>
                  </a:lnTo>
                  <a:lnTo>
                    <a:pt x="56" y="238"/>
                  </a:lnTo>
                  <a:lnTo>
                    <a:pt x="54" y="237"/>
                  </a:lnTo>
                  <a:lnTo>
                    <a:pt x="54" y="235"/>
                  </a:lnTo>
                  <a:lnTo>
                    <a:pt x="56" y="235"/>
                  </a:lnTo>
                  <a:lnTo>
                    <a:pt x="57" y="232"/>
                  </a:lnTo>
                  <a:lnTo>
                    <a:pt x="59" y="229"/>
                  </a:lnTo>
                  <a:lnTo>
                    <a:pt x="60" y="227"/>
                  </a:lnTo>
                  <a:lnTo>
                    <a:pt x="62" y="227"/>
                  </a:lnTo>
                  <a:lnTo>
                    <a:pt x="63" y="227"/>
                  </a:lnTo>
                  <a:lnTo>
                    <a:pt x="66" y="226"/>
                  </a:lnTo>
                  <a:lnTo>
                    <a:pt x="66" y="224"/>
                  </a:lnTo>
                  <a:lnTo>
                    <a:pt x="68" y="224"/>
                  </a:lnTo>
                  <a:lnTo>
                    <a:pt x="68" y="223"/>
                  </a:lnTo>
                  <a:lnTo>
                    <a:pt x="69" y="221"/>
                  </a:lnTo>
                  <a:lnTo>
                    <a:pt x="69" y="218"/>
                  </a:lnTo>
                  <a:lnTo>
                    <a:pt x="74" y="217"/>
                  </a:lnTo>
                  <a:lnTo>
                    <a:pt x="74" y="218"/>
                  </a:lnTo>
                  <a:lnTo>
                    <a:pt x="75" y="217"/>
                  </a:lnTo>
                  <a:lnTo>
                    <a:pt x="78" y="212"/>
                  </a:lnTo>
                  <a:lnTo>
                    <a:pt x="78" y="209"/>
                  </a:lnTo>
                  <a:lnTo>
                    <a:pt x="78" y="208"/>
                  </a:lnTo>
                  <a:lnTo>
                    <a:pt x="78" y="205"/>
                  </a:lnTo>
                  <a:lnTo>
                    <a:pt x="75" y="202"/>
                  </a:lnTo>
                  <a:lnTo>
                    <a:pt x="72" y="200"/>
                  </a:lnTo>
                  <a:lnTo>
                    <a:pt x="71" y="199"/>
                  </a:lnTo>
                  <a:lnTo>
                    <a:pt x="63" y="194"/>
                  </a:lnTo>
                  <a:lnTo>
                    <a:pt x="57" y="191"/>
                  </a:lnTo>
                  <a:lnTo>
                    <a:pt x="56" y="190"/>
                  </a:lnTo>
                  <a:lnTo>
                    <a:pt x="59" y="185"/>
                  </a:lnTo>
                  <a:lnTo>
                    <a:pt x="62" y="182"/>
                  </a:lnTo>
                  <a:lnTo>
                    <a:pt x="60" y="173"/>
                  </a:lnTo>
                  <a:lnTo>
                    <a:pt x="60" y="171"/>
                  </a:lnTo>
                  <a:lnTo>
                    <a:pt x="59" y="170"/>
                  </a:lnTo>
                  <a:lnTo>
                    <a:pt x="57" y="165"/>
                  </a:lnTo>
                  <a:lnTo>
                    <a:pt x="56" y="164"/>
                  </a:lnTo>
                  <a:lnTo>
                    <a:pt x="54" y="164"/>
                  </a:lnTo>
                  <a:lnTo>
                    <a:pt x="51" y="165"/>
                  </a:lnTo>
                  <a:lnTo>
                    <a:pt x="47" y="165"/>
                  </a:lnTo>
                  <a:lnTo>
                    <a:pt x="47" y="161"/>
                  </a:lnTo>
                  <a:lnTo>
                    <a:pt x="47" y="159"/>
                  </a:lnTo>
                  <a:lnTo>
                    <a:pt x="47" y="158"/>
                  </a:lnTo>
                  <a:lnTo>
                    <a:pt x="45" y="156"/>
                  </a:lnTo>
                  <a:lnTo>
                    <a:pt x="45" y="155"/>
                  </a:lnTo>
                  <a:lnTo>
                    <a:pt x="45" y="153"/>
                  </a:lnTo>
                  <a:lnTo>
                    <a:pt x="47" y="150"/>
                  </a:lnTo>
                  <a:lnTo>
                    <a:pt x="39" y="152"/>
                  </a:lnTo>
                  <a:lnTo>
                    <a:pt x="30" y="159"/>
                  </a:lnTo>
                  <a:lnTo>
                    <a:pt x="30" y="158"/>
                  </a:lnTo>
                  <a:lnTo>
                    <a:pt x="30" y="156"/>
                  </a:lnTo>
                  <a:lnTo>
                    <a:pt x="30" y="155"/>
                  </a:lnTo>
                  <a:lnTo>
                    <a:pt x="30" y="153"/>
                  </a:lnTo>
                  <a:lnTo>
                    <a:pt x="28" y="153"/>
                  </a:lnTo>
                  <a:lnTo>
                    <a:pt x="27" y="150"/>
                  </a:lnTo>
                  <a:lnTo>
                    <a:pt x="27" y="149"/>
                  </a:lnTo>
                  <a:lnTo>
                    <a:pt x="25" y="146"/>
                  </a:lnTo>
                  <a:lnTo>
                    <a:pt x="33" y="144"/>
                  </a:lnTo>
                  <a:lnTo>
                    <a:pt x="40" y="140"/>
                  </a:lnTo>
                  <a:lnTo>
                    <a:pt x="39" y="138"/>
                  </a:lnTo>
                  <a:lnTo>
                    <a:pt x="39" y="137"/>
                  </a:lnTo>
                  <a:lnTo>
                    <a:pt x="40" y="13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61472728-2105-E2B7-5B28-56A860420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5720" y="4102745"/>
              <a:ext cx="402843" cy="375377"/>
            </a:xfrm>
            <a:custGeom>
              <a:avLst/>
              <a:gdLst>
                <a:gd name="T0" fmla="*/ 106 w 352"/>
                <a:gd name="T1" fmla="*/ 293 h 328"/>
                <a:gd name="T2" fmla="*/ 85 w 352"/>
                <a:gd name="T3" fmla="*/ 291 h 328"/>
                <a:gd name="T4" fmla="*/ 70 w 352"/>
                <a:gd name="T5" fmla="*/ 288 h 328"/>
                <a:gd name="T6" fmla="*/ 61 w 352"/>
                <a:gd name="T7" fmla="*/ 273 h 328"/>
                <a:gd name="T8" fmla="*/ 52 w 352"/>
                <a:gd name="T9" fmla="*/ 268 h 328"/>
                <a:gd name="T10" fmla="*/ 32 w 352"/>
                <a:gd name="T11" fmla="*/ 267 h 328"/>
                <a:gd name="T12" fmla="*/ 20 w 352"/>
                <a:gd name="T13" fmla="*/ 272 h 328"/>
                <a:gd name="T14" fmla="*/ 13 w 352"/>
                <a:gd name="T15" fmla="*/ 281 h 328"/>
                <a:gd name="T16" fmla="*/ 4 w 352"/>
                <a:gd name="T17" fmla="*/ 273 h 328"/>
                <a:gd name="T18" fmla="*/ 5 w 352"/>
                <a:gd name="T19" fmla="*/ 256 h 328"/>
                <a:gd name="T20" fmla="*/ 19 w 352"/>
                <a:gd name="T21" fmla="*/ 232 h 328"/>
                <a:gd name="T22" fmla="*/ 31 w 352"/>
                <a:gd name="T23" fmla="*/ 217 h 328"/>
                <a:gd name="T24" fmla="*/ 50 w 352"/>
                <a:gd name="T25" fmla="*/ 208 h 328"/>
                <a:gd name="T26" fmla="*/ 63 w 352"/>
                <a:gd name="T27" fmla="*/ 194 h 328"/>
                <a:gd name="T28" fmla="*/ 75 w 352"/>
                <a:gd name="T29" fmla="*/ 169 h 328"/>
                <a:gd name="T30" fmla="*/ 85 w 352"/>
                <a:gd name="T31" fmla="*/ 150 h 328"/>
                <a:gd name="T32" fmla="*/ 90 w 352"/>
                <a:gd name="T33" fmla="*/ 137 h 328"/>
                <a:gd name="T34" fmla="*/ 93 w 352"/>
                <a:gd name="T35" fmla="*/ 113 h 328"/>
                <a:gd name="T36" fmla="*/ 96 w 352"/>
                <a:gd name="T37" fmla="*/ 93 h 328"/>
                <a:gd name="T38" fmla="*/ 103 w 352"/>
                <a:gd name="T39" fmla="*/ 69 h 328"/>
                <a:gd name="T40" fmla="*/ 94 w 352"/>
                <a:gd name="T41" fmla="*/ 52 h 328"/>
                <a:gd name="T42" fmla="*/ 99 w 352"/>
                <a:gd name="T43" fmla="*/ 40 h 328"/>
                <a:gd name="T44" fmla="*/ 111 w 352"/>
                <a:gd name="T45" fmla="*/ 35 h 328"/>
                <a:gd name="T46" fmla="*/ 126 w 352"/>
                <a:gd name="T47" fmla="*/ 40 h 328"/>
                <a:gd name="T48" fmla="*/ 147 w 352"/>
                <a:gd name="T49" fmla="*/ 31 h 328"/>
                <a:gd name="T50" fmla="*/ 159 w 352"/>
                <a:gd name="T51" fmla="*/ 14 h 328"/>
                <a:gd name="T52" fmla="*/ 208 w 352"/>
                <a:gd name="T53" fmla="*/ 22 h 328"/>
                <a:gd name="T54" fmla="*/ 234 w 352"/>
                <a:gd name="T55" fmla="*/ 25 h 328"/>
                <a:gd name="T56" fmla="*/ 250 w 352"/>
                <a:gd name="T57" fmla="*/ 25 h 328"/>
                <a:gd name="T58" fmla="*/ 261 w 352"/>
                <a:gd name="T59" fmla="*/ 17 h 328"/>
                <a:gd name="T60" fmla="*/ 270 w 352"/>
                <a:gd name="T61" fmla="*/ 41 h 328"/>
                <a:gd name="T62" fmla="*/ 265 w 352"/>
                <a:gd name="T63" fmla="*/ 56 h 328"/>
                <a:gd name="T64" fmla="*/ 264 w 352"/>
                <a:gd name="T65" fmla="*/ 75 h 328"/>
                <a:gd name="T66" fmla="*/ 273 w 352"/>
                <a:gd name="T67" fmla="*/ 96 h 328"/>
                <a:gd name="T68" fmla="*/ 287 w 352"/>
                <a:gd name="T69" fmla="*/ 123 h 328"/>
                <a:gd name="T70" fmla="*/ 306 w 352"/>
                <a:gd name="T71" fmla="*/ 125 h 328"/>
                <a:gd name="T72" fmla="*/ 327 w 352"/>
                <a:gd name="T73" fmla="*/ 132 h 328"/>
                <a:gd name="T74" fmla="*/ 343 w 352"/>
                <a:gd name="T75" fmla="*/ 144 h 328"/>
                <a:gd name="T76" fmla="*/ 341 w 352"/>
                <a:gd name="T77" fmla="*/ 159 h 328"/>
                <a:gd name="T78" fmla="*/ 347 w 352"/>
                <a:gd name="T79" fmla="*/ 178 h 328"/>
                <a:gd name="T80" fmla="*/ 338 w 352"/>
                <a:gd name="T81" fmla="*/ 185 h 328"/>
                <a:gd name="T82" fmla="*/ 329 w 352"/>
                <a:gd name="T83" fmla="*/ 193 h 328"/>
                <a:gd name="T84" fmla="*/ 330 w 352"/>
                <a:gd name="T85" fmla="*/ 212 h 328"/>
                <a:gd name="T86" fmla="*/ 326 w 352"/>
                <a:gd name="T87" fmla="*/ 228 h 328"/>
                <a:gd name="T88" fmla="*/ 332 w 352"/>
                <a:gd name="T89" fmla="*/ 244 h 328"/>
                <a:gd name="T90" fmla="*/ 312 w 352"/>
                <a:gd name="T91" fmla="*/ 243 h 328"/>
                <a:gd name="T92" fmla="*/ 294 w 352"/>
                <a:gd name="T93" fmla="*/ 243 h 328"/>
                <a:gd name="T94" fmla="*/ 279 w 352"/>
                <a:gd name="T95" fmla="*/ 240 h 328"/>
                <a:gd name="T96" fmla="*/ 276 w 352"/>
                <a:gd name="T97" fmla="*/ 252 h 328"/>
                <a:gd name="T98" fmla="*/ 258 w 352"/>
                <a:gd name="T99" fmla="*/ 265 h 328"/>
                <a:gd name="T100" fmla="*/ 246 w 352"/>
                <a:gd name="T101" fmla="*/ 256 h 328"/>
                <a:gd name="T102" fmla="*/ 234 w 352"/>
                <a:gd name="T103" fmla="*/ 243 h 328"/>
                <a:gd name="T104" fmla="*/ 209 w 352"/>
                <a:gd name="T105" fmla="*/ 247 h 328"/>
                <a:gd name="T106" fmla="*/ 196 w 352"/>
                <a:gd name="T107" fmla="*/ 256 h 328"/>
                <a:gd name="T108" fmla="*/ 184 w 352"/>
                <a:gd name="T109" fmla="*/ 261 h 328"/>
                <a:gd name="T110" fmla="*/ 173 w 352"/>
                <a:gd name="T111" fmla="*/ 268 h 328"/>
                <a:gd name="T112" fmla="*/ 170 w 352"/>
                <a:gd name="T113" fmla="*/ 290 h 328"/>
                <a:gd name="T114" fmla="*/ 179 w 352"/>
                <a:gd name="T115" fmla="*/ 306 h 328"/>
                <a:gd name="T116" fmla="*/ 165 w 352"/>
                <a:gd name="T117" fmla="*/ 326 h 328"/>
                <a:gd name="T118" fmla="*/ 150 w 352"/>
                <a:gd name="T119" fmla="*/ 306 h 328"/>
                <a:gd name="T120" fmla="*/ 140 w 352"/>
                <a:gd name="T121" fmla="*/ 29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2" h="328">
                  <a:moveTo>
                    <a:pt x="129" y="284"/>
                  </a:moveTo>
                  <a:lnTo>
                    <a:pt x="128" y="284"/>
                  </a:lnTo>
                  <a:lnTo>
                    <a:pt x="126" y="285"/>
                  </a:lnTo>
                  <a:lnTo>
                    <a:pt x="125" y="288"/>
                  </a:lnTo>
                  <a:lnTo>
                    <a:pt x="123" y="288"/>
                  </a:lnTo>
                  <a:lnTo>
                    <a:pt x="123" y="287"/>
                  </a:lnTo>
                  <a:lnTo>
                    <a:pt x="122" y="285"/>
                  </a:lnTo>
                  <a:lnTo>
                    <a:pt x="120" y="285"/>
                  </a:lnTo>
                  <a:lnTo>
                    <a:pt x="119" y="285"/>
                  </a:lnTo>
                  <a:lnTo>
                    <a:pt x="117" y="285"/>
                  </a:lnTo>
                  <a:lnTo>
                    <a:pt x="116" y="285"/>
                  </a:lnTo>
                  <a:lnTo>
                    <a:pt x="116" y="287"/>
                  </a:lnTo>
                  <a:lnTo>
                    <a:pt x="116" y="288"/>
                  </a:lnTo>
                  <a:lnTo>
                    <a:pt x="114" y="288"/>
                  </a:lnTo>
                  <a:lnTo>
                    <a:pt x="114" y="290"/>
                  </a:lnTo>
                  <a:lnTo>
                    <a:pt x="112" y="291"/>
                  </a:lnTo>
                  <a:lnTo>
                    <a:pt x="111" y="291"/>
                  </a:lnTo>
                  <a:lnTo>
                    <a:pt x="109" y="291"/>
                  </a:lnTo>
                  <a:lnTo>
                    <a:pt x="108" y="291"/>
                  </a:lnTo>
                  <a:lnTo>
                    <a:pt x="108" y="293"/>
                  </a:lnTo>
                  <a:lnTo>
                    <a:pt x="106" y="293"/>
                  </a:lnTo>
                  <a:lnTo>
                    <a:pt x="106" y="294"/>
                  </a:lnTo>
                  <a:lnTo>
                    <a:pt x="106" y="296"/>
                  </a:lnTo>
                  <a:lnTo>
                    <a:pt x="105" y="296"/>
                  </a:lnTo>
                  <a:lnTo>
                    <a:pt x="103" y="296"/>
                  </a:lnTo>
                  <a:lnTo>
                    <a:pt x="103" y="294"/>
                  </a:lnTo>
                  <a:lnTo>
                    <a:pt x="102" y="294"/>
                  </a:lnTo>
                  <a:lnTo>
                    <a:pt x="100" y="293"/>
                  </a:lnTo>
                  <a:lnTo>
                    <a:pt x="100" y="291"/>
                  </a:lnTo>
                  <a:lnTo>
                    <a:pt x="99" y="288"/>
                  </a:lnTo>
                  <a:lnTo>
                    <a:pt x="97" y="288"/>
                  </a:lnTo>
                  <a:lnTo>
                    <a:pt x="94" y="290"/>
                  </a:lnTo>
                  <a:lnTo>
                    <a:pt x="94" y="288"/>
                  </a:lnTo>
                  <a:lnTo>
                    <a:pt x="93" y="288"/>
                  </a:lnTo>
                  <a:lnTo>
                    <a:pt x="91" y="288"/>
                  </a:lnTo>
                  <a:lnTo>
                    <a:pt x="93" y="287"/>
                  </a:lnTo>
                  <a:lnTo>
                    <a:pt x="91" y="287"/>
                  </a:lnTo>
                  <a:lnTo>
                    <a:pt x="91" y="285"/>
                  </a:lnTo>
                  <a:lnTo>
                    <a:pt x="90" y="287"/>
                  </a:lnTo>
                  <a:lnTo>
                    <a:pt x="88" y="287"/>
                  </a:lnTo>
                  <a:lnTo>
                    <a:pt x="87" y="291"/>
                  </a:lnTo>
                  <a:lnTo>
                    <a:pt x="85" y="291"/>
                  </a:lnTo>
                  <a:lnTo>
                    <a:pt x="85" y="294"/>
                  </a:lnTo>
                  <a:lnTo>
                    <a:pt x="84" y="297"/>
                  </a:lnTo>
                  <a:lnTo>
                    <a:pt x="84" y="299"/>
                  </a:lnTo>
                  <a:lnTo>
                    <a:pt x="82" y="300"/>
                  </a:lnTo>
                  <a:lnTo>
                    <a:pt x="81" y="302"/>
                  </a:lnTo>
                  <a:lnTo>
                    <a:pt x="79" y="300"/>
                  </a:lnTo>
                  <a:lnTo>
                    <a:pt x="79" y="299"/>
                  </a:lnTo>
                  <a:lnTo>
                    <a:pt x="78" y="299"/>
                  </a:lnTo>
                  <a:lnTo>
                    <a:pt x="78" y="297"/>
                  </a:lnTo>
                  <a:lnTo>
                    <a:pt x="76" y="297"/>
                  </a:lnTo>
                  <a:lnTo>
                    <a:pt x="75" y="299"/>
                  </a:lnTo>
                  <a:lnTo>
                    <a:pt x="75" y="297"/>
                  </a:lnTo>
                  <a:lnTo>
                    <a:pt x="75" y="296"/>
                  </a:lnTo>
                  <a:lnTo>
                    <a:pt x="73" y="296"/>
                  </a:lnTo>
                  <a:lnTo>
                    <a:pt x="73" y="294"/>
                  </a:lnTo>
                  <a:lnTo>
                    <a:pt x="72" y="294"/>
                  </a:lnTo>
                  <a:lnTo>
                    <a:pt x="72" y="293"/>
                  </a:lnTo>
                  <a:lnTo>
                    <a:pt x="70" y="291"/>
                  </a:lnTo>
                  <a:lnTo>
                    <a:pt x="70" y="290"/>
                  </a:lnTo>
                  <a:lnTo>
                    <a:pt x="72" y="288"/>
                  </a:lnTo>
                  <a:lnTo>
                    <a:pt x="70" y="288"/>
                  </a:lnTo>
                  <a:lnTo>
                    <a:pt x="70" y="287"/>
                  </a:lnTo>
                  <a:lnTo>
                    <a:pt x="69" y="287"/>
                  </a:lnTo>
                  <a:lnTo>
                    <a:pt x="70" y="287"/>
                  </a:lnTo>
                  <a:lnTo>
                    <a:pt x="70" y="285"/>
                  </a:lnTo>
                  <a:lnTo>
                    <a:pt x="72" y="285"/>
                  </a:lnTo>
                  <a:lnTo>
                    <a:pt x="72" y="284"/>
                  </a:lnTo>
                  <a:lnTo>
                    <a:pt x="72" y="282"/>
                  </a:lnTo>
                  <a:lnTo>
                    <a:pt x="72" y="281"/>
                  </a:lnTo>
                  <a:lnTo>
                    <a:pt x="72" y="279"/>
                  </a:lnTo>
                  <a:lnTo>
                    <a:pt x="70" y="279"/>
                  </a:lnTo>
                  <a:lnTo>
                    <a:pt x="69" y="278"/>
                  </a:lnTo>
                  <a:lnTo>
                    <a:pt x="69" y="279"/>
                  </a:lnTo>
                  <a:lnTo>
                    <a:pt x="67" y="279"/>
                  </a:lnTo>
                  <a:lnTo>
                    <a:pt x="67" y="278"/>
                  </a:lnTo>
                  <a:lnTo>
                    <a:pt x="67" y="276"/>
                  </a:lnTo>
                  <a:lnTo>
                    <a:pt x="66" y="276"/>
                  </a:lnTo>
                  <a:lnTo>
                    <a:pt x="66" y="275"/>
                  </a:lnTo>
                  <a:lnTo>
                    <a:pt x="64" y="275"/>
                  </a:lnTo>
                  <a:lnTo>
                    <a:pt x="63" y="275"/>
                  </a:lnTo>
                  <a:lnTo>
                    <a:pt x="63" y="273"/>
                  </a:lnTo>
                  <a:lnTo>
                    <a:pt x="61" y="273"/>
                  </a:lnTo>
                  <a:lnTo>
                    <a:pt x="60" y="273"/>
                  </a:lnTo>
                  <a:lnTo>
                    <a:pt x="58" y="273"/>
                  </a:lnTo>
                  <a:lnTo>
                    <a:pt x="58" y="275"/>
                  </a:lnTo>
                  <a:lnTo>
                    <a:pt x="58" y="276"/>
                  </a:lnTo>
                  <a:lnTo>
                    <a:pt x="58" y="275"/>
                  </a:lnTo>
                  <a:lnTo>
                    <a:pt x="56" y="275"/>
                  </a:lnTo>
                  <a:lnTo>
                    <a:pt x="56" y="273"/>
                  </a:lnTo>
                  <a:lnTo>
                    <a:pt x="56" y="272"/>
                  </a:lnTo>
                  <a:lnTo>
                    <a:pt x="58" y="272"/>
                  </a:lnTo>
                  <a:lnTo>
                    <a:pt x="58" y="270"/>
                  </a:lnTo>
                  <a:lnTo>
                    <a:pt x="58" y="268"/>
                  </a:lnTo>
                  <a:lnTo>
                    <a:pt x="58" y="267"/>
                  </a:lnTo>
                  <a:lnTo>
                    <a:pt x="56" y="267"/>
                  </a:lnTo>
                  <a:lnTo>
                    <a:pt x="56" y="265"/>
                  </a:lnTo>
                  <a:lnTo>
                    <a:pt x="55" y="265"/>
                  </a:lnTo>
                  <a:lnTo>
                    <a:pt x="55" y="267"/>
                  </a:lnTo>
                  <a:lnTo>
                    <a:pt x="53" y="267"/>
                  </a:lnTo>
                  <a:lnTo>
                    <a:pt x="53" y="268"/>
                  </a:lnTo>
                  <a:lnTo>
                    <a:pt x="52" y="268"/>
                  </a:lnTo>
                  <a:lnTo>
                    <a:pt x="52" y="270"/>
                  </a:lnTo>
                  <a:lnTo>
                    <a:pt x="52" y="268"/>
                  </a:lnTo>
                  <a:lnTo>
                    <a:pt x="52" y="267"/>
                  </a:lnTo>
                  <a:lnTo>
                    <a:pt x="50" y="267"/>
                  </a:lnTo>
                  <a:lnTo>
                    <a:pt x="49" y="265"/>
                  </a:lnTo>
                  <a:lnTo>
                    <a:pt x="47" y="265"/>
                  </a:lnTo>
                  <a:lnTo>
                    <a:pt x="46" y="265"/>
                  </a:lnTo>
                  <a:lnTo>
                    <a:pt x="44" y="265"/>
                  </a:lnTo>
                  <a:lnTo>
                    <a:pt x="43" y="265"/>
                  </a:lnTo>
                  <a:lnTo>
                    <a:pt x="41" y="265"/>
                  </a:lnTo>
                  <a:lnTo>
                    <a:pt x="40" y="265"/>
                  </a:lnTo>
                  <a:lnTo>
                    <a:pt x="38" y="265"/>
                  </a:lnTo>
                  <a:lnTo>
                    <a:pt x="37" y="265"/>
                  </a:lnTo>
                  <a:lnTo>
                    <a:pt x="37" y="267"/>
                  </a:lnTo>
                  <a:lnTo>
                    <a:pt x="35" y="267"/>
                  </a:lnTo>
                  <a:lnTo>
                    <a:pt x="34" y="267"/>
                  </a:lnTo>
                  <a:lnTo>
                    <a:pt x="32" y="267"/>
                  </a:lnTo>
                  <a:lnTo>
                    <a:pt x="32" y="268"/>
                  </a:lnTo>
                  <a:lnTo>
                    <a:pt x="32" y="267"/>
                  </a:lnTo>
                  <a:lnTo>
                    <a:pt x="32" y="268"/>
                  </a:lnTo>
                  <a:lnTo>
                    <a:pt x="32" y="267"/>
                  </a:lnTo>
                  <a:lnTo>
                    <a:pt x="32" y="268"/>
                  </a:lnTo>
                  <a:lnTo>
                    <a:pt x="32" y="267"/>
                  </a:lnTo>
                  <a:lnTo>
                    <a:pt x="31" y="267"/>
                  </a:lnTo>
                  <a:lnTo>
                    <a:pt x="31" y="268"/>
                  </a:lnTo>
                  <a:lnTo>
                    <a:pt x="31" y="267"/>
                  </a:lnTo>
                  <a:lnTo>
                    <a:pt x="29" y="267"/>
                  </a:lnTo>
                  <a:lnTo>
                    <a:pt x="29" y="268"/>
                  </a:lnTo>
                  <a:lnTo>
                    <a:pt x="28" y="268"/>
                  </a:lnTo>
                  <a:lnTo>
                    <a:pt x="28" y="270"/>
                  </a:lnTo>
                  <a:lnTo>
                    <a:pt x="26" y="270"/>
                  </a:lnTo>
                  <a:lnTo>
                    <a:pt x="28" y="270"/>
                  </a:lnTo>
                  <a:lnTo>
                    <a:pt x="26" y="270"/>
                  </a:lnTo>
                  <a:lnTo>
                    <a:pt x="25" y="270"/>
                  </a:lnTo>
                  <a:lnTo>
                    <a:pt x="23" y="270"/>
                  </a:lnTo>
                  <a:lnTo>
                    <a:pt x="23" y="268"/>
                  </a:lnTo>
                  <a:lnTo>
                    <a:pt x="22" y="268"/>
                  </a:lnTo>
                  <a:lnTo>
                    <a:pt x="20" y="268"/>
                  </a:lnTo>
                  <a:lnTo>
                    <a:pt x="20" y="270"/>
                  </a:lnTo>
                  <a:lnTo>
                    <a:pt x="20" y="268"/>
                  </a:lnTo>
                  <a:lnTo>
                    <a:pt x="22" y="268"/>
                  </a:lnTo>
                  <a:lnTo>
                    <a:pt x="22" y="270"/>
                  </a:lnTo>
                  <a:lnTo>
                    <a:pt x="22" y="272"/>
                  </a:lnTo>
                  <a:lnTo>
                    <a:pt x="20" y="272"/>
                  </a:lnTo>
                  <a:lnTo>
                    <a:pt x="22" y="273"/>
                  </a:lnTo>
                  <a:lnTo>
                    <a:pt x="20" y="273"/>
                  </a:lnTo>
                  <a:lnTo>
                    <a:pt x="20" y="275"/>
                  </a:lnTo>
                  <a:lnTo>
                    <a:pt x="19" y="275"/>
                  </a:lnTo>
                  <a:lnTo>
                    <a:pt x="17" y="275"/>
                  </a:lnTo>
                  <a:lnTo>
                    <a:pt x="17" y="276"/>
                  </a:lnTo>
                  <a:lnTo>
                    <a:pt x="16" y="276"/>
                  </a:lnTo>
                  <a:lnTo>
                    <a:pt x="14" y="276"/>
                  </a:lnTo>
                  <a:lnTo>
                    <a:pt x="14" y="278"/>
                  </a:lnTo>
                  <a:lnTo>
                    <a:pt x="13" y="279"/>
                  </a:lnTo>
                  <a:lnTo>
                    <a:pt x="11" y="279"/>
                  </a:lnTo>
                  <a:lnTo>
                    <a:pt x="13" y="281"/>
                  </a:lnTo>
                  <a:lnTo>
                    <a:pt x="14" y="279"/>
                  </a:lnTo>
                  <a:lnTo>
                    <a:pt x="16" y="279"/>
                  </a:lnTo>
                  <a:lnTo>
                    <a:pt x="16" y="278"/>
                  </a:lnTo>
                  <a:lnTo>
                    <a:pt x="16" y="279"/>
                  </a:lnTo>
                  <a:lnTo>
                    <a:pt x="17" y="279"/>
                  </a:lnTo>
                  <a:lnTo>
                    <a:pt x="17" y="281"/>
                  </a:lnTo>
                  <a:lnTo>
                    <a:pt x="16" y="281"/>
                  </a:lnTo>
                  <a:lnTo>
                    <a:pt x="14" y="281"/>
                  </a:lnTo>
                  <a:lnTo>
                    <a:pt x="13" y="281"/>
                  </a:lnTo>
                  <a:lnTo>
                    <a:pt x="13" y="282"/>
                  </a:lnTo>
                  <a:lnTo>
                    <a:pt x="11" y="282"/>
                  </a:lnTo>
                  <a:lnTo>
                    <a:pt x="11" y="284"/>
                  </a:lnTo>
                  <a:lnTo>
                    <a:pt x="10" y="284"/>
                  </a:lnTo>
                  <a:lnTo>
                    <a:pt x="8" y="284"/>
                  </a:lnTo>
                  <a:lnTo>
                    <a:pt x="8" y="285"/>
                  </a:lnTo>
                  <a:lnTo>
                    <a:pt x="7" y="285"/>
                  </a:lnTo>
                  <a:lnTo>
                    <a:pt x="7" y="287"/>
                  </a:lnTo>
                  <a:lnTo>
                    <a:pt x="7" y="285"/>
                  </a:lnTo>
                  <a:lnTo>
                    <a:pt x="5" y="285"/>
                  </a:lnTo>
                  <a:lnTo>
                    <a:pt x="5" y="284"/>
                  </a:lnTo>
                  <a:lnTo>
                    <a:pt x="7" y="284"/>
                  </a:lnTo>
                  <a:lnTo>
                    <a:pt x="5" y="282"/>
                  </a:lnTo>
                  <a:lnTo>
                    <a:pt x="5" y="281"/>
                  </a:lnTo>
                  <a:lnTo>
                    <a:pt x="5" y="279"/>
                  </a:lnTo>
                  <a:lnTo>
                    <a:pt x="7" y="279"/>
                  </a:lnTo>
                  <a:lnTo>
                    <a:pt x="7" y="278"/>
                  </a:lnTo>
                  <a:lnTo>
                    <a:pt x="5" y="278"/>
                  </a:lnTo>
                  <a:lnTo>
                    <a:pt x="5" y="276"/>
                  </a:lnTo>
                  <a:lnTo>
                    <a:pt x="4" y="275"/>
                  </a:lnTo>
                  <a:lnTo>
                    <a:pt x="4" y="273"/>
                  </a:lnTo>
                  <a:lnTo>
                    <a:pt x="2" y="273"/>
                  </a:lnTo>
                  <a:lnTo>
                    <a:pt x="2" y="272"/>
                  </a:lnTo>
                  <a:lnTo>
                    <a:pt x="0" y="272"/>
                  </a:lnTo>
                  <a:lnTo>
                    <a:pt x="2" y="272"/>
                  </a:lnTo>
                  <a:lnTo>
                    <a:pt x="2" y="270"/>
                  </a:lnTo>
                  <a:lnTo>
                    <a:pt x="2" y="268"/>
                  </a:lnTo>
                  <a:lnTo>
                    <a:pt x="0" y="267"/>
                  </a:lnTo>
                  <a:lnTo>
                    <a:pt x="2" y="267"/>
                  </a:lnTo>
                  <a:lnTo>
                    <a:pt x="2" y="265"/>
                  </a:lnTo>
                  <a:lnTo>
                    <a:pt x="2" y="264"/>
                  </a:lnTo>
                  <a:lnTo>
                    <a:pt x="2" y="262"/>
                  </a:lnTo>
                  <a:lnTo>
                    <a:pt x="4" y="262"/>
                  </a:lnTo>
                  <a:lnTo>
                    <a:pt x="4" y="261"/>
                  </a:lnTo>
                  <a:lnTo>
                    <a:pt x="4" y="259"/>
                  </a:lnTo>
                  <a:lnTo>
                    <a:pt x="2" y="261"/>
                  </a:lnTo>
                  <a:lnTo>
                    <a:pt x="0" y="261"/>
                  </a:lnTo>
                  <a:lnTo>
                    <a:pt x="2" y="259"/>
                  </a:lnTo>
                  <a:lnTo>
                    <a:pt x="2" y="258"/>
                  </a:lnTo>
                  <a:lnTo>
                    <a:pt x="4" y="258"/>
                  </a:lnTo>
                  <a:lnTo>
                    <a:pt x="4" y="256"/>
                  </a:lnTo>
                  <a:lnTo>
                    <a:pt x="5" y="256"/>
                  </a:lnTo>
                  <a:lnTo>
                    <a:pt x="7" y="255"/>
                  </a:lnTo>
                  <a:lnTo>
                    <a:pt x="7" y="253"/>
                  </a:lnTo>
                  <a:lnTo>
                    <a:pt x="8" y="253"/>
                  </a:lnTo>
                  <a:lnTo>
                    <a:pt x="8" y="252"/>
                  </a:lnTo>
                  <a:lnTo>
                    <a:pt x="10" y="250"/>
                  </a:lnTo>
                  <a:lnTo>
                    <a:pt x="10" y="249"/>
                  </a:lnTo>
                  <a:lnTo>
                    <a:pt x="11" y="249"/>
                  </a:lnTo>
                  <a:lnTo>
                    <a:pt x="11" y="247"/>
                  </a:lnTo>
                  <a:lnTo>
                    <a:pt x="13" y="247"/>
                  </a:lnTo>
                  <a:lnTo>
                    <a:pt x="13" y="246"/>
                  </a:lnTo>
                  <a:lnTo>
                    <a:pt x="13" y="244"/>
                  </a:lnTo>
                  <a:lnTo>
                    <a:pt x="14" y="244"/>
                  </a:lnTo>
                  <a:lnTo>
                    <a:pt x="14" y="243"/>
                  </a:lnTo>
                  <a:lnTo>
                    <a:pt x="14" y="241"/>
                  </a:lnTo>
                  <a:lnTo>
                    <a:pt x="16" y="241"/>
                  </a:lnTo>
                  <a:lnTo>
                    <a:pt x="16" y="240"/>
                  </a:lnTo>
                  <a:lnTo>
                    <a:pt x="16" y="238"/>
                  </a:lnTo>
                  <a:lnTo>
                    <a:pt x="17" y="237"/>
                  </a:lnTo>
                  <a:lnTo>
                    <a:pt x="17" y="235"/>
                  </a:lnTo>
                  <a:lnTo>
                    <a:pt x="17" y="234"/>
                  </a:lnTo>
                  <a:lnTo>
                    <a:pt x="19" y="232"/>
                  </a:lnTo>
                  <a:lnTo>
                    <a:pt x="19" y="231"/>
                  </a:lnTo>
                  <a:lnTo>
                    <a:pt x="20" y="231"/>
                  </a:lnTo>
                  <a:lnTo>
                    <a:pt x="22" y="229"/>
                  </a:lnTo>
                  <a:lnTo>
                    <a:pt x="23" y="229"/>
                  </a:lnTo>
                  <a:lnTo>
                    <a:pt x="23" y="228"/>
                  </a:lnTo>
                  <a:lnTo>
                    <a:pt x="25" y="228"/>
                  </a:lnTo>
                  <a:lnTo>
                    <a:pt x="25" y="229"/>
                  </a:lnTo>
                  <a:lnTo>
                    <a:pt x="26" y="229"/>
                  </a:lnTo>
                  <a:lnTo>
                    <a:pt x="26" y="231"/>
                  </a:lnTo>
                  <a:lnTo>
                    <a:pt x="28" y="231"/>
                  </a:lnTo>
                  <a:lnTo>
                    <a:pt x="28" y="229"/>
                  </a:lnTo>
                  <a:lnTo>
                    <a:pt x="28" y="228"/>
                  </a:lnTo>
                  <a:lnTo>
                    <a:pt x="29" y="228"/>
                  </a:lnTo>
                  <a:lnTo>
                    <a:pt x="29" y="226"/>
                  </a:lnTo>
                  <a:lnTo>
                    <a:pt x="31" y="226"/>
                  </a:lnTo>
                  <a:lnTo>
                    <a:pt x="31" y="225"/>
                  </a:lnTo>
                  <a:lnTo>
                    <a:pt x="31" y="223"/>
                  </a:lnTo>
                  <a:lnTo>
                    <a:pt x="31" y="222"/>
                  </a:lnTo>
                  <a:lnTo>
                    <a:pt x="31" y="220"/>
                  </a:lnTo>
                  <a:lnTo>
                    <a:pt x="31" y="219"/>
                  </a:lnTo>
                  <a:lnTo>
                    <a:pt x="31" y="217"/>
                  </a:lnTo>
                  <a:lnTo>
                    <a:pt x="31" y="215"/>
                  </a:lnTo>
                  <a:lnTo>
                    <a:pt x="32" y="215"/>
                  </a:lnTo>
                  <a:lnTo>
                    <a:pt x="34" y="215"/>
                  </a:lnTo>
                  <a:lnTo>
                    <a:pt x="35" y="215"/>
                  </a:lnTo>
                  <a:lnTo>
                    <a:pt x="35" y="214"/>
                  </a:lnTo>
                  <a:lnTo>
                    <a:pt x="37" y="214"/>
                  </a:lnTo>
                  <a:lnTo>
                    <a:pt x="38" y="214"/>
                  </a:lnTo>
                  <a:lnTo>
                    <a:pt x="40" y="214"/>
                  </a:lnTo>
                  <a:lnTo>
                    <a:pt x="41" y="212"/>
                  </a:lnTo>
                  <a:lnTo>
                    <a:pt x="43" y="214"/>
                  </a:lnTo>
                  <a:lnTo>
                    <a:pt x="43" y="212"/>
                  </a:lnTo>
                  <a:lnTo>
                    <a:pt x="43" y="211"/>
                  </a:lnTo>
                  <a:lnTo>
                    <a:pt x="44" y="211"/>
                  </a:lnTo>
                  <a:lnTo>
                    <a:pt x="44" y="209"/>
                  </a:lnTo>
                  <a:lnTo>
                    <a:pt x="44" y="208"/>
                  </a:lnTo>
                  <a:lnTo>
                    <a:pt x="46" y="208"/>
                  </a:lnTo>
                  <a:lnTo>
                    <a:pt x="46" y="209"/>
                  </a:lnTo>
                  <a:lnTo>
                    <a:pt x="47" y="209"/>
                  </a:lnTo>
                  <a:lnTo>
                    <a:pt x="47" y="208"/>
                  </a:lnTo>
                  <a:lnTo>
                    <a:pt x="49" y="208"/>
                  </a:lnTo>
                  <a:lnTo>
                    <a:pt x="50" y="208"/>
                  </a:lnTo>
                  <a:lnTo>
                    <a:pt x="50" y="206"/>
                  </a:lnTo>
                  <a:lnTo>
                    <a:pt x="52" y="206"/>
                  </a:lnTo>
                  <a:lnTo>
                    <a:pt x="52" y="205"/>
                  </a:lnTo>
                  <a:lnTo>
                    <a:pt x="50" y="205"/>
                  </a:lnTo>
                  <a:lnTo>
                    <a:pt x="50" y="203"/>
                  </a:lnTo>
                  <a:lnTo>
                    <a:pt x="52" y="203"/>
                  </a:lnTo>
                  <a:lnTo>
                    <a:pt x="52" y="202"/>
                  </a:lnTo>
                  <a:lnTo>
                    <a:pt x="53" y="202"/>
                  </a:lnTo>
                  <a:lnTo>
                    <a:pt x="55" y="202"/>
                  </a:lnTo>
                  <a:lnTo>
                    <a:pt x="56" y="202"/>
                  </a:lnTo>
                  <a:lnTo>
                    <a:pt x="56" y="200"/>
                  </a:lnTo>
                  <a:lnTo>
                    <a:pt x="56" y="199"/>
                  </a:lnTo>
                  <a:lnTo>
                    <a:pt x="56" y="197"/>
                  </a:lnTo>
                  <a:lnTo>
                    <a:pt x="58" y="197"/>
                  </a:lnTo>
                  <a:lnTo>
                    <a:pt x="56" y="197"/>
                  </a:lnTo>
                  <a:lnTo>
                    <a:pt x="58" y="197"/>
                  </a:lnTo>
                  <a:lnTo>
                    <a:pt x="58" y="196"/>
                  </a:lnTo>
                  <a:lnTo>
                    <a:pt x="60" y="196"/>
                  </a:lnTo>
                  <a:lnTo>
                    <a:pt x="61" y="196"/>
                  </a:lnTo>
                  <a:lnTo>
                    <a:pt x="63" y="196"/>
                  </a:lnTo>
                  <a:lnTo>
                    <a:pt x="63" y="194"/>
                  </a:lnTo>
                  <a:lnTo>
                    <a:pt x="63" y="193"/>
                  </a:lnTo>
                  <a:lnTo>
                    <a:pt x="63" y="191"/>
                  </a:lnTo>
                  <a:lnTo>
                    <a:pt x="61" y="191"/>
                  </a:lnTo>
                  <a:lnTo>
                    <a:pt x="63" y="188"/>
                  </a:lnTo>
                  <a:lnTo>
                    <a:pt x="64" y="187"/>
                  </a:lnTo>
                  <a:lnTo>
                    <a:pt x="66" y="187"/>
                  </a:lnTo>
                  <a:lnTo>
                    <a:pt x="66" y="185"/>
                  </a:lnTo>
                  <a:lnTo>
                    <a:pt x="67" y="185"/>
                  </a:lnTo>
                  <a:lnTo>
                    <a:pt x="67" y="184"/>
                  </a:lnTo>
                  <a:lnTo>
                    <a:pt x="69" y="181"/>
                  </a:lnTo>
                  <a:lnTo>
                    <a:pt x="69" y="179"/>
                  </a:lnTo>
                  <a:lnTo>
                    <a:pt x="70" y="179"/>
                  </a:lnTo>
                  <a:lnTo>
                    <a:pt x="70" y="178"/>
                  </a:lnTo>
                  <a:lnTo>
                    <a:pt x="72" y="178"/>
                  </a:lnTo>
                  <a:lnTo>
                    <a:pt x="72" y="176"/>
                  </a:lnTo>
                  <a:lnTo>
                    <a:pt x="73" y="176"/>
                  </a:lnTo>
                  <a:lnTo>
                    <a:pt x="73" y="175"/>
                  </a:lnTo>
                  <a:lnTo>
                    <a:pt x="73" y="173"/>
                  </a:lnTo>
                  <a:lnTo>
                    <a:pt x="73" y="172"/>
                  </a:lnTo>
                  <a:lnTo>
                    <a:pt x="75" y="172"/>
                  </a:lnTo>
                  <a:lnTo>
                    <a:pt x="75" y="169"/>
                  </a:lnTo>
                  <a:lnTo>
                    <a:pt x="76" y="167"/>
                  </a:lnTo>
                  <a:lnTo>
                    <a:pt x="75" y="169"/>
                  </a:lnTo>
                  <a:lnTo>
                    <a:pt x="76" y="169"/>
                  </a:lnTo>
                  <a:lnTo>
                    <a:pt x="76" y="167"/>
                  </a:lnTo>
                  <a:lnTo>
                    <a:pt x="78" y="167"/>
                  </a:lnTo>
                  <a:lnTo>
                    <a:pt x="78" y="166"/>
                  </a:lnTo>
                  <a:lnTo>
                    <a:pt x="79" y="166"/>
                  </a:lnTo>
                  <a:lnTo>
                    <a:pt x="79" y="164"/>
                  </a:lnTo>
                  <a:lnTo>
                    <a:pt x="81" y="164"/>
                  </a:lnTo>
                  <a:lnTo>
                    <a:pt x="82" y="164"/>
                  </a:lnTo>
                  <a:lnTo>
                    <a:pt x="82" y="162"/>
                  </a:lnTo>
                  <a:lnTo>
                    <a:pt x="84" y="161"/>
                  </a:lnTo>
                  <a:lnTo>
                    <a:pt x="84" y="159"/>
                  </a:lnTo>
                  <a:lnTo>
                    <a:pt x="85" y="158"/>
                  </a:lnTo>
                  <a:lnTo>
                    <a:pt x="87" y="158"/>
                  </a:lnTo>
                  <a:lnTo>
                    <a:pt x="87" y="156"/>
                  </a:lnTo>
                  <a:lnTo>
                    <a:pt x="87" y="155"/>
                  </a:lnTo>
                  <a:lnTo>
                    <a:pt x="87" y="153"/>
                  </a:lnTo>
                  <a:lnTo>
                    <a:pt x="87" y="152"/>
                  </a:lnTo>
                  <a:lnTo>
                    <a:pt x="85" y="152"/>
                  </a:lnTo>
                  <a:lnTo>
                    <a:pt x="85" y="150"/>
                  </a:lnTo>
                  <a:lnTo>
                    <a:pt x="87" y="150"/>
                  </a:lnTo>
                  <a:lnTo>
                    <a:pt x="85" y="150"/>
                  </a:lnTo>
                  <a:lnTo>
                    <a:pt x="85" y="149"/>
                  </a:lnTo>
                  <a:lnTo>
                    <a:pt x="85" y="147"/>
                  </a:lnTo>
                  <a:lnTo>
                    <a:pt x="87" y="147"/>
                  </a:lnTo>
                  <a:lnTo>
                    <a:pt x="85" y="147"/>
                  </a:lnTo>
                  <a:lnTo>
                    <a:pt x="87" y="147"/>
                  </a:lnTo>
                  <a:lnTo>
                    <a:pt x="85" y="147"/>
                  </a:lnTo>
                  <a:lnTo>
                    <a:pt x="85" y="146"/>
                  </a:lnTo>
                  <a:lnTo>
                    <a:pt x="85" y="144"/>
                  </a:lnTo>
                  <a:lnTo>
                    <a:pt x="85" y="143"/>
                  </a:lnTo>
                  <a:lnTo>
                    <a:pt x="84" y="143"/>
                  </a:lnTo>
                  <a:lnTo>
                    <a:pt x="84" y="141"/>
                  </a:lnTo>
                  <a:lnTo>
                    <a:pt x="85" y="141"/>
                  </a:lnTo>
                  <a:lnTo>
                    <a:pt x="85" y="140"/>
                  </a:lnTo>
                  <a:lnTo>
                    <a:pt x="85" y="138"/>
                  </a:lnTo>
                  <a:lnTo>
                    <a:pt x="87" y="140"/>
                  </a:lnTo>
                  <a:lnTo>
                    <a:pt x="87" y="138"/>
                  </a:lnTo>
                  <a:lnTo>
                    <a:pt x="87" y="137"/>
                  </a:lnTo>
                  <a:lnTo>
                    <a:pt x="88" y="137"/>
                  </a:lnTo>
                  <a:lnTo>
                    <a:pt x="90" y="137"/>
                  </a:lnTo>
                  <a:lnTo>
                    <a:pt x="91" y="134"/>
                  </a:lnTo>
                  <a:lnTo>
                    <a:pt x="91" y="132"/>
                  </a:lnTo>
                  <a:lnTo>
                    <a:pt x="91" y="131"/>
                  </a:lnTo>
                  <a:lnTo>
                    <a:pt x="93" y="131"/>
                  </a:lnTo>
                  <a:lnTo>
                    <a:pt x="93" y="129"/>
                  </a:lnTo>
                  <a:lnTo>
                    <a:pt x="93" y="128"/>
                  </a:lnTo>
                  <a:lnTo>
                    <a:pt x="93" y="126"/>
                  </a:lnTo>
                  <a:lnTo>
                    <a:pt x="93" y="125"/>
                  </a:lnTo>
                  <a:lnTo>
                    <a:pt x="93" y="123"/>
                  </a:lnTo>
                  <a:lnTo>
                    <a:pt x="91" y="122"/>
                  </a:lnTo>
                  <a:lnTo>
                    <a:pt x="90" y="120"/>
                  </a:lnTo>
                  <a:lnTo>
                    <a:pt x="88" y="119"/>
                  </a:lnTo>
                  <a:lnTo>
                    <a:pt x="90" y="119"/>
                  </a:lnTo>
                  <a:lnTo>
                    <a:pt x="91" y="119"/>
                  </a:lnTo>
                  <a:lnTo>
                    <a:pt x="93" y="117"/>
                  </a:lnTo>
                  <a:lnTo>
                    <a:pt x="94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1" y="114"/>
                  </a:lnTo>
                  <a:lnTo>
                    <a:pt x="91" y="113"/>
                  </a:lnTo>
                  <a:lnTo>
                    <a:pt x="93" y="113"/>
                  </a:lnTo>
                  <a:lnTo>
                    <a:pt x="93" y="111"/>
                  </a:lnTo>
                  <a:lnTo>
                    <a:pt x="93" y="109"/>
                  </a:lnTo>
                  <a:lnTo>
                    <a:pt x="94" y="109"/>
                  </a:lnTo>
                  <a:lnTo>
                    <a:pt x="94" y="108"/>
                  </a:lnTo>
                  <a:lnTo>
                    <a:pt x="94" y="106"/>
                  </a:lnTo>
                  <a:lnTo>
                    <a:pt x="96" y="106"/>
                  </a:lnTo>
                  <a:lnTo>
                    <a:pt x="96" y="105"/>
                  </a:lnTo>
                  <a:lnTo>
                    <a:pt x="97" y="103"/>
                  </a:lnTo>
                  <a:lnTo>
                    <a:pt x="97" y="102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7" y="100"/>
                  </a:lnTo>
                  <a:lnTo>
                    <a:pt x="96" y="100"/>
                  </a:lnTo>
                  <a:lnTo>
                    <a:pt x="96" y="99"/>
                  </a:lnTo>
                  <a:lnTo>
                    <a:pt x="96" y="97"/>
                  </a:lnTo>
                  <a:lnTo>
                    <a:pt x="96" y="96"/>
                  </a:lnTo>
                  <a:lnTo>
                    <a:pt x="96" y="94"/>
                  </a:lnTo>
                  <a:lnTo>
                    <a:pt x="97" y="93"/>
                  </a:lnTo>
                  <a:lnTo>
                    <a:pt x="96" y="94"/>
                  </a:lnTo>
                  <a:lnTo>
                    <a:pt x="97" y="93"/>
                  </a:lnTo>
                  <a:lnTo>
                    <a:pt x="96" y="93"/>
                  </a:lnTo>
                  <a:lnTo>
                    <a:pt x="96" y="91"/>
                  </a:lnTo>
                  <a:lnTo>
                    <a:pt x="96" y="90"/>
                  </a:lnTo>
                  <a:lnTo>
                    <a:pt x="96" y="88"/>
                  </a:lnTo>
                  <a:lnTo>
                    <a:pt x="96" y="87"/>
                  </a:lnTo>
                  <a:lnTo>
                    <a:pt x="96" y="85"/>
                  </a:lnTo>
                  <a:lnTo>
                    <a:pt x="94" y="85"/>
                  </a:lnTo>
                  <a:lnTo>
                    <a:pt x="96" y="84"/>
                  </a:lnTo>
                  <a:lnTo>
                    <a:pt x="96" y="82"/>
                  </a:lnTo>
                  <a:lnTo>
                    <a:pt x="96" y="81"/>
                  </a:lnTo>
                  <a:lnTo>
                    <a:pt x="96" y="79"/>
                  </a:lnTo>
                  <a:lnTo>
                    <a:pt x="97" y="79"/>
                  </a:lnTo>
                  <a:lnTo>
                    <a:pt x="99" y="78"/>
                  </a:lnTo>
                  <a:lnTo>
                    <a:pt x="100" y="76"/>
                  </a:lnTo>
                  <a:lnTo>
                    <a:pt x="100" y="75"/>
                  </a:lnTo>
                  <a:lnTo>
                    <a:pt x="99" y="75"/>
                  </a:lnTo>
                  <a:lnTo>
                    <a:pt x="100" y="75"/>
                  </a:lnTo>
                  <a:lnTo>
                    <a:pt x="99" y="73"/>
                  </a:lnTo>
                  <a:lnTo>
                    <a:pt x="100" y="72"/>
                  </a:lnTo>
                  <a:lnTo>
                    <a:pt x="102" y="70"/>
                  </a:lnTo>
                  <a:lnTo>
                    <a:pt x="103" y="70"/>
                  </a:lnTo>
                  <a:lnTo>
                    <a:pt x="103" y="69"/>
                  </a:lnTo>
                  <a:lnTo>
                    <a:pt x="103" y="67"/>
                  </a:lnTo>
                  <a:lnTo>
                    <a:pt x="103" y="66"/>
                  </a:lnTo>
                  <a:lnTo>
                    <a:pt x="103" y="64"/>
                  </a:lnTo>
                  <a:lnTo>
                    <a:pt x="102" y="64"/>
                  </a:lnTo>
                  <a:lnTo>
                    <a:pt x="102" y="66"/>
                  </a:lnTo>
                  <a:lnTo>
                    <a:pt x="100" y="66"/>
                  </a:lnTo>
                  <a:lnTo>
                    <a:pt x="100" y="64"/>
                  </a:lnTo>
                  <a:lnTo>
                    <a:pt x="100" y="63"/>
                  </a:lnTo>
                  <a:lnTo>
                    <a:pt x="99" y="61"/>
                  </a:lnTo>
                  <a:lnTo>
                    <a:pt x="97" y="61"/>
                  </a:lnTo>
                  <a:lnTo>
                    <a:pt x="96" y="61"/>
                  </a:lnTo>
                  <a:lnTo>
                    <a:pt x="96" y="63"/>
                  </a:lnTo>
                  <a:lnTo>
                    <a:pt x="94" y="61"/>
                  </a:lnTo>
                  <a:lnTo>
                    <a:pt x="94" y="60"/>
                  </a:lnTo>
                  <a:lnTo>
                    <a:pt x="94" y="58"/>
                  </a:lnTo>
                  <a:lnTo>
                    <a:pt x="94" y="56"/>
                  </a:lnTo>
                  <a:lnTo>
                    <a:pt x="93" y="55"/>
                  </a:lnTo>
                  <a:lnTo>
                    <a:pt x="91" y="53"/>
                  </a:lnTo>
                  <a:lnTo>
                    <a:pt x="90" y="52"/>
                  </a:lnTo>
                  <a:lnTo>
                    <a:pt x="91" y="52"/>
                  </a:lnTo>
                  <a:lnTo>
                    <a:pt x="94" y="52"/>
                  </a:lnTo>
                  <a:lnTo>
                    <a:pt x="94" y="50"/>
                  </a:lnTo>
                  <a:lnTo>
                    <a:pt x="94" y="49"/>
                  </a:lnTo>
                  <a:lnTo>
                    <a:pt x="94" y="50"/>
                  </a:lnTo>
                  <a:lnTo>
                    <a:pt x="94" y="49"/>
                  </a:lnTo>
                  <a:lnTo>
                    <a:pt x="96" y="49"/>
                  </a:lnTo>
                  <a:lnTo>
                    <a:pt x="94" y="49"/>
                  </a:lnTo>
                  <a:lnTo>
                    <a:pt x="96" y="49"/>
                  </a:lnTo>
                  <a:lnTo>
                    <a:pt x="96" y="47"/>
                  </a:lnTo>
                  <a:lnTo>
                    <a:pt x="96" y="46"/>
                  </a:lnTo>
                  <a:lnTo>
                    <a:pt x="97" y="46"/>
                  </a:lnTo>
                  <a:lnTo>
                    <a:pt x="97" y="47"/>
                  </a:lnTo>
                  <a:lnTo>
                    <a:pt x="99" y="47"/>
                  </a:lnTo>
                  <a:lnTo>
                    <a:pt x="99" y="46"/>
                  </a:lnTo>
                  <a:lnTo>
                    <a:pt x="99" y="44"/>
                  </a:lnTo>
                  <a:lnTo>
                    <a:pt x="100" y="44"/>
                  </a:lnTo>
                  <a:lnTo>
                    <a:pt x="102" y="44"/>
                  </a:lnTo>
                  <a:lnTo>
                    <a:pt x="102" y="43"/>
                  </a:lnTo>
                  <a:lnTo>
                    <a:pt x="102" y="41"/>
                  </a:lnTo>
                  <a:lnTo>
                    <a:pt x="100" y="41"/>
                  </a:lnTo>
                  <a:lnTo>
                    <a:pt x="100" y="40"/>
                  </a:lnTo>
                  <a:lnTo>
                    <a:pt x="99" y="40"/>
                  </a:lnTo>
                  <a:lnTo>
                    <a:pt x="100" y="40"/>
                  </a:lnTo>
                  <a:lnTo>
                    <a:pt x="102" y="40"/>
                  </a:lnTo>
                  <a:lnTo>
                    <a:pt x="102" y="38"/>
                  </a:lnTo>
                  <a:lnTo>
                    <a:pt x="100" y="38"/>
                  </a:lnTo>
                  <a:lnTo>
                    <a:pt x="100" y="37"/>
                  </a:lnTo>
                  <a:lnTo>
                    <a:pt x="102" y="37"/>
                  </a:lnTo>
                  <a:lnTo>
                    <a:pt x="102" y="35"/>
                  </a:lnTo>
                  <a:lnTo>
                    <a:pt x="102" y="34"/>
                  </a:lnTo>
                  <a:lnTo>
                    <a:pt x="103" y="34"/>
                  </a:lnTo>
                  <a:lnTo>
                    <a:pt x="103" y="32"/>
                  </a:lnTo>
                  <a:lnTo>
                    <a:pt x="105" y="32"/>
                  </a:lnTo>
                  <a:lnTo>
                    <a:pt x="105" y="34"/>
                  </a:lnTo>
                  <a:lnTo>
                    <a:pt x="105" y="35"/>
                  </a:lnTo>
                  <a:lnTo>
                    <a:pt x="105" y="34"/>
                  </a:lnTo>
                  <a:lnTo>
                    <a:pt x="106" y="34"/>
                  </a:lnTo>
                  <a:lnTo>
                    <a:pt x="106" y="32"/>
                  </a:lnTo>
                  <a:lnTo>
                    <a:pt x="106" y="34"/>
                  </a:lnTo>
                  <a:lnTo>
                    <a:pt x="108" y="34"/>
                  </a:lnTo>
                  <a:lnTo>
                    <a:pt x="109" y="34"/>
                  </a:lnTo>
                  <a:lnTo>
                    <a:pt x="109" y="35"/>
                  </a:lnTo>
                  <a:lnTo>
                    <a:pt x="111" y="35"/>
                  </a:lnTo>
                  <a:lnTo>
                    <a:pt x="112" y="35"/>
                  </a:lnTo>
                  <a:lnTo>
                    <a:pt x="112" y="37"/>
                  </a:lnTo>
                  <a:lnTo>
                    <a:pt x="114" y="37"/>
                  </a:lnTo>
                  <a:lnTo>
                    <a:pt x="114" y="35"/>
                  </a:lnTo>
                  <a:lnTo>
                    <a:pt x="114" y="34"/>
                  </a:lnTo>
                  <a:lnTo>
                    <a:pt x="116" y="34"/>
                  </a:lnTo>
                  <a:lnTo>
                    <a:pt x="114" y="34"/>
                  </a:lnTo>
                  <a:lnTo>
                    <a:pt x="114" y="35"/>
                  </a:lnTo>
                  <a:lnTo>
                    <a:pt x="116" y="35"/>
                  </a:lnTo>
                  <a:lnTo>
                    <a:pt x="117" y="35"/>
                  </a:lnTo>
                  <a:lnTo>
                    <a:pt x="119" y="35"/>
                  </a:lnTo>
                  <a:lnTo>
                    <a:pt x="119" y="37"/>
                  </a:lnTo>
                  <a:lnTo>
                    <a:pt x="120" y="37"/>
                  </a:lnTo>
                  <a:lnTo>
                    <a:pt x="122" y="37"/>
                  </a:lnTo>
                  <a:lnTo>
                    <a:pt x="123" y="37"/>
                  </a:lnTo>
                  <a:lnTo>
                    <a:pt x="122" y="37"/>
                  </a:lnTo>
                  <a:lnTo>
                    <a:pt x="123" y="37"/>
                  </a:lnTo>
                  <a:lnTo>
                    <a:pt x="123" y="38"/>
                  </a:lnTo>
                  <a:lnTo>
                    <a:pt x="125" y="38"/>
                  </a:lnTo>
                  <a:lnTo>
                    <a:pt x="125" y="40"/>
                  </a:lnTo>
                  <a:lnTo>
                    <a:pt x="126" y="40"/>
                  </a:lnTo>
                  <a:lnTo>
                    <a:pt x="126" y="41"/>
                  </a:lnTo>
                  <a:lnTo>
                    <a:pt x="126" y="43"/>
                  </a:lnTo>
                  <a:lnTo>
                    <a:pt x="126" y="44"/>
                  </a:lnTo>
                  <a:lnTo>
                    <a:pt x="128" y="44"/>
                  </a:lnTo>
                  <a:lnTo>
                    <a:pt x="129" y="44"/>
                  </a:lnTo>
                  <a:lnTo>
                    <a:pt x="131" y="44"/>
                  </a:lnTo>
                  <a:lnTo>
                    <a:pt x="132" y="44"/>
                  </a:lnTo>
                  <a:lnTo>
                    <a:pt x="134" y="44"/>
                  </a:lnTo>
                  <a:lnTo>
                    <a:pt x="134" y="43"/>
                  </a:lnTo>
                  <a:lnTo>
                    <a:pt x="135" y="43"/>
                  </a:lnTo>
                  <a:lnTo>
                    <a:pt x="137" y="43"/>
                  </a:lnTo>
                  <a:lnTo>
                    <a:pt x="140" y="41"/>
                  </a:lnTo>
                  <a:lnTo>
                    <a:pt x="140" y="40"/>
                  </a:lnTo>
                  <a:lnTo>
                    <a:pt x="141" y="40"/>
                  </a:lnTo>
                  <a:lnTo>
                    <a:pt x="141" y="41"/>
                  </a:lnTo>
                  <a:lnTo>
                    <a:pt x="140" y="38"/>
                  </a:lnTo>
                  <a:lnTo>
                    <a:pt x="141" y="37"/>
                  </a:lnTo>
                  <a:lnTo>
                    <a:pt x="143" y="35"/>
                  </a:lnTo>
                  <a:lnTo>
                    <a:pt x="144" y="34"/>
                  </a:lnTo>
                  <a:lnTo>
                    <a:pt x="146" y="32"/>
                  </a:lnTo>
                  <a:lnTo>
                    <a:pt x="147" y="31"/>
                  </a:lnTo>
                  <a:lnTo>
                    <a:pt x="147" y="29"/>
                  </a:lnTo>
                  <a:lnTo>
                    <a:pt x="147" y="28"/>
                  </a:lnTo>
                  <a:lnTo>
                    <a:pt x="146" y="28"/>
                  </a:lnTo>
                  <a:lnTo>
                    <a:pt x="147" y="26"/>
                  </a:lnTo>
                  <a:lnTo>
                    <a:pt x="149" y="23"/>
                  </a:lnTo>
                  <a:lnTo>
                    <a:pt x="149" y="19"/>
                  </a:lnTo>
                  <a:lnTo>
                    <a:pt x="147" y="17"/>
                  </a:lnTo>
                  <a:lnTo>
                    <a:pt x="149" y="11"/>
                  </a:lnTo>
                  <a:lnTo>
                    <a:pt x="150" y="11"/>
                  </a:lnTo>
                  <a:lnTo>
                    <a:pt x="150" y="13"/>
                  </a:lnTo>
                  <a:lnTo>
                    <a:pt x="152" y="13"/>
                  </a:lnTo>
                  <a:lnTo>
                    <a:pt x="152" y="14"/>
                  </a:lnTo>
                  <a:lnTo>
                    <a:pt x="152" y="16"/>
                  </a:lnTo>
                  <a:lnTo>
                    <a:pt x="153" y="16"/>
                  </a:lnTo>
                  <a:lnTo>
                    <a:pt x="155" y="16"/>
                  </a:lnTo>
                  <a:lnTo>
                    <a:pt x="156" y="16"/>
                  </a:lnTo>
                  <a:lnTo>
                    <a:pt x="158" y="16"/>
                  </a:lnTo>
                  <a:lnTo>
                    <a:pt x="158" y="14"/>
                  </a:lnTo>
                  <a:lnTo>
                    <a:pt x="158" y="16"/>
                  </a:lnTo>
                  <a:lnTo>
                    <a:pt x="158" y="14"/>
                  </a:lnTo>
                  <a:lnTo>
                    <a:pt x="159" y="14"/>
                  </a:lnTo>
                  <a:lnTo>
                    <a:pt x="161" y="14"/>
                  </a:lnTo>
                  <a:lnTo>
                    <a:pt x="162" y="14"/>
                  </a:lnTo>
                  <a:lnTo>
                    <a:pt x="164" y="14"/>
                  </a:lnTo>
                  <a:lnTo>
                    <a:pt x="170" y="16"/>
                  </a:lnTo>
                  <a:lnTo>
                    <a:pt x="175" y="16"/>
                  </a:lnTo>
                  <a:lnTo>
                    <a:pt x="179" y="10"/>
                  </a:lnTo>
                  <a:lnTo>
                    <a:pt x="184" y="5"/>
                  </a:lnTo>
                  <a:lnTo>
                    <a:pt x="187" y="2"/>
                  </a:lnTo>
                  <a:lnTo>
                    <a:pt x="188" y="0"/>
                  </a:lnTo>
                  <a:lnTo>
                    <a:pt x="190" y="5"/>
                  </a:lnTo>
                  <a:lnTo>
                    <a:pt x="191" y="8"/>
                  </a:lnTo>
                  <a:lnTo>
                    <a:pt x="191" y="11"/>
                  </a:lnTo>
                  <a:lnTo>
                    <a:pt x="193" y="14"/>
                  </a:lnTo>
                  <a:lnTo>
                    <a:pt x="194" y="16"/>
                  </a:lnTo>
                  <a:lnTo>
                    <a:pt x="203" y="20"/>
                  </a:lnTo>
                  <a:lnTo>
                    <a:pt x="203" y="22"/>
                  </a:lnTo>
                  <a:lnTo>
                    <a:pt x="205" y="22"/>
                  </a:lnTo>
                  <a:lnTo>
                    <a:pt x="205" y="23"/>
                  </a:lnTo>
                  <a:lnTo>
                    <a:pt x="206" y="23"/>
                  </a:lnTo>
                  <a:lnTo>
                    <a:pt x="206" y="22"/>
                  </a:lnTo>
                  <a:lnTo>
                    <a:pt x="208" y="22"/>
                  </a:lnTo>
                  <a:lnTo>
                    <a:pt x="208" y="23"/>
                  </a:lnTo>
                  <a:lnTo>
                    <a:pt x="209" y="23"/>
                  </a:lnTo>
                  <a:lnTo>
                    <a:pt x="211" y="23"/>
                  </a:lnTo>
                  <a:lnTo>
                    <a:pt x="211" y="25"/>
                  </a:lnTo>
                  <a:lnTo>
                    <a:pt x="212" y="25"/>
                  </a:lnTo>
                  <a:lnTo>
                    <a:pt x="214" y="25"/>
                  </a:lnTo>
                  <a:lnTo>
                    <a:pt x="215" y="25"/>
                  </a:lnTo>
                  <a:lnTo>
                    <a:pt x="217" y="25"/>
                  </a:lnTo>
                  <a:lnTo>
                    <a:pt x="218" y="25"/>
                  </a:lnTo>
                  <a:lnTo>
                    <a:pt x="220" y="25"/>
                  </a:lnTo>
                  <a:lnTo>
                    <a:pt x="221" y="25"/>
                  </a:lnTo>
                  <a:lnTo>
                    <a:pt x="223" y="25"/>
                  </a:lnTo>
                  <a:lnTo>
                    <a:pt x="224" y="25"/>
                  </a:lnTo>
                  <a:lnTo>
                    <a:pt x="226" y="25"/>
                  </a:lnTo>
                  <a:lnTo>
                    <a:pt x="227" y="25"/>
                  </a:lnTo>
                  <a:lnTo>
                    <a:pt x="229" y="25"/>
                  </a:lnTo>
                  <a:lnTo>
                    <a:pt x="231" y="25"/>
                  </a:lnTo>
                  <a:lnTo>
                    <a:pt x="231" y="23"/>
                  </a:lnTo>
                  <a:lnTo>
                    <a:pt x="232" y="23"/>
                  </a:lnTo>
                  <a:lnTo>
                    <a:pt x="232" y="25"/>
                  </a:lnTo>
                  <a:lnTo>
                    <a:pt x="234" y="25"/>
                  </a:lnTo>
                  <a:lnTo>
                    <a:pt x="234" y="26"/>
                  </a:lnTo>
                  <a:lnTo>
                    <a:pt x="234" y="28"/>
                  </a:lnTo>
                  <a:lnTo>
                    <a:pt x="235" y="28"/>
                  </a:lnTo>
                  <a:lnTo>
                    <a:pt x="237" y="28"/>
                  </a:lnTo>
                  <a:lnTo>
                    <a:pt x="238" y="28"/>
                  </a:lnTo>
                  <a:lnTo>
                    <a:pt x="238" y="29"/>
                  </a:lnTo>
                  <a:lnTo>
                    <a:pt x="240" y="29"/>
                  </a:lnTo>
                  <a:lnTo>
                    <a:pt x="240" y="28"/>
                  </a:lnTo>
                  <a:lnTo>
                    <a:pt x="241" y="28"/>
                  </a:lnTo>
                  <a:lnTo>
                    <a:pt x="243" y="28"/>
                  </a:lnTo>
                  <a:lnTo>
                    <a:pt x="244" y="28"/>
                  </a:lnTo>
                  <a:lnTo>
                    <a:pt x="246" y="28"/>
                  </a:lnTo>
                  <a:lnTo>
                    <a:pt x="247" y="28"/>
                  </a:lnTo>
                  <a:lnTo>
                    <a:pt x="249" y="28"/>
                  </a:lnTo>
                  <a:lnTo>
                    <a:pt x="249" y="26"/>
                  </a:lnTo>
                  <a:lnTo>
                    <a:pt x="249" y="28"/>
                  </a:lnTo>
                  <a:lnTo>
                    <a:pt x="250" y="28"/>
                  </a:lnTo>
                  <a:lnTo>
                    <a:pt x="250" y="26"/>
                  </a:lnTo>
                  <a:lnTo>
                    <a:pt x="249" y="26"/>
                  </a:lnTo>
                  <a:lnTo>
                    <a:pt x="249" y="25"/>
                  </a:lnTo>
                  <a:lnTo>
                    <a:pt x="250" y="25"/>
                  </a:lnTo>
                  <a:lnTo>
                    <a:pt x="250" y="23"/>
                  </a:lnTo>
                  <a:lnTo>
                    <a:pt x="250" y="22"/>
                  </a:lnTo>
                  <a:lnTo>
                    <a:pt x="252" y="22"/>
                  </a:lnTo>
                  <a:lnTo>
                    <a:pt x="253" y="22"/>
                  </a:lnTo>
                  <a:lnTo>
                    <a:pt x="252" y="20"/>
                  </a:lnTo>
                  <a:lnTo>
                    <a:pt x="253" y="20"/>
                  </a:lnTo>
                  <a:lnTo>
                    <a:pt x="253" y="19"/>
                  </a:lnTo>
                  <a:lnTo>
                    <a:pt x="252" y="19"/>
                  </a:lnTo>
                  <a:lnTo>
                    <a:pt x="250" y="20"/>
                  </a:lnTo>
                  <a:lnTo>
                    <a:pt x="250" y="19"/>
                  </a:lnTo>
                  <a:lnTo>
                    <a:pt x="250" y="17"/>
                  </a:lnTo>
                  <a:lnTo>
                    <a:pt x="250" y="16"/>
                  </a:lnTo>
                  <a:lnTo>
                    <a:pt x="255" y="16"/>
                  </a:lnTo>
                  <a:lnTo>
                    <a:pt x="256" y="16"/>
                  </a:lnTo>
                  <a:lnTo>
                    <a:pt x="258" y="16"/>
                  </a:lnTo>
                  <a:lnTo>
                    <a:pt x="258" y="14"/>
                  </a:lnTo>
                  <a:lnTo>
                    <a:pt x="261" y="13"/>
                  </a:lnTo>
                  <a:lnTo>
                    <a:pt x="262" y="13"/>
                  </a:lnTo>
                  <a:lnTo>
                    <a:pt x="262" y="14"/>
                  </a:lnTo>
                  <a:lnTo>
                    <a:pt x="261" y="16"/>
                  </a:lnTo>
                  <a:lnTo>
                    <a:pt x="261" y="17"/>
                  </a:lnTo>
                  <a:lnTo>
                    <a:pt x="261" y="19"/>
                  </a:lnTo>
                  <a:lnTo>
                    <a:pt x="262" y="19"/>
                  </a:lnTo>
                  <a:lnTo>
                    <a:pt x="264" y="19"/>
                  </a:lnTo>
                  <a:lnTo>
                    <a:pt x="264" y="20"/>
                  </a:lnTo>
                  <a:lnTo>
                    <a:pt x="264" y="22"/>
                  </a:lnTo>
                  <a:lnTo>
                    <a:pt x="265" y="22"/>
                  </a:lnTo>
                  <a:lnTo>
                    <a:pt x="265" y="23"/>
                  </a:lnTo>
                  <a:lnTo>
                    <a:pt x="265" y="25"/>
                  </a:lnTo>
                  <a:lnTo>
                    <a:pt x="265" y="26"/>
                  </a:lnTo>
                  <a:lnTo>
                    <a:pt x="267" y="28"/>
                  </a:lnTo>
                  <a:lnTo>
                    <a:pt x="267" y="29"/>
                  </a:lnTo>
                  <a:lnTo>
                    <a:pt x="267" y="31"/>
                  </a:lnTo>
                  <a:lnTo>
                    <a:pt x="268" y="32"/>
                  </a:lnTo>
                  <a:lnTo>
                    <a:pt x="268" y="34"/>
                  </a:lnTo>
                  <a:lnTo>
                    <a:pt x="268" y="35"/>
                  </a:lnTo>
                  <a:lnTo>
                    <a:pt x="268" y="37"/>
                  </a:lnTo>
                  <a:lnTo>
                    <a:pt x="267" y="37"/>
                  </a:lnTo>
                  <a:lnTo>
                    <a:pt x="268" y="38"/>
                  </a:lnTo>
                  <a:lnTo>
                    <a:pt x="268" y="40"/>
                  </a:lnTo>
                  <a:lnTo>
                    <a:pt x="270" y="40"/>
                  </a:lnTo>
                  <a:lnTo>
                    <a:pt x="270" y="41"/>
                  </a:lnTo>
                  <a:lnTo>
                    <a:pt x="271" y="43"/>
                  </a:lnTo>
                  <a:lnTo>
                    <a:pt x="273" y="43"/>
                  </a:lnTo>
                  <a:lnTo>
                    <a:pt x="273" y="44"/>
                  </a:lnTo>
                  <a:lnTo>
                    <a:pt x="273" y="46"/>
                  </a:lnTo>
                  <a:lnTo>
                    <a:pt x="273" y="47"/>
                  </a:lnTo>
                  <a:lnTo>
                    <a:pt x="274" y="49"/>
                  </a:lnTo>
                  <a:lnTo>
                    <a:pt x="274" y="50"/>
                  </a:lnTo>
                  <a:lnTo>
                    <a:pt x="274" y="52"/>
                  </a:lnTo>
                  <a:lnTo>
                    <a:pt x="273" y="52"/>
                  </a:lnTo>
                  <a:lnTo>
                    <a:pt x="273" y="53"/>
                  </a:lnTo>
                  <a:lnTo>
                    <a:pt x="271" y="53"/>
                  </a:lnTo>
                  <a:lnTo>
                    <a:pt x="271" y="52"/>
                  </a:lnTo>
                  <a:lnTo>
                    <a:pt x="270" y="52"/>
                  </a:lnTo>
                  <a:lnTo>
                    <a:pt x="268" y="52"/>
                  </a:lnTo>
                  <a:lnTo>
                    <a:pt x="268" y="53"/>
                  </a:lnTo>
                  <a:lnTo>
                    <a:pt x="268" y="52"/>
                  </a:lnTo>
                  <a:lnTo>
                    <a:pt x="267" y="52"/>
                  </a:lnTo>
                  <a:lnTo>
                    <a:pt x="265" y="52"/>
                  </a:lnTo>
                  <a:lnTo>
                    <a:pt x="265" y="53"/>
                  </a:lnTo>
                  <a:lnTo>
                    <a:pt x="265" y="55"/>
                  </a:lnTo>
                  <a:lnTo>
                    <a:pt x="265" y="56"/>
                  </a:lnTo>
                  <a:lnTo>
                    <a:pt x="265" y="58"/>
                  </a:lnTo>
                  <a:lnTo>
                    <a:pt x="265" y="60"/>
                  </a:lnTo>
                  <a:lnTo>
                    <a:pt x="265" y="61"/>
                  </a:lnTo>
                  <a:lnTo>
                    <a:pt x="265" y="63"/>
                  </a:lnTo>
                  <a:lnTo>
                    <a:pt x="264" y="63"/>
                  </a:lnTo>
                  <a:lnTo>
                    <a:pt x="264" y="64"/>
                  </a:lnTo>
                  <a:lnTo>
                    <a:pt x="262" y="64"/>
                  </a:lnTo>
                  <a:lnTo>
                    <a:pt x="262" y="66"/>
                  </a:lnTo>
                  <a:lnTo>
                    <a:pt x="264" y="66"/>
                  </a:lnTo>
                  <a:lnTo>
                    <a:pt x="264" y="67"/>
                  </a:lnTo>
                  <a:lnTo>
                    <a:pt x="265" y="67"/>
                  </a:lnTo>
                  <a:lnTo>
                    <a:pt x="265" y="69"/>
                  </a:lnTo>
                  <a:lnTo>
                    <a:pt x="264" y="70"/>
                  </a:lnTo>
                  <a:lnTo>
                    <a:pt x="264" y="72"/>
                  </a:lnTo>
                  <a:lnTo>
                    <a:pt x="262" y="72"/>
                  </a:lnTo>
                  <a:lnTo>
                    <a:pt x="262" y="73"/>
                  </a:lnTo>
                  <a:lnTo>
                    <a:pt x="264" y="73"/>
                  </a:lnTo>
                  <a:lnTo>
                    <a:pt x="262" y="73"/>
                  </a:lnTo>
                  <a:lnTo>
                    <a:pt x="264" y="73"/>
                  </a:lnTo>
                  <a:lnTo>
                    <a:pt x="262" y="75"/>
                  </a:lnTo>
                  <a:lnTo>
                    <a:pt x="264" y="75"/>
                  </a:lnTo>
                  <a:lnTo>
                    <a:pt x="264" y="76"/>
                  </a:lnTo>
                  <a:lnTo>
                    <a:pt x="265" y="76"/>
                  </a:lnTo>
                  <a:lnTo>
                    <a:pt x="265" y="78"/>
                  </a:lnTo>
                  <a:lnTo>
                    <a:pt x="265" y="76"/>
                  </a:lnTo>
                  <a:lnTo>
                    <a:pt x="265" y="78"/>
                  </a:lnTo>
                  <a:lnTo>
                    <a:pt x="267" y="78"/>
                  </a:lnTo>
                  <a:lnTo>
                    <a:pt x="267" y="79"/>
                  </a:lnTo>
                  <a:lnTo>
                    <a:pt x="267" y="81"/>
                  </a:lnTo>
                  <a:lnTo>
                    <a:pt x="267" y="82"/>
                  </a:lnTo>
                  <a:lnTo>
                    <a:pt x="268" y="82"/>
                  </a:lnTo>
                  <a:lnTo>
                    <a:pt x="268" y="84"/>
                  </a:lnTo>
                  <a:lnTo>
                    <a:pt x="268" y="85"/>
                  </a:lnTo>
                  <a:lnTo>
                    <a:pt x="270" y="85"/>
                  </a:lnTo>
                  <a:lnTo>
                    <a:pt x="270" y="87"/>
                  </a:lnTo>
                  <a:lnTo>
                    <a:pt x="271" y="87"/>
                  </a:lnTo>
                  <a:lnTo>
                    <a:pt x="273" y="88"/>
                  </a:lnTo>
                  <a:lnTo>
                    <a:pt x="273" y="90"/>
                  </a:lnTo>
                  <a:lnTo>
                    <a:pt x="273" y="91"/>
                  </a:lnTo>
                  <a:lnTo>
                    <a:pt x="273" y="93"/>
                  </a:lnTo>
                  <a:lnTo>
                    <a:pt x="273" y="94"/>
                  </a:lnTo>
                  <a:lnTo>
                    <a:pt x="273" y="96"/>
                  </a:lnTo>
                  <a:lnTo>
                    <a:pt x="273" y="97"/>
                  </a:lnTo>
                  <a:lnTo>
                    <a:pt x="274" y="100"/>
                  </a:lnTo>
                  <a:lnTo>
                    <a:pt x="274" y="102"/>
                  </a:lnTo>
                  <a:lnTo>
                    <a:pt x="274" y="103"/>
                  </a:lnTo>
                  <a:lnTo>
                    <a:pt x="274" y="105"/>
                  </a:lnTo>
                  <a:lnTo>
                    <a:pt x="274" y="106"/>
                  </a:lnTo>
                  <a:lnTo>
                    <a:pt x="276" y="108"/>
                  </a:lnTo>
                  <a:lnTo>
                    <a:pt x="276" y="109"/>
                  </a:lnTo>
                  <a:lnTo>
                    <a:pt x="277" y="111"/>
                  </a:lnTo>
                  <a:lnTo>
                    <a:pt x="277" y="113"/>
                  </a:lnTo>
                  <a:lnTo>
                    <a:pt x="279" y="113"/>
                  </a:lnTo>
                  <a:lnTo>
                    <a:pt x="279" y="114"/>
                  </a:lnTo>
                  <a:lnTo>
                    <a:pt x="279" y="116"/>
                  </a:lnTo>
                  <a:lnTo>
                    <a:pt x="279" y="117"/>
                  </a:lnTo>
                  <a:lnTo>
                    <a:pt x="280" y="119"/>
                  </a:lnTo>
                  <a:lnTo>
                    <a:pt x="280" y="120"/>
                  </a:lnTo>
                  <a:lnTo>
                    <a:pt x="282" y="122"/>
                  </a:lnTo>
                  <a:lnTo>
                    <a:pt x="283" y="122"/>
                  </a:lnTo>
                  <a:lnTo>
                    <a:pt x="283" y="123"/>
                  </a:lnTo>
                  <a:lnTo>
                    <a:pt x="285" y="123"/>
                  </a:lnTo>
                  <a:lnTo>
                    <a:pt x="287" y="123"/>
                  </a:lnTo>
                  <a:lnTo>
                    <a:pt x="287" y="122"/>
                  </a:lnTo>
                  <a:lnTo>
                    <a:pt x="288" y="122"/>
                  </a:lnTo>
                  <a:lnTo>
                    <a:pt x="288" y="123"/>
                  </a:lnTo>
                  <a:lnTo>
                    <a:pt x="290" y="123"/>
                  </a:lnTo>
                  <a:lnTo>
                    <a:pt x="290" y="122"/>
                  </a:lnTo>
                  <a:lnTo>
                    <a:pt x="291" y="122"/>
                  </a:lnTo>
                  <a:lnTo>
                    <a:pt x="293" y="122"/>
                  </a:lnTo>
                  <a:lnTo>
                    <a:pt x="293" y="123"/>
                  </a:lnTo>
                  <a:lnTo>
                    <a:pt x="294" y="123"/>
                  </a:lnTo>
                  <a:lnTo>
                    <a:pt x="296" y="123"/>
                  </a:lnTo>
                  <a:lnTo>
                    <a:pt x="294" y="123"/>
                  </a:lnTo>
                  <a:lnTo>
                    <a:pt x="296" y="123"/>
                  </a:lnTo>
                  <a:lnTo>
                    <a:pt x="297" y="123"/>
                  </a:lnTo>
                  <a:lnTo>
                    <a:pt x="299" y="123"/>
                  </a:lnTo>
                  <a:lnTo>
                    <a:pt x="300" y="123"/>
                  </a:lnTo>
                  <a:lnTo>
                    <a:pt x="300" y="122"/>
                  </a:lnTo>
                  <a:lnTo>
                    <a:pt x="302" y="122"/>
                  </a:lnTo>
                  <a:lnTo>
                    <a:pt x="303" y="122"/>
                  </a:lnTo>
                  <a:lnTo>
                    <a:pt x="303" y="123"/>
                  </a:lnTo>
                  <a:lnTo>
                    <a:pt x="305" y="123"/>
                  </a:lnTo>
                  <a:lnTo>
                    <a:pt x="306" y="125"/>
                  </a:lnTo>
                  <a:lnTo>
                    <a:pt x="308" y="125"/>
                  </a:lnTo>
                  <a:lnTo>
                    <a:pt x="309" y="125"/>
                  </a:lnTo>
                  <a:lnTo>
                    <a:pt x="309" y="123"/>
                  </a:lnTo>
                  <a:lnTo>
                    <a:pt x="311" y="123"/>
                  </a:lnTo>
                  <a:lnTo>
                    <a:pt x="312" y="123"/>
                  </a:lnTo>
                  <a:lnTo>
                    <a:pt x="314" y="123"/>
                  </a:lnTo>
                  <a:lnTo>
                    <a:pt x="315" y="123"/>
                  </a:lnTo>
                  <a:lnTo>
                    <a:pt x="317" y="123"/>
                  </a:lnTo>
                  <a:lnTo>
                    <a:pt x="318" y="123"/>
                  </a:lnTo>
                  <a:lnTo>
                    <a:pt x="318" y="125"/>
                  </a:lnTo>
                  <a:lnTo>
                    <a:pt x="320" y="125"/>
                  </a:lnTo>
                  <a:lnTo>
                    <a:pt x="320" y="126"/>
                  </a:lnTo>
                  <a:lnTo>
                    <a:pt x="321" y="126"/>
                  </a:lnTo>
                  <a:lnTo>
                    <a:pt x="321" y="128"/>
                  </a:lnTo>
                  <a:lnTo>
                    <a:pt x="321" y="129"/>
                  </a:lnTo>
                  <a:lnTo>
                    <a:pt x="323" y="129"/>
                  </a:lnTo>
                  <a:lnTo>
                    <a:pt x="324" y="129"/>
                  </a:lnTo>
                  <a:lnTo>
                    <a:pt x="324" y="131"/>
                  </a:lnTo>
                  <a:lnTo>
                    <a:pt x="326" y="131"/>
                  </a:lnTo>
                  <a:lnTo>
                    <a:pt x="327" y="131"/>
                  </a:lnTo>
                  <a:lnTo>
                    <a:pt x="327" y="132"/>
                  </a:lnTo>
                  <a:lnTo>
                    <a:pt x="329" y="132"/>
                  </a:lnTo>
                  <a:lnTo>
                    <a:pt x="329" y="134"/>
                  </a:lnTo>
                  <a:lnTo>
                    <a:pt x="330" y="134"/>
                  </a:lnTo>
                  <a:lnTo>
                    <a:pt x="330" y="135"/>
                  </a:lnTo>
                  <a:lnTo>
                    <a:pt x="330" y="134"/>
                  </a:lnTo>
                  <a:lnTo>
                    <a:pt x="332" y="134"/>
                  </a:lnTo>
                  <a:lnTo>
                    <a:pt x="332" y="135"/>
                  </a:lnTo>
                  <a:lnTo>
                    <a:pt x="333" y="135"/>
                  </a:lnTo>
                  <a:lnTo>
                    <a:pt x="333" y="137"/>
                  </a:lnTo>
                  <a:lnTo>
                    <a:pt x="335" y="137"/>
                  </a:lnTo>
                  <a:lnTo>
                    <a:pt x="335" y="138"/>
                  </a:lnTo>
                  <a:lnTo>
                    <a:pt x="336" y="138"/>
                  </a:lnTo>
                  <a:lnTo>
                    <a:pt x="338" y="138"/>
                  </a:lnTo>
                  <a:lnTo>
                    <a:pt x="338" y="140"/>
                  </a:lnTo>
                  <a:lnTo>
                    <a:pt x="339" y="140"/>
                  </a:lnTo>
                  <a:lnTo>
                    <a:pt x="339" y="141"/>
                  </a:lnTo>
                  <a:lnTo>
                    <a:pt x="341" y="141"/>
                  </a:lnTo>
                  <a:lnTo>
                    <a:pt x="341" y="143"/>
                  </a:lnTo>
                  <a:lnTo>
                    <a:pt x="343" y="143"/>
                  </a:lnTo>
                  <a:lnTo>
                    <a:pt x="341" y="143"/>
                  </a:lnTo>
                  <a:lnTo>
                    <a:pt x="343" y="144"/>
                  </a:lnTo>
                  <a:lnTo>
                    <a:pt x="344" y="144"/>
                  </a:lnTo>
                  <a:lnTo>
                    <a:pt x="344" y="146"/>
                  </a:lnTo>
                  <a:lnTo>
                    <a:pt x="346" y="146"/>
                  </a:lnTo>
                  <a:lnTo>
                    <a:pt x="346" y="147"/>
                  </a:lnTo>
                  <a:lnTo>
                    <a:pt x="346" y="149"/>
                  </a:lnTo>
                  <a:lnTo>
                    <a:pt x="347" y="149"/>
                  </a:lnTo>
                  <a:lnTo>
                    <a:pt x="349" y="149"/>
                  </a:lnTo>
                  <a:lnTo>
                    <a:pt x="349" y="150"/>
                  </a:lnTo>
                  <a:lnTo>
                    <a:pt x="350" y="150"/>
                  </a:lnTo>
                  <a:lnTo>
                    <a:pt x="352" y="150"/>
                  </a:lnTo>
                  <a:lnTo>
                    <a:pt x="350" y="150"/>
                  </a:lnTo>
                  <a:lnTo>
                    <a:pt x="349" y="152"/>
                  </a:lnTo>
                  <a:lnTo>
                    <a:pt x="347" y="152"/>
                  </a:lnTo>
                  <a:lnTo>
                    <a:pt x="347" y="153"/>
                  </a:lnTo>
                  <a:lnTo>
                    <a:pt x="346" y="153"/>
                  </a:lnTo>
                  <a:lnTo>
                    <a:pt x="346" y="155"/>
                  </a:lnTo>
                  <a:lnTo>
                    <a:pt x="344" y="156"/>
                  </a:lnTo>
                  <a:lnTo>
                    <a:pt x="344" y="158"/>
                  </a:lnTo>
                  <a:lnTo>
                    <a:pt x="343" y="158"/>
                  </a:lnTo>
                  <a:lnTo>
                    <a:pt x="343" y="159"/>
                  </a:lnTo>
                  <a:lnTo>
                    <a:pt x="341" y="159"/>
                  </a:lnTo>
                  <a:lnTo>
                    <a:pt x="341" y="161"/>
                  </a:lnTo>
                  <a:lnTo>
                    <a:pt x="341" y="162"/>
                  </a:lnTo>
                  <a:lnTo>
                    <a:pt x="339" y="162"/>
                  </a:lnTo>
                  <a:lnTo>
                    <a:pt x="341" y="162"/>
                  </a:lnTo>
                  <a:lnTo>
                    <a:pt x="343" y="162"/>
                  </a:lnTo>
                  <a:lnTo>
                    <a:pt x="343" y="164"/>
                  </a:lnTo>
                  <a:lnTo>
                    <a:pt x="344" y="164"/>
                  </a:lnTo>
                  <a:lnTo>
                    <a:pt x="346" y="164"/>
                  </a:lnTo>
                  <a:lnTo>
                    <a:pt x="346" y="166"/>
                  </a:lnTo>
                  <a:lnTo>
                    <a:pt x="346" y="167"/>
                  </a:lnTo>
                  <a:lnTo>
                    <a:pt x="347" y="167"/>
                  </a:lnTo>
                  <a:lnTo>
                    <a:pt x="347" y="169"/>
                  </a:lnTo>
                  <a:lnTo>
                    <a:pt x="347" y="170"/>
                  </a:lnTo>
                  <a:lnTo>
                    <a:pt x="347" y="172"/>
                  </a:lnTo>
                  <a:lnTo>
                    <a:pt x="349" y="173"/>
                  </a:lnTo>
                  <a:lnTo>
                    <a:pt x="350" y="173"/>
                  </a:lnTo>
                  <a:lnTo>
                    <a:pt x="350" y="175"/>
                  </a:lnTo>
                  <a:lnTo>
                    <a:pt x="349" y="175"/>
                  </a:lnTo>
                  <a:lnTo>
                    <a:pt x="349" y="176"/>
                  </a:lnTo>
                  <a:lnTo>
                    <a:pt x="347" y="176"/>
                  </a:lnTo>
                  <a:lnTo>
                    <a:pt x="347" y="178"/>
                  </a:lnTo>
                  <a:lnTo>
                    <a:pt x="346" y="178"/>
                  </a:lnTo>
                  <a:lnTo>
                    <a:pt x="346" y="179"/>
                  </a:lnTo>
                  <a:lnTo>
                    <a:pt x="346" y="181"/>
                  </a:lnTo>
                  <a:lnTo>
                    <a:pt x="346" y="182"/>
                  </a:lnTo>
                  <a:lnTo>
                    <a:pt x="346" y="184"/>
                  </a:lnTo>
                  <a:lnTo>
                    <a:pt x="344" y="184"/>
                  </a:lnTo>
                  <a:lnTo>
                    <a:pt x="346" y="184"/>
                  </a:lnTo>
                  <a:lnTo>
                    <a:pt x="346" y="185"/>
                  </a:lnTo>
                  <a:lnTo>
                    <a:pt x="346" y="187"/>
                  </a:lnTo>
                  <a:lnTo>
                    <a:pt x="346" y="188"/>
                  </a:lnTo>
                  <a:lnTo>
                    <a:pt x="344" y="188"/>
                  </a:lnTo>
                  <a:lnTo>
                    <a:pt x="344" y="190"/>
                  </a:lnTo>
                  <a:lnTo>
                    <a:pt x="344" y="191"/>
                  </a:lnTo>
                  <a:lnTo>
                    <a:pt x="343" y="191"/>
                  </a:lnTo>
                  <a:lnTo>
                    <a:pt x="343" y="190"/>
                  </a:lnTo>
                  <a:lnTo>
                    <a:pt x="341" y="190"/>
                  </a:lnTo>
                  <a:lnTo>
                    <a:pt x="341" y="188"/>
                  </a:lnTo>
                  <a:lnTo>
                    <a:pt x="339" y="188"/>
                  </a:lnTo>
                  <a:lnTo>
                    <a:pt x="339" y="187"/>
                  </a:lnTo>
                  <a:lnTo>
                    <a:pt x="338" y="187"/>
                  </a:lnTo>
                  <a:lnTo>
                    <a:pt x="338" y="185"/>
                  </a:lnTo>
                  <a:lnTo>
                    <a:pt x="338" y="184"/>
                  </a:lnTo>
                  <a:lnTo>
                    <a:pt x="336" y="184"/>
                  </a:lnTo>
                  <a:lnTo>
                    <a:pt x="336" y="182"/>
                  </a:lnTo>
                  <a:lnTo>
                    <a:pt x="336" y="184"/>
                  </a:lnTo>
                  <a:lnTo>
                    <a:pt x="335" y="184"/>
                  </a:lnTo>
                  <a:lnTo>
                    <a:pt x="333" y="184"/>
                  </a:lnTo>
                  <a:lnTo>
                    <a:pt x="333" y="185"/>
                  </a:lnTo>
                  <a:lnTo>
                    <a:pt x="332" y="185"/>
                  </a:lnTo>
                  <a:lnTo>
                    <a:pt x="332" y="187"/>
                  </a:lnTo>
                  <a:lnTo>
                    <a:pt x="330" y="187"/>
                  </a:lnTo>
                  <a:lnTo>
                    <a:pt x="330" y="185"/>
                  </a:lnTo>
                  <a:lnTo>
                    <a:pt x="330" y="187"/>
                  </a:lnTo>
                  <a:lnTo>
                    <a:pt x="330" y="188"/>
                  </a:lnTo>
                  <a:lnTo>
                    <a:pt x="330" y="187"/>
                  </a:lnTo>
                  <a:lnTo>
                    <a:pt x="330" y="185"/>
                  </a:lnTo>
                  <a:lnTo>
                    <a:pt x="330" y="187"/>
                  </a:lnTo>
                  <a:lnTo>
                    <a:pt x="330" y="188"/>
                  </a:lnTo>
                  <a:lnTo>
                    <a:pt x="329" y="188"/>
                  </a:lnTo>
                  <a:lnTo>
                    <a:pt x="329" y="190"/>
                  </a:lnTo>
                  <a:lnTo>
                    <a:pt x="329" y="191"/>
                  </a:lnTo>
                  <a:lnTo>
                    <a:pt x="329" y="193"/>
                  </a:lnTo>
                  <a:lnTo>
                    <a:pt x="329" y="194"/>
                  </a:lnTo>
                  <a:lnTo>
                    <a:pt x="329" y="196"/>
                  </a:lnTo>
                  <a:lnTo>
                    <a:pt x="329" y="197"/>
                  </a:lnTo>
                  <a:lnTo>
                    <a:pt x="330" y="197"/>
                  </a:lnTo>
                  <a:lnTo>
                    <a:pt x="332" y="197"/>
                  </a:lnTo>
                  <a:lnTo>
                    <a:pt x="333" y="197"/>
                  </a:lnTo>
                  <a:lnTo>
                    <a:pt x="333" y="199"/>
                  </a:lnTo>
                  <a:lnTo>
                    <a:pt x="332" y="199"/>
                  </a:lnTo>
                  <a:lnTo>
                    <a:pt x="332" y="200"/>
                  </a:lnTo>
                  <a:lnTo>
                    <a:pt x="332" y="202"/>
                  </a:lnTo>
                  <a:lnTo>
                    <a:pt x="332" y="203"/>
                  </a:lnTo>
                  <a:lnTo>
                    <a:pt x="332" y="205"/>
                  </a:lnTo>
                  <a:lnTo>
                    <a:pt x="330" y="205"/>
                  </a:lnTo>
                  <a:lnTo>
                    <a:pt x="329" y="206"/>
                  </a:lnTo>
                  <a:lnTo>
                    <a:pt x="329" y="208"/>
                  </a:lnTo>
                  <a:lnTo>
                    <a:pt x="330" y="208"/>
                  </a:lnTo>
                  <a:lnTo>
                    <a:pt x="330" y="209"/>
                  </a:lnTo>
                  <a:lnTo>
                    <a:pt x="332" y="209"/>
                  </a:lnTo>
                  <a:lnTo>
                    <a:pt x="330" y="209"/>
                  </a:lnTo>
                  <a:lnTo>
                    <a:pt x="330" y="211"/>
                  </a:lnTo>
                  <a:lnTo>
                    <a:pt x="330" y="212"/>
                  </a:lnTo>
                  <a:lnTo>
                    <a:pt x="330" y="214"/>
                  </a:lnTo>
                  <a:lnTo>
                    <a:pt x="332" y="214"/>
                  </a:lnTo>
                  <a:lnTo>
                    <a:pt x="332" y="215"/>
                  </a:lnTo>
                  <a:lnTo>
                    <a:pt x="330" y="215"/>
                  </a:lnTo>
                  <a:lnTo>
                    <a:pt x="330" y="217"/>
                  </a:lnTo>
                  <a:lnTo>
                    <a:pt x="330" y="219"/>
                  </a:lnTo>
                  <a:lnTo>
                    <a:pt x="330" y="220"/>
                  </a:lnTo>
                  <a:lnTo>
                    <a:pt x="330" y="222"/>
                  </a:lnTo>
                  <a:lnTo>
                    <a:pt x="330" y="223"/>
                  </a:lnTo>
                  <a:lnTo>
                    <a:pt x="330" y="222"/>
                  </a:lnTo>
                  <a:lnTo>
                    <a:pt x="329" y="222"/>
                  </a:lnTo>
                  <a:lnTo>
                    <a:pt x="327" y="222"/>
                  </a:lnTo>
                  <a:lnTo>
                    <a:pt x="327" y="223"/>
                  </a:lnTo>
                  <a:lnTo>
                    <a:pt x="326" y="223"/>
                  </a:lnTo>
                  <a:lnTo>
                    <a:pt x="324" y="223"/>
                  </a:lnTo>
                  <a:lnTo>
                    <a:pt x="324" y="225"/>
                  </a:lnTo>
                  <a:lnTo>
                    <a:pt x="324" y="226"/>
                  </a:lnTo>
                  <a:lnTo>
                    <a:pt x="326" y="226"/>
                  </a:lnTo>
                  <a:lnTo>
                    <a:pt x="324" y="226"/>
                  </a:lnTo>
                  <a:lnTo>
                    <a:pt x="324" y="228"/>
                  </a:lnTo>
                  <a:lnTo>
                    <a:pt x="326" y="228"/>
                  </a:lnTo>
                  <a:lnTo>
                    <a:pt x="326" y="229"/>
                  </a:lnTo>
                  <a:lnTo>
                    <a:pt x="326" y="231"/>
                  </a:lnTo>
                  <a:lnTo>
                    <a:pt x="326" y="229"/>
                  </a:lnTo>
                  <a:lnTo>
                    <a:pt x="326" y="231"/>
                  </a:lnTo>
                  <a:lnTo>
                    <a:pt x="326" y="232"/>
                  </a:lnTo>
                  <a:lnTo>
                    <a:pt x="326" y="231"/>
                  </a:lnTo>
                  <a:lnTo>
                    <a:pt x="326" y="232"/>
                  </a:lnTo>
                  <a:lnTo>
                    <a:pt x="324" y="232"/>
                  </a:lnTo>
                  <a:lnTo>
                    <a:pt x="323" y="232"/>
                  </a:lnTo>
                  <a:lnTo>
                    <a:pt x="324" y="232"/>
                  </a:lnTo>
                  <a:lnTo>
                    <a:pt x="324" y="234"/>
                  </a:lnTo>
                  <a:lnTo>
                    <a:pt x="326" y="234"/>
                  </a:lnTo>
                  <a:lnTo>
                    <a:pt x="326" y="235"/>
                  </a:lnTo>
                  <a:lnTo>
                    <a:pt x="327" y="237"/>
                  </a:lnTo>
                  <a:lnTo>
                    <a:pt x="329" y="237"/>
                  </a:lnTo>
                  <a:lnTo>
                    <a:pt x="330" y="238"/>
                  </a:lnTo>
                  <a:lnTo>
                    <a:pt x="330" y="240"/>
                  </a:lnTo>
                  <a:lnTo>
                    <a:pt x="332" y="240"/>
                  </a:lnTo>
                  <a:lnTo>
                    <a:pt x="332" y="241"/>
                  </a:lnTo>
                  <a:lnTo>
                    <a:pt x="332" y="243"/>
                  </a:lnTo>
                  <a:lnTo>
                    <a:pt x="332" y="244"/>
                  </a:lnTo>
                  <a:lnTo>
                    <a:pt x="332" y="246"/>
                  </a:lnTo>
                  <a:lnTo>
                    <a:pt x="332" y="247"/>
                  </a:lnTo>
                  <a:lnTo>
                    <a:pt x="330" y="247"/>
                  </a:lnTo>
                  <a:lnTo>
                    <a:pt x="330" y="249"/>
                  </a:lnTo>
                  <a:lnTo>
                    <a:pt x="329" y="249"/>
                  </a:lnTo>
                  <a:lnTo>
                    <a:pt x="329" y="247"/>
                  </a:lnTo>
                  <a:lnTo>
                    <a:pt x="327" y="247"/>
                  </a:lnTo>
                  <a:lnTo>
                    <a:pt x="326" y="246"/>
                  </a:lnTo>
                  <a:lnTo>
                    <a:pt x="326" y="247"/>
                  </a:lnTo>
                  <a:lnTo>
                    <a:pt x="326" y="246"/>
                  </a:lnTo>
                  <a:lnTo>
                    <a:pt x="324" y="246"/>
                  </a:lnTo>
                  <a:lnTo>
                    <a:pt x="323" y="246"/>
                  </a:lnTo>
                  <a:lnTo>
                    <a:pt x="321" y="246"/>
                  </a:lnTo>
                  <a:lnTo>
                    <a:pt x="320" y="246"/>
                  </a:lnTo>
                  <a:lnTo>
                    <a:pt x="320" y="244"/>
                  </a:lnTo>
                  <a:lnTo>
                    <a:pt x="318" y="244"/>
                  </a:lnTo>
                  <a:lnTo>
                    <a:pt x="317" y="244"/>
                  </a:lnTo>
                  <a:lnTo>
                    <a:pt x="315" y="244"/>
                  </a:lnTo>
                  <a:lnTo>
                    <a:pt x="315" y="243"/>
                  </a:lnTo>
                  <a:lnTo>
                    <a:pt x="314" y="243"/>
                  </a:lnTo>
                  <a:lnTo>
                    <a:pt x="312" y="243"/>
                  </a:lnTo>
                  <a:lnTo>
                    <a:pt x="311" y="243"/>
                  </a:lnTo>
                  <a:lnTo>
                    <a:pt x="309" y="243"/>
                  </a:lnTo>
                  <a:lnTo>
                    <a:pt x="308" y="243"/>
                  </a:lnTo>
                  <a:lnTo>
                    <a:pt x="306" y="243"/>
                  </a:lnTo>
                  <a:lnTo>
                    <a:pt x="305" y="243"/>
                  </a:lnTo>
                  <a:lnTo>
                    <a:pt x="305" y="244"/>
                  </a:lnTo>
                  <a:lnTo>
                    <a:pt x="303" y="244"/>
                  </a:lnTo>
                  <a:lnTo>
                    <a:pt x="303" y="246"/>
                  </a:lnTo>
                  <a:lnTo>
                    <a:pt x="303" y="244"/>
                  </a:lnTo>
                  <a:lnTo>
                    <a:pt x="302" y="243"/>
                  </a:lnTo>
                  <a:lnTo>
                    <a:pt x="302" y="244"/>
                  </a:lnTo>
                  <a:lnTo>
                    <a:pt x="300" y="244"/>
                  </a:lnTo>
                  <a:lnTo>
                    <a:pt x="300" y="243"/>
                  </a:lnTo>
                  <a:lnTo>
                    <a:pt x="299" y="243"/>
                  </a:lnTo>
                  <a:lnTo>
                    <a:pt x="299" y="244"/>
                  </a:lnTo>
                  <a:lnTo>
                    <a:pt x="297" y="244"/>
                  </a:lnTo>
                  <a:lnTo>
                    <a:pt x="296" y="244"/>
                  </a:lnTo>
                  <a:lnTo>
                    <a:pt x="296" y="243"/>
                  </a:lnTo>
                  <a:lnTo>
                    <a:pt x="294" y="243"/>
                  </a:lnTo>
                  <a:lnTo>
                    <a:pt x="294" y="244"/>
                  </a:lnTo>
                  <a:lnTo>
                    <a:pt x="294" y="243"/>
                  </a:lnTo>
                  <a:lnTo>
                    <a:pt x="293" y="243"/>
                  </a:lnTo>
                  <a:lnTo>
                    <a:pt x="293" y="241"/>
                  </a:lnTo>
                  <a:lnTo>
                    <a:pt x="293" y="243"/>
                  </a:lnTo>
                  <a:lnTo>
                    <a:pt x="291" y="244"/>
                  </a:lnTo>
                  <a:lnTo>
                    <a:pt x="291" y="246"/>
                  </a:lnTo>
                  <a:lnTo>
                    <a:pt x="290" y="246"/>
                  </a:lnTo>
                  <a:lnTo>
                    <a:pt x="290" y="247"/>
                  </a:lnTo>
                  <a:lnTo>
                    <a:pt x="288" y="247"/>
                  </a:lnTo>
                  <a:lnTo>
                    <a:pt x="287" y="247"/>
                  </a:lnTo>
                  <a:lnTo>
                    <a:pt x="287" y="246"/>
                  </a:lnTo>
                  <a:lnTo>
                    <a:pt x="287" y="244"/>
                  </a:lnTo>
                  <a:lnTo>
                    <a:pt x="285" y="244"/>
                  </a:lnTo>
                  <a:lnTo>
                    <a:pt x="285" y="243"/>
                  </a:lnTo>
                  <a:lnTo>
                    <a:pt x="287" y="243"/>
                  </a:lnTo>
                  <a:lnTo>
                    <a:pt x="285" y="243"/>
                  </a:lnTo>
                  <a:lnTo>
                    <a:pt x="283" y="241"/>
                  </a:lnTo>
                  <a:lnTo>
                    <a:pt x="283" y="243"/>
                  </a:lnTo>
                  <a:lnTo>
                    <a:pt x="282" y="243"/>
                  </a:lnTo>
                  <a:lnTo>
                    <a:pt x="282" y="241"/>
                  </a:lnTo>
                  <a:lnTo>
                    <a:pt x="280" y="240"/>
                  </a:lnTo>
                  <a:lnTo>
                    <a:pt x="279" y="240"/>
                  </a:lnTo>
                  <a:lnTo>
                    <a:pt x="280" y="240"/>
                  </a:lnTo>
                  <a:lnTo>
                    <a:pt x="279" y="240"/>
                  </a:lnTo>
                  <a:lnTo>
                    <a:pt x="279" y="241"/>
                  </a:lnTo>
                  <a:lnTo>
                    <a:pt x="277" y="241"/>
                  </a:lnTo>
                  <a:lnTo>
                    <a:pt x="279" y="243"/>
                  </a:lnTo>
                  <a:lnTo>
                    <a:pt x="280" y="243"/>
                  </a:lnTo>
                  <a:lnTo>
                    <a:pt x="280" y="244"/>
                  </a:lnTo>
                  <a:lnTo>
                    <a:pt x="280" y="246"/>
                  </a:lnTo>
                  <a:lnTo>
                    <a:pt x="282" y="246"/>
                  </a:lnTo>
                  <a:lnTo>
                    <a:pt x="282" y="247"/>
                  </a:lnTo>
                  <a:lnTo>
                    <a:pt x="282" y="249"/>
                  </a:lnTo>
                  <a:lnTo>
                    <a:pt x="282" y="250"/>
                  </a:lnTo>
                  <a:lnTo>
                    <a:pt x="282" y="252"/>
                  </a:lnTo>
                  <a:lnTo>
                    <a:pt x="282" y="253"/>
                  </a:lnTo>
                  <a:lnTo>
                    <a:pt x="282" y="255"/>
                  </a:lnTo>
                  <a:lnTo>
                    <a:pt x="280" y="255"/>
                  </a:lnTo>
                  <a:lnTo>
                    <a:pt x="280" y="253"/>
                  </a:lnTo>
                  <a:lnTo>
                    <a:pt x="279" y="253"/>
                  </a:lnTo>
                  <a:lnTo>
                    <a:pt x="279" y="252"/>
                  </a:lnTo>
                  <a:lnTo>
                    <a:pt x="277" y="252"/>
                  </a:lnTo>
                  <a:lnTo>
                    <a:pt x="276" y="252"/>
                  </a:lnTo>
                  <a:lnTo>
                    <a:pt x="276" y="250"/>
                  </a:lnTo>
                  <a:lnTo>
                    <a:pt x="274" y="250"/>
                  </a:lnTo>
                  <a:lnTo>
                    <a:pt x="273" y="250"/>
                  </a:lnTo>
                  <a:lnTo>
                    <a:pt x="271" y="250"/>
                  </a:lnTo>
                  <a:lnTo>
                    <a:pt x="271" y="252"/>
                  </a:lnTo>
                  <a:lnTo>
                    <a:pt x="270" y="252"/>
                  </a:lnTo>
                  <a:lnTo>
                    <a:pt x="270" y="253"/>
                  </a:lnTo>
                  <a:lnTo>
                    <a:pt x="270" y="255"/>
                  </a:lnTo>
                  <a:lnTo>
                    <a:pt x="268" y="255"/>
                  </a:lnTo>
                  <a:lnTo>
                    <a:pt x="267" y="255"/>
                  </a:lnTo>
                  <a:lnTo>
                    <a:pt x="267" y="256"/>
                  </a:lnTo>
                  <a:lnTo>
                    <a:pt x="267" y="258"/>
                  </a:lnTo>
                  <a:lnTo>
                    <a:pt x="265" y="258"/>
                  </a:lnTo>
                  <a:lnTo>
                    <a:pt x="264" y="258"/>
                  </a:lnTo>
                  <a:lnTo>
                    <a:pt x="262" y="258"/>
                  </a:lnTo>
                  <a:lnTo>
                    <a:pt x="262" y="259"/>
                  </a:lnTo>
                  <a:lnTo>
                    <a:pt x="262" y="261"/>
                  </a:lnTo>
                  <a:lnTo>
                    <a:pt x="261" y="262"/>
                  </a:lnTo>
                  <a:lnTo>
                    <a:pt x="261" y="264"/>
                  </a:lnTo>
                  <a:lnTo>
                    <a:pt x="259" y="264"/>
                  </a:lnTo>
                  <a:lnTo>
                    <a:pt x="258" y="265"/>
                  </a:lnTo>
                  <a:lnTo>
                    <a:pt x="258" y="264"/>
                  </a:lnTo>
                  <a:lnTo>
                    <a:pt x="256" y="265"/>
                  </a:lnTo>
                  <a:lnTo>
                    <a:pt x="255" y="265"/>
                  </a:lnTo>
                  <a:lnTo>
                    <a:pt x="255" y="264"/>
                  </a:lnTo>
                  <a:lnTo>
                    <a:pt x="255" y="265"/>
                  </a:lnTo>
                  <a:lnTo>
                    <a:pt x="253" y="265"/>
                  </a:lnTo>
                  <a:lnTo>
                    <a:pt x="252" y="265"/>
                  </a:lnTo>
                  <a:lnTo>
                    <a:pt x="250" y="265"/>
                  </a:lnTo>
                  <a:lnTo>
                    <a:pt x="249" y="265"/>
                  </a:lnTo>
                  <a:lnTo>
                    <a:pt x="247" y="265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47" y="264"/>
                  </a:lnTo>
                  <a:lnTo>
                    <a:pt x="247" y="262"/>
                  </a:lnTo>
                  <a:lnTo>
                    <a:pt x="247" y="261"/>
                  </a:lnTo>
                  <a:lnTo>
                    <a:pt x="247" y="259"/>
                  </a:lnTo>
                  <a:lnTo>
                    <a:pt x="247" y="258"/>
                  </a:lnTo>
                  <a:lnTo>
                    <a:pt x="246" y="258"/>
                  </a:lnTo>
                  <a:lnTo>
                    <a:pt x="247" y="258"/>
                  </a:lnTo>
                  <a:lnTo>
                    <a:pt x="246" y="258"/>
                  </a:lnTo>
                  <a:lnTo>
                    <a:pt x="246" y="256"/>
                  </a:lnTo>
                  <a:lnTo>
                    <a:pt x="246" y="255"/>
                  </a:lnTo>
                  <a:lnTo>
                    <a:pt x="247" y="255"/>
                  </a:lnTo>
                  <a:lnTo>
                    <a:pt x="246" y="253"/>
                  </a:lnTo>
                  <a:lnTo>
                    <a:pt x="246" y="252"/>
                  </a:lnTo>
                  <a:lnTo>
                    <a:pt x="244" y="252"/>
                  </a:lnTo>
                  <a:lnTo>
                    <a:pt x="244" y="250"/>
                  </a:lnTo>
                  <a:lnTo>
                    <a:pt x="244" y="249"/>
                  </a:lnTo>
                  <a:lnTo>
                    <a:pt x="243" y="249"/>
                  </a:lnTo>
                  <a:lnTo>
                    <a:pt x="241" y="249"/>
                  </a:lnTo>
                  <a:lnTo>
                    <a:pt x="240" y="249"/>
                  </a:lnTo>
                  <a:lnTo>
                    <a:pt x="240" y="247"/>
                  </a:lnTo>
                  <a:lnTo>
                    <a:pt x="240" y="249"/>
                  </a:lnTo>
                  <a:lnTo>
                    <a:pt x="240" y="247"/>
                  </a:lnTo>
                  <a:lnTo>
                    <a:pt x="238" y="247"/>
                  </a:lnTo>
                  <a:lnTo>
                    <a:pt x="238" y="246"/>
                  </a:lnTo>
                  <a:lnTo>
                    <a:pt x="238" y="244"/>
                  </a:lnTo>
                  <a:lnTo>
                    <a:pt x="237" y="244"/>
                  </a:lnTo>
                  <a:lnTo>
                    <a:pt x="235" y="243"/>
                  </a:lnTo>
                  <a:lnTo>
                    <a:pt x="234" y="243"/>
                  </a:lnTo>
                  <a:lnTo>
                    <a:pt x="235" y="243"/>
                  </a:lnTo>
                  <a:lnTo>
                    <a:pt x="234" y="243"/>
                  </a:lnTo>
                  <a:lnTo>
                    <a:pt x="232" y="243"/>
                  </a:lnTo>
                  <a:lnTo>
                    <a:pt x="231" y="243"/>
                  </a:lnTo>
                  <a:lnTo>
                    <a:pt x="231" y="241"/>
                  </a:lnTo>
                  <a:lnTo>
                    <a:pt x="229" y="241"/>
                  </a:lnTo>
                  <a:lnTo>
                    <a:pt x="227" y="241"/>
                  </a:lnTo>
                  <a:lnTo>
                    <a:pt x="227" y="243"/>
                  </a:lnTo>
                  <a:lnTo>
                    <a:pt x="226" y="243"/>
                  </a:lnTo>
                  <a:lnTo>
                    <a:pt x="224" y="243"/>
                  </a:lnTo>
                  <a:lnTo>
                    <a:pt x="223" y="243"/>
                  </a:lnTo>
                  <a:lnTo>
                    <a:pt x="223" y="244"/>
                  </a:lnTo>
                  <a:lnTo>
                    <a:pt x="221" y="244"/>
                  </a:lnTo>
                  <a:lnTo>
                    <a:pt x="220" y="244"/>
                  </a:lnTo>
                  <a:lnTo>
                    <a:pt x="220" y="246"/>
                  </a:lnTo>
                  <a:lnTo>
                    <a:pt x="218" y="246"/>
                  </a:lnTo>
                  <a:lnTo>
                    <a:pt x="217" y="246"/>
                  </a:lnTo>
                  <a:lnTo>
                    <a:pt x="215" y="246"/>
                  </a:lnTo>
                  <a:lnTo>
                    <a:pt x="215" y="247"/>
                  </a:lnTo>
                  <a:lnTo>
                    <a:pt x="214" y="247"/>
                  </a:lnTo>
                  <a:lnTo>
                    <a:pt x="212" y="247"/>
                  </a:lnTo>
                  <a:lnTo>
                    <a:pt x="211" y="247"/>
                  </a:lnTo>
                  <a:lnTo>
                    <a:pt x="209" y="247"/>
                  </a:lnTo>
                  <a:lnTo>
                    <a:pt x="208" y="247"/>
                  </a:lnTo>
                  <a:lnTo>
                    <a:pt x="208" y="249"/>
                  </a:lnTo>
                  <a:lnTo>
                    <a:pt x="209" y="250"/>
                  </a:lnTo>
                  <a:lnTo>
                    <a:pt x="209" y="252"/>
                  </a:lnTo>
                  <a:lnTo>
                    <a:pt x="209" y="253"/>
                  </a:lnTo>
                  <a:lnTo>
                    <a:pt x="208" y="253"/>
                  </a:lnTo>
                  <a:lnTo>
                    <a:pt x="206" y="253"/>
                  </a:lnTo>
                  <a:lnTo>
                    <a:pt x="206" y="252"/>
                  </a:lnTo>
                  <a:lnTo>
                    <a:pt x="205" y="252"/>
                  </a:lnTo>
                  <a:lnTo>
                    <a:pt x="203" y="250"/>
                  </a:lnTo>
                  <a:lnTo>
                    <a:pt x="202" y="250"/>
                  </a:lnTo>
                  <a:lnTo>
                    <a:pt x="202" y="252"/>
                  </a:lnTo>
                  <a:lnTo>
                    <a:pt x="200" y="252"/>
                  </a:lnTo>
                  <a:lnTo>
                    <a:pt x="200" y="253"/>
                  </a:lnTo>
                  <a:lnTo>
                    <a:pt x="200" y="255"/>
                  </a:lnTo>
                  <a:lnTo>
                    <a:pt x="199" y="255"/>
                  </a:lnTo>
                  <a:lnTo>
                    <a:pt x="199" y="256"/>
                  </a:lnTo>
                  <a:lnTo>
                    <a:pt x="199" y="258"/>
                  </a:lnTo>
                  <a:lnTo>
                    <a:pt x="197" y="258"/>
                  </a:lnTo>
                  <a:lnTo>
                    <a:pt x="196" y="258"/>
                  </a:lnTo>
                  <a:lnTo>
                    <a:pt x="196" y="256"/>
                  </a:lnTo>
                  <a:lnTo>
                    <a:pt x="194" y="256"/>
                  </a:lnTo>
                  <a:lnTo>
                    <a:pt x="194" y="258"/>
                  </a:lnTo>
                  <a:lnTo>
                    <a:pt x="193" y="258"/>
                  </a:lnTo>
                  <a:lnTo>
                    <a:pt x="194" y="258"/>
                  </a:lnTo>
                  <a:lnTo>
                    <a:pt x="193" y="258"/>
                  </a:lnTo>
                  <a:lnTo>
                    <a:pt x="193" y="259"/>
                  </a:lnTo>
                  <a:lnTo>
                    <a:pt x="191" y="259"/>
                  </a:lnTo>
                  <a:lnTo>
                    <a:pt x="191" y="258"/>
                  </a:lnTo>
                  <a:lnTo>
                    <a:pt x="190" y="258"/>
                  </a:lnTo>
                  <a:lnTo>
                    <a:pt x="188" y="258"/>
                  </a:lnTo>
                  <a:lnTo>
                    <a:pt x="188" y="256"/>
                  </a:lnTo>
                  <a:lnTo>
                    <a:pt x="187" y="256"/>
                  </a:lnTo>
                  <a:lnTo>
                    <a:pt x="187" y="258"/>
                  </a:lnTo>
                  <a:lnTo>
                    <a:pt x="187" y="259"/>
                  </a:lnTo>
                  <a:lnTo>
                    <a:pt x="185" y="259"/>
                  </a:lnTo>
                  <a:lnTo>
                    <a:pt x="187" y="259"/>
                  </a:lnTo>
                  <a:lnTo>
                    <a:pt x="185" y="259"/>
                  </a:lnTo>
                  <a:lnTo>
                    <a:pt x="185" y="261"/>
                  </a:lnTo>
                  <a:lnTo>
                    <a:pt x="185" y="259"/>
                  </a:lnTo>
                  <a:lnTo>
                    <a:pt x="184" y="259"/>
                  </a:lnTo>
                  <a:lnTo>
                    <a:pt x="184" y="261"/>
                  </a:lnTo>
                  <a:lnTo>
                    <a:pt x="184" y="262"/>
                  </a:lnTo>
                  <a:lnTo>
                    <a:pt x="184" y="261"/>
                  </a:lnTo>
                  <a:lnTo>
                    <a:pt x="182" y="261"/>
                  </a:lnTo>
                  <a:lnTo>
                    <a:pt x="184" y="261"/>
                  </a:lnTo>
                  <a:lnTo>
                    <a:pt x="184" y="259"/>
                  </a:lnTo>
                  <a:lnTo>
                    <a:pt x="182" y="259"/>
                  </a:lnTo>
                  <a:lnTo>
                    <a:pt x="181" y="259"/>
                  </a:lnTo>
                  <a:lnTo>
                    <a:pt x="179" y="259"/>
                  </a:lnTo>
                  <a:lnTo>
                    <a:pt x="178" y="259"/>
                  </a:lnTo>
                  <a:lnTo>
                    <a:pt x="178" y="261"/>
                  </a:lnTo>
                  <a:lnTo>
                    <a:pt x="176" y="261"/>
                  </a:lnTo>
                  <a:lnTo>
                    <a:pt x="176" y="259"/>
                  </a:lnTo>
                  <a:lnTo>
                    <a:pt x="175" y="259"/>
                  </a:lnTo>
                  <a:lnTo>
                    <a:pt x="175" y="261"/>
                  </a:lnTo>
                  <a:lnTo>
                    <a:pt x="173" y="261"/>
                  </a:lnTo>
                  <a:lnTo>
                    <a:pt x="173" y="262"/>
                  </a:lnTo>
                  <a:lnTo>
                    <a:pt x="175" y="262"/>
                  </a:lnTo>
                  <a:lnTo>
                    <a:pt x="175" y="264"/>
                  </a:lnTo>
                  <a:lnTo>
                    <a:pt x="175" y="265"/>
                  </a:lnTo>
                  <a:lnTo>
                    <a:pt x="175" y="267"/>
                  </a:lnTo>
                  <a:lnTo>
                    <a:pt x="173" y="268"/>
                  </a:lnTo>
                  <a:lnTo>
                    <a:pt x="171" y="268"/>
                  </a:lnTo>
                  <a:lnTo>
                    <a:pt x="171" y="270"/>
                  </a:lnTo>
                  <a:lnTo>
                    <a:pt x="173" y="272"/>
                  </a:lnTo>
                  <a:lnTo>
                    <a:pt x="173" y="273"/>
                  </a:lnTo>
                  <a:lnTo>
                    <a:pt x="175" y="273"/>
                  </a:lnTo>
                  <a:lnTo>
                    <a:pt x="175" y="275"/>
                  </a:lnTo>
                  <a:lnTo>
                    <a:pt x="175" y="276"/>
                  </a:lnTo>
                  <a:lnTo>
                    <a:pt x="175" y="278"/>
                  </a:lnTo>
                  <a:lnTo>
                    <a:pt x="175" y="279"/>
                  </a:lnTo>
                  <a:lnTo>
                    <a:pt x="175" y="281"/>
                  </a:lnTo>
                  <a:lnTo>
                    <a:pt x="175" y="282"/>
                  </a:lnTo>
                  <a:lnTo>
                    <a:pt x="175" y="284"/>
                  </a:lnTo>
                  <a:lnTo>
                    <a:pt x="173" y="284"/>
                  </a:lnTo>
                  <a:lnTo>
                    <a:pt x="171" y="284"/>
                  </a:lnTo>
                  <a:lnTo>
                    <a:pt x="171" y="285"/>
                  </a:lnTo>
                  <a:lnTo>
                    <a:pt x="171" y="287"/>
                  </a:lnTo>
                  <a:lnTo>
                    <a:pt x="170" y="287"/>
                  </a:lnTo>
                  <a:lnTo>
                    <a:pt x="170" y="288"/>
                  </a:lnTo>
                  <a:lnTo>
                    <a:pt x="170" y="290"/>
                  </a:lnTo>
                  <a:lnTo>
                    <a:pt x="170" y="288"/>
                  </a:lnTo>
                  <a:lnTo>
                    <a:pt x="170" y="290"/>
                  </a:lnTo>
                  <a:lnTo>
                    <a:pt x="170" y="291"/>
                  </a:lnTo>
                  <a:lnTo>
                    <a:pt x="170" y="290"/>
                  </a:lnTo>
                  <a:lnTo>
                    <a:pt x="170" y="291"/>
                  </a:lnTo>
                  <a:lnTo>
                    <a:pt x="170" y="293"/>
                  </a:lnTo>
                  <a:lnTo>
                    <a:pt x="171" y="293"/>
                  </a:lnTo>
                  <a:lnTo>
                    <a:pt x="171" y="294"/>
                  </a:lnTo>
                  <a:lnTo>
                    <a:pt x="173" y="294"/>
                  </a:lnTo>
                  <a:lnTo>
                    <a:pt x="173" y="296"/>
                  </a:lnTo>
                  <a:lnTo>
                    <a:pt x="175" y="296"/>
                  </a:lnTo>
                  <a:lnTo>
                    <a:pt x="176" y="296"/>
                  </a:lnTo>
                  <a:lnTo>
                    <a:pt x="176" y="297"/>
                  </a:lnTo>
                  <a:lnTo>
                    <a:pt x="176" y="299"/>
                  </a:lnTo>
                  <a:lnTo>
                    <a:pt x="175" y="299"/>
                  </a:lnTo>
                  <a:lnTo>
                    <a:pt x="175" y="300"/>
                  </a:lnTo>
                  <a:lnTo>
                    <a:pt x="175" y="302"/>
                  </a:lnTo>
                  <a:lnTo>
                    <a:pt x="176" y="302"/>
                  </a:lnTo>
                  <a:lnTo>
                    <a:pt x="176" y="303"/>
                  </a:lnTo>
                  <a:lnTo>
                    <a:pt x="178" y="303"/>
                  </a:lnTo>
                  <a:lnTo>
                    <a:pt x="178" y="305"/>
                  </a:lnTo>
                  <a:lnTo>
                    <a:pt x="178" y="306"/>
                  </a:lnTo>
                  <a:lnTo>
                    <a:pt x="179" y="306"/>
                  </a:lnTo>
                  <a:lnTo>
                    <a:pt x="178" y="306"/>
                  </a:lnTo>
                  <a:lnTo>
                    <a:pt x="178" y="308"/>
                  </a:lnTo>
                  <a:lnTo>
                    <a:pt x="178" y="309"/>
                  </a:lnTo>
                  <a:lnTo>
                    <a:pt x="178" y="311"/>
                  </a:lnTo>
                  <a:lnTo>
                    <a:pt x="176" y="311"/>
                  </a:lnTo>
                  <a:lnTo>
                    <a:pt x="176" y="312"/>
                  </a:lnTo>
                  <a:lnTo>
                    <a:pt x="176" y="314"/>
                  </a:lnTo>
                  <a:lnTo>
                    <a:pt x="175" y="314"/>
                  </a:lnTo>
                  <a:lnTo>
                    <a:pt x="175" y="315"/>
                  </a:lnTo>
                  <a:lnTo>
                    <a:pt x="175" y="317"/>
                  </a:lnTo>
                  <a:lnTo>
                    <a:pt x="173" y="317"/>
                  </a:lnTo>
                  <a:lnTo>
                    <a:pt x="173" y="318"/>
                  </a:lnTo>
                  <a:lnTo>
                    <a:pt x="171" y="318"/>
                  </a:lnTo>
                  <a:lnTo>
                    <a:pt x="171" y="320"/>
                  </a:lnTo>
                  <a:lnTo>
                    <a:pt x="170" y="320"/>
                  </a:lnTo>
                  <a:lnTo>
                    <a:pt x="170" y="321"/>
                  </a:lnTo>
                  <a:lnTo>
                    <a:pt x="170" y="323"/>
                  </a:lnTo>
                  <a:lnTo>
                    <a:pt x="168" y="325"/>
                  </a:lnTo>
                  <a:lnTo>
                    <a:pt x="168" y="326"/>
                  </a:lnTo>
                  <a:lnTo>
                    <a:pt x="167" y="326"/>
                  </a:lnTo>
                  <a:lnTo>
                    <a:pt x="165" y="326"/>
                  </a:lnTo>
                  <a:lnTo>
                    <a:pt x="165" y="328"/>
                  </a:lnTo>
                  <a:lnTo>
                    <a:pt x="164" y="328"/>
                  </a:lnTo>
                  <a:lnTo>
                    <a:pt x="162" y="326"/>
                  </a:lnTo>
                  <a:lnTo>
                    <a:pt x="161" y="326"/>
                  </a:lnTo>
                  <a:lnTo>
                    <a:pt x="159" y="326"/>
                  </a:lnTo>
                  <a:lnTo>
                    <a:pt x="159" y="325"/>
                  </a:lnTo>
                  <a:lnTo>
                    <a:pt x="158" y="323"/>
                  </a:lnTo>
                  <a:lnTo>
                    <a:pt x="156" y="321"/>
                  </a:lnTo>
                  <a:lnTo>
                    <a:pt x="156" y="320"/>
                  </a:lnTo>
                  <a:lnTo>
                    <a:pt x="155" y="320"/>
                  </a:lnTo>
                  <a:lnTo>
                    <a:pt x="155" y="318"/>
                  </a:lnTo>
                  <a:lnTo>
                    <a:pt x="155" y="315"/>
                  </a:lnTo>
                  <a:lnTo>
                    <a:pt x="155" y="314"/>
                  </a:lnTo>
                  <a:lnTo>
                    <a:pt x="155" y="312"/>
                  </a:lnTo>
                  <a:lnTo>
                    <a:pt x="153" y="312"/>
                  </a:lnTo>
                  <a:lnTo>
                    <a:pt x="153" y="311"/>
                  </a:lnTo>
                  <a:lnTo>
                    <a:pt x="153" y="309"/>
                  </a:lnTo>
                  <a:lnTo>
                    <a:pt x="153" y="308"/>
                  </a:lnTo>
                  <a:lnTo>
                    <a:pt x="152" y="308"/>
                  </a:lnTo>
                  <a:lnTo>
                    <a:pt x="150" y="308"/>
                  </a:lnTo>
                  <a:lnTo>
                    <a:pt x="150" y="306"/>
                  </a:lnTo>
                  <a:lnTo>
                    <a:pt x="150" y="305"/>
                  </a:lnTo>
                  <a:lnTo>
                    <a:pt x="150" y="303"/>
                  </a:lnTo>
                  <a:lnTo>
                    <a:pt x="150" y="302"/>
                  </a:lnTo>
                  <a:lnTo>
                    <a:pt x="150" y="300"/>
                  </a:lnTo>
                  <a:lnTo>
                    <a:pt x="149" y="300"/>
                  </a:lnTo>
                  <a:lnTo>
                    <a:pt x="149" y="299"/>
                  </a:lnTo>
                  <a:lnTo>
                    <a:pt x="149" y="300"/>
                  </a:lnTo>
                  <a:lnTo>
                    <a:pt x="149" y="299"/>
                  </a:lnTo>
                  <a:lnTo>
                    <a:pt x="147" y="299"/>
                  </a:lnTo>
                  <a:lnTo>
                    <a:pt x="147" y="297"/>
                  </a:lnTo>
                  <a:lnTo>
                    <a:pt x="146" y="297"/>
                  </a:lnTo>
                  <a:lnTo>
                    <a:pt x="146" y="296"/>
                  </a:lnTo>
                  <a:lnTo>
                    <a:pt x="146" y="294"/>
                  </a:lnTo>
                  <a:lnTo>
                    <a:pt x="147" y="293"/>
                  </a:lnTo>
                  <a:lnTo>
                    <a:pt x="146" y="293"/>
                  </a:lnTo>
                  <a:lnTo>
                    <a:pt x="146" y="290"/>
                  </a:lnTo>
                  <a:lnTo>
                    <a:pt x="144" y="290"/>
                  </a:lnTo>
                  <a:lnTo>
                    <a:pt x="144" y="291"/>
                  </a:lnTo>
                  <a:lnTo>
                    <a:pt x="143" y="291"/>
                  </a:lnTo>
                  <a:lnTo>
                    <a:pt x="141" y="291"/>
                  </a:lnTo>
                  <a:lnTo>
                    <a:pt x="140" y="291"/>
                  </a:lnTo>
                  <a:lnTo>
                    <a:pt x="138" y="291"/>
                  </a:lnTo>
                  <a:lnTo>
                    <a:pt x="138" y="290"/>
                  </a:lnTo>
                  <a:lnTo>
                    <a:pt x="138" y="288"/>
                  </a:lnTo>
                  <a:lnTo>
                    <a:pt x="138" y="287"/>
                  </a:lnTo>
                  <a:lnTo>
                    <a:pt x="137" y="287"/>
                  </a:lnTo>
                  <a:lnTo>
                    <a:pt x="137" y="285"/>
                  </a:lnTo>
                  <a:lnTo>
                    <a:pt x="135" y="285"/>
                  </a:lnTo>
                  <a:lnTo>
                    <a:pt x="134" y="285"/>
                  </a:lnTo>
                  <a:lnTo>
                    <a:pt x="134" y="284"/>
                  </a:lnTo>
                  <a:lnTo>
                    <a:pt x="132" y="284"/>
                  </a:lnTo>
                  <a:lnTo>
                    <a:pt x="131" y="284"/>
                  </a:lnTo>
                  <a:lnTo>
                    <a:pt x="129" y="28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5A819D09-A59C-5B6A-F01C-643985E7D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052" y="3396624"/>
              <a:ext cx="312433" cy="367366"/>
            </a:xfrm>
            <a:custGeom>
              <a:avLst/>
              <a:gdLst>
                <a:gd name="T0" fmla="*/ 96 w 273"/>
                <a:gd name="T1" fmla="*/ 312 h 321"/>
                <a:gd name="T2" fmla="*/ 87 w 273"/>
                <a:gd name="T3" fmla="*/ 307 h 321"/>
                <a:gd name="T4" fmla="*/ 64 w 273"/>
                <a:gd name="T5" fmla="*/ 298 h 321"/>
                <a:gd name="T6" fmla="*/ 55 w 273"/>
                <a:gd name="T7" fmla="*/ 286 h 321"/>
                <a:gd name="T8" fmla="*/ 40 w 273"/>
                <a:gd name="T9" fmla="*/ 289 h 321"/>
                <a:gd name="T10" fmla="*/ 29 w 273"/>
                <a:gd name="T11" fmla="*/ 274 h 321"/>
                <a:gd name="T12" fmla="*/ 26 w 273"/>
                <a:gd name="T13" fmla="*/ 262 h 321"/>
                <a:gd name="T14" fmla="*/ 21 w 273"/>
                <a:gd name="T15" fmla="*/ 251 h 321"/>
                <a:gd name="T16" fmla="*/ 17 w 273"/>
                <a:gd name="T17" fmla="*/ 240 h 321"/>
                <a:gd name="T18" fmla="*/ 12 w 273"/>
                <a:gd name="T19" fmla="*/ 231 h 321"/>
                <a:gd name="T20" fmla="*/ 9 w 273"/>
                <a:gd name="T21" fmla="*/ 221 h 321"/>
                <a:gd name="T22" fmla="*/ 15 w 273"/>
                <a:gd name="T23" fmla="*/ 215 h 321"/>
                <a:gd name="T24" fmla="*/ 15 w 273"/>
                <a:gd name="T25" fmla="*/ 206 h 321"/>
                <a:gd name="T26" fmla="*/ 14 w 273"/>
                <a:gd name="T27" fmla="*/ 198 h 321"/>
                <a:gd name="T28" fmla="*/ 14 w 273"/>
                <a:gd name="T29" fmla="*/ 187 h 321"/>
                <a:gd name="T30" fmla="*/ 11 w 273"/>
                <a:gd name="T31" fmla="*/ 181 h 321"/>
                <a:gd name="T32" fmla="*/ 12 w 273"/>
                <a:gd name="T33" fmla="*/ 175 h 321"/>
                <a:gd name="T34" fmla="*/ 5 w 273"/>
                <a:gd name="T35" fmla="*/ 168 h 321"/>
                <a:gd name="T36" fmla="*/ 5 w 273"/>
                <a:gd name="T37" fmla="*/ 159 h 321"/>
                <a:gd name="T38" fmla="*/ 2 w 273"/>
                <a:gd name="T39" fmla="*/ 142 h 321"/>
                <a:gd name="T40" fmla="*/ 5 w 273"/>
                <a:gd name="T41" fmla="*/ 128 h 321"/>
                <a:gd name="T42" fmla="*/ 6 w 273"/>
                <a:gd name="T43" fmla="*/ 121 h 321"/>
                <a:gd name="T44" fmla="*/ 17 w 273"/>
                <a:gd name="T45" fmla="*/ 115 h 321"/>
                <a:gd name="T46" fmla="*/ 24 w 273"/>
                <a:gd name="T47" fmla="*/ 106 h 321"/>
                <a:gd name="T48" fmla="*/ 29 w 273"/>
                <a:gd name="T49" fmla="*/ 97 h 321"/>
                <a:gd name="T50" fmla="*/ 41 w 273"/>
                <a:gd name="T51" fmla="*/ 100 h 321"/>
                <a:gd name="T52" fmla="*/ 53 w 273"/>
                <a:gd name="T53" fmla="*/ 97 h 321"/>
                <a:gd name="T54" fmla="*/ 62 w 273"/>
                <a:gd name="T55" fmla="*/ 81 h 321"/>
                <a:gd name="T56" fmla="*/ 61 w 273"/>
                <a:gd name="T57" fmla="*/ 65 h 321"/>
                <a:gd name="T58" fmla="*/ 67 w 273"/>
                <a:gd name="T59" fmla="*/ 59 h 321"/>
                <a:gd name="T60" fmla="*/ 74 w 273"/>
                <a:gd name="T61" fmla="*/ 50 h 321"/>
                <a:gd name="T62" fmla="*/ 79 w 273"/>
                <a:gd name="T63" fmla="*/ 21 h 321"/>
                <a:gd name="T64" fmla="*/ 82 w 273"/>
                <a:gd name="T65" fmla="*/ 6 h 321"/>
                <a:gd name="T66" fmla="*/ 105 w 273"/>
                <a:gd name="T67" fmla="*/ 0 h 321"/>
                <a:gd name="T68" fmla="*/ 191 w 273"/>
                <a:gd name="T69" fmla="*/ 56 h 321"/>
                <a:gd name="T70" fmla="*/ 245 w 273"/>
                <a:gd name="T71" fmla="*/ 65 h 321"/>
                <a:gd name="T72" fmla="*/ 270 w 273"/>
                <a:gd name="T73" fmla="*/ 92 h 321"/>
                <a:gd name="T74" fmla="*/ 245 w 273"/>
                <a:gd name="T75" fmla="*/ 104 h 321"/>
                <a:gd name="T76" fmla="*/ 247 w 273"/>
                <a:gd name="T77" fmla="*/ 118 h 321"/>
                <a:gd name="T78" fmla="*/ 238 w 273"/>
                <a:gd name="T79" fmla="*/ 121 h 321"/>
                <a:gd name="T80" fmla="*/ 224 w 273"/>
                <a:gd name="T81" fmla="*/ 130 h 321"/>
                <a:gd name="T82" fmla="*/ 218 w 273"/>
                <a:gd name="T83" fmla="*/ 147 h 321"/>
                <a:gd name="T84" fmla="*/ 215 w 273"/>
                <a:gd name="T85" fmla="*/ 157 h 321"/>
                <a:gd name="T86" fmla="*/ 220 w 273"/>
                <a:gd name="T87" fmla="*/ 165 h 321"/>
                <a:gd name="T88" fmla="*/ 212 w 273"/>
                <a:gd name="T89" fmla="*/ 175 h 321"/>
                <a:gd name="T90" fmla="*/ 214 w 273"/>
                <a:gd name="T91" fmla="*/ 186 h 321"/>
                <a:gd name="T92" fmla="*/ 208 w 273"/>
                <a:gd name="T93" fmla="*/ 198 h 321"/>
                <a:gd name="T94" fmla="*/ 195 w 273"/>
                <a:gd name="T95" fmla="*/ 206 h 321"/>
                <a:gd name="T96" fmla="*/ 182 w 273"/>
                <a:gd name="T97" fmla="*/ 209 h 321"/>
                <a:gd name="T98" fmla="*/ 179 w 273"/>
                <a:gd name="T99" fmla="*/ 224 h 321"/>
                <a:gd name="T100" fmla="*/ 173 w 273"/>
                <a:gd name="T101" fmla="*/ 228 h 321"/>
                <a:gd name="T102" fmla="*/ 167 w 273"/>
                <a:gd name="T103" fmla="*/ 228 h 321"/>
                <a:gd name="T104" fmla="*/ 164 w 273"/>
                <a:gd name="T105" fmla="*/ 233 h 321"/>
                <a:gd name="T106" fmla="*/ 153 w 273"/>
                <a:gd name="T107" fmla="*/ 237 h 321"/>
                <a:gd name="T108" fmla="*/ 146 w 273"/>
                <a:gd name="T109" fmla="*/ 245 h 321"/>
                <a:gd name="T110" fmla="*/ 136 w 273"/>
                <a:gd name="T111" fmla="*/ 248 h 321"/>
                <a:gd name="T112" fmla="*/ 130 w 273"/>
                <a:gd name="T113" fmla="*/ 245 h 321"/>
                <a:gd name="T114" fmla="*/ 120 w 273"/>
                <a:gd name="T115" fmla="*/ 242 h 321"/>
                <a:gd name="T116" fmla="*/ 112 w 273"/>
                <a:gd name="T117" fmla="*/ 251 h 321"/>
                <a:gd name="T118" fmla="*/ 106 w 273"/>
                <a:gd name="T119" fmla="*/ 260 h 321"/>
                <a:gd name="T120" fmla="*/ 114 w 273"/>
                <a:gd name="T121" fmla="*/ 275 h 321"/>
                <a:gd name="T122" fmla="*/ 108 w 273"/>
                <a:gd name="T123" fmla="*/ 284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3" h="321">
                  <a:moveTo>
                    <a:pt x="105" y="299"/>
                  </a:moveTo>
                  <a:lnTo>
                    <a:pt x="105" y="301"/>
                  </a:lnTo>
                  <a:lnTo>
                    <a:pt x="106" y="306"/>
                  </a:lnTo>
                  <a:lnTo>
                    <a:pt x="103" y="306"/>
                  </a:lnTo>
                  <a:lnTo>
                    <a:pt x="102" y="306"/>
                  </a:lnTo>
                  <a:lnTo>
                    <a:pt x="100" y="306"/>
                  </a:lnTo>
                  <a:lnTo>
                    <a:pt x="99" y="304"/>
                  </a:lnTo>
                  <a:lnTo>
                    <a:pt x="97" y="306"/>
                  </a:lnTo>
                  <a:lnTo>
                    <a:pt x="96" y="310"/>
                  </a:lnTo>
                  <a:lnTo>
                    <a:pt x="96" y="312"/>
                  </a:lnTo>
                  <a:lnTo>
                    <a:pt x="96" y="313"/>
                  </a:lnTo>
                  <a:lnTo>
                    <a:pt x="97" y="318"/>
                  </a:lnTo>
                  <a:lnTo>
                    <a:pt x="94" y="321"/>
                  </a:lnTo>
                  <a:lnTo>
                    <a:pt x="94" y="319"/>
                  </a:lnTo>
                  <a:lnTo>
                    <a:pt x="91" y="318"/>
                  </a:lnTo>
                  <a:lnTo>
                    <a:pt x="91" y="313"/>
                  </a:lnTo>
                  <a:lnTo>
                    <a:pt x="88" y="313"/>
                  </a:lnTo>
                  <a:lnTo>
                    <a:pt x="88" y="312"/>
                  </a:lnTo>
                  <a:lnTo>
                    <a:pt x="87" y="309"/>
                  </a:lnTo>
                  <a:lnTo>
                    <a:pt x="87" y="307"/>
                  </a:lnTo>
                  <a:lnTo>
                    <a:pt x="83" y="306"/>
                  </a:lnTo>
                  <a:lnTo>
                    <a:pt x="80" y="307"/>
                  </a:lnTo>
                  <a:lnTo>
                    <a:pt x="80" y="306"/>
                  </a:lnTo>
                  <a:lnTo>
                    <a:pt x="79" y="306"/>
                  </a:lnTo>
                  <a:lnTo>
                    <a:pt x="76" y="304"/>
                  </a:lnTo>
                  <a:lnTo>
                    <a:pt x="71" y="302"/>
                  </a:lnTo>
                  <a:lnTo>
                    <a:pt x="68" y="301"/>
                  </a:lnTo>
                  <a:lnTo>
                    <a:pt x="65" y="299"/>
                  </a:lnTo>
                  <a:lnTo>
                    <a:pt x="65" y="298"/>
                  </a:lnTo>
                  <a:lnTo>
                    <a:pt x="64" y="298"/>
                  </a:lnTo>
                  <a:lnTo>
                    <a:pt x="64" y="296"/>
                  </a:lnTo>
                  <a:lnTo>
                    <a:pt x="61" y="296"/>
                  </a:lnTo>
                  <a:lnTo>
                    <a:pt x="61" y="295"/>
                  </a:lnTo>
                  <a:lnTo>
                    <a:pt x="61" y="293"/>
                  </a:lnTo>
                  <a:lnTo>
                    <a:pt x="61" y="292"/>
                  </a:lnTo>
                  <a:lnTo>
                    <a:pt x="61" y="290"/>
                  </a:lnTo>
                  <a:lnTo>
                    <a:pt x="59" y="289"/>
                  </a:lnTo>
                  <a:lnTo>
                    <a:pt x="58" y="287"/>
                  </a:lnTo>
                  <a:lnTo>
                    <a:pt x="56" y="286"/>
                  </a:lnTo>
                  <a:lnTo>
                    <a:pt x="55" y="286"/>
                  </a:lnTo>
                  <a:lnTo>
                    <a:pt x="52" y="284"/>
                  </a:lnTo>
                  <a:lnTo>
                    <a:pt x="52" y="286"/>
                  </a:lnTo>
                  <a:lnTo>
                    <a:pt x="49" y="290"/>
                  </a:lnTo>
                  <a:lnTo>
                    <a:pt x="49" y="289"/>
                  </a:lnTo>
                  <a:lnTo>
                    <a:pt x="47" y="289"/>
                  </a:lnTo>
                  <a:lnTo>
                    <a:pt x="46" y="289"/>
                  </a:lnTo>
                  <a:lnTo>
                    <a:pt x="46" y="290"/>
                  </a:lnTo>
                  <a:lnTo>
                    <a:pt x="43" y="290"/>
                  </a:lnTo>
                  <a:lnTo>
                    <a:pt x="41" y="289"/>
                  </a:lnTo>
                  <a:lnTo>
                    <a:pt x="40" y="289"/>
                  </a:lnTo>
                  <a:lnTo>
                    <a:pt x="37" y="287"/>
                  </a:lnTo>
                  <a:lnTo>
                    <a:pt x="35" y="286"/>
                  </a:lnTo>
                  <a:lnTo>
                    <a:pt x="32" y="283"/>
                  </a:lnTo>
                  <a:lnTo>
                    <a:pt x="32" y="281"/>
                  </a:lnTo>
                  <a:lnTo>
                    <a:pt x="31" y="281"/>
                  </a:lnTo>
                  <a:lnTo>
                    <a:pt x="31" y="278"/>
                  </a:lnTo>
                  <a:lnTo>
                    <a:pt x="31" y="277"/>
                  </a:lnTo>
                  <a:lnTo>
                    <a:pt x="31" y="275"/>
                  </a:lnTo>
                  <a:lnTo>
                    <a:pt x="29" y="275"/>
                  </a:lnTo>
                  <a:lnTo>
                    <a:pt x="29" y="274"/>
                  </a:lnTo>
                  <a:lnTo>
                    <a:pt x="29" y="272"/>
                  </a:lnTo>
                  <a:lnTo>
                    <a:pt x="29" y="271"/>
                  </a:lnTo>
                  <a:lnTo>
                    <a:pt x="27" y="271"/>
                  </a:lnTo>
                  <a:lnTo>
                    <a:pt x="27" y="269"/>
                  </a:lnTo>
                  <a:lnTo>
                    <a:pt x="27" y="268"/>
                  </a:lnTo>
                  <a:lnTo>
                    <a:pt x="26" y="268"/>
                  </a:lnTo>
                  <a:lnTo>
                    <a:pt x="26" y="266"/>
                  </a:lnTo>
                  <a:lnTo>
                    <a:pt x="26" y="265"/>
                  </a:lnTo>
                  <a:lnTo>
                    <a:pt x="26" y="263"/>
                  </a:lnTo>
                  <a:lnTo>
                    <a:pt x="26" y="262"/>
                  </a:lnTo>
                  <a:lnTo>
                    <a:pt x="24" y="262"/>
                  </a:lnTo>
                  <a:lnTo>
                    <a:pt x="24" y="260"/>
                  </a:lnTo>
                  <a:lnTo>
                    <a:pt x="24" y="259"/>
                  </a:lnTo>
                  <a:lnTo>
                    <a:pt x="24" y="257"/>
                  </a:lnTo>
                  <a:lnTo>
                    <a:pt x="23" y="257"/>
                  </a:lnTo>
                  <a:lnTo>
                    <a:pt x="23" y="256"/>
                  </a:lnTo>
                  <a:lnTo>
                    <a:pt x="23" y="254"/>
                  </a:lnTo>
                  <a:lnTo>
                    <a:pt x="23" y="253"/>
                  </a:lnTo>
                  <a:lnTo>
                    <a:pt x="23" y="251"/>
                  </a:lnTo>
                  <a:lnTo>
                    <a:pt x="21" y="251"/>
                  </a:lnTo>
                  <a:lnTo>
                    <a:pt x="21" y="249"/>
                  </a:lnTo>
                  <a:lnTo>
                    <a:pt x="20" y="249"/>
                  </a:lnTo>
                  <a:lnTo>
                    <a:pt x="20" y="248"/>
                  </a:lnTo>
                  <a:lnTo>
                    <a:pt x="20" y="246"/>
                  </a:lnTo>
                  <a:lnTo>
                    <a:pt x="18" y="246"/>
                  </a:lnTo>
                  <a:lnTo>
                    <a:pt x="18" y="245"/>
                  </a:lnTo>
                  <a:lnTo>
                    <a:pt x="18" y="243"/>
                  </a:lnTo>
                  <a:lnTo>
                    <a:pt x="18" y="242"/>
                  </a:lnTo>
                  <a:lnTo>
                    <a:pt x="17" y="242"/>
                  </a:lnTo>
                  <a:lnTo>
                    <a:pt x="17" y="240"/>
                  </a:lnTo>
                  <a:lnTo>
                    <a:pt x="15" y="240"/>
                  </a:lnTo>
                  <a:lnTo>
                    <a:pt x="15" y="239"/>
                  </a:lnTo>
                  <a:lnTo>
                    <a:pt x="14" y="239"/>
                  </a:lnTo>
                  <a:lnTo>
                    <a:pt x="12" y="239"/>
                  </a:lnTo>
                  <a:lnTo>
                    <a:pt x="12" y="237"/>
                  </a:lnTo>
                  <a:lnTo>
                    <a:pt x="12" y="236"/>
                  </a:lnTo>
                  <a:lnTo>
                    <a:pt x="14" y="236"/>
                  </a:lnTo>
                  <a:lnTo>
                    <a:pt x="12" y="234"/>
                  </a:lnTo>
                  <a:lnTo>
                    <a:pt x="12" y="233"/>
                  </a:lnTo>
                  <a:lnTo>
                    <a:pt x="12" y="231"/>
                  </a:lnTo>
                  <a:lnTo>
                    <a:pt x="11" y="231"/>
                  </a:lnTo>
                  <a:lnTo>
                    <a:pt x="11" y="230"/>
                  </a:lnTo>
                  <a:lnTo>
                    <a:pt x="9" y="228"/>
                  </a:lnTo>
                  <a:lnTo>
                    <a:pt x="8" y="227"/>
                  </a:lnTo>
                  <a:lnTo>
                    <a:pt x="8" y="225"/>
                  </a:lnTo>
                  <a:lnTo>
                    <a:pt x="6" y="225"/>
                  </a:lnTo>
                  <a:lnTo>
                    <a:pt x="6" y="224"/>
                  </a:lnTo>
                  <a:lnTo>
                    <a:pt x="6" y="222"/>
                  </a:lnTo>
                  <a:lnTo>
                    <a:pt x="8" y="222"/>
                  </a:lnTo>
                  <a:lnTo>
                    <a:pt x="9" y="221"/>
                  </a:lnTo>
                  <a:lnTo>
                    <a:pt x="9" y="219"/>
                  </a:lnTo>
                  <a:lnTo>
                    <a:pt x="11" y="219"/>
                  </a:lnTo>
                  <a:lnTo>
                    <a:pt x="11" y="218"/>
                  </a:lnTo>
                  <a:lnTo>
                    <a:pt x="12" y="218"/>
                  </a:lnTo>
                  <a:lnTo>
                    <a:pt x="12" y="216"/>
                  </a:lnTo>
                  <a:lnTo>
                    <a:pt x="14" y="216"/>
                  </a:lnTo>
                  <a:lnTo>
                    <a:pt x="12" y="216"/>
                  </a:lnTo>
                  <a:lnTo>
                    <a:pt x="14" y="216"/>
                  </a:lnTo>
                  <a:lnTo>
                    <a:pt x="14" y="215"/>
                  </a:lnTo>
                  <a:lnTo>
                    <a:pt x="15" y="215"/>
                  </a:lnTo>
                  <a:lnTo>
                    <a:pt x="15" y="213"/>
                  </a:lnTo>
                  <a:lnTo>
                    <a:pt x="17" y="213"/>
                  </a:lnTo>
                  <a:lnTo>
                    <a:pt x="15" y="213"/>
                  </a:lnTo>
                  <a:lnTo>
                    <a:pt x="15" y="212"/>
                  </a:lnTo>
                  <a:lnTo>
                    <a:pt x="15" y="210"/>
                  </a:lnTo>
                  <a:lnTo>
                    <a:pt x="17" y="210"/>
                  </a:lnTo>
                  <a:lnTo>
                    <a:pt x="17" y="209"/>
                  </a:lnTo>
                  <a:lnTo>
                    <a:pt x="15" y="209"/>
                  </a:lnTo>
                  <a:lnTo>
                    <a:pt x="15" y="207"/>
                  </a:lnTo>
                  <a:lnTo>
                    <a:pt x="15" y="206"/>
                  </a:lnTo>
                  <a:lnTo>
                    <a:pt x="17" y="206"/>
                  </a:lnTo>
                  <a:lnTo>
                    <a:pt x="18" y="204"/>
                  </a:lnTo>
                  <a:lnTo>
                    <a:pt x="20" y="203"/>
                  </a:lnTo>
                  <a:lnTo>
                    <a:pt x="18" y="203"/>
                  </a:lnTo>
                  <a:lnTo>
                    <a:pt x="17" y="203"/>
                  </a:lnTo>
                  <a:lnTo>
                    <a:pt x="17" y="201"/>
                  </a:lnTo>
                  <a:lnTo>
                    <a:pt x="15" y="201"/>
                  </a:lnTo>
                  <a:lnTo>
                    <a:pt x="15" y="200"/>
                  </a:lnTo>
                  <a:lnTo>
                    <a:pt x="14" y="200"/>
                  </a:lnTo>
                  <a:lnTo>
                    <a:pt x="14" y="198"/>
                  </a:lnTo>
                  <a:lnTo>
                    <a:pt x="12" y="196"/>
                  </a:lnTo>
                  <a:lnTo>
                    <a:pt x="11" y="195"/>
                  </a:lnTo>
                  <a:lnTo>
                    <a:pt x="11" y="193"/>
                  </a:lnTo>
                  <a:lnTo>
                    <a:pt x="11" y="192"/>
                  </a:lnTo>
                  <a:lnTo>
                    <a:pt x="12" y="192"/>
                  </a:lnTo>
                  <a:lnTo>
                    <a:pt x="14" y="192"/>
                  </a:lnTo>
                  <a:lnTo>
                    <a:pt x="15" y="190"/>
                  </a:lnTo>
                  <a:lnTo>
                    <a:pt x="14" y="190"/>
                  </a:lnTo>
                  <a:lnTo>
                    <a:pt x="14" y="189"/>
                  </a:lnTo>
                  <a:lnTo>
                    <a:pt x="14" y="187"/>
                  </a:lnTo>
                  <a:lnTo>
                    <a:pt x="14" y="186"/>
                  </a:lnTo>
                  <a:lnTo>
                    <a:pt x="14" y="184"/>
                  </a:lnTo>
                  <a:lnTo>
                    <a:pt x="14" y="183"/>
                  </a:lnTo>
                  <a:lnTo>
                    <a:pt x="14" y="181"/>
                  </a:lnTo>
                  <a:lnTo>
                    <a:pt x="14" y="183"/>
                  </a:lnTo>
                  <a:lnTo>
                    <a:pt x="14" y="181"/>
                  </a:lnTo>
                  <a:lnTo>
                    <a:pt x="12" y="181"/>
                  </a:lnTo>
                  <a:lnTo>
                    <a:pt x="12" y="180"/>
                  </a:lnTo>
                  <a:lnTo>
                    <a:pt x="11" y="180"/>
                  </a:lnTo>
                  <a:lnTo>
                    <a:pt x="11" y="181"/>
                  </a:lnTo>
                  <a:lnTo>
                    <a:pt x="9" y="181"/>
                  </a:lnTo>
                  <a:lnTo>
                    <a:pt x="9" y="180"/>
                  </a:lnTo>
                  <a:lnTo>
                    <a:pt x="11" y="178"/>
                  </a:lnTo>
                  <a:lnTo>
                    <a:pt x="11" y="177"/>
                  </a:lnTo>
                  <a:lnTo>
                    <a:pt x="11" y="178"/>
                  </a:lnTo>
                  <a:lnTo>
                    <a:pt x="11" y="177"/>
                  </a:lnTo>
                  <a:lnTo>
                    <a:pt x="11" y="178"/>
                  </a:lnTo>
                  <a:lnTo>
                    <a:pt x="12" y="178"/>
                  </a:lnTo>
                  <a:lnTo>
                    <a:pt x="12" y="177"/>
                  </a:lnTo>
                  <a:lnTo>
                    <a:pt x="12" y="175"/>
                  </a:lnTo>
                  <a:lnTo>
                    <a:pt x="11" y="175"/>
                  </a:lnTo>
                  <a:lnTo>
                    <a:pt x="9" y="175"/>
                  </a:lnTo>
                  <a:lnTo>
                    <a:pt x="9" y="174"/>
                  </a:lnTo>
                  <a:lnTo>
                    <a:pt x="8" y="174"/>
                  </a:lnTo>
                  <a:lnTo>
                    <a:pt x="6" y="174"/>
                  </a:lnTo>
                  <a:lnTo>
                    <a:pt x="6" y="172"/>
                  </a:lnTo>
                  <a:lnTo>
                    <a:pt x="6" y="171"/>
                  </a:lnTo>
                  <a:lnTo>
                    <a:pt x="6" y="169"/>
                  </a:lnTo>
                  <a:lnTo>
                    <a:pt x="6" y="168"/>
                  </a:lnTo>
                  <a:lnTo>
                    <a:pt x="5" y="168"/>
                  </a:lnTo>
                  <a:lnTo>
                    <a:pt x="3" y="168"/>
                  </a:lnTo>
                  <a:lnTo>
                    <a:pt x="3" y="166"/>
                  </a:lnTo>
                  <a:lnTo>
                    <a:pt x="5" y="166"/>
                  </a:lnTo>
                  <a:lnTo>
                    <a:pt x="3" y="166"/>
                  </a:lnTo>
                  <a:lnTo>
                    <a:pt x="3" y="165"/>
                  </a:lnTo>
                  <a:lnTo>
                    <a:pt x="5" y="165"/>
                  </a:lnTo>
                  <a:lnTo>
                    <a:pt x="5" y="163"/>
                  </a:lnTo>
                  <a:lnTo>
                    <a:pt x="5" y="162"/>
                  </a:lnTo>
                  <a:lnTo>
                    <a:pt x="5" y="160"/>
                  </a:lnTo>
                  <a:lnTo>
                    <a:pt x="5" y="159"/>
                  </a:lnTo>
                  <a:lnTo>
                    <a:pt x="5" y="157"/>
                  </a:lnTo>
                  <a:lnTo>
                    <a:pt x="3" y="156"/>
                  </a:lnTo>
                  <a:lnTo>
                    <a:pt x="3" y="154"/>
                  </a:lnTo>
                  <a:lnTo>
                    <a:pt x="3" y="153"/>
                  </a:lnTo>
                  <a:lnTo>
                    <a:pt x="2" y="151"/>
                  </a:lnTo>
                  <a:lnTo>
                    <a:pt x="2" y="150"/>
                  </a:lnTo>
                  <a:lnTo>
                    <a:pt x="0" y="148"/>
                  </a:lnTo>
                  <a:lnTo>
                    <a:pt x="3" y="147"/>
                  </a:lnTo>
                  <a:lnTo>
                    <a:pt x="3" y="145"/>
                  </a:lnTo>
                  <a:lnTo>
                    <a:pt x="2" y="142"/>
                  </a:lnTo>
                  <a:lnTo>
                    <a:pt x="3" y="140"/>
                  </a:lnTo>
                  <a:lnTo>
                    <a:pt x="5" y="140"/>
                  </a:lnTo>
                  <a:lnTo>
                    <a:pt x="6" y="139"/>
                  </a:lnTo>
                  <a:lnTo>
                    <a:pt x="5" y="139"/>
                  </a:lnTo>
                  <a:lnTo>
                    <a:pt x="8" y="134"/>
                  </a:lnTo>
                  <a:lnTo>
                    <a:pt x="6" y="133"/>
                  </a:lnTo>
                  <a:lnTo>
                    <a:pt x="6" y="131"/>
                  </a:lnTo>
                  <a:lnTo>
                    <a:pt x="6" y="130"/>
                  </a:lnTo>
                  <a:lnTo>
                    <a:pt x="5" y="130"/>
                  </a:lnTo>
                  <a:lnTo>
                    <a:pt x="5" y="128"/>
                  </a:lnTo>
                  <a:lnTo>
                    <a:pt x="5" y="127"/>
                  </a:lnTo>
                  <a:lnTo>
                    <a:pt x="5" y="125"/>
                  </a:lnTo>
                  <a:lnTo>
                    <a:pt x="5" y="124"/>
                  </a:lnTo>
                  <a:lnTo>
                    <a:pt x="3" y="122"/>
                  </a:lnTo>
                  <a:lnTo>
                    <a:pt x="2" y="122"/>
                  </a:lnTo>
                  <a:lnTo>
                    <a:pt x="2" y="121"/>
                  </a:lnTo>
                  <a:lnTo>
                    <a:pt x="2" y="119"/>
                  </a:lnTo>
                  <a:lnTo>
                    <a:pt x="3" y="119"/>
                  </a:lnTo>
                  <a:lnTo>
                    <a:pt x="5" y="119"/>
                  </a:lnTo>
                  <a:lnTo>
                    <a:pt x="6" y="121"/>
                  </a:lnTo>
                  <a:lnTo>
                    <a:pt x="8" y="121"/>
                  </a:lnTo>
                  <a:lnTo>
                    <a:pt x="11" y="121"/>
                  </a:lnTo>
                  <a:lnTo>
                    <a:pt x="12" y="119"/>
                  </a:lnTo>
                  <a:lnTo>
                    <a:pt x="14" y="119"/>
                  </a:lnTo>
                  <a:lnTo>
                    <a:pt x="12" y="118"/>
                  </a:lnTo>
                  <a:lnTo>
                    <a:pt x="14" y="118"/>
                  </a:lnTo>
                  <a:lnTo>
                    <a:pt x="12" y="118"/>
                  </a:lnTo>
                  <a:lnTo>
                    <a:pt x="14" y="118"/>
                  </a:lnTo>
                  <a:lnTo>
                    <a:pt x="14" y="116"/>
                  </a:lnTo>
                  <a:lnTo>
                    <a:pt x="17" y="115"/>
                  </a:lnTo>
                  <a:lnTo>
                    <a:pt x="18" y="115"/>
                  </a:lnTo>
                  <a:lnTo>
                    <a:pt x="20" y="113"/>
                  </a:lnTo>
                  <a:lnTo>
                    <a:pt x="20" y="112"/>
                  </a:lnTo>
                  <a:lnTo>
                    <a:pt x="21" y="112"/>
                  </a:lnTo>
                  <a:lnTo>
                    <a:pt x="23" y="110"/>
                  </a:lnTo>
                  <a:lnTo>
                    <a:pt x="24" y="110"/>
                  </a:lnTo>
                  <a:lnTo>
                    <a:pt x="26" y="109"/>
                  </a:lnTo>
                  <a:lnTo>
                    <a:pt x="26" y="107"/>
                  </a:lnTo>
                  <a:lnTo>
                    <a:pt x="24" y="107"/>
                  </a:lnTo>
                  <a:lnTo>
                    <a:pt x="24" y="106"/>
                  </a:lnTo>
                  <a:lnTo>
                    <a:pt x="24" y="104"/>
                  </a:lnTo>
                  <a:lnTo>
                    <a:pt x="24" y="103"/>
                  </a:lnTo>
                  <a:lnTo>
                    <a:pt x="26" y="103"/>
                  </a:lnTo>
                  <a:lnTo>
                    <a:pt x="26" y="101"/>
                  </a:lnTo>
                  <a:lnTo>
                    <a:pt x="27" y="101"/>
                  </a:lnTo>
                  <a:lnTo>
                    <a:pt x="27" y="100"/>
                  </a:lnTo>
                  <a:lnTo>
                    <a:pt x="26" y="98"/>
                  </a:lnTo>
                  <a:lnTo>
                    <a:pt x="27" y="98"/>
                  </a:lnTo>
                  <a:lnTo>
                    <a:pt x="27" y="97"/>
                  </a:lnTo>
                  <a:lnTo>
                    <a:pt x="29" y="97"/>
                  </a:lnTo>
                  <a:lnTo>
                    <a:pt x="31" y="97"/>
                  </a:lnTo>
                  <a:lnTo>
                    <a:pt x="32" y="97"/>
                  </a:lnTo>
                  <a:lnTo>
                    <a:pt x="34" y="97"/>
                  </a:lnTo>
                  <a:lnTo>
                    <a:pt x="34" y="95"/>
                  </a:lnTo>
                  <a:lnTo>
                    <a:pt x="35" y="95"/>
                  </a:lnTo>
                  <a:lnTo>
                    <a:pt x="37" y="97"/>
                  </a:lnTo>
                  <a:lnTo>
                    <a:pt x="38" y="98"/>
                  </a:lnTo>
                  <a:lnTo>
                    <a:pt x="38" y="100"/>
                  </a:lnTo>
                  <a:lnTo>
                    <a:pt x="40" y="100"/>
                  </a:lnTo>
                  <a:lnTo>
                    <a:pt x="41" y="100"/>
                  </a:lnTo>
                  <a:lnTo>
                    <a:pt x="43" y="100"/>
                  </a:lnTo>
                  <a:lnTo>
                    <a:pt x="46" y="100"/>
                  </a:lnTo>
                  <a:lnTo>
                    <a:pt x="46" y="101"/>
                  </a:lnTo>
                  <a:lnTo>
                    <a:pt x="47" y="101"/>
                  </a:lnTo>
                  <a:lnTo>
                    <a:pt x="49" y="103"/>
                  </a:lnTo>
                  <a:lnTo>
                    <a:pt x="52" y="101"/>
                  </a:lnTo>
                  <a:lnTo>
                    <a:pt x="50" y="98"/>
                  </a:lnTo>
                  <a:lnTo>
                    <a:pt x="52" y="98"/>
                  </a:lnTo>
                  <a:lnTo>
                    <a:pt x="52" y="97"/>
                  </a:lnTo>
                  <a:lnTo>
                    <a:pt x="53" y="97"/>
                  </a:lnTo>
                  <a:lnTo>
                    <a:pt x="58" y="97"/>
                  </a:lnTo>
                  <a:lnTo>
                    <a:pt x="58" y="95"/>
                  </a:lnTo>
                  <a:lnTo>
                    <a:pt x="61" y="94"/>
                  </a:lnTo>
                  <a:lnTo>
                    <a:pt x="62" y="92"/>
                  </a:lnTo>
                  <a:lnTo>
                    <a:pt x="62" y="90"/>
                  </a:lnTo>
                  <a:lnTo>
                    <a:pt x="62" y="89"/>
                  </a:lnTo>
                  <a:lnTo>
                    <a:pt x="62" y="87"/>
                  </a:lnTo>
                  <a:lnTo>
                    <a:pt x="62" y="86"/>
                  </a:lnTo>
                  <a:lnTo>
                    <a:pt x="62" y="84"/>
                  </a:lnTo>
                  <a:lnTo>
                    <a:pt x="62" y="81"/>
                  </a:lnTo>
                  <a:lnTo>
                    <a:pt x="62" y="78"/>
                  </a:lnTo>
                  <a:lnTo>
                    <a:pt x="64" y="77"/>
                  </a:lnTo>
                  <a:lnTo>
                    <a:pt x="62" y="77"/>
                  </a:lnTo>
                  <a:lnTo>
                    <a:pt x="62" y="74"/>
                  </a:lnTo>
                  <a:lnTo>
                    <a:pt x="61" y="72"/>
                  </a:lnTo>
                  <a:lnTo>
                    <a:pt x="61" y="71"/>
                  </a:lnTo>
                  <a:lnTo>
                    <a:pt x="61" y="69"/>
                  </a:lnTo>
                  <a:lnTo>
                    <a:pt x="61" y="68"/>
                  </a:lnTo>
                  <a:lnTo>
                    <a:pt x="61" y="66"/>
                  </a:lnTo>
                  <a:lnTo>
                    <a:pt x="61" y="65"/>
                  </a:lnTo>
                  <a:lnTo>
                    <a:pt x="62" y="65"/>
                  </a:lnTo>
                  <a:lnTo>
                    <a:pt x="62" y="63"/>
                  </a:lnTo>
                  <a:lnTo>
                    <a:pt x="64" y="63"/>
                  </a:lnTo>
                  <a:lnTo>
                    <a:pt x="64" y="62"/>
                  </a:lnTo>
                  <a:lnTo>
                    <a:pt x="64" y="60"/>
                  </a:lnTo>
                  <a:lnTo>
                    <a:pt x="64" y="59"/>
                  </a:lnTo>
                  <a:lnTo>
                    <a:pt x="64" y="60"/>
                  </a:lnTo>
                  <a:lnTo>
                    <a:pt x="65" y="60"/>
                  </a:lnTo>
                  <a:lnTo>
                    <a:pt x="67" y="60"/>
                  </a:lnTo>
                  <a:lnTo>
                    <a:pt x="67" y="59"/>
                  </a:lnTo>
                  <a:lnTo>
                    <a:pt x="68" y="59"/>
                  </a:lnTo>
                  <a:lnTo>
                    <a:pt x="68" y="60"/>
                  </a:lnTo>
                  <a:lnTo>
                    <a:pt x="68" y="62"/>
                  </a:lnTo>
                  <a:lnTo>
                    <a:pt x="70" y="60"/>
                  </a:lnTo>
                  <a:lnTo>
                    <a:pt x="73" y="56"/>
                  </a:lnTo>
                  <a:lnTo>
                    <a:pt x="73" y="54"/>
                  </a:lnTo>
                  <a:lnTo>
                    <a:pt x="73" y="53"/>
                  </a:lnTo>
                  <a:lnTo>
                    <a:pt x="73" y="51"/>
                  </a:lnTo>
                  <a:lnTo>
                    <a:pt x="73" y="50"/>
                  </a:lnTo>
                  <a:lnTo>
                    <a:pt x="74" y="50"/>
                  </a:lnTo>
                  <a:lnTo>
                    <a:pt x="74" y="45"/>
                  </a:lnTo>
                  <a:lnTo>
                    <a:pt x="73" y="45"/>
                  </a:lnTo>
                  <a:lnTo>
                    <a:pt x="74" y="45"/>
                  </a:lnTo>
                  <a:lnTo>
                    <a:pt x="74" y="44"/>
                  </a:lnTo>
                  <a:lnTo>
                    <a:pt x="74" y="42"/>
                  </a:lnTo>
                  <a:lnTo>
                    <a:pt x="74" y="41"/>
                  </a:lnTo>
                  <a:lnTo>
                    <a:pt x="76" y="33"/>
                  </a:lnTo>
                  <a:lnTo>
                    <a:pt x="76" y="31"/>
                  </a:lnTo>
                  <a:lnTo>
                    <a:pt x="77" y="30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80" y="16"/>
                  </a:lnTo>
                  <a:lnTo>
                    <a:pt x="80" y="15"/>
                  </a:lnTo>
                  <a:lnTo>
                    <a:pt x="80" y="13"/>
                  </a:lnTo>
                  <a:lnTo>
                    <a:pt x="80" y="12"/>
                  </a:lnTo>
                  <a:lnTo>
                    <a:pt x="80" y="10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2" y="7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82" y="3"/>
                  </a:lnTo>
                  <a:lnTo>
                    <a:pt x="82" y="1"/>
                  </a:lnTo>
                  <a:lnTo>
                    <a:pt x="85" y="3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90" y="4"/>
                  </a:lnTo>
                  <a:lnTo>
                    <a:pt x="93" y="6"/>
                  </a:lnTo>
                  <a:lnTo>
                    <a:pt x="97" y="1"/>
                  </a:lnTo>
                  <a:lnTo>
                    <a:pt x="105" y="0"/>
                  </a:lnTo>
                  <a:lnTo>
                    <a:pt x="114" y="4"/>
                  </a:lnTo>
                  <a:lnTo>
                    <a:pt x="121" y="9"/>
                  </a:lnTo>
                  <a:lnTo>
                    <a:pt x="123" y="9"/>
                  </a:lnTo>
                  <a:lnTo>
                    <a:pt x="123" y="16"/>
                  </a:lnTo>
                  <a:lnTo>
                    <a:pt x="120" y="25"/>
                  </a:lnTo>
                  <a:lnTo>
                    <a:pt x="153" y="4"/>
                  </a:lnTo>
                  <a:lnTo>
                    <a:pt x="161" y="4"/>
                  </a:lnTo>
                  <a:lnTo>
                    <a:pt x="180" y="47"/>
                  </a:lnTo>
                  <a:lnTo>
                    <a:pt x="182" y="53"/>
                  </a:lnTo>
                  <a:lnTo>
                    <a:pt x="191" y="56"/>
                  </a:lnTo>
                  <a:lnTo>
                    <a:pt x="198" y="63"/>
                  </a:lnTo>
                  <a:lnTo>
                    <a:pt x="200" y="69"/>
                  </a:lnTo>
                  <a:lnTo>
                    <a:pt x="205" y="72"/>
                  </a:lnTo>
                  <a:lnTo>
                    <a:pt x="209" y="74"/>
                  </a:lnTo>
                  <a:lnTo>
                    <a:pt x="202" y="41"/>
                  </a:lnTo>
                  <a:lnTo>
                    <a:pt x="203" y="28"/>
                  </a:lnTo>
                  <a:lnTo>
                    <a:pt x="208" y="28"/>
                  </a:lnTo>
                  <a:lnTo>
                    <a:pt x="230" y="42"/>
                  </a:lnTo>
                  <a:lnTo>
                    <a:pt x="239" y="50"/>
                  </a:lnTo>
                  <a:lnTo>
                    <a:pt x="245" y="65"/>
                  </a:lnTo>
                  <a:lnTo>
                    <a:pt x="245" y="75"/>
                  </a:lnTo>
                  <a:lnTo>
                    <a:pt x="238" y="75"/>
                  </a:lnTo>
                  <a:lnTo>
                    <a:pt x="238" y="81"/>
                  </a:lnTo>
                  <a:lnTo>
                    <a:pt x="245" y="87"/>
                  </a:lnTo>
                  <a:lnTo>
                    <a:pt x="253" y="87"/>
                  </a:lnTo>
                  <a:lnTo>
                    <a:pt x="270" y="83"/>
                  </a:lnTo>
                  <a:lnTo>
                    <a:pt x="273" y="90"/>
                  </a:lnTo>
                  <a:lnTo>
                    <a:pt x="273" y="92"/>
                  </a:lnTo>
                  <a:lnTo>
                    <a:pt x="271" y="92"/>
                  </a:lnTo>
                  <a:lnTo>
                    <a:pt x="270" y="92"/>
                  </a:lnTo>
                  <a:lnTo>
                    <a:pt x="262" y="95"/>
                  </a:lnTo>
                  <a:lnTo>
                    <a:pt x="261" y="97"/>
                  </a:lnTo>
                  <a:lnTo>
                    <a:pt x="259" y="97"/>
                  </a:lnTo>
                  <a:lnTo>
                    <a:pt x="254" y="98"/>
                  </a:lnTo>
                  <a:lnTo>
                    <a:pt x="253" y="100"/>
                  </a:lnTo>
                  <a:lnTo>
                    <a:pt x="251" y="100"/>
                  </a:lnTo>
                  <a:lnTo>
                    <a:pt x="250" y="100"/>
                  </a:lnTo>
                  <a:lnTo>
                    <a:pt x="247" y="101"/>
                  </a:lnTo>
                  <a:lnTo>
                    <a:pt x="247" y="103"/>
                  </a:lnTo>
                  <a:lnTo>
                    <a:pt x="245" y="104"/>
                  </a:lnTo>
                  <a:lnTo>
                    <a:pt x="247" y="106"/>
                  </a:lnTo>
                  <a:lnTo>
                    <a:pt x="247" y="107"/>
                  </a:lnTo>
                  <a:lnTo>
                    <a:pt x="248" y="109"/>
                  </a:lnTo>
                  <a:lnTo>
                    <a:pt x="248" y="110"/>
                  </a:lnTo>
                  <a:lnTo>
                    <a:pt x="248" y="112"/>
                  </a:lnTo>
                  <a:lnTo>
                    <a:pt x="247" y="112"/>
                  </a:lnTo>
                  <a:lnTo>
                    <a:pt x="245" y="113"/>
                  </a:lnTo>
                  <a:lnTo>
                    <a:pt x="245" y="115"/>
                  </a:lnTo>
                  <a:lnTo>
                    <a:pt x="247" y="116"/>
                  </a:lnTo>
                  <a:lnTo>
                    <a:pt x="247" y="118"/>
                  </a:lnTo>
                  <a:lnTo>
                    <a:pt x="248" y="118"/>
                  </a:lnTo>
                  <a:lnTo>
                    <a:pt x="248" y="121"/>
                  </a:lnTo>
                  <a:lnTo>
                    <a:pt x="247" y="121"/>
                  </a:lnTo>
                  <a:lnTo>
                    <a:pt x="247" y="119"/>
                  </a:lnTo>
                  <a:lnTo>
                    <a:pt x="247" y="121"/>
                  </a:lnTo>
                  <a:lnTo>
                    <a:pt x="247" y="122"/>
                  </a:lnTo>
                  <a:lnTo>
                    <a:pt x="244" y="122"/>
                  </a:lnTo>
                  <a:lnTo>
                    <a:pt x="242" y="122"/>
                  </a:lnTo>
                  <a:lnTo>
                    <a:pt x="239" y="122"/>
                  </a:lnTo>
                  <a:lnTo>
                    <a:pt x="238" y="121"/>
                  </a:lnTo>
                  <a:lnTo>
                    <a:pt x="236" y="121"/>
                  </a:lnTo>
                  <a:lnTo>
                    <a:pt x="232" y="122"/>
                  </a:lnTo>
                  <a:lnTo>
                    <a:pt x="227" y="122"/>
                  </a:lnTo>
                  <a:lnTo>
                    <a:pt x="226" y="122"/>
                  </a:lnTo>
                  <a:lnTo>
                    <a:pt x="226" y="124"/>
                  </a:lnTo>
                  <a:lnTo>
                    <a:pt x="226" y="125"/>
                  </a:lnTo>
                  <a:lnTo>
                    <a:pt x="226" y="127"/>
                  </a:lnTo>
                  <a:lnTo>
                    <a:pt x="224" y="127"/>
                  </a:lnTo>
                  <a:lnTo>
                    <a:pt x="224" y="128"/>
                  </a:lnTo>
                  <a:lnTo>
                    <a:pt x="224" y="130"/>
                  </a:lnTo>
                  <a:lnTo>
                    <a:pt x="224" y="131"/>
                  </a:lnTo>
                  <a:lnTo>
                    <a:pt x="224" y="133"/>
                  </a:lnTo>
                  <a:lnTo>
                    <a:pt x="224" y="134"/>
                  </a:lnTo>
                  <a:lnTo>
                    <a:pt x="224" y="136"/>
                  </a:lnTo>
                  <a:lnTo>
                    <a:pt x="223" y="137"/>
                  </a:lnTo>
                  <a:lnTo>
                    <a:pt x="223" y="139"/>
                  </a:lnTo>
                  <a:lnTo>
                    <a:pt x="221" y="140"/>
                  </a:lnTo>
                  <a:lnTo>
                    <a:pt x="221" y="142"/>
                  </a:lnTo>
                  <a:lnTo>
                    <a:pt x="220" y="143"/>
                  </a:lnTo>
                  <a:lnTo>
                    <a:pt x="218" y="147"/>
                  </a:lnTo>
                  <a:lnTo>
                    <a:pt x="218" y="148"/>
                  </a:lnTo>
                  <a:lnTo>
                    <a:pt x="217" y="148"/>
                  </a:lnTo>
                  <a:lnTo>
                    <a:pt x="217" y="150"/>
                  </a:lnTo>
                  <a:lnTo>
                    <a:pt x="215" y="151"/>
                  </a:lnTo>
                  <a:lnTo>
                    <a:pt x="212" y="153"/>
                  </a:lnTo>
                  <a:lnTo>
                    <a:pt x="212" y="154"/>
                  </a:lnTo>
                  <a:lnTo>
                    <a:pt x="214" y="154"/>
                  </a:lnTo>
                  <a:lnTo>
                    <a:pt x="214" y="156"/>
                  </a:lnTo>
                  <a:lnTo>
                    <a:pt x="215" y="156"/>
                  </a:lnTo>
                  <a:lnTo>
                    <a:pt x="215" y="157"/>
                  </a:lnTo>
                  <a:lnTo>
                    <a:pt x="217" y="157"/>
                  </a:lnTo>
                  <a:lnTo>
                    <a:pt x="218" y="159"/>
                  </a:lnTo>
                  <a:lnTo>
                    <a:pt x="220" y="159"/>
                  </a:lnTo>
                  <a:lnTo>
                    <a:pt x="220" y="160"/>
                  </a:lnTo>
                  <a:lnTo>
                    <a:pt x="221" y="160"/>
                  </a:lnTo>
                  <a:lnTo>
                    <a:pt x="223" y="162"/>
                  </a:lnTo>
                  <a:lnTo>
                    <a:pt x="223" y="163"/>
                  </a:lnTo>
                  <a:lnTo>
                    <a:pt x="221" y="163"/>
                  </a:lnTo>
                  <a:lnTo>
                    <a:pt x="221" y="165"/>
                  </a:lnTo>
                  <a:lnTo>
                    <a:pt x="220" y="165"/>
                  </a:lnTo>
                  <a:lnTo>
                    <a:pt x="218" y="166"/>
                  </a:lnTo>
                  <a:lnTo>
                    <a:pt x="218" y="168"/>
                  </a:lnTo>
                  <a:lnTo>
                    <a:pt x="217" y="168"/>
                  </a:lnTo>
                  <a:lnTo>
                    <a:pt x="217" y="169"/>
                  </a:lnTo>
                  <a:lnTo>
                    <a:pt x="217" y="171"/>
                  </a:lnTo>
                  <a:lnTo>
                    <a:pt x="218" y="171"/>
                  </a:lnTo>
                  <a:lnTo>
                    <a:pt x="218" y="172"/>
                  </a:lnTo>
                  <a:lnTo>
                    <a:pt x="217" y="174"/>
                  </a:lnTo>
                  <a:lnTo>
                    <a:pt x="214" y="174"/>
                  </a:lnTo>
                  <a:lnTo>
                    <a:pt x="212" y="175"/>
                  </a:lnTo>
                  <a:lnTo>
                    <a:pt x="212" y="177"/>
                  </a:lnTo>
                  <a:lnTo>
                    <a:pt x="212" y="178"/>
                  </a:lnTo>
                  <a:lnTo>
                    <a:pt x="211" y="178"/>
                  </a:lnTo>
                  <a:lnTo>
                    <a:pt x="211" y="180"/>
                  </a:lnTo>
                  <a:lnTo>
                    <a:pt x="212" y="180"/>
                  </a:lnTo>
                  <a:lnTo>
                    <a:pt x="212" y="181"/>
                  </a:lnTo>
                  <a:lnTo>
                    <a:pt x="212" y="183"/>
                  </a:lnTo>
                  <a:lnTo>
                    <a:pt x="214" y="183"/>
                  </a:lnTo>
                  <a:lnTo>
                    <a:pt x="214" y="184"/>
                  </a:lnTo>
                  <a:lnTo>
                    <a:pt x="214" y="186"/>
                  </a:lnTo>
                  <a:lnTo>
                    <a:pt x="215" y="187"/>
                  </a:lnTo>
                  <a:lnTo>
                    <a:pt x="215" y="189"/>
                  </a:lnTo>
                  <a:lnTo>
                    <a:pt x="214" y="190"/>
                  </a:lnTo>
                  <a:lnTo>
                    <a:pt x="214" y="192"/>
                  </a:lnTo>
                  <a:lnTo>
                    <a:pt x="214" y="193"/>
                  </a:lnTo>
                  <a:lnTo>
                    <a:pt x="212" y="193"/>
                  </a:lnTo>
                  <a:lnTo>
                    <a:pt x="211" y="195"/>
                  </a:lnTo>
                  <a:lnTo>
                    <a:pt x="211" y="196"/>
                  </a:lnTo>
                  <a:lnTo>
                    <a:pt x="209" y="198"/>
                  </a:lnTo>
                  <a:lnTo>
                    <a:pt x="208" y="198"/>
                  </a:lnTo>
                  <a:lnTo>
                    <a:pt x="206" y="198"/>
                  </a:lnTo>
                  <a:lnTo>
                    <a:pt x="205" y="198"/>
                  </a:lnTo>
                  <a:lnTo>
                    <a:pt x="205" y="200"/>
                  </a:lnTo>
                  <a:lnTo>
                    <a:pt x="203" y="200"/>
                  </a:lnTo>
                  <a:lnTo>
                    <a:pt x="202" y="200"/>
                  </a:lnTo>
                  <a:lnTo>
                    <a:pt x="200" y="201"/>
                  </a:lnTo>
                  <a:lnTo>
                    <a:pt x="198" y="201"/>
                  </a:lnTo>
                  <a:lnTo>
                    <a:pt x="198" y="203"/>
                  </a:lnTo>
                  <a:lnTo>
                    <a:pt x="197" y="204"/>
                  </a:lnTo>
                  <a:lnTo>
                    <a:pt x="195" y="206"/>
                  </a:lnTo>
                  <a:lnTo>
                    <a:pt x="194" y="206"/>
                  </a:lnTo>
                  <a:lnTo>
                    <a:pt x="192" y="207"/>
                  </a:lnTo>
                  <a:lnTo>
                    <a:pt x="191" y="207"/>
                  </a:lnTo>
                  <a:lnTo>
                    <a:pt x="191" y="206"/>
                  </a:lnTo>
                  <a:lnTo>
                    <a:pt x="189" y="206"/>
                  </a:lnTo>
                  <a:lnTo>
                    <a:pt x="188" y="207"/>
                  </a:lnTo>
                  <a:lnTo>
                    <a:pt x="186" y="207"/>
                  </a:lnTo>
                  <a:lnTo>
                    <a:pt x="185" y="209"/>
                  </a:lnTo>
                  <a:lnTo>
                    <a:pt x="183" y="209"/>
                  </a:lnTo>
                  <a:lnTo>
                    <a:pt x="182" y="209"/>
                  </a:lnTo>
                  <a:lnTo>
                    <a:pt x="182" y="210"/>
                  </a:lnTo>
                  <a:lnTo>
                    <a:pt x="180" y="212"/>
                  </a:lnTo>
                  <a:lnTo>
                    <a:pt x="180" y="213"/>
                  </a:lnTo>
                  <a:lnTo>
                    <a:pt x="180" y="215"/>
                  </a:lnTo>
                  <a:lnTo>
                    <a:pt x="180" y="216"/>
                  </a:lnTo>
                  <a:lnTo>
                    <a:pt x="180" y="218"/>
                  </a:lnTo>
                  <a:lnTo>
                    <a:pt x="180" y="219"/>
                  </a:lnTo>
                  <a:lnTo>
                    <a:pt x="179" y="221"/>
                  </a:lnTo>
                  <a:lnTo>
                    <a:pt x="179" y="222"/>
                  </a:lnTo>
                  <a:lnTo>
                    <a:pt x="179" y="224"/>
                  </a:lnTo>
                  <a:lnTo>
                    <a:pt x="179" y="225"/>
                  </a:lnTo>
                  <a:lnTo>
                    <a:pt x="177" y="227"/>
                  </a:lnTo>
                  <a:lnTo>
                    <a:pt x="177" y="228"/>
                  </a:lnTo>
                  <a:lnTo>
                    <a:pt x="177" y="230"/>
                  </a:lnTo>
                  <a:lnTo>
                    <a:pt x="176" y="230"/>
                  </a:lnTo>
                  <a:lnTo>
                    <a:pt x="177" y="230"/>
                  </a:lnTo>
                  <a:lnTo>
                    <a:pt x="176" y="230"/>
                  </a:lnTo>
                  <a:lnTo>
                    <a:pt x="174" y="230"/>
                  </a:lnTo>
                  <a:lnTo>
                    <a:pt x="174" y="228"/>
                  </a:lnTo>
                  <a:lnTo>
                    <a:pt x="173" y="228"/>
                  </a:lnTo>
                  <a:lnTo>
                    <a:pt x="173" y="230"/>
                  </a:lnTo>
                  <a:lnTo>
                    <a:pt x="171" y="230"/>
                  </a:lnTo>
                  <a:lnTo>
                    <a:pt x="171" y="231"/>
                  </a:lnTo>
                  <a:lnTo>
                    <a:pt x="171" y="230"/>
                  </a:lnTo>
                  <a:lnTo>
                    <a:pt x="170" y="230"/>
                  </a:lnTo>
                  <a:lnTo>
                    <a:pt x="170" y="228"/>
                  </a:lnTo>
                  <a:lnTo>
                    <a:pt x="168" y="228"/>
                  </a:lnTo>
                  <a:lnTo>
                    <a:pt x="168" y="230"/>
                  </a:lnTo>
                  <a:lnTo>
                    <a:pt x="168" y="228"/>
                  </a:lnTo>
                  <a:lnTo>
                    <a:pt x="167" y="228"/>
                  </a:lnTo>
                  <a:lnTo>
                    <a:pt x="167" y="230"/>
                  </a:lnTo>
                  <a:lnTo>
                    <a:pt x="168" y="230"/>
                  </a:lnTo>
                  <a:lnTo>
                    <a:pt x="167" y="230"/>
                  </a:lnTo>
                  <a:lnTo>
                    <a:pt x="165" y="231"/>
                  </a:lnTo>
                  <a:lnTo>
                    <a:pt x="167" y="231"/>
                  </a:lnTo>
                  <a:lnTo>
                    <a:pt x="165" y="233"/>
                  </a:lnTo>
                  <a:lnTo>
                    <a:pt x="165" y="231"/>
                  </a:lnTo>
                  <a:lnTo>
                    <a:pt x="164" y="233"/>
                  </a:lnTo>
                  <a:lnTo>
                    <a:pt x="165" y="233"/>
                  </a:lnTo>
                  <a:lnTo>
                    <a:pt x="164" y="233"/>
                  </a:lnTo>
                  <a:lnTo>
                    <a:pt x="162" y="234"/>
                  </a:lnTo>
                  <a:lnTo>
                    <a:pt x="161" y="234"/>
                  </a:lnTo>
                  <a:lnTo>
                    <a:pt x="159" y="236"/>
                  </a:lnTo>
                  <a:lnTo>
                    <a:pt x="159" y="237"/>
                  </a:lnTo>
                  <a:lnTo>
                    <a:pt x="159" y="236"/>
                  </a:lnTo>
                  <a:lnTo>
                    <a:pt x="158" y="236"/>
                  </a:lnTo>
                  <a:lnTo>
                    <a:pt x="158" y="237"/>
                  </a:lnTo>
                  <a:lnTo>
                    <a:pt x="156" y="237"/>
                  </a:lnTo>
                  <a:lnTo>
                    <a:pt x="155" y="237"/>
                  </a:lnTo>
                  <a:lnTo>
                    <a:pt x="153" y="237"/>
                  </a:lnTo>
                  <a:lnTo>
                    <a:pt x="153" y="239"/>
                  </a:lnTo>
                  <a:lnTo>
                    <a:pt x="152" y="239"/>
                  </a:lnTo>
                  <a:lnTo>
                    <a:pt x="150" y="239"/>
                  </a:lnTo>
                  <a:lnTo>
                    <a:pt x="150" y="240"/>
                  </a:lnTo>
                  <a:lnTo>
                    <a:pt x="149" y="240"/>
                  </a:lnTo>
                  <a:lnTo>
                    <a:pt x="147" y="240"/>
                  </a:lnTo>
                  <a:lnTo>
                    <a:pt x="147" y="242"/>
                  </a:lnTo>
                  <a:lnTo>
                    <a:pt x="146" y="242"/>
                  </a:lnTo>
                  <a:lnTo>
                    <a:pt x="146" y="243"/>
                  </a:lnTo>
                  <a:lnTo>
                    <a:pt x="146" y="245"/>
                  </a:lnTo>
                  <a:lnTo>
                    <a:pt x="144" y="245"/>
                  </a:lnTo>
                  <a:lnTo>
                    <a:pt x="143" y="246"/>
                  </a:lnTo>
                  <a:lnTo>
                    <a:pt x="143" y="245"/>
                  </a:lnTo>
                  <a:lnTo>
                    <a:pt x="141" y="245"/>
                  </a:lnTo>
                  <a:lnTo>
                    <a:pt x="141" y="243"/>
                  </a:lnTo>
                  <a:lnTo>
                    <a:pt x="139" y="243"/>
                  </a:lnTo>
                  <a:lnTo>
                    <a:pt x="138" y="243"/>
                  </a:lnTo>
                  <a:lnTo>
                    <a:pt x="138" y="245"/>
                  </a:lnTo>
                  <a:lnTo>
                    <a:pt x="136" y="246"/>
                  </a:lnTo>
                  <a:lnTo>
                    <a:pt x="136" y="248"/>
                  </a:lnTo>
                  <a:lnTo>
                    <a:pt x="136" y="249"/>
                  </a:lnTo>
                  <a:lnTo>
                    <a:pt x="135" y="249"/>
                  </a:lnTo>
                  <a:lnTo>
                    <a:pt x="135" y="251"/>
                  </a:lnTo>
                  <a:lnTo>
                    <a:pt x="135" y="249"/>
                  </a:lnTo>
                  <a:lnTo>
                    <a:pt x="133" y="249"/>
                  </a:lnTo>
                  <a:lnTo>
                    <a:pt x="132" y="249"/>
                  </a:lnTo>
                  <a:lnTo>
                    <a:pt x="132" y="248"/>
                  </a:lnTo>
                  <a:lnTo>
                    <a:pt x="132" y="246"/>
                  </a:lnTo>
                  <a:lnTo>
                    <a:pt x="132" y="245"/>
                  </a:lnTo>
                  <a:lnTo>
                    <a:pt x="130" y="245"/>
                  </a:lnTo>
                  <a:lnTo>
                    <a:pt x="129" y="245"/>
                  </a:lnTo>
                  <a:lnTo>
                    <a:pt x="129" y="243"/>
                  </a:lnTo>
                  <a:lnTo>
                    <a:pt x="127" y="243"/>
                  </a:lnTo>
                  <a:lnTo>
                    <a:pt x="126" y="243"/>
                  </a:lnTo>
                  <a:lnTo>
                    <a:pt x="126" y="242"/>
                  </a:lnTo>
                  <a:lnTo>
                    <a:pt x="126" y="243"/>
                  </a:lnTo>
                  <a:lnTo>
                    <a:pt x="124" y="243"/>
                  </a:lnTo>
                  <a:lnTo>
                    <a:pt x="123" y="242"/>
                  </a:lnTo>
                  <a:lnTo>
                    <a:pt x="121" y="242"/>
                  </a:lnTo>
                  <a:lnTo>
                    <a:pt x="120" y="242"/>
                  </a:lnTo>
                  <a:lnTo>
                    <a:pt x="120" y="243"/>
                  </a:lnTo>
                  <a:lnTo>
                    <a:pt x="120" y="245"/>
                  </a:lnTo>
                  <a:lnTo>
                    <a:pt x="120" y="246"/>
                  </a:lnTo>
                  <a:lnTo>
                    <a:pt x="118" y="248"/>
                  </a:lnTo>
                  <a:lnTo>
                    <a:pt x="117" y="248"/>
                  </a:lnTo>
                  <a:lnTo>
                    <a:pt x="117" y="249"/>
                  </a:lnTo>
                  <a:lnTo>
                    <a:pt x="115" y="249"/>
                  </a:lnTo>
                  <a:lnTo>
                    <a:pt x="114" y="249"/>
                  </a:lnTo>
                  <a:lnTo>
                    <a:pt x="114" y="251"/>
                  </a:lnTo>
                  <a:lnTo>
                    <a:pt x="112" y="251"/>
                  </a:lnTo>
                  <a:lnTo>
                    <a:pt x="112" y="253"/>
                  </a:lnTo>
                  <a:lnTo>
                    <a:pt x="114" y="253"/>
                  </a:lnTo>
                  <a:lnTo>
                    <a:pt x="115" y="254"/>
                  </a:lnTo>
                  <a:lnTo>
                    <a:pt x="114" y="256"/>
                  </a:lnTo>
                  <a:lnTo>
                    <a:pt x="114" y="257"/>
                  </a:lnTo>
                  <a:lnTo>
                    <a:pt x="112" y="257"/>
                  </a:lnTo>
                  <a:lnTo>
                    <a:pt x="111" y="257"/>
                  </a:lnTo>
                  <a:lnTo>
                    <a:pt x="109" y="257"/>
                  </a:lnTo>
                  <a:lnTo>
                    <a:pt x="108" y="259"/>
                  </a:lnTo>
                  <a:lnTo>
                    <a:pt x="106" y="260"/>
                  </a:lnTo>
                  <a:lnTo>
                    <a:pt x="106" y="263"/>
                  </a:lnTo>
                  <a:lnTo>
                    <a:pt x="106" y="265"/>
                  </a:lnTo>
                  <a:lnTo>
                    <a:pt x="106" y="266"/>
                  </a:lnTo>
                  <a:lnTo>
                    <a:pt x="108" y="268"/>
                  </a:lnTo>
                  <a:lnTo>
                    <a:pt x="108" y="269"/>
                  </a:lnTo>
                  <a:lnTo>
                    <a:pt x="109" y="269"/>
                  </a:lnTo>
                  <a:lnTo>
                    <a:pt x="109" y="271"/>
                  </a:lnTo>
                  <a:lnTo>
                    <a:pt x="111" y="272"/>
                  </a:lnTo>
                  <a:lnTo>
                    <a:pt x="111" y="274"/>
                  </a:lnTo>
                  <a:lnTo>
                    <a:pt x="114" y="275"/>
                  </a:lnTo>
                  <a:lnTo>
                    <a:pt x="114" y="277"/>
                  </a:lnTo>
                  <a:lnTo>
                    <a:pt x="114" y="278"/>
                  </a:lnTo>
                  <a:lnTo>
                    <a:pt x="114" y="280"/>
                  </a:lnTo>
                  <a:lnTo>
                    <a:pt x="112" y="281"/>
                  </a:lnTo>
                  <a:lnTo>
                    <a:pt x="111" y="280"/>
                  </a:lnTo>
                  <a:lnTo>
                    <a:pt x="109" y="280"/>
                  </a:lnTo>
                  <a:lnTo>
                    <a:pt x="109" y="281"/>
                  </a:lnTo>
                  <a:lnTo>
                    <a:pt x="109" y="283"/>
                  </a:lnTo>
                  <a:lnTo>
                    <a:pt x="108" y="283"/>
                  </a:lnTo>
                  <a:lnTo>
                    <a:pt x="108" y="284"/>
                  </a:lnTo>
                  <a:lnTo>
                    <a:pt x="106" y="287"/>
                  </a:lnTo>
                  <a:lnTo>
                    <a:pt x="103" y="287"/>
                  </a:lnTo>
                  <a:lnTo>
                    <a:pt x="102" y="289"/>
                  </a:lnTo>
                  <a:lnTo>
                    <a:pt x="100" y="289"/>
                  </a:lnTo>
                  <a:lnTo>
                    <a:pt x="102" y="295"/>
                  </a:lnTo>
                  <a:lnTo>
                    <a:pt x="103" y="295"/>
                  </a:lnTo>
                  <a:lnTo>
                    <a:pt x="103" y="296"/>
                  </a:lnTo>
                  <a:lnTo>
                    <a:pt x="103" y="298"/>
                  </a:lnTo>
                  <a:lnTo>
                    <a:pt x="105" y="29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18DCC2C8-0A4B-1576-A12C-C09CC59C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5998" y="4586844"/>
              <a:ext cx="266655" cy="145345"/>
            </a:xfrm>
            <a:custGeom>
              <a:avLst/>
              <a:gdLst>
                <a:gd name="T0" fmla="*/ 21 w 233"/>
                <a:gd name="T1" fmla="*/ 104 h 127"/>
                <a:gd name="T2" fmla="*/ 25 w 233"/>
                <a:gd name="T3" fmla="*/ 97 h 127"/>
                <a:gd name="T4" fmla="*/ 25 w 233"/>
                <a:gd name="T5" fmla="*/ 85 h 127"/>
                <a:gd name="T6" fmla="*/ 24 w 233"/>
                <a:gd name="T7" fmla="*/ 74 h 127"/>
                <a:gd name="T8" fmla="*/ 18 w 233"/>
                <a:gd name="T9" fmla="*/ 68 h 127"/>
                <a:gd name="T10" fmla="*/ 12 w 233"/>
                <a:gd name="T11" fmla="*/ 65 h 127"/>
                <a:gd name="T12" fmla="*/ 7 w 233"/>
                <a:gd name="T13" fmla="*/ 67 h 127"/>
                <a:gd name="T14" fmla="*/ 4 w 233"/>
                <a:gd name="T15" fmla="*/ 61 h 127"/>
                <a:gd name="T16" fmla="*/ 4 w 233"/>
                <a:gd name="T17" fmla="*/ 51 h 127"/>
                <a:gd name="T18" fmla="*/ 1 w 233"/>
                <a:gd name="T19" fmla="*/ 48 h 127"/>
                <a:gd name="T20" fmla="*/ 3 w 233"/>
                <a:gd name="T21" fmla="*/ 36 h 127"/>
                <a:gd name="T22" fmla="*/ 4 w 233"/>
                <a:gd name="T23" fmla="*/ 26 h 127"/>
                <a:gd name="T24" fmla="*/ 10 w 233"/>
                <a:gd name="T25" fmla="*/ 23 h 127"/>
                <a:gd name="T26" fmla="*/ 13 w 233"/>
                <a:gd name="T27" fmla="*/ 17 h 127"/>
                <a:gd name="T28" fmla="*/ 16 w 233"/>
                <a:gd name="T29" fmla="*/ 14 h 127"/>
                <a:gd name="T30" fmla="*/ 22 w 233"/>
                <a:gd name="T31" fmla="*/ 12 h 127"/>
                <a:gd name="T32" fmla="*/ 31 w 233"/>
                <a:gd name="T33" fmla="*/ 15 h 127"/>
                <a:gd name="T34" fmla="*/ 36 w 233"/>
                <a:gd name="T35" fmla="*/ 23 h 127"/>
                <a:gd name="T36" fmla="*/ 43 w 233"/>
                <a:gd name="T37" fmla="*/ 29 h 127"/>
                <a:gd name="T38" fmla="*/ 52 w 233"/>
                <a:gd name="T39" fmla="*/ 29 h 127"/>
                <a:gd name="T40" fmla="*/ 62 w 233"/>
                <a:gd name="T41" fmla="*/ 33 h 127"/>
                <a:gd name="T42" fmla="*/ 72 w 233"/>
                <a:gd name="T43" fmla="*/ 33 h 127"/>
                <a:gd name="T44" fmla="*/ 78 w 233"/>
                <a:gd name="T45" fmla="*/ 26 h 127"/>
                <a:gd name="T46" fmla="*/ 81 w 233"/>
                <a:gd name="T47" fmla="*/ 20 h 127"/>
                <a:gd name="T48" fmla="*/ 87 w 233"/>
                <a:gd name="T49" fmla="*/ 14 h 127"/>
                <a:gd name="T50" fmla="*/ 92 w 233"/>
                <a:gd name="T51" fmla="*/ 12 h 127"/>
                <a:gd name="T52" fmla="*/ 101 w 233"/>
                <a:gd name="T53" fmla="*/ 12 h 127"/>
                <a:gd name="T54" fmla="*/ 107 w 233"/>
                <a:gd name="T55" fmla="*/ 18 h 127"/>
                <a:gd name="T56" fmla="*/ 115 w 233"/>
                <a:gd name="T57" fmla="*/ 14 h 127"/>
                <a:gd name="T58" fmla="*/ 119 w 233"/>
                <a:gd name="T59" fmla="*/ 9 h 127"/>
                <a:gd name="T60" fmla="*/ 124 w 233"/>
                <a:gd name="T61" fmla="*/ 11 h 127"/>
                <a:gd name="T62" fmla="*/ 125 w 233"/>
                <a:gd name="T63" fmla="*/ 12 h 127"/>
                <a:gd name="T64" fmla="*/ 133 w 233"/>
                <a:gd name="T65" fmla="*/ 8 h 127"/>
                <a:gd name="T66" fmla="*/ 140 w 233"/>
                <a:gd name="T67" fmla="*/ 1 h 127"/>
                <a:gd name="T68" fmla="*/ 146 w 233"/>
                <a:gd name="T69" fmla="*/ 4 h 127"/>
                <a:gd name="T70" fmla="*/ 155 w 233"/>
                <a:gd name="T71" fmla="*/ 4 h 127"/>
                <a:gd name="T72" fmla="*/ 161 w 233"/>
                <a:gd name="T73" fmla="*/ 1 h 127"/>
                <a:gd name="T74" fmla="*/ 166 w 233"/>
                <a:gd name="T75" fmla="*/ 4 h 127"/>
                <a:gd name="T76" fmla="*/ 172 w 233"/>
                <a:gd name="T77" fmla="*/ 11 h 127"/>
                <a:gd name="T78" fmla="*/ 177 w 233"/>
                <a:gd name="T79" fmla="*/ 15 h 127"/>
                <a:gd name="T80" fmla="*/ 183 w 233"/>
                <a:gd name="T81" fmla="*/ 21 h 127"/>
                <a:gd name="T82" fmla="*/ 189 w 233"/>
                <a:gd name="T83" fmla="*/ 27 h 127"/>
                <a:gd name="T84" fmla="*/ 193 w 233"/>
                <a:gd name="T85" fmla="*/ 35 h 127"/>
                <a:gd name="T86" fmla="*/ 198 w 233"/>
                <a:gd name="T87" fmla="*/ 42 h 127"/>
                <a:gd name="T88" fmla="*/ 204 w 233"/>
                <a:gd name="T89" fmla="*/ 45 h 127"/>
                <a:gd name="T90" fmla="*/ 208 w 233"/>
                <a:gd name="T91" fmla="*/ 47 h 127"/>
                <a:gd name="T92" fmla="*/ 217 w 233"/>
                <a:gd name="T93" fmla="*/ 47 h 127"/>
                <a:gd name="T94" fmla="*/ 220 w 233"/>
                <a:gd name="T95" fmla="*/ 50 h 127"/>
                <a:gd name="T96" fmla="*/ 225 w 233"/>
                <a:gd name="T97" fmla="*/ 48 h 127"/>
                <a:gd name="T98" fmla="*/ 231 w 233"/>
                <a:gd name="T99" fmla="*/ 45 h 127"/>
                <a:gd name="T100" fmla="*/ 227 w 233"/>
                <a:gd name="T101" fmla="*/ 73 h 127"/>
                <a:gd name="T102" fmla="*/ 211 w 233"/>
                <a:gd name="T103" fmla="*/ 92 h 127"/>
                <a:gd name="T104" fmla="*/ 202 w 233"/>
                <a:gd name="T105" fmla="*/ 104 h 127"/>
                <a:gd name="T106" fmla="*/ 184 w 233"/>
                <a:gd name="T107" fmla="*/ 114 h 127"/>
                <a:gd name="T108" fmla="*/ 157 w 233"/>
                <a:gd name="T109" fmla="*/ 103 h 127"/>
                <a:gd name="T110" fmla="*/ 140 w 233"/>
                <a:gd name="T111" fmla="*/ 98 h 127"/>
                <a:gd name="T112" fmla="*/ 115 w 233"/>
                <a:gd name="T113" fmla="*/ 97 h 127"/>
                <a:gd name="T114" fmla="*/ 96 w 233"/>
                <a:gd name="T115" fmla="*/ 92 h 127"/>
                <a:gd name="T116" fmla="*/ 74 w 233"/>
                <a:gd name="T117" fmla="*/ 89 h 127"/>
                <a:gd name="T118" fmla="*/ 51 w 233"/>
                <a:gd name="T119" fmla="*/ 88 h 127"/>
                <a:gd name="T120" fmla="*/ 46 w 233"/>
                <a:gd name="T121" fmla="*/ 101 h 127"/>
                <a:gd name="T122" fmla="*/ 28 w 233"/>
                <a:gd name="T123" fmla="*/ 12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3" h="127">
                  <a:moveTo>
                    <a:pt x="19" y="112"/>
                  </a:moveTo>
                  <a:lnTo>
                    <a:pt x="19" y="109"/>
                  </a:lnTo>
                  <a:lnTo>
                    <a:pt x="19" y="107"/>
                  </a:lnTo>
                  <a:lnTo>
                    <a:pt x="21" y="107"/>
                  </a:lnTo>
                  <a:lnTo>
                    <a:pt x="19" y="107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21" y="103"/>
                  </a:lnTo>
                  <a:lnTo>
                    <a:pt x="22" y="103"/>
                  </a:lnTo>
                  <a:lnTo>
                    <a:pt x="22" y="101"/>
                  </a:lnTo>
                  <a:lnTo>
                    <a:pt x="24" y="101"/>
                  </a:lnTo>
                  <a:lnTo>
                    <a:pt x="24" y="100"/>
                  </a:lnTo>
                  <a:lnTo>
                    <a:pt x="24" y="98"/>
                  </a:lnTo>
                  <a:lnTo>
                    <a:pt x="25" y="98"/>
                  </a:lnTo>
                  <a:lnTo>
                    <a:pt x="25" y="97"/>
                  </a:lnTo>
                  <a:lnTo>
                    <a:pt x="25" y="95"/>
                  </a:lnTo>
                  <a:lnTo>
                    <a:pt x="25" y="94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89"/>
                  </a:lnTo>
                  <a:lnTo>
                    <a:pt x="25" y="88"/>
                  </a:lnTo>
                  <a:lnTo>
                    <a:pt x="25" y="86"/>
                  </a:lnTo>
                  <a:lnTo>
                    <a:pt x="25" y="85"/>
                  </a:lnTo>
                  <a:lnTo>
                    <a:pt x="25" y="83"/>
                  </a:lnTo>
                  <a:lnTo>
                    <a:pt x="25" y="82"/>
                  </a:lnTo>
                  <a:lnTo>
                    <a:pt x="25" y="80"/>
                  </a:lnTo>
                  <a:lnTo>
                    <a:pt x="25" y="79"/>
                  </a:lnTo>
                  <a:lnTo>
                    <a:pt x="25" y="77"/>
                  </a:lnTo>
                  <a:lnTo>
                    <a:pt x="24" y="77"/>
                  </a:lnTo>
                  <a:lnTo>
                    <a:pt x="24" y="76"/>
                  </a:lnTo>
                  <a:lnTo>
                    <a:pt x="24" y="74"/>
                  </a:lnTo>
                  <a:lnTo>
                    <a:pt x="24" y="73"/>
                  </a:lnTo>
                  <a:lnTo>
                    <a:pt x="24" y="71"/>
                  </a:lnTo>
                  <a:lnTo>
                    <a:pt x="24" y="70"/>
                  </a:lnTo>
                  <a:lnTo>
                    <a:pt x="24" y="68"/>
                  </a:lnTo>
                  <a:lnTo>
                    <a:pt x="22" y="68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8" y="68"/>
                  </a:lnTo>
                  <a:lnTo>
                    <a:pt x="18" y="70"/>
                  </a:lnTo>
                  <a:lnTo>
                    <a:pt x="18" y="68"/>
                  </a:lnTo>
                  <a:lnTo>
                    <a:pt x="18" y="70"/>
                  </a:lnTo>
                  <a:lnTo>
                    <a:pt x="16" y="70"/>
                  </a:lnTo>
                  <a:lnTo>
                    <a:pt x="16" y="68"/>
                  </a:lnTo>
                  <a:lnTo>
                    <a:pt x="15" y="68"/>
                  </a:lnTo>
                  <a:lnTo>
                    <a:pt x="13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4"/>
                  </a:lnTo>
                  <a:lnTo>
                    <a:pt x="9" y="65"/>
                  </a:lnTo>
                  <a:lnTo>
                    <a:pt x="10" y="65"/>
                  </a:lnTo>
                  <a:lnTo>
                    <a:pt x="10" y="67"/>
                  </a:lnTo>
                  <a:lnTo>
                    <a:pt x="10" y="68"/>
                  </a:lnTo>
                  <a:lnTo>
                    <a:pt x="9" y="67"/>
                  </a:lnTo>
                  <a:lnTo>
                    <a:pt x="7" y="67"/>
                  </a:lnTo>
                  <a:lnTo>
                    <a:pt x="6" y="67"/>
                  </a:lnTo>
                  <a:lnTo>
                    <a:pt x="6" y="65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2"/>
                  </a:lnTo>
                  <a:lnTo>
                    <a:pt x="4" y="61"/>
                  </a:lnTo>
                  <a:lnTo>
                    <a:pt x="6" y="61"/>
                  </a:lnTo>
                  <a:lnTo>
                    <a:pt x="4" y="61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4" y="56"/>
                  </a:lnTo>
                  <a:lnTo>
                    <a:pt x="4" y="54"/>
                  </a:lnTo>
                  <a:lnTo>
                    <a:pt x="4" y="53"/>
                  </a:lnTo>
                  <a:lnTo>
                    <a:pt x="4" y="51"/>
                  </a:lnTo>
                  <a:lnTo>
                    <a:pt x="6" y="51"/>
                  </a:lnTo>
                  <a:lnTo>
                    <a:pt x="4" y="51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1" y="50"/>
                  </a:lnTo>
                  <a:lnTo>
                    <a:pt x="1" y="48"/>
                  </a:lnTo>
                  <a:lnTo>
                    <a:pt x="3" y="48"/>
                  </a:lnTo>
                  <a:lnTo>
                    <a:pt x="3" y="47"/>
                  </a:lnTo>
                  <a:lnTo>
                    <a:pt x="1" y="47"/>
                  </a:lnTo>
                  <a:lnTo>
                    <a:pt x="1" y="48"/>
                  </a:lnTo>
                  <a:lnTo>
                    <a:pt x="0" y="48"/>
                  </a:lnTo>
                  <a:lnTo>
                    <a:pt x="1" y="44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1" y="38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4" y="29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3" y="26"/>
                  </a:lnTo>
                  <a:lnTo>
                    <a:pt x="3" y="24"/>
                  </a:lnTo>
                  <a:lnTo>
                    <a:pt x="4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0" y="21"/>
                  </a:lnTo>
                  <a:lnTo>
                    <a:pt x="12" y="23"/>
                  </a:lnTo>
                  <a:lnTo>
                    <a:pt x="12" y="21"/>
                  </a:lnTo>
                  <a:lnTo>
                    <a:pt x="13" y="20"/>
                  </a:lnTo>
                  <a:lnTo>
                    <a:pt x="13" y="18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5" y="14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2"/>
                  </a:lnTo>
                  <a:lnTo>
                    <a:pt x="16" y="9"/>
                  </a:lnTo>
                  <a:lnTo>
                    <a:pt x="18" y="9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30" y="14"/>
                  </a:lnTo>
                  <a:lnTo>
                    <a:pt x="30" y="15"/>
                  </a:lnTo>
                  <a:lnTo>
                    <a:pt x="31" y="15"/>
                  </a:lnTo>
                  <a:lnTo>
                    <a:pt x="31" y="17"/>
                  </a:lnTo>
                  <a:lnTo>
                    <a:pt x="31" y="18"/>
                  </a:lnTo>
                  <a:lnTo>
                    <a:pt x="33" y="18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34" y="21"/>
                  </a:lnTo>
                  <a:lnTo>
                    <a:pt x="34" y="23"/>
                  </a:lnTo>
                  <a:lnTo>
                    <a:pt x="36" y="23"/>
                  </a:lnTo>
                  <a:lnTo>
                    <a:pt x="36" y="24"/>
                  </a:lnTo>
                  <a:lnTo>
                    <a:pt x="37" y="24"/>
                  </a:lnTo>
                  <a:lnTo>
                    <a:pt x="39" y="24"/>
                  </a:lnTo>
                  <a:lnTo>
                    <a:pt x="39" y="26"/>
                  </a:lnTo>
                  <a:lnTo>
                    <a:pt x="39" y="27"/>
                  </a:lnTo>
                  <a:lnTo>
                    <a:pt x="42" y="27"/>
                  </a:lnTo>
                  <a:lnTo>
                    <a:pt x="42" y="29"/>
                  </a:lnTo>
                  <a:lnTo>
                    <a:pt x="43" y="29"/>
                  </a:lnTo>
                  <a:lnTo>
                    <a:pt x="45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30"/>
                  </a:lnTo>
                  <a:lnTo>
                    <a:pt x="49" y="29"/>
                  </a:lnTo>
                  <a:lnTo>
                    <a:pt x="51" y="29"/>
                  </a:lnTo>
                  <a:lnTo>
                    <a:pt x="52" y="29"/>
                  </a:lnTo>
                  <a:lnTo>
                    <a:pt x="54" y="29"/>
                  </a:lnTo>
                  <a:lnTo>
                    <a:pt x="54" y="30"/>
                  </a:lnTo>
                  <a:lnTo>
                    <a:pt x="56" y="30"/>
                  </a:lnTo>
                  <a:lnTo>
                    <a:pt x="57" y="30"/>
                  </a:lnTo>
                  <a:lnTo>
                    <a:pt x="57" y="32"/>
                  </a:lnTo>
                  <a:lnTo>
                    <a:pt x="59" y="32"/>
                  </a:lnTo>
                  <a:lnTo>
                    <a:pt x="60" y="32"/>
                  </a:lnTo>
                  <a:lnTo>
                    <a:pt x="62" y="33"/>
                  </a:lnTo>
                  <a:lnTo>
                    <a:pt x="63" y="33"/>
                  </a:lnTo>
                  <a:lnTo>
                    <a:pt x="65" y="35"/>
                  </a:lnTo>
                  <a:lnTo>
                    <a:pt x="66" y="35"/>
                  </a:lnTo>
                  <a:lnTo>
                    <a:pt x="68" y="35"/>
                  </a:lnTo>
                  <a:lnTo>
                    <a:pt x="69" y="35"/>
                  </a:lnTo>
                  <a:lnTo>
                    <a:pt x="71" y="35"/>
                  </a:lnTo>
                  <a:lnTo>
                    <a:pt x="71" y="33"/>
                  </a:lnTo>
                  <a:lnTo>
                    <a:pt x="72" y="33"/>
                  </a:lnTo>
                  <a:lnTo>
                    <a:pt x="72" y="32"/>
                  </a:lnTo>
                  <a:lnTo>
                    <a:pt x="74" y="32"/>
                  </a:lnTo>
                  <a:lnTo>
                    <a:pt x="74" y="30"/>
                  </a:lnTo>
                  <a:lnTo>
                    <a:pt x="74" y="29"/>
                  </a:lnTo>
                  <a:lnTo>
                    <a:pt x="75" y="29"/>
                  </a:lnTo>
                  <a:lnTo>
                    <a:pt x="75" y="27"/>
                  </a:lnTo>
                  <a:lnTo>
                    <a:pt x="77" y="27"/>
                  </a:lnTo>
                  <a:lnTo>
                    <a:pt x="78" y="26"/>
                  </a:lnTo>
                  <a:lnTo>
                    <a:pt x="80" y="26"/>
                  </a:lnTo>
                  <a:lnTo>
                    <a:pt x="80" y="24"/>
                  </a:lnTo>
                  <a:lnTo>
                    <a:pt x="78" y="24"/>
                  </a:lnTo>
                  <a:lnTo>
                    <a:pt x="80" y="24"/>
                  </a:lnTo>
                  <a:lnTo>
                    <a:pt x="80" y="23"/>
                  </a:lnTo>
                  <a:lnTo>
                    <a:pt x="80" y="21"/>
                  </a:lnTo>
                  <a:lnTo>
                    <a:pt x="81" y="21"/>
                  </a:lnTo>
                  <a:lnTo>
                    <a:pt x="81" y="20"/>
                  </a:lnTo>
                  <a:lnTo>
                    <a:pt x="81" y="18"/>
                  </a:lnTo>
                  <a:lnTo>
                    <a:pt x="81" y="17"/>
                  </a:lnTo>
                  <a:lnTo>
                    <a:pt x="83" y="17"/>
                  </a:lnTo>
                  <a:lnTo>
                    <a:pt x="83" y="15"/>
                  </a:lnTo>
                  <a:lnTo>
                    <a:pt x="83" y="14"/>
                  </a:lnTo>
                  <a:lnTo>
                    <a:pt x="84" y="14"/>
                  </a:lnTo>
                  <a:lnTo>
                    <a:pt x="86" y="14"/>
                  </a:lnTo>
                  <a:lnTo>
                    <a:pt x="87" y="14"/>
                  </a:lnTo>
                  <a:lnTo>
                    <a:pt x="87" y="12"/>
                  </a:lnTo>
                  <a:lnTo>
                    <a:pt x="89" y="12"/>
                  </a:lnTo>
                  <a:lnTo>
                    <a:pt x="89" y="14"/>
                  </a:lnTo>
                  <a:lnTo>
                    <a:pt x="90" y="14"/>
                  </a:lnTo>
                  <a:lnTo>
                    <a:pt x="90" y="15"/>
                  </a:lnTo>
                  <a:lnTo>
                    <a:pt x="92" y="15"/>
                  </a:lnTo>
                  <a:lnTo>
                    <a:pt x="92" y="14"/>
                  </a:lnTo>
                  <a:lnTo>
                    <a:pt x="92" y="12"/>
                  </a:lnTo>
                  <a:lnTo>
                    <a:pt x="90" y="12"/>
                  </a:lnTo>
                  <a:lnTo>
                    <a:pt x="92" y="12"/>
                  </a:lnTo>
                  <a:lnTo>
                    <a:pt x="93" y="12"/>
                  </a:lnTo>
                  <a:lnTo>
                    <a:pt x="95" y="12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99" y="12"/>
                  </a:lnTo>
                  <a:lnTo>
                    <a:pt x="101" y="12"/>
                  </a:lnTo>
                  <a:lnTo>
                    <a:pt x="102" y="12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4" y="15"/>
                  </a:lnTo>
                  <a:lnTo>
                    <a:pt x="104" y="17"/>
                  </a:lnTo>
                  <a:lnTo>
                    <a:pt x="105" y="17"/>
                  </a:lnTo>
                  <a:lnTo>
                    <a:pt x="107" y="17"/>
                  </a:lnTo>
                  <a:lnTo>
                    <a:pt x="107" y="18"/>
                  </a:lnTo>
                  <a:lnTo>
                    <a:pt x="108" y="18"/>
                  </a:lnTo>
                  <a:lnTo>
                    <a:pt x="110" y="18"/>
                  </a:lnTo>
                  <a:lnTo>
                    <a:pt x="112" y="18"/>
                  </a:lnTo>
                  <a:lnTo>
                    <a:pt x="112" y="17"/>
                  </a:lnTo>
                  <a:lnTo>
                    <a:pt x="113" y="17"/>
                  </a:lnTo>
                  <a:lnTo>
                    <a:pt x="113" y="15"/>
                  </a:lnTo>
                  <a:lnTo>
                    <a:pt x="113" y="14"/>
                  </a:lnTo>
                  <a:lnTo>
                    <a:pt x="115" y="14"/>
                  </a:lnTo>
                  <a:lnTo>
                    <a:pt x="115" y="12"/>
                  </a:lnTo>
                  <a:lnTo>
                    <a:pt x="113" y="12"/>
                  </a:lnTo>
                  <a:lnTo>
                    <a:pt x="113" y="11"/>
                  </a:lnTo>
                  <a:lnTo>
                    <a:pt x="115" y="11"/>
                  </a:lnTo>
                  <a:lnTo>
                    <a:pt x="116" y="11"/>
                  </a:lnTo>
                  <a:lnTo>
                    <a:pt x="116" y="9"/>
                  </a:lnTo>
                  <a:lnTo>
                    <a:pt x="118" y="9"/>
                  </a:lnTo>
                  <a:lnTo>
                    <a:pt x="119" y="9"/>
                  </a:lnTo>
                  <a:lnTo>
                    <a:pt x="121" y="9"/>
                  </a:lnTo>
                  <a:lnTo>
                    <a:pt x="121" y="8"/>
                  </a:lnTo>
                  <a:lnTo>
                    <a:pt x="121" y="9"/>
                  </a:lnTo>
                  <a:lnTo>
                    <a:pt x="122" y="9"/>
                  </a:lnTo>
                  <a:lnTo>
                    <a:pt x="124" y="9"/>
                  </a:lnTo>
                  <a:lnTo>
                    <a:pt x="124" y="11"/>
                  </a:lnTo>
                  <a:lnTo>
                    <a:pt x="122" y="11"/>
                  </a:lnTo>
                  <a:lnTo>
                    <a:pt x="124" y="11"/>
                  </a:lnTo>
                  <a:lnTo>
                    <a:pt x="122" y="11"/>
                  </a:lnTo>
                  <a:lnTo>
                    <a:pt x="124" y="11"/>
                  </a:lnTo>
                  <a:lnTo>
                    <a:pt x="122" y="11"/>
                  </a:lnTo>
                  <a:lnTo>
                    <a:pt x="124" y="11"/>
                  </a:lnTo>
                  <a:lnTo>
                    <a:pt x="124" y="12"/>
                  </a:lnTo>
                  <a:lnTo>
                    <a:pt x="124" y="11"/>
                  </a:lnTo>
                  <a:lnTo>
                    <a:pt x="125" y="11"/>
                  </a:lnTo>
                  <a:lnTo>
                    <a:pt x="125" y="12"/>
                  </a:lnTo>
                  <a:lnTo>
                    <a:pt x="127" y="11"/>
                  </a:lnTo>
                  <a:lnTo>
                    <a:pt x="128" y="11"/>
                  </a:lnTo>
                  <a:lnTo>
                    <a:pt x="128" y="12"/>
                  </a:lnTo>
                  <a:lnTo>
                    <a:pt x="130" y="11"/>
                  </a:lnTo>
                  <a:lnTo>
                    <a:pt x="130" y="9"/>
                  </a:lnTo>
                  <a:lnTo>
                    <a:pt x="131" y="9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34" y="4"/>
                  </a:lnTo>
                  <a:lnTo>
                    <a:pt x="134" y="3"/>
                  </a:lnTo>
                  <a:lnTo>
                    <a:pt x="136" y="3"/>
                  </a:lnTo>
                  <a:lnTo>
                    <a:pt x="136" y="1"/>
                  </a:lnTo>
                  <a:lnTo>
                    <a:pt x="137" y="0"/>
                  </a:lnTo>
                  <a:lnTo>
                    <a:pt x="139" y="1"/>
                  </a:lnTo>
                  <a:lnTo>
                    <a:pt x="140" y="1"/>
                  </a:lnTo>
                  <a:lnTo>
                    <a:pt x="142" y="1"/>
                  </a:lnTo>
                  <a:lnTo>
                    <a:pt x="142" y="3"/>
                  </a:lnTo>
                  <a:lnTo>
                    <a:pt x="143" y="3"/>
                  </a:lnTo>
                  <a:lnTo>
                    <a:pt x="143" y="1"/>
                  </a:lnTo>
                  <a:lnTo>
                    <a:pt x="145" y="1"/>
                  </a:lnTo>
                  <a:lnTo>
                    <a:pt x="145" y="3"/>
                  </a:lnTo>
                  <a:lnTo>
                    <a:pt x="145" y="4"/>
                  </a:lnTo>
                  <a:lnTo>
                    <a:pt x="146" y="4"/>
                  </a:lnTo>
                  <a:lnTo>
                    <a:pt x="148" y="4"/>
                  </a:lnTo>
                  <a:lnTo>
                    <a:pt x="149" y="4"/>
                  </a:lnTo>
                  <a:lnTo>
                    <a:pt x="151" y="6"/>
                  </a:lnTo>
                  <a:lnTo>
                    <a:pt x="152" y="6"/>
                  </a:lnTo>
                  <a:lnTo>
                    <a:pt x="152" y="8"/>
                  </a:lnTo>
                  <a:lnTo>
                    <a:pt x="154" y="8"/>
                  </a:lnTo>
                  <a:lnTo>
                    <a:pt x="155" y="6"/>
                  </a:lnTo>
                  <a:lnTo>
                    <a:pt x="155" y="4"/>
                  </a:lnTo>
                  <a:lnTo>
                    <a:pt x="154" y="3"/>
                  </a:lnTo>
                  <a:lnTo>
                    <a:pt x="155" y="1"/>
                  </a:lnTo>
                  <a:lnTo>
                    <a:pt x="155" y="0"/>
                  </a:lnTo>
                  <a:lnTo>
                    <a:pt x="157" y="0"/>
                  </a:lnTo>
                  <a:lnTo>
                    <a:pt x="158" y="0"/>
                  </a:lnTo>
                  <a:lnTo>
                    <a:pt x="160" y="0"/>
                  </a:lnTo>
                  <a:lnTo>
                    <a:pt x="161" y="0"/>
                  </a:lnTo>
                  <a:lnTo>
                    <a:pt x="161" y="1"/>
                  </a:lnTo>
                  <a:lnTo>
                    <a:pt x="163" y="1"/>
                  </a:lnTo>
                  <a:lnTo>
                    <a:pt x="164" y="1"/>
                  </a:lnTo>
                  <a:lnTo>
                    <a:pt x="164" y="3"/>
                  </a:lnTo>
                  <a:lnTo>
                    <a:pt x="166" y="3"/>
                  </a:lnTo>
                  <a:lnTo>
                    <a:pt x="164" y="3"/>
                  </a:lnTo>
                  <a:lnTo>
                    <a:pt x="164" y="4"/>
                  </a:lnTo>
                  <a:lnTo>
                    <a:pt x="166" y="6"/>
                  </a:lnTo>
                  <a:lnTo>
                    <a:pt x="166" y="4"/>
                  </a:lnTo>
                  <a:lnTo>
                    <a:pt x="166" y="6"/>
                  </a:lnTo>
                  <a:lnTo>
                    <a:pt x="166" y="8"/>
                  </a:lnTo>
                  <a:lnTo>
                    <a:pt x="168" y="8"/>
                  </a:lnTo>
                  <a:lnTo>
                    <a:pt x="169" y="8"/>
                  </a:lnTo>
                  <a:lnTo>
                    <a:pt x="169" y="9"/>
                  </a:lnTo>
                  <a:lnTo>
                    <a:pt x="171" y="9"/>
                  </a:lnTo>
                  <a:lnTo>
                    <a:pt x="171" y="11"/>
                  </a:lnTo>
                  <a:lnTo>
                    <a:pt x="172" y="11"/>
                  </a:lnTo>
                  <a:lnTo>
                    <a:pt x="172" y="12"/>
                  </a:lnTo>
                  <a:lnTo>
                    <a:pt x="174" y="12"/>
                  </a:lnTo>
                  <a:lnTo>
                    <a:pt x="174" y="11"/>
                  </a:lnTo>
                  <a:lnTo>
                    <a:pt x="175" y="11"/>
                  </a:lnTo>
                  <a:lnTo>
                    <a:pt x="175" y="12"/>
                  </a:lnTo>
                  <a:lnTo>
                    <a:pt x="175" y="14"/>
                  </a:lnTo>
                  <a:lnTo>
                    <a:pt x="177" y="14"/>
                  </a:lnTo>
                  <a:lnTo>
                    <a:pt x="177" y="15"/>
                  </a:lnTo>
                  <a:lnTo>
                    <a:pt x="177" y="17"/>
                  </a:lnTo>
                  <a:lnTo>
                    <a:pt x="177" y="18"/>
                  </a:lnTo>
                  <a:lnTo>
                    <a:pt x="177" y="20"/>
                  </a:lnTo>
                  <a:lnTo>
                    <a:pt x="178" y="20"/>
                  </a:lnTo>
                  <a:lnTo>
                    <a:pt x="180" y="20"/>
                  </a:lnTo>
                  <a:lnTo>
                    <a:pt x="181" y="20"/>
                  </a:lnTo>
                  <a:lnTo>
                    <a:pt x="181" y="21"/>
                  </a:lnTo>
                  <a:lnTo>
                    <a:pt x="183" y="21"/>
                  </a:lnTo>
                  <a:lnTo>
                    <a:pt x="184" y="21"/>
                  </a:lnTo>
                  <a:lnTo>
                    <a:pt x="186" y="21"/>
                  </a:lnTo>
                  <a:lnTo>
                    <a:pt x="186" y="23"/>
                  </a:lnTo>
                  <a:lnTo>
                    <a:pt x="186" y="24"/>
                  </a:lnTo>
                  <a:lnTo>
                    <a:pt x="187" y="24"/>
                  </a:lnTo>
                  <a:lnTo>
                    <a:pt x="187" y="26"/>
                  </a:lnTo>
                  <a:lnTo>
                    <a:pt x="187" y="27"/>
                  </a:lnTo>
                  <a:lnTo>
                    <a:pt x="189" y="27"/>
                  </a:lnTo>
                  <a:lnTo>
                    <a:pt x="189" y="29"/>
                  </a:lnTo>
                  <a:lnTo>
                    <a:pt x="189" y="30"/>
                  </a:lnTo>
                  <a:lnTo>
                    <a:pt x="190" y="30"/>
                  </a:lnTo>
                  <a:lnTo>
                    <a:pt x="192" y="30"/>
                  </a:lnTo>
                  <a:lnTo>
                    <a:pt x="192" y="32"/>
                  </a:lnTo>
                  <a:lnTo>
                    <a:pt x="192" y="33"/>
                  </a:lnTo>
                  <a:lnTo>
                    <a:pt x="192" y="35"/>
                  </a:lnTo>
                  <a:lnTo>
                    <a:pt x="193" y="35"/>
                  </a:lnTo>
                  <a:lnTo>
                    <a:pt x="193" y="36"/>
                  </a:lnTo>
                  <a:lnTo>
                    <a:pt x="193" y="38"/>
                  </a:lnTo>
                  <a:lnTo>
                    <a:pt x="195" y="38"/>
                  </a:lnTo>
                  <a:lnTo>
                    <a:pt x="195" y="39"/>
                  </a:lnTo>
                  <a:lnTo>
                    <a:pt x="195" y="41"/>
                  </a:lnTo>
                  <a:lnTo>
                    <a:pt x="196" y="41"/>
                  </a:lnTo>
                  <a:lnTo>
                    <a:pt x="196" y="42"/>
                  </a:lnTo>
                  <a:lnTo>
                    <a:pt x="198" y="42"/>
                  </a:lnTo>
                  <a:lnTo>
                    <a:pt x="196" y="42"/>
                  </a:lnTo>
                  <a:lnTo>
                    <a:pt x="198" y="42"/>
                  </a:lnTo>
                  <a:lnTo>
                    <a:pt x="198" y="44"/>
                  </a:lnTo>
                  <a:lnTo>
                    <a:pt x="199" y="44"/>
                  </a:lnTo>
                  <a:lnTo>
                    <a:pt x="201" y="45"/>
                  </a:lnTo>
                  <a:lnTo>
                    <a:pt x="204" y="45"/>
                  </a:lnTo>
                  <a:lnTo>
                    <a:pt x="204" y="47"/>
                  </a:lnTo>
                  <a:lnTo>
                    <a:pt x="204" y="45"/>
                  </a:lnTo>
                  <a:lnTo>
                    <a:pt x="204" y="47"/>
                  </a:lnTo>
                  <a:lnTo>
                    <a:pt x="204" y="45"/>
                  </a:lnTo>
                  <a:lnTo>
                    <a:pt x="205" y="45"/>
                  </a:lnTo>
                  <a:lnTo>
                    <a:pt x="205" y="47"/>
                  </a:lnTo>
                  <a:lnTo>
                    <a:pt x="205" y="45"/>
                  </a:lnTo>
                  <a:lnTo>
                    <a:pt x="205" y="47"/>
                  </a:lnTo>
                  <a:lnTo>
                    <a:pt x="207" y="47"/>
                  </a:lnTo>
                  <a:lnTo>
                    <a:pt x="208" y="47"/>
                  </a:lnTo>
                  <a:lnTo>
                    <a:pt x="210" y="47"/>
                  </a:lnTo>
                  <a:lnTo>
                    <a:pt x="211" y="47"/>
                  </a:lnTo>
                  <a:lnTo>
                    <a:pt x="213" y="47"/>
                  </a:lnTo>
                  <a:lnTo>
                    <a:pt x="214" y="47"/>
                  </a:lnTo>
                  <a:lnTo>
                    <a:pt x="214" y="45"/>
                  </a:lnTo>
                  <a:lnTo>
                    <a:pt x="214" y="47"/>
                  </a:lnTo>
                  <a:lnTo>
                    <a:pt x="216" y="47"/>
                  </a:lnTo>
                  <a:lnTo>
                    <a:pt x="217" y="47"/>
                  </a:lnTo>
                  <a:lnTo>
                    <a:pt x="217" y="48"/>
                  </a:lnTo>
                  <a:lnTo>
                    <a:pt x="217" y="47"/>
                  </a:lnTo>
                  <a:lnTo>
                    <a:pt x="217" y="48"/>
                  </a:lnTo>
                  <a:lnTo>
                    <a:pt x="219" y="48"/>
                  </a:lnTo>
                  <a:lnTo>
                    <a:pt x="219" y="50"/>
                  </a:lnTo>
                  <a:lnTo>
                    <a:pt x="220" y="50"/>
                  </a:lnTo>
                  <a:lnTo>
                    <a:pt x="220" y="51"/>
                  </a:lnTo>
                  <a:lnTo>
                    <a:pt x="220" y="50"/>
                  </a:lnTo>
                  <a:lnTo>
                    <a:pt x="222" y="50"/>
                  </a:lnTo>
                  <a:lnTo>
                    <a:pt x="222" y="51"/>
                  </a:lnTo>
                  <a:lnTo>
                    <a:pt x="224" y="51"/>
                  </a:lnTo>
                  <a:lnTo>
                    <a:pt x="224" y="50"/>
                  </a:lnTo>
                  <a:lnTo>
                    <a:pt x="225" y="50"/>
                  </a:lnTo>
                  <a:lnTo>
                    <a:pt x="225" y="48"/>
                  </a:lnTo>
                  <a:lnTo>
                    <a:pt x="224" y="48"/>
                  </a:lnTo>
                  <a:lnTo>
                    <a:pt x="225" y="48"/>
                  </a:lnTo>
                  <a:lnTo>
                    <a:pt x="225" y="47"/>
                  </a:lnTo>
                  <a:lnTo>
                    <a:pt x="227" y="47"/>
                  </a:lnTo>
                  <a:lnTo>
                    <a:pt x="225" y="47"/>
                  </a:lnTo>
                  <a:lnTo>
                    <a:pt x="227" y="47"/>
                  </a:lnTo>
                  <a:lnTo>
                    <a:pt x="227" y="45"/>
                  </a:lnTo>
                  <a:lnTo>
                    <a:pt x="228" y="45"/>
                  </a:lnTo>
                  <a:lnTo>
                    <a:pt x="230" y="45"/>
                  </a:lnTo>
                  <a:lnTo>
                    <a:pt x="231" y="45"/>
                  </a:lnTo>
                  <a:lnTo>
                    <a:pt x="233" y="50"/>
                  </a:lnTo>
                  <a:lnTo>
                    <a:pt x="233" y="54"/>
                  </a:lnTo>
                  <a:lnTo>
                    <a:pt x="231" y="61"/>
                  </a:lnTo>
                  <a:lnTo>
                    <a:pt x="230" y="61"/>
                  </a:lnTo>
                  <a:lnTo>
                    <a:pt x="230" y="64"/>
                  </a:lnTo>
                  <a:lnTo>
                    <a:pt x="228" y="67"/>
                  </a:lnTo>
                  <a:lnTo>
                    <a:pt x="228" y="70"/>
                  </a:lnTo>
                  <a:lnTo>
                    <a:pt x="227" y="73"/>
                  </a:lnTo>
                  <a:lnTo>
                    <a:pt x="222" y="77"/>
                  </a:lnTo>
                  <a:lnTo>
                    <a:pt x="220" y="79"/>
                  </a:lnTo>
                  <a:lnTo>
                    <a:pt x="219" y="82"/>
                  </a:lnTo>
                  <a:lnTo>
                    <a:pt x="216" y="85"/>
                  </a:lnTo>
                  <a:lnTo>
                    <a:pt x="213" y="88"/>
                  </a:lnTo>
                  <a:lnTo>
                    <a:pt x="211" y="89"/>
                  </a:lnTo>
                  <a:lnTo>
                    <a:pt x="211" y="91"/>
                  </a:lnTo>
                  <a:lnTo>
                    <a:pt x="211" y="92"/>
                  </a:lnTo>
                  <a:lnTo>
                    <a:pt x="210" y="94"/>
                  </a:lnTo>
                  <a:lnTo>
                    <a:pt x="207" y="97"/>
                  </a:lnTo>
                  <a:lnTo>
                    <a:pt x="207" y="98"/>
                  </a:lnTo>
                  <a:lnTo>
                    <a:pt x="205" y="101"/>
                  </a:lnTo>
                  <a:lnTo>
                    <a:pt x="204" y="103"/>
                  </a:lnTo>
                  <a:lnTo>
                    <a:pt x="204" y="101"/>
                  </a:lnTo>
                  <a:lnTo>
                    <a:pt x="202" y="103"/>
                  </a:lnTo>
                  <a:lnTo>
                    <a:pt x="202" y="104"/>
                  </a:lnTo>
                  <a:lnTo>
                    <a:pt x="202" y="106"/>
                  </a:lnTo>
                  <a:lnTo>
                    <a:pt x="201" y="107"/>
                  </a:lnTo>
                  <a:lnTo>
                    <a:pt x="199" y="109"/>
                  </a:lnTo>
                  <a:lnTo>
                    <a:pt x="196" y="115"/>
                  </a:lnTo>
                  <a:lnTo>
                    <a:pt x="193" y="123"/>
                  </a:lnTo>
                  <a:lnTo>
                    <a:pt x="190" y="121"/>
                  </a:lnTo>
                  <a:lnTo>
                    <a:pt x="187" y="121"/>
                  </a:lnTo>
                  <a:lnTo>
                    <a:pt x="184" y="114"/>
                  </a:lnTo>
                  <a:lnTo>
                    <a:pt x="184" y="112"/>
                  </a:lnTo>
                  <a:lnTo>
                    <a:pt x="183" y="110"/>
                  </a:lnTo>
                  <a:lnTo>
                    <a:pt x="180" y="109"/>
                  </a:lnTo>
                  <a:lnTo>
                    <a:pt x="178" y="109"/>
                  </a:lnTo>
                  <a:lnTo>
                    <a:pt x="174" y="107"/>
                  </a:lnTo>
                  <a:lnTo>
                    <a:pt x="169" y="106"/>
                  </a:lnTo>
                  <a:lnTo>
                    <a:pt x="163" y="104"/>
                  </a:lnTo>
                  <a:lnTo>
                    <a:pt x="157" y="103"/>
                  </a:lnTo>
                  <a:lnTo>
                    <a:pt x="155" y="103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49" y="104"/>
                  </a:lnTo>
                  <a:lnTo>
                    <a:pt x="148" y="104"/>
                  </a:lnTo>
                  <a:lnTo>
                    <a:pt x="145" y="103"/>
                  </a:lnTo>
                  <a:lnTo>
                    <a:pt x="140" y="103"/>
                  </a:lnTo>
                  <a:lnTo>
                    <a:pt x="140" y="98"/>
                  </a:lnTo>
                  <a:lnTo>
                    <a:pt x="139" y="98"/>
                  </a:lnTo>
                  <a:lnTo>
                    <a:pt x="140" y="98"/>
                  </a:lnTo>
                  <a:lnTo>
                    <a:pt x="140" y="97"/>
                  </a:lnTo>
                  <a:lnTo>
                    <a:pt x="137" y="97"/>
                  </a:lnTo>
                  <a:lnTo>
                    <a:pt x="130" y="95"/>
                  </a:lnTo>
                  <a:lnTo>
                    <a:pt x="127" y="95"/>
                  </a:lnTo>
                  <a:lnTo>
                    <a:pt x="121" y="95"/>
                  </a:lnTo>
                  <a:lnTo>
                    <a:pt x="115" y="97"/>
                  </a:lnTo>
                  <a:lnTo>
                    <a:pt x="113" y="95"/>
                  </a:lnTo>
                  <a:lnTo>
                    <a:pt x="115" y="92"/>
                  </a:lnTo>
                  <a:lnTo>
                    <a:pt x="110" y="92"/>
                  </a:lnTo>
                  <a:lnTo>
                    <a:pt x="107" y="91"/>
                  </a:lnTo>
                  <a:lnTo>
                    <a:pt x="105" y="91"/>
                  </a:lnTo>
                  <a:lnTo>
                    <a:pt x="102" y="89"/>
                  </a:lnTo>
                  <a:lnTo>
                    <a:pt x="101" y="91"/>
                  </a:lnTo>
                  <a:lnTo>
                    <a:pt x="96" y="92"/>
                  </a:lnTo>
                  <a:lnTo>
                    <a:pt x="93" y="94"/>
                  </a:lnTo>
                  <a:lnTo>
                    <a:pt x="92" y="94"/>
                  </a:lnTo>
                  <a:lnTo>
                    <a:pt x="89" y="92"/>
                  </a:lnTo>
                  <a:lnTo>
                    <a:pt x="87" y="89"/>
                  </a:lnTo>
                  <a:lnTo>
                    <a:pt x="83" y="97"/>
                  </a:lnTo>
                  <a:lnTo>
                    <a:pt x="80" y="98"/>
                  </a:lnTo>
                  <a:lnTo>
                    <a:pt x="75" y="95"/>
                  </a:lnTo>
                  <a:lnTo>
                    <a:pt x="74" y="89"/>
                  </a:lnTo>
                  <a:lnTo>
                    <a:pt x="71" y="88"/>
                  </a:lnTo>
                  <a:lnTo>
                    <a:pt x="69" y="89"/>
                  </a:lnTo>
                  <a:lnTo>
                    <a:pt x="65" y="91"/>
                  </a:lnTo>
                  <a:lnTo>
                    <a:pt x="63" y="91"/>
                  </a:lnTo>
                  <a:lnTo>
                    <a:pt x="60" y="92"/>
                  </a:lnTo>
                  <a:lnTo>
                    <a:pt x="59" y="89"/>
                  </a:lnTo>
                  <a:lnTo>
                    <a:pt x="57" y="89"/>
                  </a:lnTo>
                  <a:lnTo>
                    <a:pt x="51" y="88"/>
                  </a:lnTo>
                  <a:lnTo>
                    <a:pt x="49" y="89"/>
                  </a:lnTo>
                  <a:lnTo>
                    <a:pt x="42" y="88"/>
                  </a:lnTo>
                  <a:lnTo>
                    <a:pt x="39" y="89"/>
                  </a:lnTo>
                  <a:lnTo>
                    <a:pt x="40" y="92"/>
                  </a:lnTo>
                  <a:lnTo>
                    <a:pt x="43" y="92"/>
                  </a:lnTo>
                  <a:lnTo>
                    <a:pt x="43" y="98"/>
                  </a:lnTo>
                  <a:lnTo>
                    <a:pt x="45" y="98"/>
                  </a:lnTo>
                  <a:lnTo>
                    <a:pt x="46" y="101"/>
                  </a:lnTo>
                  <a:lnTo>
                    <a:pt x="46" y="106"/>
                  </a:lnTo>
                  <a:lnTo>
                    <a:pt x="54" y="114"/>
                  </a:lnTo>
                  <a:lnTo>
                    <a:pt x="57" y="117"/>
                  </a:lnTo>
                  <a:lnTo>
                    <a:pt x="65" y="120"/>
                  </a:lnTo>
                  <a:lnTo>
                    <a:pt x="65" y="126"/>
                  </a:lnTo>
                  <a:lnTo>
                    <a:pt x="34" y="127"/>
                  </a:lnTo>
                  <a:lnTo>
                    <a:pt x="31" y="127"/>
                  </a:lnTo>
                  <a:lnTo>
                    <a:pt x="28" y="126"/>
                  </a:lnTo>
                  <a:lnTo>
                    <a:pt x="22" y="123"/>
                  </a:lnTo>
                  <a:lnTo>
                    <a:pt x="18" y="121"/>
                  </a:lnTo>
                  <a:lnTo>
                    <a:pt x="18" y="117"/>
                  </a:lnTo>
                  <a:lnTo>
                    <a:pt x="18" y="115"/>
                  </a:lnTo>
                  <a:lnTo>
                    <a:pt x="18" y="114"/>
                  </a:lnTo>
                  <a:lnTo>
                    <a:pt x="19" y="114"/>
                  </a:lnTo>
                  <a:lnTo>
                    <a:pt x="19" y="11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B182059-8328-0786-D126-986F971D99DA}"/>
              </a:ext>
            </a:extLst>
          </p:cNvPr>
          <p:cNvGrpSpPr/>
          <p:nvPr/>
        </p:nvGrpSpPr>
        <p:grpSpPr>
          <a:xfrm>
            <a:off x="3634844" y="3535102"/>
            <a:ext cx="1025420" cy="1330986"/>
            <a:chOff x="3634844" y="3535102"/>
            <a:chExt cx="1025420" cy="1330986"/>
          </a:xfrm>
        </p:grpSpPr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60C21BF1-0F22-ADF1-CD43-BABA5EA55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1698" y="3916201"/>
              <a:ext cx="227745" cy="125889"/>
            </a:xfrm>
            <a:custGeom>
              <a:avLst/>
              <a:gdLst>
                <a:gd name="T0" fmla="*/ 60 w 199"/>
                <a:gd name="T1" fmla="*/ 98 h 110"/>
                <a:gd name="T2" fmla="*/ 54 w 199"/>
                <a:gd name="T3" fmla="*/ 104 h 110"/>
                <a:gd name="T4" fmla="*/ 51 w 199"/>
                <a:gd name="T5" fmla="*/ 109 h 110"/>
                <a:gd name="T6" fmla="*/ 43 w 199"/>
                <a:gd name="T7" fmla="*/ 103 h 110"/>
                <a:gd name="T8" fmla="*/ 45 w 199"/>
                <a:gd name="T9" fmla="*/ 98 h 110"/>
                <a:gd name="T10" fmla="*/ 37 w 199"/>
                <a:gd name="T11" fmla="*/ 94 h 110"/>
                <a:gd name="T12" fmla="*/ 37 w 199"/>
                <a:gd name="T13" fmla="*/ 92 h 110"/>
                <a:gd name="T14" fmla="*/ 37 w 199"/>
                <a:gd name="T15" fmla="*/ 86 h 110"/>
                <a:gd name="T16" fmla="*/ 25 w 199"/>
                <a:gd name="T17" fmla="*/ 85 h 110"/>
                <a:gd name="T18" fmla="*/ 18 w 199"/>
                <a:gd name="T19" fmla="*/ 80 h 110"/>
                <a:gd name="T20" fmla="*/ 9 w 199"/>
                <a:gd name="T21" fmla="*/ 74 h 110"/>
                <a:gd name="T22" fmla="*/ 6 w 199"/>
                <a:gd name="T23" fmla="*/ 68 h 110"/>
                <a:gd name="T24" fmla="*/ 1 w 199"/>
                <a:gd name="T25" fmla="*/ 60 h 110"/>
                <a:gd name="T26" fmla="*/ 1 w 199"/>
                <a:gd name="T27" fmla="*/ 54 h 110"/>
                <a:gd name="T28" fmla="*/ 9 w 199"/>
                <a:gd name="T29" fmla="*/ 50 h 110"/>
                <a:gd name="T30" fmla="*/ 18 w 199"/>
                <a:gd name="T31" fmla="*/ 50 h 110"/>
                <a:gd name="T32" fmla="*/ 24 w 199"/>
                <a:gd name="T33" fmla="*/ 56 h 110"/>
                <a:gd name="T34" fmla="*/ 33 w 199"/>
                <a:gd name="T35" fmla="*/ 56 h 110"/>
                <a:gd name="T36" fmla="*/ 42 w 199"/>
                <a:gd name="T37" fmla="*/ 59 h 110"/>
                <a:gd name="T38" fmla="*/ 43 w 199"/>
                <a:gd name="T39" fmla="*/ 51 h 110"/>
                <a:gd name="T40" fmla="*/ 48 w 199"/>
                <a:gd name="T41" fmla="*/ 45 h 110"/>
                <a:gd name="T42" fmla="*/ 48 w 199"/>
                <a:gd name="T43" fmla="*/ 42 h 110"/>
                <a:gd name="T44" fmla="*/ 49 w 199"/>
                <a:gd name="T45" fmla="*/ 36 h 110"/>
                <a:gd name="T46" fmla="*/ 53 w 199"/>
                <a:gd name="T47" fmla="*/ 27 h 110"/>
                <a:gd name="T48" fmla="*/ 60 w 199"/>
                <a:gd name="T49" fmla="*/ 17 h 110"/>
                <a:gd name="T50" fmla="*/ 62 w 199"/>
                <a:gd name="T51" fmla="*/ 9 h 110"/>
                <a:gd name="T52" fmla="*/ 72 w 199"/>
                <a:gd name="T53" fmla="*/ 3 h 110"/>
                <a:gd name="T54" fmla="*/ 78 w 199"/>
                <a:gd name="T55" fmla="*/ 4 h 110"/>
                <a:gd name="T56" fmla="*/ 87 w 199"/>
                <a:gd name="T57" fmla="*/ 14 h 110"/>
                <a:gd name="T58" fmla="*/ 90 w 199"/>
                <a:gd name="T59" fmla="*/ 21 h 110"/>
                <a:gd name="T60" fmla="*/ 96 w 199"/>
                <a:gd name="T61" fmla="*/ 27 h 110"/>
                <a:gd name="T62" fmla="*/ 99 w 199"/>
                <a:gd name="T63" fmla="*/ 38 h 110"/>
                <a:gd name="T64" fmla="*/ 112 w 199"/>
                <a:gd name="T65" fmla="*/ 39 h 110"/>
                <a:gd name="T66" fmla="*/ 128 w 199"/>
                <a:gd name="T67" fmla="*/ 39 h 110"/>
                <a:gd name="T68" fmla="*/ 136 w 199"/>
                <a:gd name="T69" fmla="*/ 44 h 110"/>
                <a:gd name="T70" fmla="*/ 143 w 199"/>
                <a:gd name="T71" fmla="*/ 50 h 110"/>
                <a:gd name="T72" fmla="*/ 152 w 199"/>
                <a:gd name="T73" fmla="*/ 60 h 110"/>
                <a:gd name="T74" fmla="*/ 163 w 199"/>
                <a:gd name="T75" fmla="*/ 64 h 110"/>
                <a:gd name="T76" fmla="*/ 178 w 199"/>
                <a:gd name="T77" fmla="*/ 67 h 110"/>
                <a:gd name="T78" fmla="*/ 195 w 199"/>
                <a:gd name="T79" fmla="*/ 74 h 110"/>
                <a:gd name="T80" fmla="*/ 193 w 199"/>
                <a:gd name="T81" fmla="*/ 101 h 110"/>
                <a:gd name="T82" fmla="*/ 177 w 199"/>
                <a:gd name="T83" fmla="*/ 98 h 110"/>
                <a:gd name="T84" fmla="*/ 168 w 199"/>
                <a:gd name="T85" fmla="*/ 95 h 110"/>
                <a:gd name="T86" fmla="*/ 157 w 199"/>
                <a:gd name="T87" fmla="*/ 104 h 110"/>
                <a:gd name="T88" fmla="*/ 152 w 199"/>
                <a:gd name="T89" fmla="*/ 109 h 110"/>
                <a:gd name="T90" fmla="*/ 140 w 199"/>
                <a:gd name="T91" fmla="*/ 107 h 110"/>
                <a:gd name="T92" fmla="*/ 131 w 199"/>
                <a:gd name="T93" fmla="*/ 103 h 110"/>
                <a:gd name="T94" fmla="*/ 121 w 199"/>
                <a:gd name="T95" fmla="*/ 100 h 110"/>
                <a:gd name="T96" fmla="*/ 110 w 199"/>
                <a:gd name="T97" fmla="*/ 95 h 110"/>
                <a:gd name="T98" fmla="*/ 101 w 199"/>
                <a:gd name="T99" fmla="*/ 94 h 110"/>
                <a:gd name="T100" fmla="*/ 95 w 199"/>
                <a:gd name="T101" fmla="*/ 91 h 110"/>
                <a:gd name="T102" fmla="*/ 89 w 199"/>
                <a:gd name="T103" fmla="*/ 86 h 110"/>
                <a:gd name="T104" fmla="*/ 81 w 199"/>
                <a:gd name="T105" fmla="*/ 85 h 110"/>
                <a:gd name="T106" fmla="*/ 74 w 199"/>
                <a:gd name="T107" fmla="*/ 83 h 110"/>
                <a:gd name="T108" fmla="*/ 68 w 199"/>
                <a:gd name="T109" fmla="*/ 83 h 110"/>
                <a:gd name="T110" fmla="*/ 63 w 199"/>
                <a:gd name="T111" fmla="*/ 88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9" h="110">
                  <a:moveTo>
                    <a:pt x="60" y="89"/>
                  </a:moveTo>
                  <a:lnTo>
                    <a:pt x="60" y="91"/>
                  </a:lnTo>
                  <a:lnTo>
                    <a:pt x="62" y="92"/>
                  </a:lnTo>
                  <a:lnTo>
                    <a:pt x="62" y="94"/>
                  </a:lnTo>
                  <a:lnTo>
                    <a:pt x="60" y="94"/>
                  </a:lnTo>
                  <a:lnTo>
                    <a:pt x="60" y="95"/>
                  </a:lnTo>
                  <a:lnTo>
                    <a:pt x="60" y="97"/>
                  </a:lnTo>
                  <a:lnTo>
                    <a:pt x="60" y="98"/>
                  </a:lnTo>
                  <a:lnTo>
                    <a:pt x="59" y="98"/>
                  </a:lnTo>
                  <a:lnTo>
                    <a:pt x="57" y="98"/>
                  </a:lnTo>
                  <a:lnTo>
                    <a:pt x="56" y="98"/>
                  </a:lnTo>
                  <a:lnTo>
                    <a:pt x="56" y="100"/>
                  </a:lnTo>
                  <a:lnTo>
                    <a:pt x="56" y="101"/>
                  </a:lnTo>
                  <a:lnTo>
                    <a:pt x="54" y="101"/>
                  </a:lnTo>
                  <a:lnTo>
                    <a:pt x="54" y="103"/>
                  </a:lnTo>
                  <a:lnTo>
                    <a:pt x="54" y="104"/>
                  </a:lnTo>
                  <a:lnTo>
                    <a:pt x="54" y="106"/>
                  </a:lnTo>
                  <a:lnTo>
                    <a:pt x="56" y="106"/>
                  </a:lnTo>
                  <a:lnTo>
                    <a:pt x="56" y="107"/>
                  </a:lnTo>
                  <a:lnTo>
                    <a:pt x="56" y="109"/>
                  </a:lnTo>
                  <a:lnTo>
                    <a:pt x="56" y="110"/>
                  </a:lnTo>
                  <a:lnTo>
                    <a:pt x="54" y="109"/>
                  </a:lnTo>
                  <a:lnTo>
                    <a:pt x="53" y="109"/>
                  </a:lnTo>
                  <a:lnTo>
                    <a:pt x="51" y="109"/>
                  </a:lnTo>
                  <a:lnTo>
                    <a:pt x="49" y="107"/>
                  </a:lnTo>
                  <a:lnTo>
                    <a:pt x="48" y="107"/>
                  </a:lnTo>
                  <a:lnTo>
                    <a:pt x="46" y="107"/>
                  </a:lnTo>
                  <a:lnTo>
                    <a:pt x="45" y="107"/>
                  </a:lnTo>
                  <a:lnTo>
                    <a:pt x="43" y="107"/>
                  </a:lnTo>
                  <a:lnTo>
                    <a:pt x="43" y="106"/>
                  </a:lnTo>
                  <a:lnTo>
                    <a:pt x="43" y="104"/>
                  </a:lnTo>
                  <a:lnTo>
                    <a:pt x="43" y="103"/>
                  </a:lnTo>
                  <a:lnTo>
                    <a:pt x="45" y="103"/>
                  </a:lnTo>
                  <a:lnTo>
                    <a:pt x="46" y="103"/>
                  </a:lnTo>
                  <a:lnTo>
                    <a:pt x="46" y="101"/>
                  </a:lnTo>
                  <a:lnTo>
                    <a:pt x="45" y="101"/>
                  </a:lnTo>
                  <a:lnTo>
                    <a:pt x="45" y="100"/>
                  </a:lnTo>
                  <a:lnTo>
                    <a:pt x="45" y="98"/>
                  </a:lnTo>
                  <a:lnTo>
                    <a:pt x="43" y="98"/>
                  </a:lnTo>
                  <a:lnTo>
                    <a:pt x="45" y="98"/>
                  </a:lnTo>
                  <a:lnTo>
                    <a:pt x="45" y="97"/>
                  </a:lnTo>
                  <a:lnTo>
                    <a:pt x="43" y="97"/>
                  </a:lnTo>
                  <a:lnTo>
                    <a:pt x="42" y="97"/>
                  </a:lnTo>
                  <a:lnTo>
                    <a:pt x="42" y="95"/>
                  </a:lnTo>
                  <a:lnTo>
                    <a:pt x="40" y="95"/>
                  </a:lnTo>
                  <a:lnTo>
                    <a:pt x="39" y="95"/>
                  </a:lnTo>
                  <a:lnTo>
                    <a:pt x="39" y="94"/>
                  </a:lnTo>
                  <a:lnTo>
                    <a:pt x="37" y="94"/>
                  </a:lnTo>
                  <a:lnTo>
                    <a:pt x="37" y="95"/>
                  </a:lnTo>
                  <a:lnTo>
                    <a:pt x="39" y="94"/>
                  </a:lnTo>
                  <a:lnTo>
                    <a:pt x="37" y="94"/>
                  </a:lnTo>
                  <a:lnTo>
                    <a:pt x="37" y="92"/>
                  </a:lnTo>
                  <a:lnTo>
                    <a:pt x="36" y="92"/>
                  </a:lnTo>
                  <a:lnTo>
                    <a:pt x="36" y="91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7" y="91"/>
                  </a:lnTo>
                  <a:lnTo>
                    <a:pt x="39" y="91"/>
                  </a:lnTo>
                  <a:lnTo>
                    <a:pt x="40" y="91"/>
                  </a:lnTo>
                  <a:lnTo>
                    <a:pt x="40" y="89"/>
                  </a:lnTo>
                  <a:lnTo>
                    <a:pt x="40" y="88"/>
                  </a:lnTo>
                  <a:lnTo>
                    <a:pt x="39" y="88"/>
                  </a:lnTo>
                  <a:lnTo>
                    <a:pt x="39" y="86"/>
                  </a:lnTo>
                  <a:lnTo>
                    <a:pt x="37" y="86"/>
                  </a:lnTo>
                  <a:lnTo>
                    <a:pt x="36" y="86"/>
                  </a:lnTo>
                  <a:lnTo>
                    <a:pt x="34" y="85"/>
                  </a:lnTo>
                  <a:lnTo>
                    <a:pt x="33" y="85"/>
                  </a:lnTo>
                  <a:lnTo>
                    <a:pt x="31" y="86"/>
                  </a:lnTo>
                  <a:lnTo>
                    <a:pt x="30" y="85"/>
                  </a:lnTo>
                  <a:lnTo>
                    <a:pt x="28" y="85"/>
                  </a:lnTo>
                  <a:lnTo>
                    <a:pt x="27" y="85"/>
                  </a:lnTo>
                  <a:lnTo>
                    <a:pt x="25" y="85"/>
                  </a:lnTo>
                  <a:lnTo>
                    <a:pt x="24" y="85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19" y="86"/>
                  </a:lnTo>
                  <a:lnTo>
                    <a:pt x="18" y="86"/>
                  </a:lnTo>
                  <a:lnTo>
                    <a:pt x="18" y="83"/>
                  </a:lnTo>
                  <a:lnTo>
                    <a:pt x="18" y="82"/>
                  </a:lnTo>
                  <a:lnTo>
                    <a:pt x="18" y="80"/>
                  </a:lnTo>
                  <a:lnTo>
                    <a:pt x="18" y="79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3" y="74"/>
                  </a:lnTo>
                  <a:lnTo>
                    <a:pt x="9" y="74"/>
                  </a:lnTo>
                  <a:lnTo>
                    <a:pt x="10" y="74"/>
                  </a:lnTo>
                  <a:lnTo>
                    <a:pt x="10" y="73"/>
                  </a:lnTo>
                  <a:lnTo>
                    <a:pt x="9" y="73"/>
                  </a:lnTo>
                  <a:lnTo>
                    <a:pt x="9" y="71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6" y="70"/>
                  </a:lnTo>
                  <a:lnTo>
                    <a:pt x="6" y="68"/>
                  </a:lnTo>
                  <a:lnTo>
                    <a:pt x="6" y="67"/>
                  </a:lnTo>
                  <a:lnTo>
                    <a:pt x="6" y="65"/>
                  </a:lnTo>
                  <a:lnTo>
                    <a:pt x="4" y="65"/>
                  </a:lnTo>
                  <a:lnTo>
                    <a:pt x="4" y="64"/>
                  </a:lnTo>
                  <a:lnTo>
                    <a:pt x="3" y="64"/>
                  </a:lnTo>
                  <a:lnTo>
                    <a:pt x="4" y="62"/>
                  </a:lnTo>
                  <a:lnTo>
                    <a:pt x="3" y="62"/>
                  </a:lnTo>
                  <a:lnTo>
                    <a:pt x="1" y="60"/>
                  </a:lnTo>
                  <a:lnTo>
                    <a:pt x="1" y="59"/>
                  </a:lnTo>
                  <a:lnTo>
                    <a:pt x="1" y="57"/>
                  </a:lnTo>
                  <a:lnTo>
                    <a:pt x="1" y="56"/>
                  </a:lnTo>
                  <a:lnTo>
                    <a:pt x="1" y="54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53"/>
                  </a:lnTo>
                  <a:lnTo>
                    <a:pt x="1" y="54"/>
                  </a:lnTo>
                  <a:lnTo>
                    <a:pt x="3" y="54"/>
                  </a:lnTo>
                  <a:lnTo>
                    <a:pt x="4" y="54"/>
                  </a:lnTo>
                  <a:lnTo>
                    <a:pt x="6" y="54"/>
                  </a:lnTo>
                  <a:lnTo>
                    <a:pt x="6" y="53"/>
                  </a:lnTo>
                  <a:lnTo>
                    <a:pt x="6" y="51"/>
                  </a:lnTo>
                  <a:lnTo>
                    <a:pt x="7" y="51"/>
                  </a:lnTo>
                  <a:lnTo>
                    <a:pt x="7" y="50"/>
                  </a:lnTo>
                  <a:lnTo>
                    <a:pt x="9" y="50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3" y="50"/>
                  </a:lnTo>
                  <a:lnTo>
                    <a:pt x="15" y="50"/>
                  </a:lnTo>
                  <a:lnTo>
                    <a:pt x="16" y="50"/>
                  </a:lnTo>
                  <a:lnTo>
                    <a:pt x="16" y="51"/>
                  </a:lnTo>
                  <a:lnTo>
                    <a:pt x="16" y="50"/>
                  </a:lnTo>
                  <a:lnTo>
                    <a:pt x="18" y="50"/>
                  </a:lnTo>
                  <a:lnTo>
                    <a:pt x="18" y="51"/>
                  </a:lnTo>
                  <a:lnTo>
                    <a:pt x="19" y="51"/>
                  </a:lnTo>
                  <a:lnTo>
                    <a:pt x="21" y="51"/>
                  </a:lnTo>
                  <a:lnTo>
                    <a:pt x="21" y="53"/>
                  </a:lnTo>
                  <a:lnTo>
                    <a:pt x="22" y="53"/>
                  </a:lnTo>
                  <a:lnTo>
                    <a:pt x="22" y="54"/>
                  </a:lnTo>
                  <a:lnTo>
                    <a:pt x="22" y="56"/>
                  </a:lnTo>
                  <a:lnTo>
                    <a:pt x="24" y="56"/>
                  </a:lnTo>
                  <a:lnTo>
                    <a:pt x="25" y="56"/>
                  </a:lnTo>
                  <a:lnTo>
                    <a:pt x="27" y="56"/>
                  </a:lnTo>
                  <a:lnTo>
                    <a:pt x="28" y="56"/>
                  </a:lnTo>
                  <a:lnTo>
                    <a:pt x="28" y="57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31" y="56"/>
                  </a:lnTo>
                  <a:lnTo>
                    <a:pt x="33" y="56"/>
                  </a:lnTo>
                  <a:lnTo>
                    <a:pt x="34" y="56"/>
                  </a:lnTo>
                  <a:lnTo>
                    <a:pt x="34" y="57"/>
                  </a:lnTo>
                  <a:lnTo>
                    <a:pt x="34" y="59"/>
                  </a:lnTo>
                  <a:lnTo>
                    <a:pt x="36" y="59"/>
                  </a:lnTo>
                  <a:lnTo>
                    <a:pt x="36" y="60"/>
                  </a:lnTo>
                  <a:lnTo>
                    <a:pt x="37" y="60"/>
                  </a:lnTo>
                  <a:lnTo>
                    <a:pt x="39" y="59"/>
                  </a:lnTo>
                  <a:lnTo>
                    <a:pt x="42" y="59"/>
                  </a:lnTo>
                  <a:lnTo>
                    <a:pt x="43" y="59"/>
                  </a:lnTo>
                  <a:lnTo>
                    <a:pt x="45" y="59"/>
                  </a:lnTo>
                  <a:lnTo>
                    <a:pt x="46" y="59"/>
                  </a:lnTo>
                  <a:lnTo>
                    <a:pt x="46" y="57"/>
                  </a:lnTo>
                  <a:lnTo>
                    <a:pt x="45" y="56"/>
                  </a:lnTo>
                  <a:lnTo>
                    <a:pt x="45" y="54"/>
                  </a:lnTo>
                  <a:lnTo>
                    <a:pt x="45" y="53"/>
                  </a:lnTo>
                  <a:lnTo>
                    <a:pt x="43" y="51"/>
                  </a:lnTo>
                  <a:lnTo>
                    <a:pt x="43" y="50"/>
                  </a:lnTo>
                  <a:lnTo>
                    <a:pt x="42" y="48"/>
                  </a:lnTo>
                  <a:lnTo>
                    <a:pt x="43" y="48"/>
                  </a:lnTo>
                  <a:lnTo>
                    <a:pt x="43" y="47"/>
                  </a:lnTo>
                  <a:lnTo>
                    <a:pt x="45" y="47"/>
                  </a:lnTo>
                  <a:lnTo>
                    <a:pt x="46" y="47"/>
                  </a:lnTo>
                  <a:lnTo>
                    <a:pt x="46" y="45"/>
                  </a:lnTo>
                  <a:lnTo>
                    <a:pt x="48" y="45"/>
                  </a:lnTo>
                  <a:lnTo>
                    <a:pt x="48" y="44"/>
                  </a:lnTo>
                  <a:lnTo>
                    <a:pt x="49" y="44"/>
                  </a:lnTo>
                  <a:lnTo>
                    <a:pt x="48" y="44"/>
                  </a:lnTo>
                  <a:lnTo>
                    <a:pt x="49" y="45"/>
                  </a:lnTo>
                  <a:lnTo>
                    <a:pt x="51" y="44"/>
                  </a:lnTo>
                  <a:lnTo>
                    <a:pt x="49" y="44"/>
                  </a:lnTo>
                  <a:lnTo>
                    <a:pt x="49" y="42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6" y="41"/>
                  </a:lnTo>
                  <a:lnTo>
                    <a:pt x="48" y="39"/>
                  </a:lnTo>
                  <a:lnTo>
                    <a:pt x="46" y="39"/>
                  </a:lnTo>
                  <a:lnTo>
                    <a:pt x="48" y="39"/>
                  </a:lnTo>
                  <a:lnTo>
                    <a:pt x="48" y="38"/>
                  </a:lnTo>
                  <a:lnTo>
                    <a:pt x="49" y="38"/>
                  </a:lnTo>
                  <a:lnTo>
                    <a:pt x="49" y="36"/>
                  </a:lnTo>
                  <a:lnTo>
                    <a:pt x="51" y="36"/>
                  </a:lnTo>
                  <a:lnTo>
                    <a:pt x="51" y="35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2"/>
                  </a:lnTo>
                  <a:lnTo>
                    <a:pt x="53" y="30"/>
                  </a:lnTo>
                  <a:lnTo>
                    <a:pt x="51" y="27"/>
                  </a:lnTo>
                  <a:lnTo>
                    <a:pt x="53" y="27"/>
                  </a:lnTo>
                  <a:lnTo>
                    <a:pt x="53" y="26"/>
                  </a:lnTo>
                  <a:lnTo>
                    <a:pt x="54" y="24"/>
                  </a:lnTo>
                  <a:lnTo>
                    <a:pt x="56" y="23"/>
                  </a:lnTo>
                  <a:lnTo>
                    <a:pt x="57" y="21"/>
                  </a:lnTo>
                  <a:lnTo>
                    <a:pt x="59" y="21"/>
                  </a:lnTo>
                  <a:lnTo>
                    <a:pt x="60" y="21"/>
                  </a:lnTo>
                  <a:lnTo>
                    <a:pt x="60" y="20"/>
                  </a:lnTo>
                  <a:lnTo>
                    <a:pt x="60" y="17"/>
                  </a:lnTo>
                  <a:lnTo>
                    <a:pt x="59" y="15"/>
                  </a:lnTo>
                  <a:lnTo>
                    <a:pt x="62" y="14"/>
                  </a:lnTo>
                  <a:lnTo>
                    <a:pt x="60" y="14"/>
                  </a:lnTo>
                  <a:lnTo>
                    <a:pt x="60" y="12"/>
                  </a:lnTo>
                  <a:lnTo>
                    <a:pt x="62" y="12"/>
                  </a:lnTo>
                  <a:lnTo>
                    <a:pt x="62" y="14"/>
                  </a:lnTo>
                  <a:lnTo>
                    <a:pt x="62" y="11"/>
                  </a:lnTo>
                  <a:lnTo>
                    <a:pt x="62" y="9"/>
                  </a:lnTo>
                  <a:lnTo>
                    <a:pt x="63" y="7"/>
                  </a:lnTo>
                  <a:lnTo>
                    <a:pt x="63" y="9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6" y="7"/>
                  </a:lnTo>
                  <a:lnTo>
                    <a:pt x="68" y="7"/>
                  </a:lnTo>
                  <a:lnTo>
                    <a:pt x="69" y="6"/>
                  </a:lnTo>
                  <a:lnTo>
                    <a:pt x="72" y="3"/>
                  </a:lnTo>
                  <a:lnTo>
                    <a:pt x="72" y="0"/>
                  </a:lnTo>
                  <a:lnTo>
                    <a:pt x="74" y="1"/>
                  </a:lnTo>
                  <a:lnTo>
                    <a:pt x="74" y="3"/>
                  </a:lnTo>
                  <a:lnTo>
                    <a:pt x="74" y="4"/>
                  </a:lnTo>
                  <a:lnTo>
                    <a:pt x="75" y="4"/>
                  </a:lnTo>
                  <a:lnTo>
                    <a:pt x="77" y="6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80" y="4"/>
                  </a:lnTo>
                  <a:lnTo>
                    <a:pt x="81" y="6"/>
                  </a:lnTo>
                  <a:lnTo>
                    <a:pt x="83" y="6"/>
                  </a:lnTo>
                  <a:lnTo>
                    <a:pt x="84" y="7"/>
                  </a:lnTo>
                  <a:lnTo>
                    <a:pt x="84" y="9"/>
                  </a:lnTo>
                  <a:lnTo>
                    <a:pt x="86" y="11"/>
                  </a:lnTo>
                  <a:lnTo>
                    <a:pt x="86" y="12"/>
                  </a:lnTo>
                  <a:lnTo>
                    <a:pt x="87" y="14"/>
                  </a:lnTo>
                  <a:lnTo>
                    <a:pt x="87" y="15"/>
                  </a:lnTo>
                  <a:lnTo>
                    <a:pt x="89" y="15"/>
                  </a:lnTo>
                  <a:lnTo>
                    <a:pt x="89" y="17"/>
                  </a:lnTo>
                  <a:lnTo>
                    <a:pt x="89" y="18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9" y="21"/>
                  </a:lnTo>
                  <a:lnTo>
                    <a:pt x="90" y="21"/>
                  </a:lnTo>
                  <a:lnTo>
                    <a:pt x="90" y="20"/>
                  </a:lnTo>
                  <a:lnTo>
                    <a:pt x="92" y="20"/>
                  </a:lnTo>
                  <a:lnTo>
                    <a:pt x="93" y="21"/>
                  </a:lnTo>
                  <a:lnTo>
                    <a:pt x="93" y="23"/>
                  </a:lnTo>
                  <a:lnTo>
                    <a:pt x="95" y="23"/>
                  </a:lnTo>
                  <a:lnTo>
                    <a:pt x="96" y="24"/>
                  </a:lnTo>
                  <a:lnTo>
                    <a:pt x="96" y="26"/>
                  </a:lnTo>
                  <a:lnTo>
                    <a:pt x="96" y="27"/>
                  </a:lnTo>
                  <a:lnTo>
                    <a:pt x="96" y="29"/>
                  </a:lnTo>
                  <a:lnTo>
                    <a:pt x="98" y="29"/>
                  </a:lnTo>
                  <a:lnTo>
                    <a:pt x="98" y="30"/>
                  </a:lnTo>
                  <a:lnTo>
                    <a:pt x="98" y="32"/>
                  </a:lnTo>
                  <a:lnTo>
                    <a:pt x="98" y="33"/>
                  </a:lnTo>
                  <a:lnTo>
                    <a:pt x="98" y="36"/>
                  </a:lnTo>
                  <a:lnTo>
                    <a:pt x="98" y="38"/>
                  </a:lnTo>
                  <a:lnTo>
                    <a:pt x="99" y="38"/>
                  </a:lnTo>
                  <a:lnTo>
                    <a:pt x="101" y="38"/>
                  </a:lnTo>
                  <a:lnTo>
                    <a:pt x="102" y="38"/>
                  </a:lnTo>
                  <a:lnTo>
                    <a:pt x="104" y="38"/>
                  </a:lnTo>
                  <a:lnTo>
                    <a:pt x="104" y="39"/>
                  </a:lnTo>
                  <a:lnTo>
                    <a:pt x="105" y="39"/>
                  </a:lnTo>
                  <a:lnTo>
                    <a:pt x="109" y="39"/>
                  </a:lnTo>
                  <a:lnTo>
                    <a:pt x="110" y="39"/>
                  </a:lnTo>
                  <a:lnTo>
                    <a:pt x="112" y="39"/>
                  </a:lnTo>
                  <a:lnTo>
                    <a:pt x="113" y="39"/>
                  </a:lnTo>
                  <a:lnTo>
                    <a:pt x="116" y="39"/>
                  </a:lnTo>
                  <a:lnTo>
                    <a:pt x="119" y="38"/>
                  </a:lnTo>
                  <a:lnTo>
                    <a:pt x="121" y="39"/>
                  </a:lnTo>
                  <a:lnTo>
                    <a:pt x="122" y="39"/>
                  </a:lnTo>
                  <a:lnTo>
                    <a:pt x="124" y="39"/>
                  </a:lnTo>
                  <a:lnTo>
                    <a:pt x="125" y="39"/>
                  </a:lnTo>
                  <a:lnTo>
                    <a:pt x="128" y="39"/>
                  </a:lnTo>
                  <a:lnTo>
                    <a:pt x="130" y="41"/>
                  </a:lnTo>
                  <a:lnTo>
                    <a:pt x="131" y="41"/>
                  </a:lnTo>
                  <a:lnTo>
                    <a:pt x="131" y="42"/>
                  </a:lnTo>
                  <a:lnTo>
                    <a:pt x="131" y="44"/>
                  </a:lnTo>
                  <a:lnTo>
                    <a:pt x="133" y="44"/>
                  </a:lnTo>
                  <a:lnTo>
                    <a:pt x="133" y="42"/>
                  </a:lnTo>
                  <a:lnTo>
                    <a:pt x="134" y="42"/>
                  </a:lnTo>
                  <a:lnTo>
                    <a:pt x="136" y="44"/>
                  </a:lnTo>
                  <a:lnTo>
                    <a:pt x="139" y="44"/>
                  </a:lnTo>
                  <a:lnTo>
                    <a:pt x="139" y="45"/>
                  </a:lnTo>
                  <a:lnTo>
                    <a:pt x="140" y="45"/>
                  </a:lnTo>
                  <a:lnTo>
                    <a:pt x="140" y="47"/>
                  </a:lnTo>
                  <a:lnTo>
                    <a:pt x="142" y="47"/>
                  </a:lnTo>
                  <a:lnTo>
                    <a:pt x="142" y="48"/>
                  </a:lnTo>
                  <a:lnTo>
                    <a:pt x="142" y="50"/>
                  </a:lnTo>
                  <a:lnTo>
                    <a:pt x="143" y="50"/>
                  </a:lnTo>
                  <a:lnTo>
                    <a:pt x="143" y="51"/>
                  </a:lnTo>
                  <a:lnTo>
                    <a:pt x="145" y="53"/>
                  </a:lnTo>
                  <a:lnTo>
                    <a:pt x="146" y="54"/>
                  </a:lnTo>
                  <a:lnTo>
                    <a:pt x="148" y="56"/>
                  </a:lnTo>
                  <a:lnTo>
                    <a:pt x="146" y="56"/>
                  </a:lnTo>
                  <a:lnTo>
                    <a:pt x="148" y="57"/>
                  </a:lnTo>
                  <a:lnTo>
                    <a:pt x="151" y="60"/>
                  </a:lnTo>
                  <a:lnTo>
                    <a:pt x="152" y="60"/>
                  </a:lnTo>
                  <a:lnTo>
                    <a:pt x="154" y="62"/>
                  </a:lnTo>
                  <a:lnTo>
                    <a:pt x="155" y="64"/>
                  </a:lnTo>
                  <a:lnTo>
                    <a:pt x="157" y="64"/>
                  </a:lnTo>
                  <a:lnTo>
                    <a:pt x="157" y="65"/>
                  </a:lnTo>
                  <a:lnTo>
                    <a:pt x="158" y="64"/>
                  </a:lnTo>
                  <a:lnTo>
                    <a:pt x="160" y="64"/>
                  </a:lnTo>
                  <a:lnTo>
                    <a:pt x="161" y="64"/>
                  </a:lnTo>
                  <a:lnTo>
                    <a:pt x="163" y="64"/>
                  </a:lnTo>
                  <a:lnTo>
                    <a:pt x="165" y="62"/>
                  </a:lnTo>
                  <a:lnTo>
                    <a:pt x="168" y="64"/>
                  </a:lnTo>
                  <a:lnTo>
                    <a:pt x="169" y="64"/>
                  </a:lnTo>
                  <a:lnTo>
                    <a:pt x="169" y="65"/>
                  </a:lnTo>
                  <a:lnTo>
                    <a:pt x="172" y="67"/>
                  </a:lnTo>
                  <a:lnTo>
                    <a:pt x="175" y="68"/>
                  </a:lnTo>
                  <a:lnTo>
                    <a:pt x="177" y="67"/>
                  </a:lnTo>
                  <a:lnTo>
                    <a:pt x="178" y="67"/>
                  </a:lnTo>
                  <a:lnTo>
                    <a:pt x="180" y="67"/>
                  </a:lnTo>
                  <a:lnTo>
                    <a:pt x="180" y="65"/>
                  </a:lnTo>
                  <a:lnTo>
                    <a:pt x="181" y="65"/>
                  </a:lnTo>
                  <a:lnTo>
                    <a:pt x="183" y="65"/>
                  </a:lnTo>
                  <a:lnTo>
                    <a:pt x="184" y="65"/>
                  </a:lnTo>
                  <a:lnTo>
                    <a:pt x="189" y="65"/>
                  </a:lnTo>
                  <a:lnTo>
                    <a:pt x="192" y="68"/>
                  </a:lnTo>
                  <a:lnTo>
                    <a:pt x="195" y="74"/>
                  </a:lnTo>
                  <a:lnTo>
                    <a:pt x="196" y="74"/>
                  </a:lnTo>
                  <a:lnTo>
                    <a:pt x="199" y="79"/>
                  </a:lnTo>
                  <a:lnTo>
                    <a:pt x="199" y="80"/>
                  </a:lnTo>
                  <a:lnTo>
                    <a:pt x="199" y="82"/>
                  </a:lnTo>
                  <a:lnTo>
                    <a:pt x="199" y="86"/>
                  </a:lnTo>
                  <a:lnTo>
                    <a:pt x="196" y="100"/>
                  </a:lnTo>
                  <a:lnTo>
                    <a:pt x="195" y="103"/>
                  </a:lnTo>
                  <a:lnTo>
                    <a:pt x="193" y="101"/>
                  </a:lnTo>
                  <a:lnTo>
                    <a:pt x="192" y="101"/>
                  </a:lnTo>
                  <a:lnTo>
                    <a:pt x="183" y="97"/>
                  </a:lnTo>
                  <a:lnTo>
                    <a:pt x="181" y="95"/>
                  </a:lnTo>
                  <a:lnTo>
                    <a:pt x="180" y="95"/>
                  </a:lnTo>
                  <a:lnTo>
                    <a:pt x="180" y="97"/>
                  </a:lnTo>
                  <a:lnTo>
                    <a:pt x="180" y="98"/>
                  </a:lnTo>
                  <a:lnTo>
                    <a:pt x="178" y="98"/>
                  </a:lnTo>
                  <a:lnTo>
                    <a:pt x="177" y="98"/>
                  </a:lnTo>
                  <a:lnTo>
                    <a:pt x="175" y="98"/>
                  </a:lnTo>
                  <a:lnTo>
                    <a:pt x="175" y="97"/>
                  </a:lnTo>
                  <a:lnTo>
                    <a:pt x="174" y="97"/>
                  </a:lnTo>
                  <a:lnTo>
                    <a:pt x="172" y="97"/>
                  </a:lnTo>
                  <a:lnTo>
                    <a:pt x="172" y="95"/>
                  </a:lnTo>
                  <a:lnTo>
                    <a:pt x="171" y="95"/>
                  </a:lnTo>
                  <a:lnTo>
                    <a:pt x="169" y="95"/>
                  </a:lnTo>
                  <a:lnTo>
                    <a:pt x="168" y="95"/>
                  </a:lnTo>
                  <a:lnTo>
                    <a:pt x="166" y="95"/>
                  </a:lnTo>
                  <a:lnTo>
                    <a:pt x="165" y="95"/>
                  </a:lnTo>
                  <a:lnTo>
                    <a:pt x="163" y="95"/>
                  </a:lnTo>
                  <a:lnTo>
                    <a:pt x="163" y="97"/>
                  </a:lnTo>
                  <a:lnTo>
                    <a:pt x="163" y="98"/>
                  </a:lnTo>
                  <a:lnTo>
                    <a:pt x="161" y="101"/>
                  </a:lnTo>
                  <a:lnTo>
                    <a:pt x="158" y="103"/>
                  </a:lnTo>
                  <a:lnTo>
                    <a:pt x="157" y="104"/>
                  </a:lnTo>
                  <a:lnTo>
                    <a:pt x="155" y="104"/>
                  </a:lnTo>
                  <a:lnTo>
                    <a:pt x="154" y="103"/>
                  </a:lnTo>
                  <a:lnTo>
                    <a:pt x="154" y="104"/>
                  </a:lnTo>
                  <a:lnTo>
                    <a:pt x="154" y="106"/>
                  </a:lnTo>
                  <a:lnTo>
                    <a:pt x="152" y="106"/>
                  </a:lnTo>
                  <a:lnTo>
                    <a:pt x="151" y="106"/>
                  </a:lnTo>
                  <a:lnTo>
                    <a:pt x="152" y="107"/>
                  </a:lnTo>
                  <a:lnTo>
                    <a:pt x="152" y="109"/>
                  </a:lnTo>
                  <a:lnTo>
                    <a:pt x="151" y="109"/>
                  </a:lnTo>
                  <a:lnTo>
                    <a:pt x="149" y="109"/>
                  </a:lnTo>
                  <a:lnTo>
                    <a:pt x="148" y="109"/>
                  </a:lnTo>
                  <a:lnTo>
                    <a:pt x="146" y="109"/>
                  </a:lnTo>
                  <a:lnTo>
                    <a:pt x="143" y="109"/>
                  </a:lnTo>
                  <a:lnTo>
                    <a:pt x="142" y="109"/>
                  </a:lnTo>
                  <a:lnTo>
                    <a:pt x="142" y="107"/>
                  </a:lnTo>
                  <a:lnTo>
                    <a:pt x="140" y="107"/>
                  </a:lnTo>
                  <a:lnTo>
                    <a:pt x="140" y="106"/>
                  </a:lnTo>
                  <a:lnTo>
                    <a:pt x="139" y="106"/>
                  </a:lnTo>
                  <a:lnTo>
                    <a:pt x="137" y="106"/>
                  </a:lnTo>
                  <a:lnTo>
                    <a:pt x="137" y="104"/>
                  </a:lnTo>
                  <a:lnTo>
                    <a:pt x="136" y="104"/>
                  </a:lnTo>
                  <a:lnTo>
                    <a:pt x="134" y="104"/>
                  </a:lnTo>
                  <a:lnTo>
                    <a:pt x="133" y="104"/>
                  </a:lnTo>
                  <a:lnTo>
                    <a:pt x="131" y="103"/>
                  </a:lnTo>
                  <a:lnTo>
                    <a:pt x="130" y="103"/>
                  </a:lnTo>
                  <a:lnTo>
                    <a:pt x="128" y="103"/>
                  </a:lnTo>
                  <a:lnTo>
                    <a:pt x="127" y="103"/>
                  </a:lnTo>
                  <a:lnTo>
                    <a:pt x="125" y="103"/>
                  </a:lnTo>
                  <a:lnTo>
                    <a:pt x="125" y="101"/>
                  </a:lnTo>
                  <a:lnTo>
                    <a:pt x="124" y="101"/>
                  </a:lnTo>
                  <a:lnTo>
                    <a:pt x="122" y="100"/>
                  </a:lnTo>
                  <a:lnTo>
                    <a:pt x="121" y="100"/>
                  </a:lnTo>
                  <a:lnTo>
                    <a:pt x="119" y="100"/>
                  </a:lnTo>
                  <a:lnTo>
                    <a:pt x="119" y="98"/>
                  </a:lnTo>
                  <a:lnTo>
                    <a:pt x="118" y="98"/>
                  </a:lnTo>
                  <a:lnTo>
                    <a:pt x="116" y="98"/>
                  </a:lnTo>
                  <a:lnTo>
                    <a:pt x="115" y="97"/>
                  </a:lnTo>
                  <a:lnTo>
                    <a:pt x="113" y="95"/>
                  </a:lnTo>
                  <a:lnTo>
                    <a:pt x="112" y="95"/>
                  </a:lnTo>
                  <a:lnTo>
                    <a:pt x="110" y="95"/>
                  </a:lnTo>
                  <a:lnTo>
                    <a:pt x="109" y="95"/>
                  </a:lnTo>
                  <a:lnTo>
                    <a:pt x="109" y="94"/>
                  </a:lnTo>
                  <a:lnTo>
                    <a:pt x="107" y="94"/>
                  </a:lnTo>
                  <a:lnTo>
                    <a:pt x="105" y="94"/>
                  </a:lnTo>
                  <a:lnTo>
                    <a:pt x="104" y="95"/>
                  </a:lnTo>
                  <a:lnTo>
                    <a:pt x="102" y="95"/>
                  </a:lnTo>
                  <a:lnTo>
                    <a:pt x="101" y="95"/>
                  </a:lnTo>
                  <a:lnTo>
                    <a:pt x="101" y="94"/>
                  </a:lnTo>
                  <a:lnTo>
                    <a:pt x="99" y="94"/>
                  </a:lnTo>
                  <a:lnTo>
                    <a:pt x="98" y="94"/>
                  </a:lnTo>
                  <a:lnTo>
                    <a:pt x="96" y="94"/>
                  </a:lnTo>
                  <a:lnTo>
                    <a:pt x="96" y="92"/>
                  </a:lnTo>
                  <a:lnTo>
                    <a:pt x="95" y="92"/>
                  </a:lnTo>
                  <a:lnTo>
                    <a:pt x="93" y="92"/>
                  </a:lnTo>
                  <a:lnTo>
                    <a:pt x="93" y="91"/>
                  </a:lnTo>
                  <a:lnTo>
                    <a:pt x="95" y="91"/>
                  </a:lnTo>
                  <a:lnTo>
                    <a:pt x="95" y="89"/>
                  </a:lnTo>
                  <a:lnTo>
                    <a:pt x="95" y="88"/>
                  </a:lnTo>
                  <a:lnTo>
                    <a:pt x="93" y="88"/>
                  </a:lnTo>
                  <a:lnTo>
                    <a:pt x="93" y="86"/>
                  </a:lnTo>
                  <a:lnTo>
                    <a:pt x="92" y="86"/>
                  </a:lnTo>
                  <a:lnTo>
                    <a:pt x="90" y="85"/>
                  </a:lnTo>
                  <a:lnTo>
                    <a:pt x="89" y="85"/>
                  </a:lnTo>
                  <a:lnTo>
                    <a:pt x="89" y="86"/>
                  </a:lnTo>
                  <a:lnTo>
                    <a:pt x="87" y="86"/>
                  </a:lnTo>
                  <a:lnTo>
                    <a:pt x="87" y="85"/>
                  </a:lnTo>
                  <a:lnTo>
                    <a:pt x="86" y="85"/>
                  </a:lnTo>
                  <a:lnTo>
                    <a:pt x="84" y="85"/>
                  </a:lnTo>
                  <a:lnTo>
                    <a:pt x="84" y="83"/>
                  </a:lnTo>
                  <a:lnTo>
                    <a:pt x="83" y="83"/>
                  </a:lnTo>
                  <a:lnTo>
                    <a:pt x="81" y="83"/>
                  </a:lnTo>
                  <a:lnTo>
                    <a:pt x="81" y="85"/>
                  </a:lnTo>
                  <a:lnTo>
                    <a:pt x="81" y="83"/>
                  </a:lnTo>
                  <a:lnTo>
                    <a:pt x="80" y="83"/>
                  </a:lnTo>
                  <a:lnTo>
                    <a:pt x="78" y="83"/>
                  </a:lnTo>
                  <a:lnTo>
                    <a:pt x="78" y="85"/>
                  </a:lnTo>
                  <a:lnTo>
                    <a:pt x="77" y="85"/>
                  </a:lnTo>
                  <a:lnTo>
                    <a:pt x="77" y="83"/>
                  </a:lnTo>
                  <a:lnTo>
                    <a:pt x="75" y="83"/>
                  </a:lnTo>
                  <a:lnTo>
                    <a:pt x="74" y="83"/>
                  </a:lnTo>
                  <a:lnTo>
                    <a:pt x="74" y="82"/>
                  </a:lnTo>
                  <a:lnTo>
                    <a:pt x="72" y="82"/>
                  </a:lnTo>
                  <a:lnTo>
                    <a:pt x="71" y="82"/>
                  </a:lnTo>
                  <a:lnTo>
                    <a:pt x="71" y="83"/>
                  </a:lnTo>
                  <a:lnTo>
                    <a:pt x="69" y="83"/>
                  </a:lnTo>
                  <a:lnTo>
                    <a:pt x="69" y="85"/>
                  </a:lnTo>
                  <a:lnTo>
                    <a:pt x="69" y="83"/>
                  </a:lnTo>
                  <a:lnTo>
                    <a:pt x="68" y="83"/>
                  </a:lnTo>
                  <a:lnTo>
                    <a:pt x="68" y="85"/>
                  </a:lnTo>
                  <a:lnTo>
                    <a:pt x="68" y="83"/>
                  </a:lnTo>
                  <a:lnTo>
                    <a:pt x="68" y="85"/>
                  </a:lnTo>
                  <a:lnTo>
                    <a:pt x="66" y="85"/>
                  </a:lnTo>
                  <a:lnTo>
                    <a:pt x="65" y="86"/>
                  </a:lnTo>
                  <a:lnTo>
                    <a:pt x="63" y="86"/>
                  </a:lnTo>
                  <a:lnTo>
                    <a:pt x="65" y="88"/>
                  </a:lnTo>
                  <a:lnTo>
                    <a:pt x="63" y="88"/>
                  </a:lnTo>
                  <a:lnTo>
                    <a:pt x="62" y="88"/>
                  </a:lnTo>
                  <a:lnTo>
                    <a:pt x="60" y="88"/>
                  </a:lnTo>
                  <a:lnTo>
                    <a:pt x="60" y="89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5AE1C2AE-70C7-8B00-E255-16BF1E7A7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854" y="4102746"/>
              <a:ext cx="152212" cy="185399"/>
            </a:xfrm>
            <a:custGeom>
              <a:avLst/>
              <a:gdLst>
                <a:gd name="T0" fmla="*/ 38 w 133"/>
                <a:gd name="T1" fmla="*/ 141 h 162"/>
                <a:gd name="T2" fmla="*/ 33 w 133"/>
                <a:gd name="T3" fmla="*/ 143 h 162"/>
                <a:gd name="T4" fmla="*/ 25 w 133"/>
                <a:gd name="T5" fmla="*/ 141 h 162"/>
                <a:gd name="T6" fmla="*/ 19 w 133"/>
                <a:gd name="T7" fmla="*/ 144 h 162"/>
                <a:gd name="T8" fmla="*/ 19 w 133"/>
                <a:gd name="T9" fmla="*/ 149 h 162"/>
                <a:gd name="T10" fmla="*/ 15 w 133"/>
                <a:gd name="T11" fmla="*/ 156 h 162"/>
                <a:gd name="T12" fmla="*/ 7 w 133"/>
                <a:gd name="T13" fmla="*/ 153 h 162"/>
                <a:gd name="T14" fmla="*/ 3 w 133"/>
                <a:gd name="T15" fmla="*/ 152 h 162"/>
                <a:gd name="T16" fmla="*/ 1 w 133"/>
                <a:gd name="T17" fmla="*/ 147 h 162"/>
                <a:gd name="T18" fmla="*/ 1 w 133"/>
                <a:gd name="T19" fmla="*/ 141 h 162"/>
                <a:gd name="T20" fmla="*/ 7 w 133"/>
                <a:gd name="T21" fmla="*/ 134 h 162"/>
                <a:gd name="T22" fmla="*/ 9 w 133"/>
                <a:gd name="T23" fmla="*/ 123 h 162"/>
                <a:gd name="T24" fmla="*/ 9 w 133"/>
                <a:gd name="T25" fmla="*/ 116 h 162"/>
                <a:gd name="T26" fmla="*/ 10 w 133"/>
                <a:gd name="T27" fmla="*/ 108 h 162"/>
                <a:gd name="T28" fmla="*/ 13 w 133"/>
                <a:gd name="T29" fmla="*/ 100 h 162"/>
                <a:gd name="T30" fmla="*/ 13 w 133"/>
                <a:gd name="T31" fmla="*/ 93 h 162"/>
                <a:gd name="T32" fmla="*/ 12 w 133"/>
                <a:gd name="T33" fmla="*/ 85 h 162"/>
                <a:gd name="T34" fmla="*/ 21 w 133"/>
                <a:gd name="T35" fmla="*/ 90 h 162"/>
                <a:gd name="T36" fmla="*/ 28 w 133"/>
                <a:gd name="T37" fmla="*/ 87 h 162"/>
                <a:gd name="T38" fmla="*/ 35 w 133"/>
                <a:gd name="T39" fmla="*/ 84 h 162"/>
                <a:gd name="T40" fmla="*/ 41 w 133"/>
                <a:gd name="T41" fmla="*/ 91 h 162"/>
                <a:gd name="T42" fmla="*/ 48 w 133"/>
                <a:gd name="T43" fmla="*/ 94 h 162"/>
                <a:gd name="T44" fmla="*/ 48 w 133"/>
                <a:gd name="T45" fmla="*/ 85 h 162"/>
                <a:gd name="T46" fmla="*/ 53 w 133"/>
                <a:gd name="T47" fmla="*/ 81 h 162"/>
                <a:gd name="T48" fmla="*/ 59 w 133"/>
                <a:gd name="T49" fmla="*/ 84 h 162"/>
                <a:gd name="T50" fmla="*/ 65 w 133"/>
                <a:gd name="T51" fmla="*/ 76 h 162"/>
                <a:gd name="T52" fmla="*/ 78 w 133"/>
                <a:gd name="T53" fmla="*/ 47 h 162"/>
                <a:gd name="T54" fmla="*/ 95 w 133"/>
                <a:gd name="T55" fmla="*/ 10 h 162"/>
                <a:gd name="T56" fmla="*/ 110 w 133"/>
                <a:gd name="T57" fmla="*/ 16 h 162"/>
                <a:gd name="T58" fmla="*/ 124 w 133"/>
                <a:gd name="T59" fmla="*/ 23 h 162"/>
                <a:gd name="T60" fmla="*/ 128 w 133"/>
                <a:gd name="T61" fmla="*/ 31 h 162"/>
                <a:gd name="T62" fmla="*/ 128 w 133"/>
                <a:gd name="T63" fmla="*/ 40 h 162"/>
                <a:gd name="T64" fmla="*/ 127 w 133"/>
                <a:gd name="T65" fmla="*/ 49 h 162"/>
                <a:gd name="T66" fmla="*/ 124 w 133"/>
                <a:gd name="T67" fmla="*/ 61 h 162"/>
                <a:gd name="T68" fmla="*/ 121 w 133"/>
                <a:gd name="T69" fmla="*/ 63 h 162"/>
                <a:gd name="T70" fmla="*/ 115 w 133"/>
                <a:gd name="T71" fmla="*/ 64 h 162"/>
                <a:gd name="T72" fmla="*/ 110 w 133"/>
                <a:gd name="T73" fmla="*/ 70 h 162"/>
                <a:gd name="T74" fmla="*/ 110 w 133"/>
                <a:gd name="T75" fmla="*/ 79 h 162"/>
                <a:gd name="T76" fmla="*/ 116 w 133"/>
                <a:gd name="T77" fmla="*/ 84 h 162"/>
                <a:gd name="T78" fmla="*/ 124 w 133"/>
                <a:gd name="T79" fmla="*/ 82 h 162"/>
                <a:gd name="T80" fmla="*/ 127 w 133"/>
                <a:gd name="T81" fmla="*/ 88 h 162"/>
                <a:gd name="T82" fmla="*/ 128 w 133"/>
                <a:gd name="T83" fmla="*/ 97 h 162"/>
                <a:gd name="T84" fmla="*/ 131 w 133"/>
                <a:gd name="T85" fmla="*/ 106 h 162"/>
                <a:gd name="T86" fmla="*/ 128 w 133"/>
                <a:gd name="T87" fmla="*/ 113 h 162"/>
                <a:gd name="T88" fmla="*/ 122 w 133"/>
                <a:gd name="T89" fmla="*/ 116 h 162"/>
                <a:gd name="T90" fmla="*/ 119 w 133"/>
                <a:gd name="T91" fmla="*/ 113 h 162"/>
                <a:gd name="T92" fmla="*/ 112 w 133"/>
                <a:gd name="T93" fmla="*/ 117 h 162"/>
                <a:gd name="T94" fmla="*/ 104 w 133"/>
                <a:gd name="T95" fmla="*/ 120 h 162"/>
                <a:gd name="T96" fmla="*/ 104 w 133"/>
                <a:gd name="T97" fmla="*/ 126 h 162"/>
                <a:gd name="T98" fmla="*/ 100 w 133"/>
                <a:gd name="T99" fmla="*/ 132 h 162"/>
                <a:gd name="T100" fmla="*/ 95 w 133"/>
                <a:gd name="T101" fmla="*/ 140 h 162"/>
                <a:gd name="T102" fmla="*/ 94 w 133"/>
                <a:gd name="T103" fmla="*/ 147 h 162"/>
                <a:gd name="T104" fmla="*/ 89 w 133"/>
                <a:gd name="T105" fmla="*/ 152 h 162"/>
                <a:gd name="T106" fmla="*/ 91 w 133"/>
                <a:gd name="T107" fmla="*/ 162 h 162"/>
                <a:gd name="T108" fmla="*/ 83 w 133"/>
                <a:gd name="T109" fmla="*/ 158 h 162"/>
                <a:gd name="T110" fmla="*/ 78 w 133"/>
                <a:gd name="T111" fmla="*/ 156 h 162"/>
                <a:gd name="T112" fmla="*/ 75 w 133"/>
                <a:gd name="T113" fmla="*/ 156 h 162"/>
                <a:gd name="T114" fmla="*/ 72 w 133"/>
                <a:gd name="T115" fmla="*/ 147 h 162"/>
                <a:gd name="T116" fmla="*/ 72 w 133"/>
                <a:gd name="T117" fmla="*/ 138 h 162"/>
                <a:gd name="T118" fmla="*/ 65 w 133"/>
                <a:gd name="T119" fmla="*/ 141 h 162"/>
                <a:gd name="T120" fmla="*/ 56 w 133"/>
                <a:gd name="T121" fmla="*/ 141 h 162"/>
                <a:gd name="T122" fmla="*/ 48 w 133"/>
                <a:gd name="T123" fmla="*/ 141 h 162"/>
                <a:gd name="T124" fmla="*/ 42 w 133"/>
                <a:gd name="T125" fmla="*/ 134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3" h="162">
                  <a:moveTo>
                    <a:pt x="41" y="132"/>
                  </a:moveTo>
                  <a:lnTo>
                    <a:pt x="41" y="134"/>
                  </a:lnTo>
                  <a:lnTo>
                    <a:pt x="41" y="135"/>
                  </a:lnTo>
                  <a:lnTo>
                    <a:pt x="39" y="137"/>
                  </a:lnTo>
                  <a:lnTo>
                    <a:pt x="39" y="138"/>
                  </a:lnTo>
                  <a:lnTo>
                    <a:pt x="39" y="140"/>
                  </a:lnTo>
                  <a:lnTo>
                    <a:pt x="39" y="141"/>
                  </a:lnTo>
                  <a:lnTo>
                    <a:pt x="38" y="141"/>
                  </a:lnTo>
                  <a:lnTo>
                    <a:pt x="38" y="140"/>
                  </a:lnTo>
                  <a:lnTo>
                    <a:pt x="38" y="141"/>
                  </a:lnTo>
                  <a:lnTo>
                    <a:pt x="36" y="141"/>
                  </a:lnTo>
                  <a:lnTo>
                    <a:pt x="35" y="141"/>
                  </a:lnTo>
                  <a:lnTo>
                    <a:pt x="35" y="143"/>
                  </a:lnTo>
                  <a:lnTo>
                    <a:pt x="35" y="144"/>
                  </a:lnTo>
                  <a:lnTo>
                    <a:pt x="33" y="144"/>
                  </a:lnTo>
                  <a:lnTo>
                    <a:pt x="33" y="143"/>
                  </a:lnTo>
                  <a:lnTo>
                    <a:pt x="32" y="143"/>
                  </a:lnTo>
                  <a:lnTo>
                    <a:pt x="30" y="143"/>
                  </a:lnTo>
                  <a:lnTo>
                    <a:pt x="30" y="141"/>
                  </a:lnTo>
                  <a:lnTo>
                    <a:pt x="28" y="141"/>
                  </a:lnTo>
                  <a:lnTo>
                    <a:pt x="27" y="141"/>
                  </a:lnTo>
                  <a:lnTo>
                    <a:pt x="25" y="141"/>
                  </a:lnTo>
                  <a:lnTo>
                    <a:pt x="25" y="140"/>
                  </a:lnTo>
                  <a:lnTo>
                    <a:pt x="25" y="141"/>
                  </a:lnTo>
                  <a:lnTo>
                    <a:pt x="24" y="141"/>
                  </a:lnTo>
                  <a:lnTo>
                    <a:pt x="24" y="143"/>
                  </a:lnTo>
                  <a:lnTo>
                    <a:pt x="22" y="143"/>
                  </a:lnTo>
                  <a:lnTo>
                    <a:pt x="21" y="143"/>
                  </a:lnTo>
                  <a:lnTo>
                    <a:pt x="19" y="143"/>
                  </a:lnTo>
                  <a:lnTo>
                    <a:pt x="21" y="143"/>
                  </a:lnTo>
                  <a:lnTo>
                    <a:pt x="19" y="143"/>
                  </a:lnTo>
                  <a:lnTo>
                    <a:pt x="19" y="144"/>
                  </a:lnTo>
                  <a:lnTo>
                    <a:pt x="18" y="144"/>
                  </a:lnTo>
                  <a:lnTo>
                    <a:pt x="19" y="144"/>
                  </a:lnTo>
                  <a:lnTo>
                    <a:pt x="18" y="144"/>
                  </a:lnTo>
                  <a:lnTo>
                    <a:pt x="19" y="146"/>
                  </a:lnTo>
                  <a:lnTo>
                    <a:pt x="19" y="147"/>
                  </a:lnTo>
                  <a:lnTo>
                    <a:pt x="18" y="147"/>
                  </a:lnTo>
                  <a:lnTo>
                    <a:pt x="18" y="149"/>
                  </a:lnTo>
                  <a:lnTo>
                    <a:pt x="19" y="149"/>
                  </a:lnTo>
                  <a:lnTo>
                    <a:pt x="19" y="150"/>
                  </a:lnTo>
                  <a:lnTo>
                    <a:pt x="18" y="150"/>
                  </a:lnTo>
                  <a:lnTo>
                    <a:pt x="18" y="152"/>
                  </a:lnTo>
                  <a:lnTo>
                    <a:pt x="16" y="152"/>
                  </a:lnTo>
                  <a:lnTo>
                    <a:pt x="16" y="153"/>
                  </a:lnTo>
                  <a:lnTo>
                    <a:pt x="16" y="155"/>
                  </a:lnTo>
                  <a:lnTo>
                    <a:pt x="15" y="155"/>
                  </a:lnTo>
                  <a:lnTo>
                    <a:pt x="15" y="156"/>
                  </a:lnTo>
                  <a:lnTo>
                    <a:pt x="13" y="156"/>
                  </a:lnTo>
                  <a:lnTo>
                    <a:pt x="12" y="155"/>
                  </a:lnTo>
                  <a:lnTo>
                    <a:pt x="12" y="156"/>
                  </a:lnTo>
                  <a:lnTo>
                    <a:pt x="12" y="155"/>
                  </a:lnTo>
                  <a:lnTo>
                    <a:pt x="12" y="153"/>
                  </a:lnTo>
                  <a:lnTo>
                    <a:pt x="10" y="153"/>
                  </a:lnTo>
                  <a:lnTo>
                    <a:pt x="9" y="153"/>
                  </a:lnTo>
                  <a:lnTo>
                    <a:pt x="7" y="153"/>
                  </a:lnTo>
                  <a:lnTo>
                    <a:pt x="7" y="155"/>
                  </a:lnTo>
                  <a:lnTo>
                    <a:pt x="7" y="156"/>
                  </a:lnTo>
                  <a:lnTo>
                    <a:pt x="7" y="155"/>
                  </a:lnTo>
                  <a:lnTo>
                    <a:pt x="4" y="156"/>
                  </a:lnTo>
                  <a:lnTo>
                    <a:pt x="3" y="156"/>
                  </a:lnTo>
                  <a:lnTo>
                    <a:pt x="3" y="155"/>
                  </a:lnTo>
                  <a:lnTo>
                    <a:pt x="3" y="153"/>
                  </a:lnTo>
                  <a:lnTo>
                    <a:pt x="3" y="152"/>
                  </a:lnTo>
                  <a:lnTo>
                    <a:pt x="1" y="152"/>
                  </a:lnTo>
                  <a:lnTo>
                    <a:pt x="1" y="150"/>
                  </a:lnTo>
                  <a:lnTo>
                    <a:pt x="3" y="150"/>
                  </a:lnTo>
                  <a:lnTo>
                    <a:pt x="1" y="150"/>
                  </a:lnTo>
                  <a:lnTo>
                    <a:pt x="1" y="149"/>
                  </a:lnTo>
                  <a:lnTo>
                    <a:pt x="1" y="147"/>
                  </a:lnTo>
                  <a:lnTo>
                    <a:pt x="3" y="147"/>
                  </a:lnTo>
                  <a:lnTo>
                    <a:pt x="1" y="147"/>
                  </a:lnTo>
                  <a:lnTo>
                    <a:pt x="3" y="147"/>
                  </a:lnTo>
                  <a:lnTo>
                    <a:pt x="1" y="147"/>
                  </a:lnTo>
                  <a:lnTo>
                    <a:pt x="1" y="146"/>
                  </a:lnTo>
                  <a:lnTo>
                    <a:pt x="1" y="144"/>
                  </a:lnTo>
                  <a:lnTo>
                    <a:pt x="1" y="14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1" y="141"/>
                  </a:lnTo>
                  <a:lnTo>
                    <a:pt x="1" y="140"/>
                  </a:lnTo>
                  <a:lnTo>
                    <a:pt x="1" y="138"/>
                  </a:lnTo>
                  <a:lnTo>
                    <a:pt x="3" y="140"/>
                  </a:lnTo>
                  <a:lnTo>
                    <a:pt x="3" y="138"/>
                  </a:lnTo>
                  <a:lnTo>
                    <a:pt x="3" y="137"/>
                  </a:lnTo>
                  <a:lnTo>
                    <a:pt x="4" y="137"/>
                  </a:lnTo>
                  <a:lnTo>
                    <a:pt x="6" y="137"/>
                  </a:lnTo>
                  <a:lnTo>
                    <a:pt x="7" y="134"/>
                  </a:lnTo>
                  <a:lnTo>
                    <a:pt x="7" y="132"/>
                  </a:lnTo>
                  <a:lnTo>
                    <a:pt x="7" y="131"/>
                  </a:lnTo>
                  <a:lnTo>
                    <a:pt x="9" y="131"/>
                  </a:lnTo>
                  <a:lnTo>
                    <a:pt x="9" y="129"/>
                  </a:lnTo>
                  <a:lnTo>
                    <a:pt x="9" y="128"/>
                  </a:lnTo>
                  <a:lnTo>
                    <a:pt x="9" y="126"/>
                  </a:lnTo>
                  <a:lnTo>
                    <a:pt x="9" y="125"/>
                  </a:lnTo>
                  <a:lnTo>
                    <a:pt x="9" y="123"/>
                  </a:lnTo>
                  <a:lnTo>
                    <a:pt x="7" y="122"/>
                  </a:lnTo>
                  <a:lnTo>
                    <a:pt x="6" y="120"/>
                  </a:lnTo>
                  <a:lnTo>
                    <a:pt x="4" y="119"/>
                  </a:lnTo>
                  <a:lnTo>
                    <a:pt x="6" y="119"/>
                  </a:lnTo>
                  <a:lnTo>
                    <a:pt x="7" y="119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9" y="116"/>
                  </a:lnTo>
                  <a:lnTo>
                    <a:pt x="7" y="116"/>
                  </a:lnTo>
                  <a:lnTo>
                    <a:pt x="7" y="114"/>
                  </a:lnTo>
                  <a:lnTo>
                    <a:pt x="7" y="113"/>
                  </a:lnTo>
                  <a:lnTo>
                    <a:pt x="9" y="113"/>
                  </a:lnTo>
                  <a:lnTo>
                    <a:pt x="9" y="111"/>
                  </a:lnTo>
                  <a:lnTo>
                    <a:pt x="9" y="109"/>
                  </a:lnTo>
                  <a:lnTo>
                    <a:pt x="10" y="109"/>
                  </a:lnTo>
                  <a:lnTo>
                    <a:pt x="10" y="108"/>
                  </a:lnTo>
                  <a:lnTo>
                    <a:pt x="10" y="106"/>
                  </a:lnTo>
                  <a:lnTo>
                    <a:pt x="12" y="106"/>
                  </a:lnTo>
                  <a:lnTo>
                    <a:pt x="12" y="105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2" y="102"/>
                  </a:lnTo>
                  <a:lnTo>
                    <a:pt x="13" y="102"/>
                  </a:lnTo>
                  <a:lnTo>
                    <a:pt x="13" y="100"/>
                  </a:lnTo>
                  <a:lnTo>
                    <a:pt x="12" y="100"/>
                  </a:lnTo>
                  <a:lnTo>
                    <a:pt x="12" y="99"/>
                  </a:lnTo>
                  <a:lnTo>
                    <a:pt x="12" y="97"/>
                  </a:lnTo>
                  <a:lnTo>
                    <a:pt x="12" y="96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2" y="93"/>
                  </a:lnTo>
                  <a:lnTo>
                    <a:pt x="12" y="91"/>
                  </a:lnTo>
                  <a:lnTo>
                    <a:pt x="12" y="90"/>
                  </a:lnTo>
                  <a:lnTo>
                    <a:pt x="12" y="88"/>
                  </a:lnTo>
                  <a:lnTo>
                    <a:pt x="12" y="87"/>
                  </a:lnTo>
                  <a:lnTo>
                    <a:pt x="12" y="85"/>
                  </a:lnTo>
                  <a:lnTo>
                    <a:pt x="10" y="85"/>
                  </a:lnTo>
                  <a:lnTo>
                    <a:pt x="12" y="85"/>
                  </a:lnTo>
                  <a:lnTo>
                    <a:pt x="13" y="85"/>
                  </a:lnTo>
                  <a:lnTo>
                    <a:pt x="15" y="85"/>
                  </a:lnTo>
                  <a:lnTo>
                    <a:pt x="16" y="85"/>
                  </a:lnTo>
                  <a:lnTo>
                    <a:pt x="18" y="85"/>
                  </a:lnTo>
                  <a:lnTo>
                    <a:pt x="18" y="87"/>
                  </a:lnTo>
                  <a:lnTo>
                    <a:pt x="19" y="87"/>
                  </a:lnTo>
                  <a:lnTo>
                    <a:pt x="19" y="88"/>
                  </a:lnTo>
                  <a:lnTo>
                    <a:pt x="21" y="90"/>
                  </a:lnTo>
                  <a:lnTo>
                    <a:pt x="21" y="88"/>
                  </a:lnTo>
                  <a:lnTo>
                    <a:pt x="22" y="88"/>
                  </a:lnTo>
                  <a:lnTo>
                    <a:pt x="24" y="88"/>
                  </a:lnTo>
                  <a:lnTo>
                    <a:pt x="25" y="88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8" y="88"/>
                  </a:lnTo>
                  <a:lnTo>
                    <a:pt x="28" y="87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30" y="85"/>
                  </a:lnTo>
                  <a:lnTo>
                    <a:pt x="32" y="87"/>
                  </a:lnTo>
                  <a:lnTo>
                    <a:pt x="33" y="87"/>
                  </a:lnTo>
                  <a:lnTo>
                    <a:pt x="33" y="85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6" y="82"/>
                  </a:lnTo>
                  <a:lnTo>
                    <a:pt x="38" y="84"/>
                  </a:lnTo>
                  <a:lnTo>
                    <a:pt x="39" y="85"/>
                  </a:lnTo>
                  <a:lnTo>
                    <a:pt x="39" y="87"/>
                  </a:lnTo>
                  <a:lnTo>
                    <a:pt x="39" y="88"/>
                  </a:lnTo>
                  <a:lnTo>
                    <a:pt x="41" y="88"/>
                  </a:lnTo>
                  <a:lnTo>
                    <a:pt x="41" y="90"/>
                  </a:lnTo>
                  <a:lnTo>
                    <a:pt x="41" y="91"/>
                  </a:lnTo>
                  <a:lnTo>
                    <a:pt x="42" y="91"/>
                  </a:lnTo>
                  <a:lnTo>
                    <a:pt x="42" y="93"/>
                  </a:lnTo>
                  <a:lnTo>
                    <a:pt x="42" y="94"/>
                  </a:lnTo>
                  <a:lnTo>
                    <a:pt x="44" y="94"/>
                  </a:lnTo>
                  <a:lnTo>
                    <a:pt x="45" y="96"/>
                  </a:lnTo>
                  <a:lnTo>
                    <a:pt x="47" y="96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48" y="93"/>
                  </a:lnTo>
                  <a:lnTo>
                    <a:pt x="48" y="9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7"/>
                  </a:lnTo>
                  <a:lnTo>
                    <a:pt x="48" y="85"/>
                  </a:lnTo>
                  <a:lnTo>
                    <a:pt x="48" y="84"/>
                  </a:lnTo>
                  <a:lnTo>
                    <a:pt x="48" y="85"/>
                  </a:lnTo>
                  <a:lnTo>
                    <a:pt x="48" y="84"/>
                  </a:lnTo>
                  <a:lnTo>
                    <a:pt x="50" y="84"/>
                  </a:lnTo>
                  <a:lnTo>
                    <a:pt x="50" y="85"/>
                  </a:lnTo>
                  <a:lnTo>
                    <a:pt x="50" y="84"/>
                  </a:lnTo>
                  <a:lnTo>
                    <a:pt x="50" y="82"/>
                  </a:lnTo>
                  <a:lnTo>
                    <a:pt x="51" y="82"/>
                  </a:lnTo>
                  <a:lnTo>
                    <a:pt x="53" y="82"/>
                  </a:lnTo>
                  <a:lnTo>
                    <a:pt x="53" y="81"/>
                  </a:lnTo>
                  <a:lnTo>
                    <a:pt x="54" y="81"/>
                  </a:lnTo>
                  <a:lnTo>
                    <a:pt x="54" y="82"/>
                  </a:lnTo>
                  <a:lnTo>
                    <a:pt x="56" y="82"/>
                  </a:lnTo>
                  <a:lnTo>
                    <a:pt x="56" y="84"/>
                  </a:lnTo>
                  <a:lnTo>
                    <a:pt x="57" y="84"/>
                  </a:lnTo>
                  <a:lnTo>
                    <a:pt x="59" y="84"/>
                  </a:lnTo>
                  <a:lnTo>
                    <a:pt x="59" y="82"/>
                  </a:lnTo>
                  <a:lnTo>
                    <a:pt x="59" y="84"/>
                  </a:lnTo>
                  <a:lnTo>
                    <a:pt x="60" y="84"/>
                  </a:lnTo>
                  <a:lnTo>
                    <a:pt x="60" y="82"/>
                  </a:lnTo>
                  <a:lnTo>
                    <a:pt x="60" y="81"/>
                  </a:lnTo>
                  <a:lnTo>
                    <a:pt x="60" y="79"/>
                  </a:lnTo>
                  <a:lnTo>
                    <a:pt x="62" y="79"/>
                  </a:lnTo>
                  <a:lnTo>
                    <a:pt x="62" y="78"/>
                  </a:lnTo>
                  <a:lnTo>
                    <a:pt x="63" y="78"/>
                  </a:lnTo>
                  <a:lnTo>
                    <a:pt x="65" y="76"/>
                  </a:lnTo>
                  <a:lnTo>
                    <a:pt x="71" y="73"/>
                  </a:lnTo>
                  <a:lnTo>
                    <a:pt x="74" y="73"/>
                  </a:lnTo>
                  <a:lnTo>
                    <a:pt x="75" y="69"/>
                  </a:lnTo>
                  <a:lnTo>
                    <a:pt x="75" y="67"/>
                  </a:lnTo>
                  <a:lnTo>
                    <a:pt x="75" y="64"/>
                  </a:lnTo>
                  <a:lnTo>
                    <a:pt x="77" y="58"/>
                  </a:lnTo>
                  <a:lnTo>
                    <a:pt x="77" y="52"/>
                  </a:lnTo>
                  <a:lnTo>
                    <a:pt x="78" y="47"/>
                  </a:lnTo>
                  <a:lnTo>
                    <a:pt x="78" y="41"/>
                  </a:lnTo>
                  <a:lnTo>
                    <a:pt x="80" y="40"/>
                  </a:lnTo>
                  <a:lnTo>
                    <a:pt x="81" y="37"/>
                  </a:lnTo>
                  <a:lnTo>
                    <a:pt x="83" y="31"/>
                  </a:lnTo>
                  <a:lnTo>
                    <a:pt x="86" y="26"/>
                  </a:lnTo>
                  <a:lnTo>
                    <a:pt x="87" y="20"/>
                  </a:lnTo>
                  <a:lnTo>
                    <a:pt x="91" y="16"/>
                  </a:lnTo>
                  <a:lnTo>
                    <a:pt x="95" y="10"/>
                  </a:lnTo>
                  <a:lnTo>
                    <a:pt x="100" y="5"/>
                  </a:lnTo>
                  <a:lnTo>
                    <a:pt x="103" y="2"/>
                  </a:lnTo>
                  <a:lnTo>
                    <a:pt x="104" y="0"/>
                  </a:lnTo>
                  <a:lnTo>
                    <a:pt x="106" y="5"/>
                  </a:lnTo>
                  <a:lnTo>
                    <a:pt x="107" y="8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0" y="16"/>
                  </a:lnTo>
                  <a:lnTo>
                    <a:pt x="119" y="20"/>
                  </a:lnTo>
                  <a:lnTo>
                    <a:pt x="119" y="22"/>
                  </a:lnTo>
                  <a:lnTo>
                    <a:pt x="121" y="22"/>
                  </a:lnTo>
                  <a:lnTo>
                    <a:pt x="121" y="23"/>
                  </a:lnTo>
                  <a:lnTo>
                    <a:pt x="122" y="23"/>
                  </a:lnTo>
                  <a:lnTo>
                    <a:pt x="122" y="22"/>
                  </a:lnTo>
                  <a:lnTo>
                    <a:pt x="124" y="22"/>
                  </a:lnTo>
                  <a:lnTo>
                    <a:pt x="124" y="23"/>
                  </a:lnTo>
                  <a:lnTo>
                    <a:pt x="125" y="23"/>
                  </a:lnTo>
                  <a:lnTo>
                    <a:pt x="127" y="23"/>
                  </a:lnTo>
                  <a:lnTo>
                    <a:pt x="127" y="25"/>
                  </a:lnTo>
                  <a:lnTo>
                    <a:pt x="127" y="26"/>
                  </a:lnTo>
                  <a:lnTo>
                    <a:pt x="127" y="28"/>
                  </a:lnTo>
                  <a:lnTo>
                    <a:pt x="128" y="28"/>
                  </a:lnTo>
                  <a:lnTo>
                    <a:pt x="128" y="29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8" y="34"/>
                  </a:lnTo>
                  <a:lnTo>
                    <a:pt x="130" y="34"/>
                  </a:lnTo>
                  <a:lnTo>
                    <a:pt x="130" y="35"/>
                  </a:lnTo>
                  <a:lnTo>
                    <a:pt x="130" y="37"/>
                  </a:lnTo>
                  <a:lnTo>
                    <a:pt x="128" y="37"/>
                  </a:lnTo>
                  <a:lnTo>
                    <a:pt x="128" y="38"/>
                  </a:lnTo>
                  <a:lnTo>
                    <a:pt x="128" y="40"/>
                  </a:lnTo>
                  <a:lnTo>
                    <a:pt x="128" y="41"/>
                  </a:lnTo>
                  <a:lnTo>
                    <a:pt x="130" y="43"/>
                  </a:lnTo>
                  <a:lnTo>
                    <a:pt x="130" y="44"/>
                  </a:lnTo>
                  <a:lnTo>
                    <a:pt x="130" y="46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128" y="49"/>
                  </a:lnTo>
                  <a:lnTo>
                    <a:pt x="127" y="49"/>
                  </a:lnTo>
                  <a:lnTo>
                    <a:pt x="125" y="50"/>
                  </a:lnTo>
                  <a:lnTo>
                    <a:pt x="124" y="52"/>
                  </a:lnTo>
                  <a:lnTo>
                    <a:pt x="124" y="53"/>
                  </a:lnTo>
                  <a:lnTo>
                    <a:pt x="124" y="55"/>
                  </a:lnTo>
                  <a:lnTo>
                    <a:pt x="124" y="56"/>
                  </a:lnTo>
                  <a:lnTo>
                    <a:pt x="124" y="58"/>
                  </a:lnTo>
                  <a:lnTo>
                    <a:pt x="124" y="60"/>
                  </a:lnTo>
                  <a:lnTo>
                    <a:pt x="124" y="61"/>
                  </a:lnTo>
                  <a:lnTo>
                    <a:pt x="124" y="63"/>
                  </a:lnTo>
                  <a:lnTo>
                    <a:pt x="125" y="63"/>
                  </a:lnTo>
                  <a:lnTo>
                    <a:pt x="124" y="63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2" y="63"/>
                  </a:lnTo>
                  <a:lnTo>
                    <a:pt x="121" y="61"/>
                  </a:lnTo>
                  <a:lnTo>
                    <a:pt x="121" y="63"/>
                  </a:lnTo>
                  <a:lnTo>
                    <a:pt x="121" y="61"/>
                  </a:lnTo>
                  <a:lnTo>
                    <a:pt x="121" y="63"/>
                  </a:lnTo>
                  <a:lnTo>
                    <a:pt x="119" y="63"/>
                  </a:lnTo>
                  <a:lnTo>
                    <a:pt x="119" y="64"/>
                  </a:lnTo>
                  <a:lnTo>
                    <a:pt x="118" y="64"/>
                  </a:lnTo>
                  <a:lnTo>
                    <a:pt x="116" y="64"/>
                  </a:lnTo>
                  <a:lnTo>
                    <a:pt x="115" y="63"/>
                  </a:lnTo>
                  <a:lnTo>
                    <a:pt x="115" y="64"/>
                  </a:lnTo>
                  <a:lnTo>
                    <a:pt x="113" y="64"/>
                  </a:lnTo>
                  <a:lnTo>
                    <a:pt x="113" y="66"/>
                  </a:lnTo>
                  <a:lnTo>
                    <a:pt x="112" y="67"/>
                  </a:lnTo>
                  <a:lnTo>
                    <a:pt x="112" y="69"/>
                  </a:lnTo>
                  <a:lnTo>
                    <a:pt x="110" y="69"/>
                  </a:lnTo>
                  <a:lnTo>
                    <a:pt x="112" y="69"/>
                  </a:lnTo>
                  <a:lnTo>
                    <a:pt x="110" y="69"/>
                  </a:lnTo>
                  <a:lnTo>
                    <a:pt x="110" y="70"/>
                  </a:lnTo>
                  <a:lnTo>
                    <a:pt x="110" y="72"/>
                  </a:lnTo>
                  <a:lnTo>
                    <a:pt x="110" y="70"/>
                  </a:lnTo>
                  <a:lnTo>
                    <a:pt x="110" y="72"/>
                  </a:lnTo>
                  <a:lnTo>
                    <a:pt x="110" y="73"/>
                  </a:lnTo>
                  <a:lnTo>
                    <a:pt x="110" y="75"/>
                  </a:lnTo>
                  <a:lnTo>
                    <a:pt x="110" y="76"/>
                  </a:lnTo>
                  <a:lnTo>
                    <a:pt x="110" y="78"/>
                  </a:lnTo>
                  <a:lnTo>
                    <a:pt x="110" y="79"/>
                  </a:lnTo>
                  <a:lnTo>
                    <a:pt x="110" y="81"/>
                  </a:lnTo>
                  <a:lnTo>
                    <a:pt x="112" y="82"/>
                  </a:lnTo>
                  <a:lnTo>
                    <a:pt x="112" y="84"/>
                  </a:lnTo>
                  <a:lnTo>
                    <a:pt x="112" y="85"/>
                  </a:lnTo>
                  <a:lnTo>
                    <a:pt x="113" y="85"/>
                  </a:lnTo>
                  <a:lnTo>
                    <a:pt x="115" y="85"/>
                  </a:lnTo>
                  <a:lnTo>
                    <a:pt x="115" y="84"/>
                  </a:lnTo>
                  <a:lnTo>
                    <a:pt x="116" y="84"/>
                  </a:lnTo>
                  <a:lnTo>
                    <a:pt x="116" y="82"/>
                  </a:lnTo>
                  <a:lnTo>
                    <a:pt x="118" y="82"/>
                  </a:lnTo>
                  <a:lnTo>
                    <a:pt x="118" y="81"/>
                  </a:lnTo>
                  <a:lnTo>
                    <a:pt x="119" y="81"/>
                  </a:lnTo>
                  <a:lnTo>
                    <a:pt x="121" y="81"/>
                  </a:lnTo>
                  <a:lnTo>
                    <a:pt x="122" y="81"/>
                  </a:lnTo>
                  <a:lnTo>
                    <a:pt x="122" y="82"/>
                  </a:lnTo>
                  <a:lnTo>
                    <a:pt x="124" y="82"/>
                  </a:lnTo>
                  <a:lnTo>
                    <a:pt x="125" y="82"/>
                  </a:lnTo>
                  <a:lnTo>
                    <a:pt x="124" y="82"/>
                  </a:lnTo>
                  <a:lnTo>
                    <a:pt x="124" y="84"/>
                  </a:lnTo>
                  <a:lnTo>
                    <a:pt x="125" y="84"/>
                  </a:lnTo>
                  <a:lnTo>
                    <a:pt x="125" y="85"/>
                  </a:lnTo>
                  <a:lnTo>
                    <a:pt x="127" y="85"/>
                  </a:lnTo>
                  <a:lnTo>
                    <a:pt x="127" y="87"/>
                  </a:lnTo>
                  <a:lnTo>
                    <a:pt x="127" y="88"/>
                  </a:lnTo>
                  <a:lnTo>
                    <a:pt x="125" y="90"/>
                  </a:lnTo>
                  <a:lnTo>
                    <a:pt x="127" y="90"/>
                  </a:lnTo>
                  <a:lnTo>
                    <a:pt x="127" y="91"/>
                  </a:lnTo>
                  <a:lnTo>
                    <a:pt x="128" y="91"/>
                  </a:lnTo>
                  <a:lnTo>
                    <a:pt x="128" y="93"/>
                  </a:lnTo>
                  <a:lnTo>
                    <a:pt x="128" y="94"/>
                  </a:lnTo>
                  <a:lnTo>
                    <a:pt x="128" y="96"/>
                  </a:lnTo>
                  <a:lnTo>
                    <a:pt x="128" y="97"/>
                  </a:lnTo>
                  <a:lnTo>
                    <a:pt x="128" y="99"/>
                  </a:lnTo>
                  <a:lnTo>
                    <a:pt x="130" y="99"/>
                  </a:lnTo>
                  <a:lnTo>
                    <a:pt x="130" y="100"/>
                  </a:lnTo>
                  <a:lnTo>
                    <a:pt x="130" y="102"/>
                  </a:lnTo>
                  <a:lnTo>
                    <a:pt x="130" y="103"/>
                  </a:lnTo>
                  <a:lnTo>
                    <a:pt x="131" y="103"/>
                  </a:lnTo>
                  <a:lnTo>
                    <a:pt x="131" y="105"/>
                  </a:lnTo>
                  <a:lnTo>
                    <a:pt x="131" y="106"/>
                  </a:lnTo>
                  <a:lnTo>
                    <a:pt x="130" y="108"/>
                  </a:lnTo>
                  <a:lnTo>
                    <a:pt x="131" y="108"/>
                  </a:lnTo>
                  <a:lnTo>
                    <a:pt x="133" y="109"/>
                  </a:lnTo>
                  <a:lnTo>
                    <a:pt x="133" y="111"/>
                  </a:lnTo>
                  <a:lnTo>
                    <a:pt x="131" y="111"/>
                  </a:lnTo>
                  <a:lnTo>
                    <a:pt x="130" y="111"/>
                  </a:lnTo>
                  <a:lnTo>
                    <a:pt x="130" y="113"/>
                  </a:lnTo>
                  <a:lnTo>
                    <a:pt x="128" y="113"/>
                  </a:lnTo>
                  <a:lnTo>
                    <a:pt x="128" y="111"/>
                  </a:lnTo>
                  <a:lnTo>
                    <a:pt x="128" y="113"/>
                  </a:lnTo>
                  <a:lnTo>
                    <a:pt x="127" y="113"/>
                  </a:lnTo>
                  <a:lnTo>
                    <a:pt x="127" y="114"/>
                  </a:lnTo>
                  <a:lnTo>
                    <a:pt x="125" y="114"/>
                  </a:lnTo>
                  <a:lnTo>
                    <a:pt x="124" y="114"/>
                  </a:lnTo>
                  <a:lnTo>
                    <a:pt x="122" y="114"/>
                  </a:lnTo>
                  <a:lnTo>
                    <a:pt x="122" y="116"/>
                  </a:lnTo>
                  <a:lnTo>
                    <a:pt x="122" y="114"/>
                  </a:lnTo>
                  <a:lnTo>
                    <a:pt x="122" y="113"/>
                  </a:lnTo>
                  <a:lnTo>
                    <a:pt x="121" y="113"/>
                  </a:lnTo>
                  <a:lnTo>
                    <a:pt x="121" y="114"/>
                  </a:lnTo>
                  <a:lnTo>
                    <a:pt x="119" y="114"/>
                  </a:lnTo>
                  <a:lnTo>
                    <a:pt x="119" y="113"/>
                  </a:lnTo>
                  <a:lnTo>
                    <a:pt x="118" y="113"/>
                  </a:lnTo>
                  <a:lnTo>
                    <a:pt x="119" y="113"/>
                  </a:lnTo>
                  <a:lnTo>
                    <a:pt x="118" y="113"/>
                  </a:lnTo>
                  <a:lnTo>
                    <a:pt x="116" y="113"/>
                  </a:lnTo>
                  <a:lnTo>
                    <a:pt x="115" y="113"/>
                  </a:lnTo>
                  <a:lnTo>
                    <a:pt x="115" y="114"/>
                  </a:lnTo>
                  <a:lnTo>
                    <a:pt x="113" y="114"/>
                  </a:lnTo>
                  <a:lnTo>
                    <a:pt x="113" y="116"/>
                  </a:lnTo>
                  <a:lnTo>
                    <a:pt x="113" y="117"/>
                  </a:lnTo>
                  <a:lnTo>
                    <a:pt x="112" y="117"/>
                  </a:lnTo>
                  <a:lnTo>
                    <a:pt x="110" y="117"/>
                  </a:lnTo>
                  <a:lnTo>
                    <a:pt x="109" y="117"/>
                  </a:lnTo>
                  <a:lnTo>
                    <a:pt x="109" y="116"/>
                  </a:lnTo>
                  <a:lnTo>
                    <a:pt x="107" y="116"/>
                  </a:lnTo>
                  <a:lnTo>
                    <a:pt x="106" y="117"/>
                  </a:lnTo>
                  <a:lnTo>
                    <a:pt x="104" y="117"/>
                  </a:lnTo>
                  <a:lnTo>
                    <a:pt x="104" y="119"/>
                  </a:lnTo>
                  <a:lnTo>
                    <a:pt x="104" y="120"/>
                  </a:lnTo>
                  <a:lnTo>
                    <a:pt x="106" y="120"/>
                  </a:lnTo>
                  <a:lnTo>
                    <a:pt x="106" y="122"/>
                  </a:lnTo>
                  <a:lnTo>
                    <a:pt x="104" y="122"/>
                  </a:lnTo>
                  <a:lnTo>
                    <a:pt x="104" y="123"/>
                  </a:lnTo>
                  <a:lnTo>
                    <a:pt x="106" y="123"/>
                  </a:lnTo>
                  <a:lnTo>
                    <a:pt x="106" y="125"/>
                  </a:lnTo>
                  <a:lnTo>
                    <a:pt x="104" y="125"/>
                  </a:lnTo>
                  <a:lnTo>
                    <a:pt x="104" y="126"/>
                  </a:lnTo>
                  <a:lnTo>
                    <a:pt x="103" y="128"/>
                  </a:lnTo>
                  <a:lnTo>
                    <a:pt x="101" y="128"/>
                  </a:lnTo>
                  <a:lnTo>
                    <a:pt x="101" y="129"/>
                  </a:lnTo>
                  <a:lnTo>
                    <a:pt x="101" y="131"/>
                  </a:lnTo>
                  <a:lnTo>
                    <a:pt x="103" y="131"/>
                  </a:lnTo>
                  <a:lnTo>
                    <a:pt x="103" y="132"/>
                  </a:lnTo>
                  <a:lnTo>
                    <a:pt x="101" y="132"/>
                  </a:lnTo>
                  <a:lnTo>
                    <a:pt x="100" y="132"/>
                  </a:lnTo>
                  <a:lnTo>
                    <a:pt x="98" y="132"/>
                  </a:lnTo>
                  <a:lnTo>
                    <a:pt x="98" y="134"/>
                  </a:lnTo>
                  <a:lnTo>
                    <a:pt x="98" y="135"/>
                  </a:lnTo>
                  <a:lnTo>
                    <a:pt x="97" y="135"/>
                  </a:lnTo>
                  <a:lnTo>
                    <a:pt x="97" y="137"/>
                  </a:lnTo>
                  <a:lnTo>
                    <a:pt x="97" y="138"/>
                  </a:lnTo>
                  <a:lnTo>
                    <a:pt x="95" y="138"/>
                  </a:lnTo>
                  <a:lnTo>
                    <a:pt x="95" y="140"/>
                  </a:lnTo>
                  <a:lnTo>
                    <a:pt x="94" y="140"/>
                  </a:lnTo>
                  <a:lnTo>
                    <a:pt x="94" y="141"/>
                  </a:lnTo>
                  <a:lnTo>
                    <a:pt x="94" y="143"/>
                  </a:lnTo>
                  <a:lnTo>
                    <a:pt x="94" y="144"/>
                  </a:lnTo>
                  <a:lnTo>
                    <a:pt x="95" y="144"/>
                  </a:lnTo>
                  <a:lnTo>
                    <a:pt x="95" y="146"/>
                  </a:lnTo>
                  <a:lnTo>
                    <a:pt x="95" y="147"/>
                  </a:lnTo>
                  <a:lnTo>
                    <a:pt x="94" y="147"/>
                  </a:lnTo>
                  <a:lnTo>
                    <a:pt x="94" y="149"/>
                  </a:lnTo>
                  <a:lnTo>
                    <a:pt x="92" y="149"/>
                  </a:lnTo>
                  <a:lnTo>
                    <a:pt x="91" y="149"/>
                  </a:lnTo>
                  <a:lnTo>
                    <a:pt x="89" y="149"/>
                  </a:lnTo>
                  <a:lnTo>
                    <a:pt x="89" y="150"/>
                  </a:lnTo>
                  <a:lnTo>
                    <a:pt x="91" y="150"/>
                  </a:lnTo>
                  <a:lnTo>
                    <a:pt x="91" y="152"/>
                  </a:lnTo>
                  <a:lnTo>
                    <a:pt x="89" y="152"/>
                  </a:lnTo>
                  <a:lnTo>
                    <a:pt x="91" y="152"/>
                  </a:lnTo>
                  <a:lnTo>
                    <a:pt x="91" y="153"/>
                  </a:lnTo>
                  <a:lnTo>
                    <a:pt x="91" y="155"/>
                  </a:lnTo>
                  <a:lnTo>
                    <a:pt x="91" y="156"/>
                  </a:lnTo>
                  <a:lnTo>
                    <a:pt x="91" y="158"/>
                  </a:lnTo>
                  <a:lnTo>
                    <a:pt x="91" y="159"/>
                  </a:lnTo>
                  <a:lnTo>
                    <a:pt x="91" y="161"/>
                  </a:lnTo>
                  <a:lnTo>
                    <a:pt x="91" y="162"/>
                  </a:lnTo>
                  <a:lnTo>
                    <a:pt x="89" y="162"/>
                  </a:lnTo>
                  <a:lnTo>
                    <a:pt x="87" y="162"/>
                  </a:lnTo>
                  <a:lnTo>
                    <a:pt x="86" y="162"/>
                  </a:lnTo>
                  <a:lnTo>
                    <a:pt x="86" y="161"/>
                  </a:lnTo>
                  <a:lnTo>
                    <a:pt x="84" y="161"/>
                  </a:lnTo>
                  <a:lnTo>
                    <a:pt x="84" y="159"/>
                  </a:lnTo>
                  <a:lnTo>
                    <a:pt x="84" y="158"/>
                  </a:lnTo>
                  <a:lnTo>
                    <a:pt x="83" y="158"/>
                  </a:lnTo>
                  <a:lnTo>
                    <a:pt x="83" y="159"/>
                  </a:lnTo>
                  <a:lnTo>
                    <a:pt x="83" y="158"/>
                  </a:lnTo>
                  <a:lnTo>
                    <a:pt x="81" y="158"/>
                  </a:lnTo>
                  <a:lnTo>
                    <a:pt x="81" y="156"/>
                  </a:lnTo>
                  <a:lnTo>
                    <a:pt x="80" y="156"/>
                  </a:lnTo>
                  <a:lnTo>
                    <a:pt x="80" y="158"/>
                  </a:lnTo>
                  <a:lnTo>
                    <a:pt x="80" y="156"/>
                  </a:lnTo>
                  <a:lnTo>
                    <a:pt x="78" y="156"/>
                  </a:lnTo>
                  <a:lnTo>
                    <a:pt x="78" y="158"/>
                  </a:lnTo>
                  <a:lnTo>
                    <a:pt x="78" y="159"/>
                  </a:lnTo>
                  <a:lnTo>
                    <a:pt x="77" y="159"/>
                  </a:lnTo>
                  <a:lnTo>
                    <a:pt x="77" y="161"/>
                  </a:lnTo>
                  <a:lnTo>
                    <a:pt x="75" y="161"/>
                  </a:lnTo>
                  <a:lnTo>
                    <a:pt x="75" y="159"/>
                  </a:lnTo>
                  <a:lnTo>
                    <a:pt x="75" y="158"/>
                  </a:lnTo>
                  <a:lnTo>
                    <a:pt x="75" y="156"/>
                  </a:lnTo>
                  <a:lnTo>
                    <a:pt x="75" y="155"/>
                  </a:lnTo>
                  <a:lnTo>
                    <a:pt x="74" y="155"/>
                  </a:lnTo>
                  <a:lnTo>
                    <a:pt x="74" y="153"/>
                  </a:lnTo>
                  <a:lnTo>
                    <a:pt x="74" y="152"/>
                  </a:lnTo>
                  <a:lnTo>
                    <a:pt x="74" y="150"/>
                  </a:lnTo>
                  <a:lnTo>
                    <a:pt x="74" y="149"/>
                  </a:lnTo>
                  <a:lnTo>
                    <a:pt x="72" y="149"/>
                  </a:lnTo>
                  <a:lnTo>
                    <a:pt x="72" y="147"/>
                  </a:lnTo>
                  <a:lnTo>
                    <a:pt x="74" y="147"/>
                  </a:lnTo>
                  <a:lnTo>
                    <a:pt x="74" y="146"/>
                  </a:lnTo>
                  <a:lnTo>
                    <a:pt x="72" y="146"/>
                  </a:lnTo>
                  <a:lnTo>
                    <a:pt x="72" y="144"/>
                  </a:lnTo>
                  <a:lnTo>
                    <a:pt x="72" y="143"/>
                  </a:lnTo>
                  <a:lnTo>
                    <a:pt x="72" y="141"/>
                  </a:lnTo>
                  <a:lnTo>
                    <a:pt x="72" y="140"/>
                  </a:lnTo>
                  <a:lnTo>
                    <a:pt x="72" y="138"/>
                  </a:lnTo>
                  <a:lnTo>
                    <a:pt x="72" y="137"/>
                  </a:lnTo>
                  <a:lnTo>
                    <a:pt x="71" y="137"/>
                  </a:lnTo>
                  <a:lnTo>
                    <a:pt x="69" y="138"/>
                  </a:lnTo>
                  <a:lnTo>
                    <a:pt x="68" y="138"/>
                  </a:lnTo>
                  <a:lnTo>
                    <a:pt x="68" y="140"/>
                  </a:lnTo>
                  <a:lnTo>
                    <a:pt x="66" y="140"/>
                  </a:lnTo>
                  <a:lnTo>
                    <a:pt x="65" y="140"/>
                  </a:lnTo>
                  <a:lnTo>
                    <a:pt x="65" y="141"/>
                  </a:lnTo>
                  <a:lnTo>
                    <a:pt x="63" y="143"/>
                  </a:lnTo>
                  <a:lnTo>
                    <a:pt x="63" y="144"/>
                  </a:lnTo>
                  <a:lnTo>
                    <a:pt x="62" y="144"/>
                  </a:lnTo>
                  <a:lnTo>
                    <a:pt x="60" y="144"/>
                  </a:lnTo>
                  <a:lnTo>
                    <a:pt x="59" y="144"/>
                  </a:lnTo>
                  <a:lnTo>
                    <a:pt x="59" y="143"/>
                  </a:lnTo>
                  <a:lnTo>
                    <a:pt x="57" y="143"/>
                  </a:lnTo>
                  <a:lnTo>
                    <a:pt x="56" y="141"/>
                  </a:lnTo>
                  <a:lnTo>
                    <a:pt x="54" y="141"/>
                  </a:lnTo>
                  <a:lnTo>
                    <a:pt x="54" y="140"/>
                  </a:lnTo>
                  <a:lnTo>
                    <a:pt x="53" y="140"/>
                  </a:lnTo>
                  <a:lnTo>
                    <a:pt x="51" y="140"/>
                  </a:lnTo>
                  <a:lnTo>
                    <a:pt x="50" y="141"/>
                  </a:lnTo>
                  <a:lnTo>
                    <a:pt x="50" y="143"/>
                  </a:lnTo>
                  <a:lnTo>
                    <a:pt x="48" y="143"/>
                  </a:lnTo>
                  <a:lnTo>
                    <a:pt x="48" y="141"/>
                  </a:lnTo>
                  <a:lnTo>
                    <a:pt x="48" y="140"/>
                  </a:lnTo>
                  <a:lnTo>
                    <a:pt x="47" y="140"/>
                  </a:lnTo>
                  <a:lnTo>
                    <a:pt x="47" y="138"/>
                  </a:lnTo>
                  <a:lnTo>
                    <a:pt x="45" y="138"/>
                  </a:lnTo>
                  <a:lnTo>
                    <a:pt x="45" y="137"/>
                  </a:lnTo>
                  <a:lnTo>
                    <a:pt x="44" y="137"/>
                  </a:lnTo>
                  <a:lnTo>
                    <a:pt x="44" y="135"/>
                  </a:lnTo>
                  <a:lnTo>
                    <a:pt x="42" y="134"/>
                  </a:lnTo>
                  <a:lnTo>
                    <a:pt x="42" y="132"/>
                  </a:lnTo>
                  <a:lnTo>
                    <a:pt x="41" y="13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8FA0A8CA-D8F9-9000-1E5C-14AD26A9E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7599" y="4652077"/>
              <a:ext cx="62945" cy="92700"/>
            </a:xfrm>
            <a:custGeom>
              <a:avLst/>
              <a:gdLst>
                <a:gd name="T0" fmla="*/ 12 w 55"/>
                <a:gd name="T1" fmla="*/ 47 h 81"/>
                <a:gd name="T2" fmla="*/ 11 w 55"/>
                <a:gd name="T3" fmla="*/ 43 h 81"/>
                <a:gd name="T4" fmla="*/ 9 w 55"/>
                <a:gd name="T5" fmla="*/ 38 h 81"/>
                <a:gd name="T6" fmla="*/ 6 w 55"/>
                <a:gd name="T7" fmla="*/ 35 h 81"/>
                <a:gd name="T8" fmla="*/ 3 w 55"/>
                <a:gd name="T9" fmla="*/ 32 h 81"/>
                <a:gd name="T10" fmla="*/ 0 w 55"/>
                <a:gd name="T11" fmla="*/ 28 h 81"/>
                <a:gd name="T12" fmla="*/ 2 w 55"/>
                <a:gd name="T13" fmla="*/ 23 h 81"/>
                <a:gd name="T14" fmla="*/ 6 w 55"/>
                <a:gd name="T15" fmla="*/ 20 h 81"/>
                <a:gd name="T16" fmla="*/ 8 w 55"/>
                <a:gd name="T17" fmla="*/ 19 h 81"/>
                <a:gd name="T18" fmla="*/ 11 w 55"/>
                <a:gd name="T19" fmla="*/ 22 h 81"/>
                <a:gd name="T20" fmla="*/ 12 w 55"/>
                <a:gd name="T21" fmla="*/ 17 h 81"/>
                <a:gd name="T22" fmla="*/ 15 w 55"/>
                <a:gd name="T23" fmla="*/ 14 h 81"/>
                <a:gd name="T24" fmla="*/ 20 w 55"/>
                <a:gd name="T25" fmla="*/ 14 h 81"/>
                <a:gd name="T26" fmla="*/ 21 w 55"/>
                <a:gd name="T27" fmla="*/ 11 h 81"/>
                <a:gd name="T28" fmla="*/ 21 w 55"/>
                <a:gd name="T29" fmla="*/ 10 h 81"/>
                <a:gd name="T30" fmla="*/ 25 w 55"/>
                <a:gd name="T31" fmla="*/ 7 h 81"/>
                <a:gd name="T32" fmla="*/ 26 w 55"/>
                <a:gd name="T33" fmla="*/ 2 h 81"/>
                <a:gd name="T34" fmla="*/ 29 w 55"/>
                <a:gd name="T35" fmla="*/ 4 h 81"/>
                <a:gd name="T36" fmla="*/ 31 w 55"/>
                <a:gd name="T37" fmla="*/ 8 h 81"/>
                <a:gd name="T38" fmla="*/ 29 w 55"/>
                <a:gd name="T39" fmla="*/ 10 h 81"/>
                <a:gd name="T40" fmla="*/ 29 w 55"/>
                <a:gd name="T41" fmla="*/ 13 h 81"/>
                <a:gd name="T42" fmla="*/ 34 w 55"/>
                <a:gd name="T43" fmla="*/ 11 h 81"/>
                <a:gd name="T44" fmla="*/ 35 w 55"/>
                <a:gd name="T45" fmla="*/ 13 h 81"/>
                <a:gd name="T46" fmla="*/ 32 w 55"/>
                <a:gd name="T47" fmla="*/ 16 h 81"/>
                <a:gd name="T48" fmla="*/ 29 w 55"/>
                <a:gd name="T49" fmla="*/ 19 h 81"/>
                <a:gd name="T50" fmla="*/ 31 w 55"/>
                <a:gd name="T51" fmla="*/ 23 h 81"/>
                <a:gd name="T52" fmla="*/ 32 w 55"/>
                <a:gd name="T53" fmla="*/ 28 h 81"/>
                <a:gd name="T54" fmla="*/ 35 w 55"/>
                <a:gd name="T55" fmla="*/ 31 h 81"/>
                <a:gd name="T56" fmla="*/ 37 w 55"/>
                <a:gd name="T57" fmla="*/ 32 h 81"/>
                <a:gd name="T58" fmla="*/ 37 w 55"/>
                <a:gd name="T59" fmla="*/ 35 h 81"/>
                <a:gd name="T60" fmla="*/ 40 w 55"/>
                <a:gd name="T61" fmla="*/ 38 h 81"/>
                <a:gd name="T62" fmla="*/ 43 w 55"/>
                <a:gd name="T63" fmla="*/ 41 h 81"/>
                <a:gd name="T64" fmla="*/ 46 w 55"/>
                <a:gd name="T65" fmla="*/ 44 h 81"/>
                <a:gd name="T66" fmla="*/ 44 w 55"/>
                <a:gd name="T67" fmla="*/ 49 h 81"/>
                <a:gd name="T68" fmla="*/ 46 w 55"/>
                <a:gd name="T69" fmla="*/ 53 h 81"/>
                <a:gd name="T70" fmla="*/ 46 w 55"/>
                <a:gd name="T71" fmla="*/ 57 h 81"/>
                <a:gd name="T72" fmla="*/ 41 w 55"/>
                <a:gd name="T73" fmla="*/ 55 h 81"/>
                <a:gd name="T74" fmla="*/ 44 w 55"/>
                <a:gd name="T75" fmla="*/ 57 h 81"/>
                <a:gd name="T76" fmla="*/ 44 w 55"/>
                <a:gd name="T77" fmla="*/ 63 h 81"/>
                <a:gd name="T78" fmla="*/ 46 w 55"/>
                <a:gd name="T79" fmla="*/ 64 h 81"/>
                <a:gd name="T80" fmla="*/ 47 w 55"/>
                <a:gd name="T81" fmla="*/ 66 h 81"/>
                <a:gd name="T82" fmla="*/ 50 w 55"/>
                <a:gd name="T83" fmla="*/ 66 h 81"/>
                <a:gd name="T84" fmla="*/ 55 w 55"/>
                <a:gd name="T85" fmla="*/ 67 h 81"/>
                <a:gd name="T86" fmla="*/ 52 w 55"/>
                <a:gd name="T87" fmla="*/ 70 h 81"/>
                <a:gd name="T88" fmla="*/ 50 w 55"/>
                <a:gd name="T89" fmla="*/ 72 h 81"/>
                <a:gd name="T90" fmla="*/ 49 w 55"/>
                <a:gd name="T91" fmla="*/ 78 h 81"/>
                <a:gd name="T92" fmla="*/ 46 w 55"/>
                <a:gd name="T93" fmla="*/ 81 h 81"/>
                <a:gd name="T94" fmla="*/ 44 w 55"/>
                <a:gd name="T95" fmla="*/ 75 h 81"/>
                <a:gd name="T96" fmla="*/ 41 w 55"/>
                <a:gd name="T97" fmla="*/ 70 h 81"/>
                <a:gd name="T98" fmla="*/ 40 w 55"/>
                <a:gd name="T99" fmla="*/ 72 h 81"/>
                <a:gd name="T100" fmla="*/ 38 w 55"/>
                <a:gd name="T101" fmla="*/ 72 h 81"/>
                <a:gd name="T102" fmla="*/ 34 w 55"/>
                <a:gd name="T103" fmla="*/ 75 h 81"/>
                <a:gd name="T104" fmla="*/ 31 w 55"/>
                <a:gd name="T105" fmla="*/ 75 h 81"/>
                <a:gd name="T106" fmla="*/ 32 w 55"/>
                <a:gd name="T107" fmla="*/ 70 h 81"/>
                <a:gd name="T108" fmla="*/ 28 w 55"/>
                <a:gd name="T109" fmla="*/ 69 h 81"/>
                <a:gd name="T110" fmla="*/ 23 w 55"/>
                <a:gd name="T111" fmla="*/ 70 h 81"/>
                <a:gd name="T112" fmla="*/ 21 w 55"/>
                <a:gd name="T113" fmla="*/ 64 h 81"/>
                <a:gd name="T114" fmla="*/ 18 w 55"/>
                <a:gd name="T115" fmla="*/ 60 h 81"/>
                <a:gd name="T116" fmla="*/ 14 w 55"/>
                <a:gd name="T117" fmla="*/ 57 h 81"/>
                <a:gd name="T118" fmla="*/ 12 w 55"/>
                <a:gd name="T119" fmla="*/ 5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5" h="81">
                  <a:moveTo>
                    <a:pt x="12" y="52"/>
                  </a:moveTo>
                  <a:lnTo>
                    <a:pt x="12" y="50"/>
                  </a:lnTo>
                  <a:lnTo>
                    <a:pt x="12" y="49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2" y="44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1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9" y="38"/>
                  </a:lnTo>
                  <a:lnTo>
                    <a:pt x="8" y="38"/>
                  </a:lnTo>
                  <a:lnTo>
                    <a:pt x="8" y="37"/>
                  </a:lnTo>
                  <a:lnTo>
                    <a:pt x="8" y="35"/>
                  </a:lnTo>
                  <a:lnTo>
                    <a:pt x="6" y="35"/>
                  </a:lnTo>
                  <a:lnTo>
                    <a:pt x="6" y="34"/>
                  </a:lnTo>
                  <a:lnTo>
                    <a:pt x="5" y="34"/>
                  </a:lnTo>
                  <a:lnTo>
                    <a:pt x="5" y="32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20"/>
                  </a:lnTo>
                  <a:lnTo>
                    <a:pt x="9" y="20"/>
                  </a:lnTo>
                  <a:lnTo>
                    <a:pt x="9" y="22"/>
                  </a:lnTo>
                  <a:lnTo>
                    <a:pt x="11" y="22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2" y="17"/>
                  </a:lnTo>
                  <a:lnTo>
                    <a:pt x="14" y="17"/>
                  </a:lnTo>
                  <a:lnTo>
                    <a:pt x="14" y="16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7" y="14"/>
                  </a:lnTo>
                  <a:lnTo>
                    <a:pt x="18" y="13"/>
                  </a:lnTo>
                  <a:lnTo>
                    <a:pt x="20" y="13"/>
                  </a:lnTo>
                  <a:lnTo>
                    <a:pt x="20" y="14"/>
                  </a:lnTo>
                  <a:lnTo>
                    <a:pt x="21" y="14"/>
                  </a:lnTo>
                  <a:lnTo>
                    <a:pt x="21" y="13"/>
                  </a:lnTo>
                  <a:lnTo>
                    <a:pt x="20" y="13"/>
                  </a:lnTo>
                  <a:lnTo>
                    <a:pt x="21" y="11"/>
                  </a:lnTo>
                  <a:lnTo>
                    <a:pt x="21" y="10"/>
                  </a:lnTo>
                  <a:lnTo>
                    <a:pt x="20" y="10"/>
                  </a:lnTo>
                  <a:lnTo>
                    <a:pt x="20" y="8"/>
                  </a:lnTo>
                  <a:lnTo>
                    <a:pt x="21" y="10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5" y="7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6" y="4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31" y="5"/>
                  </a:lnTo>
                  <a:lnTo>
                    <a:pt x="31" y="7"/>
                  </a:lnTo>
                  <a:lnTo>
                    <a:pt x="31" y="8"/>
                  </a:lnTo>
                  <a:lnTo>
                    <a:pt x="29" y="8"/>
                  </a:lnTo>
                  <a:lnTo>
                    <a:pt x="29" y="10"/>
                  </a:lnTo>
                  <a:lnTo>
                    <a:pt x="29" y="8"/>
                  </a:lnTo>
                  <a:lnTo>
                    <a:pt x="29" y="10"/>
                  </a:lnTo>
                  <a:lnTo>
                    <a:pt x="28" y="10"/>
                  </a:lnTo>
                  <a:lnTo>
                    <a:pt x="28" y="11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31" y="13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4" y="11"/>
                  </a:lnTo>
                  <a:lnTo>
                    <a:pt x="35" y="11"/>
                  </a:lnTo>
                  <a:lnTo>
                    <a:pt x="34" y="11"/>
                  </a:lnTo>
                  <a:lnTo>
                    <a:pt x="35" y="11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31" y="17"/>
                  </a:lnTo>
                  <a:lnTo>
                    <a:pt x="29" y="17"/>
                  </a:lnTo>
                  <a:lnTo>
                    <a:pt x="29" y="19"/>
                  </a:lnTo>
                  <a:lnTo>
                    <a:pt x="31" y="19"/>
                  </a:lnTo>
                  <a:lnTo>
                    <a:pt x="31" y="20"/>
                  </a:lnTo>
                  <a:lnTo>
                    <a:pt x="31" y="22"/>
                  </a:lnTo>
                  <a:lnTo>
                    <a:pt x="31" y="23"/>
                  </a:lnTo>
                  <a:lnTo>
                    <a:pt x="32" y="23"/>
                  </a:lnTo>
                  <a:lnTo>
                    <a:pt x="32" y="25"/>
                  </a:lnTo>
                  <a:lnTo>
                    <a:pt x="32" y="26"/>
                  </a:lnTo>
                  <a:lnTo>
                    <a:pt x="32" y="28"/>
                  </a:lnTo>
                  <a:lnTo>
                    <a:pt x="34" y="28"/>
                  </a:lnTo>
                  <a:lnTo>
                    <a:pt x="35" y="28"/>
                  </a:lnTo>
                  <a:lnTo>
                    <a:pt x="35" y="29"/>
                  </a:lnTo>
                  <a:lnTo>
                    <a:pt x="35" y="31"/>
                  </a:lnTo>
                  <a:lnTo>
                    <a:pt x="37" y="31"/>
                  </a:lnTo>
                  <a:lnTo>
                    <a:pt x="37" y="32"/>
                  </a:lnTo>
                  <a:lnTo>
                    <a:pt x="35" y="32"/>
                  </a:lnTo>
                  <a:lnTo>
                    <a:pt x="37" y="32"/>
                  </a:lnTo>
                  <a:lnTo>
                    <a:pt x="35" y="32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37" y="35"/>
                  </a:lnTo>
                  <a:lnTo>
                    <a:pt x="38" y="35"/>
                  </a:lnTo>
                  <a:lnTo>
                    <a:pt x="38" y="37"/>
                  </a:lnTo>
                  <a:lnTo>
                    <a:pt x="40" y="37"/>
                  </a:lnTo>
                  <a:lnTo>
                    <a:pt x="40" y="38"/>
                  </a:lnTo>
                  <a:lnTo>
                    <a:pt x="40" y="40"/>
                  </a:lnTo>
                  <a:lnTo>
                    <a:pt x="41" y="40"/>
                  </a:lnTo>
                  <a:lnTo>
                    <a:pt x="41" y="41"/>
                  </a:lnTo>
                  <a:lnTo>
                    <a:pt x="43" y="41"/>
                  </a:lnTo>
                  <a:lnTo>
                    <a:pt x="43" y="43"/>
                  </a:lnTo>
                  <a:lnTo>
                    <a:pt x="44" y="43"/>
                  </a:lnTo>
                  <a:lnTo>
                    <a:pt x="44" y="44"/>
                  </a:lnTo>
                  <a:lnTo>
                    <a:pt x="46" y="44"/>
                  </a:lnTo>
                  <a:lnTo>
                    <a:pt x="46" y="46"/>
                  </a:lnTo>
                  <a:lnTo>
                    <a:pt x="44" y="46"/>
                  </a:lnTo>
                  <a:lnTo>
                    <a:pt x="44" y="47"/>
                  </a:lnTo>
                  <a:lnTo>
                    <a:pt x="44" y="49"/>
                  </a:lnTo>
                  <a:lnTo>
                    <a:pt x="43" y="49"/>
                  </a:lnTo>
                  <a:lnTo>
                    <a:pt x="44" y="49"/>
                  </a:lnTo>
                  <a:lnTo>
                    <a:pt x="46" y="52"/>
                  </a:lnTo>
                  <a:lnTo>
                    <a:pt x="46" y="53"/>
                  </a:lnTo>
                  <a:lnTo>
                    <a:pt x="46" y="55"/>
                  </a:lnTo>
                  <a:lnTo>
                    <a:pt x="47" y="55"/>
                  </a:lnTo>
                  <a:lnTo>
                    <a:pt x="46" y="55"/>
                  </a:lnTo>
                  <a:lnTo>
                    <a:pt x="46" y="57"/>
                  </a:lnTo>
                  <a:lnTo>
                    <a:pt x="46" y="55"/>
                  </a:lnTo>
                  <a:lnTo>
                    <a:pt x="44" y="55"/>
                  </a:lnTo>
                  <a:lnTo>
                    <a:pt x="43" y="55"/>
                  </a:lnTo>
                  <a:lnTo>
                    <a:pt x="41" y="55"/>
                  </a:lnTo>
                  <a:lnTo>
                    <a:pt x="43" y="57"/>
                  </a:lnTo>
                  <a:lnTo>
                    <a:pt x="43" y="58"/>
                  </a:lnTo>
                  <a:lnTo>
                    <a:pt x="44" y="58"/>
                  </a:lnTo>
                  <a:lnTo>
                    <a:pt x="44" y="57"/>
                  </a:lnTo>
                  <a:lnTo>
                    <a:pt x="44" y="58"/>
                  </a:lnTo>
                  <a:lnTo>
                    <a:pt x="44" y="60"/>
                  </a:lnTo>
                  <a:lnTo>
                    <a:pt x="44" y="61"/>
                  </a:lnTo>
                  <a:lnTo>
                    <a:pt x="44" y="63"/>
                  </a:lnTo>
                  <a:lnTo>
                    <a:pt x="44" y="64"/>
                  </a:lnTo>
                  <a:lnTo>
                    <a:pt x="46" y="64"/>
                  </a:lnTo>
                  <a:lnTo>
                    <a:pt x="46" y="66"/>
                  </a:lnTo>
                  <a:lnTo>
                    <a:pt x="46" y="64"/>
                  </a:lnTo>
                  <a:lnTo>
                    <a:pt x="47" y="64"/>
                  </a:lnTo>
                  <a:lnTo>
                    <a:pt x="47" y="66"/>
                  </a:lnTo>
                  <a:lnTo>
                    <a:pt x="47" y="64"/>
                  </a:lnTo>
                  <a:lnTo>
                    <a:pt x="47" y="66"/>
                  </a:lnTo>
                  <a:lnTo>
                    <a:pt x="49" y="66"/>
                  </a:lnTo>
                  <a:lnTo>
                    <a:pt x="49" y="67"/>
                  </a:lnTo>
                  <a:lnTo>
                    <a:pt x="49" y="66"/>
                  </a:lnTo>
                  <a:lnTo>
                    <a:pt x="50" y="66"/>
                  </a:lnTo>
                  <a:lnTo>
                    <a:pt x="52" y="66"/>
                  </a:lnTo>
                  <a:lnTo>
                    <a:pt x="53" y="66"/>
                  </a:lnTo>
                  <a:lnTo>
                    <a:pt x="55" y="66"/>
                  </a:lnTo>
                  <a:lnTo>
                    <a:pt x="55" y="67"/>
                  </a:lnTo>
                  <a:lnTo>
                    <a:pt x="53" y="67"/>
                  </a:lnTo>
                  <a:lnTo>
                    <a:pt x="53" y="69"/>
                  </a:lnTo>
                  <a:lnTo>
                    <a:pt x="53" y="70"/>
                  </a:lnTo>
                  <a:lnTo>
                    <a:pt x="52" y="70"/>
                  </a:lnTo>
                  <a:lnTo>
                    <a:pt x="52" y="72"/>
                  </a:lnTo>
                  <a:lnTo>
                    <a:pt x="50" y="72"/>
                  </a:lnTo>
                  <a:lnTo>
                    <a:pt x="50" y="73"/>
                  </a:lnTo>
                  <a:lnTo>
                    <a:pt x="50" y="72"/>
                  </a:lnTo>
                  <a:lnTo>
                    <a:pt x="49" y="73"/>
                  </a:lnTo>
                  <a:lnTo>
                    <a:pt x="49" y="75"/>
                  </a:lnTo>
                  <a:lnTo>
                    <a:pt x="49" y="76"/>
                  </a:lnTo>
                  <a:lnTo>
                    <a:pt x="49" y="78"/>
                  </a:lnTo>
                  <a:lnTo>
                    <a:pt x="47" y="78"/>
                  </a:lnTo>
                  <a:lnTo>
                    <a:pt x="47" y="79"/>
                  </a:lnTo>
                  <a:lnTo>
                    <a:pt x="46" y="79"/>
                  </a:lnTo>
                  <a:lnTo>
                    <a:pt x="46" y="81"/>
                  </a:lnTo>
                  <a:lnTo>
                    <a:pt x="44" y="79"/>
                  </a:lnTo>
                  <a:lnTo>
                    <a:pt x="44" y="78"/>
                  </a:lnTo>
                  <a:lnTo>
                    <a:pt x="44" y="76"/>
                  </a:lnTo>
                  <a:lnTo>
                    <a:pt x="44" y="75"/>
                  </a:lnTo>
                  <a:lnTo>
                    <a:pt x="43" y="73"/>
                  </a:lnTo>
                  <a:lnTo>
                    <a:pt x="43" y="72"/>
                  </a:lnTo>
                  <a:lnTo>
                    <a:pt x="41" y="72"/>
                  </a:lnTo>
                  <a:lnTo>
                    <a:pt x="41" y="70"/>
                  </a:lnTo>
                  <a:lnTo>
                    <a:pt x="40" y="70"/>
                  </a:lnTo>
                  <a:lnTo>
                    <a:pt x="41" y="70"/>
                  </a:lnTo>
                  <a:lnTo>
                    <a:pt x="40" y="70"/>
                  </a:lnTo>
                  <a:lnTo>
                    <a:pt x="40" y="72"/>
                  </a:lnTo>
                  <a:lnTo>
                    <a:pt x="40" y="73"/>
                  </a:lnTo>
                  <a:lnTo>
                    <a:pt x="38" y="73"/>
                  </a:lnTo>
                  <a:lnTo>
                    <a:pt x="37" y="72"/>
                  </a:lnTo>
                  <a:lnTo>
                    <a:pt x="38" y="72"/>
                  </a:lnTo>
                  <a:lnTo>
                    <a:pt x="37" y="72"/>
                  </a:lnTo>
                  <a:lnTo>
                    <a:pt x="35" y="73"/>
                  </a:lnTo>
                  <a:lnTo>
                    <a:pt x="35" y="75"/>
                  </a:lnTo>
                  <a:lnTo>
                    <a:pt x="34" y="75"/>
                  </a:lnTo>
                  <a:lnTo>
                    <a:pt x="34" y="76"/>
                  </a:lnTo>
                  <a:lnTo>
                    <a:pt x="34" y="75"/>
                  </a:lnTo>
                  <a:lnTo>
                    <a:pt x="32" y="75"/>
                  </a:lnTo>
                  <a:lnTo>
                    <a:pt x="31" y="75"/>
                  </a:lnTo>
                  <a:lnTo>
                    <a:pt x="31" y="73"/>
                  </a:lnTo>
                  <a:lnTo>
                    <a:pt x="32" y="73"/>
                  </a:lnTo>
                  <a:lnTo>
                    <a:pt x="32" y="72"/>
                  </a:lnTo>
                  <a:lnTo>
                    <a:pt x="32" y="70"/>
                  </a:lnTo>
                  <a:lnTo>
                    <a:pt x="31" y="70"/>
                  </a:lnTo>
                  <a:lnTo>
                    <a:pt x="29" y="70"/>
                  </a:lnTo>
                  <a:lnTo>
                    <a:pt x="29" y="69"/>
                  </a:lnTo>
                  <a:lnTo>
                    <a:pt x="28" y="69"/>
                  </a:lnTo>
                  <a:lnTo>
                    <a:pt x="28" y="70"/>
                  </a:lnTo>
                  <a:lnTo>
                    <a:pt x="26" y="70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9"/>
                  </a:lnTo>
                  <a:lnTo>
                    <a:pt x="21" y="69"/>
                  </a:lnTo>
                  <a:lnTo>
                    <a:pt x="20" y="69"/>
                  </a:lnTo>
                  <a:lnTo>
                    <a:pt x="21" y="64"/>
                  </a:lnTo>
                  <a:lnTo>
                    <a:pt x="21" y="63"/>
                  </a:lnTo>
                  <a:lnTo>
                    <a:pt x="20" y="63"/>
                  </a:lnTo>
                  <a:lnTo>
                    <a:pt x="20" y="61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5" y="58"/>
                  </a:lnTo>
                  <a:lnTo>
                    <a:pt x="14" y="57"/>
                  </a:lnTo>
                  <a:lnTo>
                    <a:pt x="14" y="55"/>
                  </a:lnTo>
                  <a:lnTo>
                    <a:pt x="14" y="53"/>
                  </a:lnTo>
                  <a:lnTo>
                    <a:pt x="14" y="52"/>
                  </a:lnTo>
                  <a:lnTo>
                    <a:pt x="12" y="5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C72D8A98-E889-D52C-31C3-AFF18AC57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909" y="3974568"/>
              <a:ext cx="122455" cy="168233"/>
            </a:xfrm>
            <a:custGeom>
              <a:avLst/>
              <a:gdLst>
                <a:gd name="T0" fmla="*/ 39 w 107"/>
                <a:gd name="T1" fmla="*/ 119 h 147"/>
                <a:gd name="T2" fmla="*/ 34 w 107"/>
                <a:gd name="T3" fmla="*/ 129 h 147"/>
                <a:gd name="T4" fmla="*/ 31 w 107"/>
                <a:gd name="T5" fmla="*/ 141 h 147"/>
                <a:gd name="T6" fmla="*/ 25 w 107"/>
                <a:gd name="T7" fmla="*/ 141 h 147"/>
                <a:gd name="T8" fmla="*/ 21 w 107"/>
                <a:gd name="T9" fmla="*/ 144 h 147"/>
                <a:gd name="T10" fmla="*/ 15 w 107"/>
                <a:gd name="T11" fmla="*/ 143 h 147"/>
                <a:gd name="T12" fmla="*/ 10 w 107"/>
                <a:gd name="T13" fmla="*/ 137 h 147"/>
                <a:gd name="T14" fmla="*/ 3 w 107"/>
                <a:gd name="T15" fmla="*/ 131 h 147"/>
                <a:gd name="T16" fmla="*/ 10 w 107"/>
                <a:gd name="T17" fmla="*/ 125 h 147"/>
                <a:gd name="T18" fmla="*/ 13 w 107"/>
                <a:gd name="T19" fmla="*/ 119 h 147"/>
                <a:gd name="T20" fmla="*/ 15 w 107"/>
                <a:gd name="T21" fmla="*/ 111 h 147"/>
                <a:gd name="T22" fmla="*/ 15 w 107"/>
                <a:gd name="T23" fmla="*/ 99 h 147"/>
                <a:gd name="T24" fmla="*/ 10 w 107"/>
                <a:gd name="T25" fmla="*/ 91 h 147"/>
                <a:gd name="T26" fmla="*/ 13 w 107"/>
                <a:gd name="T27" fmla="*/ 82 h 147"/>
                <a:gd name="T28" fmla="*/ 9 w 107"/>
                <a:gd name="T29" fmla="*/ 75 h 147"/>
                <a:gd name="T30" fmla="*/ 10 w 107"/>
                <a:gd name="T31" fmla="*/ 70 h 147"/>
                <a:gd name="T32" fmla="*/ 9 w 107"/>
                <a:gd name="T33" fmla="*/ 62 h 147"/>
                <a:gd name="T34" fmla="*/ 0 w 107"/>
                <a:gd name="T35" fmla="*/ 62 h 147"/>
                <a:gd name="T36" fmla="*/ 6 w 107"/>
                <a:gd name="T37" fmla="*/ 56 h 147"/>
                <a:gd name="T38" fmla="*/ 12 w 107"/>
                <a:gd name="T39" fmla="*/ 49 h 147"/>
                <a:gd name="T40" fmla="*/ 18 w 107"/>
                <a:gd name="T41" fmla="*/ 46 h 147"/>
                <a:gd name="T42" fmla="*/ 16 w 107"/>
                <a:gd name="T43" fmla="*/ 44 h 147"/>
                <a:gd name="T44" fmla="*/ 15 w 107"/>
                <a:gd name="T45" fmla="*/ 37 h 147"/>
                <a:gd name="T46" fmla="*/ 16 w 107"/>
                <a:gd name="T47" fmla="*/ 31 h 147"/>
                <a:gd name="T48" fmla="*/ 16 w 107"/>
                <a:gd name="T49" fmla="*/ 22 h 147"/>
                <a:gd name="T50" fmla="*/ 16 w 107"/>
                <a:gd name="T51" fmla="*/ 13 h 147"/>
                <a:gd name="T52" fmla="*/ 18 w 107"/>
                <a:gd name="T53" fmla="*/ 3 h 147"/>
                <a:gd name="T54" fmla="*/ 25 w 107"/>
                <a:gd name="T55" fmla="*/ 5 h 147"/>
                <a:gd name="T56" fmla="*/ 33 w 107"/>
                <a:gd name="T57" fmla="*/ 3 h 147"/>
                <a:gd name="T58" fmla="*/ 36 w 107"/>
                <a:gd name="T59" fmla="*/ 9 h 147"/>
                <a:gd name="T60" fmla="*/ 42 w 107"/>
                <a:gd name="T61" fmla="*/ 3 h 147"/>
                <a:gd name="T62" fmla="*/ 51 w 107"/>
                <a:gd name="T63" fmla="*/ 11 h 147"/>
                <a:gd name="T64" fmla="*/ 54 w 107"/>
                <a:gd name="T65" fmla="*/ 19 h 147"/>
                <a:gd name="T66" fmla="*/ 60 w 107"/>
                <a:gd name="T67" fmla="*/ 25 h 147"/>
                <a:gd name="T68" fmla="*/ 65 w 107"/>
                <a:gd name="T69" fmla="*/ 32 h 147"/>
                <a:gd name="T70" fmla="*/ 75 w 107"/>
                <a:gd name="T71" fmla="*/ 34 h 147"/>
                <a:gd name="T72" fmla="*/ 86 w 107"/>
                <a:gd name="T73" fmla="*/ 37 h 147"/>
                <a:gd name="T74" fmla="*/ 83 w 107"/>
                <a:gd name="T75" fmla="*/ 40 h 147"/>
                <a:gd name="T76" fmla="*/ 86 w 107"/>
                <a:gd name="T77" fmla="*/ 44 h 147"/>
                <a:gd name="T78" fmla="*/ 92 w 107"/>
                <a:gd name="T79" fmla="*/ 47 h 147"/>
                <a:gd name="T80" fmla="*/ 90 w 107"/>
                <a:gd name="T81" fmla="*/ 55 h 147"/>
                <a:gd name="T82" fmla="*/ 98 w 107"/>
                <a:gd name="T83" fmla="*/ 61 h 147"/>
                <a:gd name="T84" fmla="*/ 104 w 107"/>
                <a:gd name="T85" fmla="*/ 67 h 147"/>
                <a:gd name="T86" fmla="*/ 103 w 107"/>
                <a:gd name="T87" fmla="*/ 70 h 147"/>
                <a:gd name="T88" fmla="*/ 96 w 107"/>
                <a:gd name="T89" fmla="*/ 73 h 147"/>
                <a:gd name="T90" fmla="*/ 92 w 107"/>
                <a:gd name="T91" fmla="*/ 78 h 147"/>
                <a:gd name="T92" fmla="*/ 83 w 107"/>
                <a:gd name="T93" fmla="*/ 78 h 147"/>
                <a:gd name="T94" fmla="*/ 80 w 107"/>
                <a:gd name="T95" fmla="*/ 81 h 147"/>
                <a:gd name="T96" fmla="*/ 72 w 107"/>
                <a:gd name="T97" fmla="*/ 84 h 147"/>
                <a:gd name="T98" fmla="*/ 71 w 107"/>
                <a:gd name="T99" fmla="*/ 91 h 147"/>
                <a:gd name="T100" fmla="*/ 74 w 107"/>
                <a:gd name="T101" fmla="*/ 97 h 147"/>
                <a:gd name="T102" fmla="*/ 74 w 107"/>
                <a:gd name="T103" fmla="*/ 109 h 147"/>
                <a:gd name="T104" fmla="*/ 66 w 107"/>
                <a:gd name="T105" fmla="*/ 112 h 147"/>
                <a:gd name="T106" fmla="*/ 59 w 107"/>
                <a:gd name="T107" fmla="*/ 114 h 147"/>
                <a:gd name="T108" fmla="*/ 56 w 107"/>
                <a:gd name="T109" fmla="*/ 122 h 147"/>
                <a:gd name="T110" fmla="*/ 50 w 107"/>
                <a:gd name="T111" fmla="*/ 117 h 147"/>
                <a:gd name="T112" fmla="*/ 40 w 107"/>
                <a:gd name="T113" fmla="*/ 11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7" h="147">
                  <a:moveTo>
                    <a:pt x="39" y="112"/>
                  </a:moveTo>
                  <a:lnTo>
                    <a:pt x="39" y="111"/>
                  </a:lnTo>
                  <a:lnTo>
                    <a:pt x="39" y="112"/>
                  </a:lnTo>
                  <a:lnTo>
                    <a:pt x="39" y="114"/>
                  </a:lnTo>
                  <a:lnTo>
                    <a:pt x="37" y="114"/>
                  </a:lnTo>
                  <a:lnTo>
                    <a:pt x="39" y="115"/>
                  </a:lnTo>
                  <a:lnTo>
                    <a:pt x="39" y="117"/>
                  </a:lnTo>
                  <a:lnTo>
                    <a:pt x="39" y="119"/>
                  </a:lnTo>
                  <a:lnTo>
                    <a:pt x="39" y="120"/>
                  </a:lnTo>
                  <a:lnTo>
                    <a:pt x="39" y="122"/>
                  </a:lnTo>
                  <a:lnTo>
                    <a:pt x="39" y="123"/>
                  </a:lnTo>
                  <a:lnTo>
                    <a:pt x="37" y="125"/>
                  </a:lnTo>
                  <a:lnTo>
                    <a:pt x="37" y="126"/>
                  </a:lnTo>
                  <a:lnTo>
                    <a:pt x="37" y="128"/>
                  </a:lnTo>
                  <a:lnTo>
                    <a:pt x="36" y="128"/>
                  </a:lnTo>
                  <a:lnTo>
                    <a:pt x="34" y="129"/>
                  </a:lnTo>
                  <a:lnTo>
                    <a:pt x="34" y="131"/>
                  </a:lnTo>
                  <a:lnTo>
                    <a:pt x="33" y="132"/>
                  </a:lnTo>
                  <a:lnTo>
                    <a:pt x="33" y="134"/>
                  </a:lnTo>
                  <a:lnTo>
                    <a:pt x="33" y="135"/>
                  </a:lnTo>
                  <a:lnTo>
                    <a:pt x="33" y="137"/>
                  </a:lnTo>
                  <a:lnTo>
                    <a:pt x="33" y="140"/>
                  </a:lnTo>
                  <a:lnTo>
                    <a:pt x="31" y="140"/>
                  </a:lnTo>
                  <a:lnTo>
                    <a:pt x="31" y="141"/>
                  </a:lnTo>
                  <a:lnTo>
                    <a:pt x="30" y="143"/>
                  </a:lnTo>
                  <a:lnTo>
                    <a:pt x="28" y="143"/>
                  </a:lnTo>
                  <a:lnTo>
                    <a:pt x="28" y="144"/>
                  </a:lnTo>
                  <a:lnTo>
                    <a:pt x="27" y="144"/>
                  </a:lnTo>
                  <a:lnTo>
                    <a:pt x="25" y="144"/>
                  </a:lnTo>
                  <a:lnTo>
                    <a:pt x="24" y="144"/>
                  </a:lnTo>
                  <a:lnTo>
                    <a:pt x="25" y="143"/>
                  </a:lnTo>
                  <a:lnTo>
                    <a:pt x="25" y="141"/>
                  </a:lnTo>
                  <a:lnTo>
                    <a:pt x="25" y="140"/>
                  </a:lnTo>
                  <a:lnTo>
                    <a:pt x="24" y="141"/>
                  </a:lnTo>
                  <a:lnTo>
                    <a:pt x="22" y="141"/>
                  </a:lnTo>
                  <a:lnTo>
                    <a:pt x="22" y="140"/>
                  </a:lnTo>
                  <a:lnTo>
                    <a:pt x="22" y="141"/>
                  </a:lnTo>
                  <a:lnTo>
                    <a:pt x="22" y="143"/>
                  </a:lnTo>
                  <a:lnTo>
                    <a:pt x="21" y="143"/>
                  </a:lnTo>
                  <a:lnTo>
                    <a:pt x="21" y="144"/>
                  </a:lnTo>
                  <a:lnTo>
                    <a:pt x="19" y="144"/>
                  </a:lnTo>
                  <a:lnTo>
                    <a:pt x="19" y="146"/>
                  </a:lnTo>
                  <a:lnTo>
                    <a:pt x="18" y="146"/>
                  </a:lnTo>
                  <a:lnTo>
                    <a:pt x="16" y="146"/>
                  </a:lnTo>
                  <a:lnTo>
                    <a:pt x="16" y="147"/>
                  </a:lnTo>
                  <a:lnTo>
                    <a:pt x="15" y="146"/>
                  </a:lnTo>
                  <a:lnTo>
                    <a:pt x="15" y="144"/>
                  </a:lnTo>
                  <a:lnTo>
                    <a:pt x="15" y="143"/>
                  </a:lnTo>
                  <a:lnTo>
                    <a:pt x="13" y="143"/>
                  </a:lnTo>
                  <a:lnTo>
                    <a:pt x="12" y="141"/>
                  </a:lnTo>
                  <a:lnTo>
                    <a:pt x="10" y="141"/>
                  </a:lnTo>
                  <a:lnTo>
                    <a:pt x="10" y="140"/>
                  </a:lnTo>
                  <a:lnTo>
                    <a:pt x="10" y="138"/>
                  </a:lnTo>
                  <a:lnTo>
                    <a:pt x="12" y="138"/>
                  </a:lnTo>
                  <a:lnTo>
                    <a:pt x="12" y="137"/>
                  </a:lnTo>
                  <a:lnTo>
                    <a:pt x="10" y="137"/>
                  </a:lnTo>
                  <a:lnTo>
                    <a:pt x="9" y="137"/>
                  </a:lnTo>
                  <a:lnTo>
                    <a:pt x="7" y="137"/>
                  </a:lnTo>
                  <a:lnTo>
                    <a:pt x="6" y="137"/>
                  </a:lnTo>
                  <a:lnTo>
                    <a:pt x="4" y="137"/>
                  </a:lnTo>
                  <a:lnTo>
                    <a:pt x="3" y="134"/>
                  </a:lnTo>
                  <a:lnTo>
                    <a:pt x="3" y="132"/>
                  </a:lnTo>
                  <a:lnTo>
                    <a:pt x="1" y="131"/>
                  </a:lnTo>
                  <a:lnTo>
                    <a:pt x="3" y="131"/>
                  </a:lnTo>
                  <a:lnTo>
                    <a:pt x="1" y="129"/>
                  </a:lnTo>
                  <a:lnTo>
                    <a:pt x="3" y="129"/>
                  </a:lnTo>
                  <a:lnTo>
                    <a:pt x="3" y="128"/>
                  </a:lnTo>
                  <a:lnTo>
                    <a:pt x="4" y="128"/>
                  </a:lnTo>
                  <a:lnTo>
                    <a:pt x="6" y="128"/>
                  </a:lnTo>
                  <a:lnTo>
                    <a:pt x="7" y="126"/>
                  </a:lnTo>
                  <a:lnTo>
                    <a:pt x="9" y="126"/>
                  </a:lnTo>
                  <a:lnTo>
                    <a:pt x="10" y="125"/>
                  </a:lnTo>
                  <a:lnTo>
                    <a:pt x="10" y="123"/>
                  </a:lnTo>
                  <a:lnTo>
                    <a:pt x="12" y="123"/>
                  </a:lnTo>
                  <a:lnTo>
                    <a:pt x="12" y="122"/>
                  </a:lnTo>
                  <a:lnTo>
                    <a:pt x="13" y="122"/>
                  </a:lnTo>
                  <a:lnTo>
                    <a:pt x="15" y="122"/>
                  </a:lnTo>
                  <a:lnTo>
                    <a:pt x="15" y="120"/>
                  </a:lnTo>
                  <a:lnTo>
                    <a:pt x="15" y="119"/>
                  </a:lnTo>
                  <a:lnTo>
                    <a:pt x="13" y="119"/>
                  </a:lnTo>
                  <a:lnTo>
                    <a:pt x="13" y="117"/>
                  </a:lnTo>
                  <a:lnTo>
                    <a:pt x="13" y="115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5" y="112"/>
                  </a:lnTo>
                  <a:lnTo>
                    <a:pt x="13" y="112"/>
                  </a:lnTo>
                  <a:lnTo>
                    <a:pt x="15" y="112"/>
                  </a:lnTo>
                  <a:lnTo>
                    <a:pt x="15" y="111"/>
                  </a:lnTo>
                  <a:lnTo>
                    <a:pt x="15" y="109"/>
                  </a:lnTo>
                  <a:lnTo>
                    <a:pt x="15" y="108"/>
                  </a:lnTo>
                  <a:lnTo>
                    <a:pt x="13" y="106"/>
                  </a:lnTo>
                  <a:lnTo>
                    <a:pt x="13" y="105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3" y="100"/>
                  </a:lnTo>
                  <a:lnTo>
                    <a:pt x="15" y="99"/>
                  </a:lnTo>
                  <a:lnTo>
                    <a:pt x="13" y="99"/>
                  </a:lnTo>
                  <a:lnTo>
                    <a:pt x="13" y="97"/>
                  </a:lnTo>
                  <a:lnTo>
                    <a:pt x="13" y="96"/>
                  </a:lnTo>
                  <a:lnTo>
                    <a:pt x="12" y="96"/>
                  </a:lnTo>
                  <a:lnTo>
                    <a:pt x="12" y="94"/>
                  </a:lnTo>
                  <a:lnTo>
                    <a:pt x="12" y="93"/>
                  </a:lnTo>
                  <a:lnTo>
                    <a:pt x="12" y="91"/>
                  </a:lnTo>
                  <a:lnTo>
                    <a:pt x="10" y="91"/>
                  </a:lnTo>
                  <a:lnTo>
                    <a:pt x="10" y="90"/>
                  </a:lnTo>
                  <a:lnTo>
                    <a:pt x="10" y="88"/>
                  </a:lnTo>
                  <a:lnTo>
                    <a:pt x="10" y="87"/>
                  </a:lnTo>
                  <a:lnTo>
                    <a:pt x="10" y="85"/>
                  </a:lnTo>
                  <a:lnTo>
                    <a:pt x="12" y="85"/>
                  </a:lnTo>
                  <a:lnTo>
                    <a:pt x="12" y="84"/>
                  </a:lnTo>
                  <a:lnTo>
                    <a:pt x="12" y="82"/>
                  </a:lnTo>
                  <a:lnTo>
                    <a:pt x="13" y="82"/>
                  </a:lnTo>
                  <a:lnTo>
                    <a:pt x="13" y="81"/>
                  </a:lnTo>
                  <a:lnTo>
                    <a:pt x="13" y="79"/>
                  </a:lnTo>
                  <a:lnTo>
                    <a:pt x="15" y="78"/>
                  </a:lnTo>
                  <a:lnTo>
                    <a:pt x="13" y="76"/>
                  </a:lnTo>
                  <a:lnTo>
                    <a:pt x="12" y="76"/>
                  </a:lnTo>
                  <a:lnTo>
                    <a:pt x="12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9" y="76"/>
                  </a:lnTo>
                  <a:lnTo>
                    <a:pt x="9" y="75"/>
                  </a:lnTo>
                  <a:lnTo>
                    <a:pt x="10" y="75"/>
                  </a:lnTo>
                  <a:lnTo>
                    <a:pt x="10" y="73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10" y="69"/>
                  </a:lnTo>
                  <a:lnTo>
                    <a:pt x="10" y="70"/>
                  </a:lnTo>
                  <a:lnTo>
                    <a:pt x="10" y="69"/>
                  </a:lnTo>
                  <a:lnTo>
                    <a:pt x="12" y="69"/>
                  </a:lnTo>
                  <a:lnTo>
                    <a:pt x="12" y="67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2"/>
                  </a:lnTo>
                  <a:lnTo>
                    <a:pt x="7" y="62"/>
                  </a:lnTo>
                  <a:lnTo>
                    <a:pt x="7" y="64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3" y="64"/>
                  </a:lnTo>
                  <a:lnTo>
                    <a:pt x="1" y="64"/>
                  </a:lnTo>
                  <a:lnTo>
                    <a:pt x="1" y="62"/>
                  </a:lnTo>
                  <a:lnTo>
                    <a:pt x="0" y="62"/>
                  </a:lnTo>
                  <a:lnTo>
                    <a:pt x="0" y="61"/>
                  </a:lnTo>
                  <a:lnTo>
                    <a:pt x="1" y="61"/>
                  </a:lnTo>
                  <a:lnTo>
                    <a:pt x="1" y="59"/>
                  </a:lnTo>
                  <a:lnTo>
                    <a:pt x="3" y="59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4" y="56"/>
                  </a:lnTo>
                  <a:lnTo>
                    <a:pt x="6" y="56"/>
                  </a:lnTo>
                  <a:lnTo>
                    <a:pt x="6" y="55"/>
                  </a:lnTo>
                  <a:lnTo>
                    <a:pt x="6" y="53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9" y="52"/>
                  </a:lnTo>
                  <a:lnTo>
                    <a:pt x="9" y="50"/>
                  </a:lnTo>
                  <a:lnTo>
                    <a:pt x="10" y="50"/>
                  </a:lnTo>
                  <a:lnTo>
                    <a:pt x="12" y="49"/>
                  </a:lnTo>
                  <a:lnTo>
                    <a:pt x="12" y="50"/>
                  </a:lnTo>
                  <a:lnTo>
                    <a:pt x="12" y="49"/>
                  </a:lnTo>
                  <a:lnTo>
                    <a:pt x="13" y="49"/>
                  </a:lnTo>
                  <a:lnTo>
                    <a:pt x="13" y="47"/>
                  </a:lnTo>
                  <a:lnTo>
                    <a:pt x="15" y="47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3" y="43"/>
                  </a:lnTo>
                  <a:lnTo>
                    <a:pt x="15" y="43"/>
                  </a:lnTo>
                  <a:lnTo>
                    <a:pt x="15" y="44"/>
                  </a:lnTo>
                  <a:lnTo>
                    <a:pt x="16" y="44"/>
                  </a:lnTo>
                  <a:lnTo>
                    <a:pt x="16" y="43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3" y="41"/>
                  </a:lnTo>
                  <a:lnTo>
                    <a:pt x="13" y="40"/>
                  </a:lnTo>
                  <a:lnTo>
                    <a:pt x="15" y="40"/>
                  </a:lnTo>
                  <a:lnTo>
                    <a:pt x="15" y="38"/>
                  </a:lnTo>
                  <a:lnTo>
                    <a:pt x="15" y="37"/>
                  </a:lnTo>
                  <a:lnTo>
                    <a:pt x="15" y="35"/>
                  </a:lnTo>
                  <a:lnTo>
                    <a:pt x="13" y="35"/>
                  </a:lnTo>
                  <a:lnTo>
                    <a:pt x="15" y="34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5" y="32"/>
                  </a:lnTo>
                  <a:lnTo>
                    <a:pt x="16" y="32"/>
                  </a:lnTo>
                  <a:lnTo>
                    <a:pt x="16" y="31"/>
                  </a:lnTo>
                  <a:lnTo>
                    <a:pt x="16" y="29"/>
                  </a:lnTo>
                  <a:lnTo>
                    <a:pt x="15" y="28"/>
                  </a:lnTo>
                  <a:lnTo>
                    <a:pt x="16" y="28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5" y="25"/>
                  </a:lnTo>
                  <a:lnTo>
                    <a:pt x="15" y="23"/>
                  </a:lnTo>
                  <a:lnTo>
                    <a:pt x="16" y="22"/>
                  </a:lnTo>
                  <a:lnTo>
                    <a:pt x="15" y="22"/>
                  </a:lnTo>
                  <a:lnTo>
                    <a:pt x="15" y="20"/>
                  </a:lnTo>
                  <a:lnTo>
                    <a:pt x="16" y="19"/>
                  </a:lnTo>
                  <a:lnTo>
                    <a:pt x="16" y="17"/>
                  </a:lnTo>
                  <a:lnTo>
                    <a:pt x="15" y="16"/>
                  </a:lnTo>
                  <a:lnTo>
                    <a:pt x="16" y="16"/>
                  </a:lnTo>
                  <a:lnTo>
                    <a:pt x="16" y="14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8" y="11"/>
                  </a:lnTo>
                  <a:lnTo>
                    <a:pt x="16" y="9"/>
                  </a:lnTo>
                  <a:lnTo>
                    <a:pt x="15" y="8"/>
                  </a:lnTo>
                  <a:lnTo>
                    <a:pt x="15" y="6"/>
                  </a:lnTo>
                  <a:lnTo>
                    <a:pt x="15" y="5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2" y="2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5"/>
                  </a:lnTo>
                  <a:lnTo>
                    <a:pt x="27" y="5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7" y="3"/>
                  </a:lnTo>
                  <a:lnTo>
                    <a:pt x="37" y="5"/>
                  </a:lnTo>
                  <a:lnTo>
                    <a:pt x="36" y="5"/>
                  </a:lnTo>
                  <a:lnTo>
                    <a:pt x="36" y="6"/>
                  </a:lnTo>
                  <a:lnTo>
                    <a:pt x="36" y="8"/>
                  </a:lnTo>
                  <a:lnTo>
                    <a:pt x="36" y="9"/>
                  </a:lnTo>
                  <a:lnTo>
                    <a:pt x="36" y="11"/>
                  </a:lnTo>
                  <a:lnTo>
                    <a:pt x="34" y="13"/>
                  </a:lnTo>
                  <a:lnTo>
                    <a:pt x="36" y="13"/>
                  </a:lnTo>
                  <a:lnTo>
                    <a:pt x="37" y="11"/>
                  </a:lnTo>
                  <a:lnTo>
                    <a:pt x="40" y="9"/>
                  </a:lnTo>
                  <a:lnTo>
                    <a:pt x="40" y="8"/>
                  </a:lnTo>
                  <a:lnTo>
                    <a:pt x="42" y="5"/>
                  </a:lnTo>
                  <a:lnTo>
                    <a:pt x="42" y="3"/>
                  </a:lnTo>
                  <a:lnTo>
                    <a:pt x="44" y="5"/>
                  </a:lnTo>
                  <a:lnTo>
                    <a:pt x="45" y="5"/>
                  </a:lnTo>
                  <a:lnTo>
                    <a:pt x="45" y="6"/>
                  </a:lnTo>
                  <a:lnTo>
                    <a:pt x="47" y="8"/>
                  </a:lnTo>
                  <a:lnTo>
                    <a:pt x="47" y="9"/>
                  </a:lnTo>
                  <a:lnTo>
                    <a:pt x="48" y="9"/>
                  </a:lnTo>
                  <a:lnTo>
                    <a:pt x="50" y="11"/>
                  </a:lnTo>
                  <a:lnTo>
                    <a:pt x="51" y="11"/>
                  </a:lnTo>
                  <a:lnTo>
                    <a:pt x="50" y="13"/>
                  </a:lnTo>
                  <a:lnTo>
                    <a:pt x="51" y="13"/>
                  </a:lnTo>
                  <a:lnTo>
                    <a:pt x="51" y="14"/>
                  </a:lnTo>
                  <a:lnTo>
                    <a:pt x="53" y="14"/>
                  </a:lnTo>
                  <a:lnTo>
                    <a:pt x="53" y="16"/>
                  </a:lnTo>
                  <a:lnTo>
                    <a:pt x="53" y="17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19"/>
                  </a:lnTo>
                  <a:lnTo>
                    <a:pt x="56" y="20"/>
                  </a:lnTo>
                  <a:lnTo>
                    <a:pt x="56" y="22"/>
                  </a:lnTo>
                  <a:lnTo>
                    <a:pt x="57" y="22"/>
                  </a:lnTo>
                  <a:lnTo>
                    <a:pt x="57" y="23"/>
                  </a:lnTo>
                  <a:lnTo>
                    <a:pt x="56" y="23"/>
                  </a:lnTo>
                  <a:lnTo>
                    <a:pt x="60" y="23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5" y="25"/>
                  </a:lnTo>
                  <a:lnTo>
                    <a:pt x="65" y="26"/>
                  </a:lnTo>
                  <a:lnTo>
                    <a:pt x="65" y="28"/>
                  </a:lnTo>
                  <a:lnTo>
                    <a:pt x="65" y="29"/>
                  </a:lnTo>
                  <a:lnTo>
                    <a:pt x="65" y="31"/>
                  </a:lnTo>
                  <a:lnTo>
                    <a:pt x="65" y="32"/>
                  </a:lnTo>
                  <a:lnTo>
                    <a:pt x="65" y="35"/>
                  </a:lnTo>
                  <a:lnTo>
                    <a:pt x="66" y="35"/>
                  </a:lnTo>
                  <a:lnTo>
                    <a:pt x="68" y="34"/>
                  </a:lnTo>
                  <a:lnTo>
                    <a:pt x="69" y="34"/>
                  </a:lnTo>
                  <a:lnTo>
                    <a:pt x="71" y="34"/>
                  </a:lnTo>
                  <a:lnTo>
                    <a:pt x="72" y="34"/>
                  </a:lnTo>
                  <a:lnTo>
                    <a:pt x="74" y="34"/>
                  </a:lnTo>
                  <a:lnTo>
                    <a:pt x="75" y="34"/>
                  </a:lnTo>
                  <a:lnTo>
                    <a:pt x="77" y="34"/>
                  </a:lnTo>
                  <a:lnTo>
                    <a:pt x="78" y="35"/>
                  </a:lnTo>
                  <a:lnTo>
                    <a:pt x="80" y="34"/>
                  </a:lnTo>
                  <a:lnTo>
                    <a:pt x="81" y="34"/>
                  </a:lnTo>
                  <a:lnTo>
                    <a:pt x="83" y="35"/>
                  </a:lnTo>
                  <a:lnTo>
                    <a:pt x="84" y="35"/>
                  </a:lnTo>
                  <a:lnTo>
                    <a:pt x="86" y="35"/>
                  </a:lnTo>
                  <a:lnTo>
                    <a:pt x="86" y="37"/>
                  </a:lnTo>
                  <a:lnTo>
                    <a:pt x="87" y="37"/>
                  </a:lnTo>
                  <a:lnTo>
                    <a:pt x="87" y="38"/>
                  </a:lnTo>
                  <a:lnTo>
                    <a:pt x="87" y="40"/>
                  </a:lnTo>
                  <a:lnTo>
                    <a:pt x="86" y="40"/>
                  </a:lnTo>
                  <a:lnTo>
                    <a:pt x="84" y="40"/>
                  </a:lnTo>
                  <a:lnTo>
                    <a:pt x="84" y="41"/>
                  </a:lnTo>
                  <a:lnTo>
                    <a:pt x="83" y="41"/>
                  </a:lnTo>
                  <a:lnTo>
                    <a:pt x="83" y="40"/>
                  </a:lnTo>
                  <a:lnTo>
                    <a:pt x="83" y="41"/>
                  </a:lnTo>
                  <a:lnTo>
                    <a:pt x="84" y="41"/>
                  </a:lnTo>
                  <a:lnTo>
                    <a:pt x="84" y="43"/>
                  </a:lnTo>
                  <a:lnTo>
                    <a:pt x="86" y="43"/>
                  </a:lnTo>
                  <a:lnTo>
                    <a:pt x="84" y="44"/>
                  </a:lnTo>
                  <a:lnTo>
                    <a:pt x="84" y="43"/>
                  </a:lnTo>
                  <a:lnTo>
                    <a:pt x="86" y="43"/>
                  </a:lnTo>
                  <a:lnTo>
                    <a:pt x="86" y="44"/>
                  </a:lnTo>
                  <a:lnTo>
                    <a:pt x="87" y="44"/>
                  </a:lnTo>
                  <a:lnTo>
                    <a:pt x="89" y="44"/>
                  </a:lnTo>
                  <a:lnTo>
                    <a:pt x="89" y="46"/>
                  </a:lnTo>
                  <a:lnTo>
                    <a:pt x="90" y="46"/>
                  </a:lnTo>
                  <a:lnTo>
                    <a:pt x="92" y="46"/>
                  </a:lnTo>
                  <a:lnTo>
                    <a:pt x="92" y="47"/>
                  </a:lnTo>
                  <a:lnTo>
                    <a:pt x="90" y="47"/>
                  </a:lnTo>
                  <a:lnTo>
                    <a:pt x="92" y="47"/>
                  </a:lnTo>
                  <a:lnTo>
                    <a:pt x="92" y="49"/>
                  </a:lnTo>
                  <a:lnTo>
                    <a:pt x="92" y="50"/>
                  </a:lnTo>
                  <a:lnTo>
                    <a:pt x="93" y="50"/>
                  </a:lnTo>
                  <a:lnTo>
                    <a:pt x="93" y="52"/>
                  </a:lnTo>
                  <a:lnTo>
                    <a:pt x="92" y="52"/>
                  </a:lnTo>
                  <a:lnTo>
                    <a:pt x="90" y="52"/>
                  </a:lnTo>
                  <a:lnTo>
                    <a:pt x="90" y="53"/>
                  </a:lnTo>
                  <a:lnTo>
                    <a:pt x="90" y="55"/>
                  </a:lnTo>
                  <a:lnTo>
                    <a:pt x="90" y="56"/>
                  </a:lnTo>
                  <a:lnTo>
                    <a:pt x="92" y="56"/>
                  </a:lnTo>
                  <a:lnTo>
                    <a:pt x="93" y="56"/>
                  </a:lnTo>
                  <a:lnTo>
                    <a:pt x="95" y="56"/>
                  </a:lnTo>
                  <a:lnTo>
                    <a:pt x="96" y="56"/>
                  </a:lnTo>
                  <a:lnTo>
                    <a:pt x="98" y="58"/>
                  </a:lnTo>
                  <a:lnTo>
                    <a:pt x="98" y="59"/>
                  </a:lnTo>
                  <a:lnTo>
                    <a:pt x="98" y="61"/>
                  </a:lnTo>
                  <a:lnTo>
                    <a:pt x="100" y="61"/>
                  </a:lnTo>
                  <a:lnTo>
                    <a:pt x="101" y="61"/>
                  </a:lnTo>
                  <a:lnTo>
                    <a:pt x="103" y="61"/>
                  </a:lnTo>
                  <a:lnTo>
                    <a:pt x="101" y="62"/>
                  </a:lnTo>
                  <a:lnTo>
                    <a:pt x="103" y="64"/>
                  </a:lnTo>
                  <a:lnTo>
                    <a:pt x="103" y="66"/>
                  </a:lnTo>
                  <a:lnTo>
                    <a:pt x="104" y="66"/>
                  </a:lnTo>
                  <a:lnTo>
                    <a:pt x="104" y="67"/>
                  </a:lnTo>
                  <a:lnTo>
                    <a:pt x="104" y="69"/>
                  </a:lnTo>
                  <a:lnTo>
                    <a:pt x="106" y="69"/>
                  </a:lnTo>
                  <a:lnTo>
                    <a:pt x="107" y="70"/>
                  </a:lnTo>
                  <a:lnTo>
                    <a:pt x="106" y="70"/>
                  </a:lnTo>
                  <a:lnTo>
                    <a:pt x="104" y="70"/>
                  </a:lnTo>
                  <a:lnTo>
                    <a:pt x="104" y="69"/>
                  </a:lnTo>
                  <a:lnTo>
                    <a:pt x="103" y="69"/>
                  </a:lnTo>
                  <a:lnTo>
                    <a:pt x="103" y="70"/>
                  </a:lnTo>
                  <a:lnTo>
                    <a:pt x="101" y="70"/>
                  </a:lnTo>
                  <a:lnTo>
                    <a:pt x="100" y="70"/>
                  </a:lnTo>
                  <a:lnTo>
                    <a:pt x="100" y="72"/>
                  </a:lnTo>
                  <a:lnTo>
                    <a:pt x="98" y="72"/>
                  </a:lnTo>
                  <a:lnTo>
                    <a:pt x="96" y="72"/>
                  </a:lnTo>
                  <a:lnTo>
                    <a:pt x="95" y="72"/>
                  </a:lnTo>
                  <a:lnTo>
                    <a:pt x="96" y="72"/>
                  </a:lnTo>
                  <a:lnTo>
                    <a:pt x="96" y="73"/>
                  </a:lnTo>
                  <a:lnTo>
                    <a:pt x="95" y="73"/>
                  </a:lnTo>
                  <a:lnTo>
                    <a:pt x="93" y="75"/>
                  </a:lnTo>
                  <a:lnTo>
                    <a:pt x="92" y="75"/>
                  </a:lnTo>
                  <a:lnTo>
                    <a:pt x="90" y="76"/>
                  </a:lnTo>
                  <a:lnTo>
                    <a:pt x="89" y="76"/>
                  </a:lnTo>
                  <a:lnTo>
                    <a:pt x="90" y="76"/>
                  </a:lnTo>
                  <a:lnTo>
                    <a:pt x="92" y="76"/>
                  </a:lnTo>
                  <a:lnTo>
                    <a:pt x="92" y="78"/>
                  </a:lnTo>
                  <a:lnTo>
                    <a:pt x="90" y="78"/>
                  </a:lnTo>
                  <a:lnTo>
                    <a:pt x="89" y="78"/>
                  </a:lnTo>
                  <a:lnTo>
                    <a:pt x="89" y="79"/>
                  </a:lnTo>
                  <a:lnTo>
                    <a:pt x="87" y="79"/>
                  </a:lnTo>
                  <a:lnTo>
                    <a:pt x="86" y="78"/>
                  </a:lnTo>
                  <a:lnTo>
                    <a:pt x="84" y="76"/>
                  </a:lnTo>
                  <a:lnTo>
                    <a:pt x="83" y="76"/>
                  </a:lnTo>
                  <a:lnTo>
                    <a:pt x="83" y="78"/>
                  </a:lnTo>
                  <a:lnTo>
                    <a:pt x="83" y="79"/>
                  </a:lnTo>
                  <a:lnTo>
                    <a:pt x="81" y="79"/>
                  </a:lnTo>
                  <a:lnTo>
                    <a:pt x="83" y="79"/>
                  </a:lnTo>
                  <a:lnTo>
                    <a:pt x="81" y="79"/>
                  </a:lnTo>
                  <a:lnTo>
                    <a:pt x="80" y="79"/>
                  </a:lnTo>
                  <a:lnTo>
                    <a:pt x="80" y="81"/>
                  </a:lnTo>
                  <a:lnTo>
                    <a:pt x="80" y="79"/>
                  </a:lnTo>
                  <a:lnTo>
                    <a:pt x="80" y="81"/>
                  </a:lnTo>
                  <a:lnTo>
                    <a:pt x="78" y="81"/>
                  </a:lnTo>
                  <a:lnTo>
                    <a:pt x="77" y="81"/>
                  </a:lnTo>
                  <a:lnTo>
                    <a:pt x="75" y="81"/>
                  </a:lnTo>
                  <a:lnTo>
                    <a:pt x="75" y="82"/>
                  </a:lnTo>
                  <a:lnTo>
                    <a:pt x="74" y="82"/>
                  </a:lnTo>
                  <a:lnTo>
                    <a:pt x="74" y="84"/>
                  </a:lnTo>
                  <a:lnTo>
                    <a:pt x="74" y="85"/>
                  </a:lnTo>
                  <a:lnTo>
                    <a:pt x="72" y="84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1" y="87"/>
                  </a:lnTo>
                  <a:lnTo>
                    <a:pt x="72" y="87"/>
                  </a:lnTo>
                  <a:lnTo>
                    <a:pt x="72" y="88"/>
                  </a:lnTo>
                  <a:lnTo>
                    <a:pt x="72" y="90"/>
                  </a:lnTo>
                  <a:lnTo>
                    <a:pt x="71" y="90"/>
                  </a:lnTo>
                  <a:lnTo>
                    <a:pt x="71" y="91"/>
                  </a:lnTo>
                  <a:lnTo>
                    <a:pt x="69" y="91"/>
                  </a:lnTo>
                  <a:lnTo>
                    <a:pt x="71" y="91"/>
                  </a:lnTo>
                  <a:lnTo>
                    <a:pt x="71" y="93"/>
                  </a:lnTo>
                  <a:lnTo>
                    <a:pt x="72" y="93"/>
                  </a:lnTo>
                  <a:lnTo>
                    <a:pt x="74" y="94"/>
                  </a:lnTo>
                  <a:lnTo>
                    <a:pt x="75" y="96"/>
                  </a:lnTo>
                  <a:lnTo>
                    <a:pt x="75" y="97"/>
                  </a:lnTo>
                  <a:lnTo>
                    <a:pt x="74" y="97"/>
                  </a:lnTo>
                  <a:lnTo>
                    <a:pt x="74" y="99"/>
                  </a:lnTo>
                  <a:lnTo>
                    <a:pt x="74" y="100"/>
                  </a:lnTo>
                  <a:lnTo>
                    <a:pt x="74" y="102"/>
                  </a:lnTo>
                  <a:lnTo>
                    <a:pt x="74" y="103"/>
                  </a:lnTo>
                  <a:lnTo>
                    <a:pt x="75" y="105"/>
                  </a:lnTo>
                  <a:lnTo>
                    <a:pt x="75" y="106"/>
                  </a:lnTo>
                  <a:lnTo>
                    <a:pt x="75" y="108"/>
                  </a:lnTo>
                  <a:lnTo>
                    <a:pt x="74" y="109"/>
                  </a:lnTo>
                  <a:lnTo>
                    <a:pt x="74" y="111"/>
                  </a:lnTo>
                  <a:lnTo>
                    <a:pt x="72" y="111"/>
                  </a:lnTo>
                  <a:lnTo>
                    <a:pt x="71" y="111"/>
                  </a:lnTo>
                  <a:lnTo>
                    <a:pt x="69" y="111"/>
                  </a:lnTo>
                  <a:lnTo>
                    <a:pt x="68" y="112"/>
                  </a:lnTo>
                  <a:lnTo>
                    <a:pt x="68" y="111"/>
                  </a:lnTo>
                  <a:lnTo>
                    <a:pt x="66" y="111"/>
                  </a:lnTo>
                  <a:lnTo>
                    <a:pt x="66" y="112"/>
                  </a:lnTo>
                  <a:lnTo>
                    <a:pt x="66" y="114"/>
                  </a:lnTo>
                  <a:lnTo>
                    <a:pt x="65" y="114"/>
                  </a:lnTo>
                  <a:lnTo>
                    <a:pt x="65" y="115"/>
                  </a:lnTo>
                  <a:lnTo>
                    <a:pt x="63" y="115"/>
                  </a:lnTo>
                  <a:lnTo>
                    <a:pt x="62" y="115"/>
                  </a:lnTo>
                  <a:lnTo>
                    <a:pt x="62" y="114"/>
                  </a:lnTo>
                  <a:lnTo>
                    <a:pt x="60" y="114"/>
                  </a:lnTo>
                  <a:lnTo>
                    <a:pt x="59" y="114"/>
                  </a:lnTo>
                  <a:lnTo>
                    <a:pt x="57" y="114"/>
                  </a:lnTo>
                  <a:lnTo>
                    <a:pt x="59" y="115"/>
                  </a:lnTo>
                  <a:lnTo>
                    <a:pt x="59" y="117"/>
                  </a:lnTo>
                  <a:lnTo>
                    <a:pt x="59" y="119"/>
                  </a:lnTo>
                  <a:lnTo>
                    <a:pt x="59" y="120"/>
                  </a:lnTo>
                  <a:lnTo>
                    <a:pt x="57" y="120"/>
                  </a:lnTo>
                  <a:lnTo>
                    <a:pt x="56" y="120"/>
                  </a:lnTo>
                  <a:lnTo>
                    <a:pt x="56" y="122"/>
                  </a:lnTo>
                  <a:lnTo>
                    <a:pt x="54" y="122"/>
                  </a:lnTo>
                  <a:lnTo>
                    <a:pt x="53" y="122"/>
                  </a:lnTo>
                  <a:lnTo>
                    <a:pt x="53" y="123"/>
                  </a:lnTo>
                  <a:lnTo>
                    <a:pt x="51" y="123"/>
                  </a:lnTo>
                  <a:lnTo>
                    <a:pt x="51" y="120"/>
                  </a:lnTo>
                  <a:lnTo>
                    <a:pt x="51" y="119"/>
                  </a:lnTo>
                  <a:lnTo>
                    <a:pt x="51" y="117"/>
                  </a:lnTo>
                  <a:lnTo>
                    <a:pt x="50" y="117"/>
                  </a:lnTo>
                  <a:lnTo>
                    <a:pt x="48" y="117"/>
                  </a:lnTo>
                  <a:lnTo>
                    <a:pt x="47" y="115"/>
                  </a:lnTo>
                  <a:lnTo>
                    <a:pt x="45" y="115"/>
                  </a:lnTo>
                  <a:lnTo>
                    <a:pt x="44" y="115"/>
                  </a:lnTo>
                  <a:lnTo>
                    <a:pt x="42" y="115"/>
                  </a:lnTo>
                  <a:lnTo>
                    <a:pt x="40" y="115"/>
                  </a:lnTo>
                  <a:lnTo>
                    <a:pt x="40" y="114"/>
                  </a:lnTo>
                  <a:lnTo>
                    <a:pt x="40" y="112"/>
                  </a:lnTo>
                  <a:lnTo>
                    <a:pt x="39" y="112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8FE21A21-BBF0-D48C-C4BF-B73661EB8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098" y="3725079"/>
              <a:ext cx="151067" cy="163656"/>
            </a:xfrm>
            <a:custGeom>
              <a:avLst/>
              <a:gdLst>
                <a:gd name="T0" fmla="*/ 50 w 132"/>
                <a:gd name="T1" fmla="*/ 87 h 143"/>
                <a:gd name="T2" fmla="*/ 42 w 132"/>
                <a:gd name="T3" fmla="*/ 87 h 143"/>
                <a:gd name="T4" fmla="*/ 35 w 132"/>
                <a:gd name="T5" fmla="*/ 90 h 143"/>
                <a:gd name="T6" fmla="*/ 32 w 132"/>
                <a:gd name="T7" fmla="*/ 82 h 143"/>
                <a:gd name="T8" fmla="*/ 27 w 132"/>
                <a:gd name="T9" fmla="*/ 82 h 143"/>
                <a:gd name="T10" fmla="*/ 20 w 132"/>
                <a:gd name="T11" fmla="*/ 79 h 143"/>
                <a:gd name="T12" fmla="*/ 21 w 132"/>
                <a:gd name="T13" fmla="*/ 73 h 143"/>
                <a:gd name="T14" fmla="*/ 20 w 132"/>
                <a:gd name="T15" fmla="*/ 70 h 143"/>
                <a:gd name="T16" fmla="*/ 17 w 132"/>
                <a:gd name="T17" fmla="*/ 62 h 143"/>
                <a:gd name="T18" fmla="*/ 12 w 132"/>
                <a:gd name="T19" fmla="*/ 55 h 143"/>
                <a:gd name="T20" fmla="*/ 8 w 132"/>
                <a:gd name="T21" fmla="*/ 52 h 143"/>
                <a:gd name="T22" fmla="*/ 3 w 132"/>
                <a:gd name="T23" fmla="*/ 46 h 143"/>
                <a:gd name="T24" fmla="*/ 0 w 132"/>
                <a:gd name="T25" fmla="*/ 38 h 143"/>
                <a:gd name="T26" fmla="*/ 6 w 132"/>
                <a:gd name="T27" fmla="*/ 37 h 143"/>
                <a:gd name="T28" fmla="*/ 15 w 132"/>
                <a:gd name="T29" fmla="*/ 37 h 143"/>
                <a:gd name="T30" fmla="*/ 23 w 132"/>
                <a:gd name="T31" fmla="*/ 31 h 143"/>
                <a:gd name="T32" fmla="*/ 29 w 132"/>
                <a:gd name="T33" fmla="*/ 26 h 143"/>
                <a:gd name="T34" fmla="*/ 30 w 132"/>
                <a:gd name="T35" fmla="*/ 20 h 143"/>
                <a:gd name="T36" fmla="*/ 33 w 132"/>
                <a:gd name="T37" fmla="*/ 14 h 143"/>
                <a:gd name="T38" fmla="*/ 39 w 132"/>
                <a:gd name="T39" fmla="*/ 19 h 143"/>
                <a:gd name="T40" fmla="*/ 45 w 132"/>
                <a:gd name="T41" fmla="*/ 20 h 143"/>
                <a:gd name="T42" fmla="*/ 49 w 132"/>
                <a:gd name="T43" fmla="*/ 12 h 143"/>
                <a:gd name="T44" fmla="*/ 50 w 132"/>
                <a:gd name="T45" fmla="*/ 6 h 143"/>
                <a:gd name="T46" fmla="*/ 53 w 132"/>
                <a:gd name="T47" fmla="*/ 2 h 143"/>
                <a:gd name="T48" fmla="*/ 58 w 132"/>
                <a:gd name="T49" fmla="*/ 2 h 143"/>
                <a:gd name="T50" fmla="*/ 64 w 132"/>
                <a:gd name="T51" fmla="*/ 5 h 143"/>
                <a:gd name="T52" fmla="*/ 65 w 132"/>
                <a:gd name="T53" fmla="*/ 14 h 143"/>
                <a:gd name="T54" fmla="*/ 68 w 132"/>
                <a:gd name="T55" fmla="*/ 19 h 143"/>
                <a:gd name="T56" fmla="*/ 71 w 132"/>
                <a:gd name="T57" fmla="*/ 23 h 143"/>
                <a:gd name="T58" fmla="*/ 82 w 132"/>
                <a:gd name="T59" fmla="*/ 26 h 143"/>
                <a:gd name="T60" fmla="*/ 89 w 132"/>
                <a:gd name="T61" fmla="*/ 23 h 143"/>
                <a:gd name="T62" fmla="*/ 92 w 132"/>
                <a:gd name="T63" fmla="*/ 28 h 143"/>
                <a:gd name="T64" fmla="*/ 91 w 132"/>
                <a:gd name="T65" fmla="*/ 32 h 143"/>
                <a:gd name="T66" fmla="*/ 97 w 132"/>
                <a:gd name="T67" fmla="*/ 37 h 143"/>
                <a:gd name="T68" fmla="*/ 105 w 132"/>
                <a:gd name="T69" fmla="*/ 38 h 143"/>
                <a:gd name="T70" fmla="*/ 108 w 132"/>
                <a:gd name="T71" fmla="*/ 44 h 143"/>
                <a:gd name="T72" fmla="*/ 111 w 132"/>
                <a:gd name="T73" fmla="*/ 52 h 143"/>
                <a:gd name="T74" fmla="*/ 114 w 132"/>
                <a:gd name="T75" fmla="*/ 62 h 143"/>
                <a:gd name="T76" fmla="*/ 132 w 132"/>
                <a:gd name="T77" fmla="*/ 75 h 143"/>
                <a:gd name="T78" fmla="*/ 130 w 132"/>
                <a:gd name="T79" fmla="*/ 99 h 143"/>
                <a:gd name="T80" fmla="*/ 127 w 132"/>
                <a:gd name="T81" fmla="*/ 105 h 143"/>
                <a:gd name="T82" fmla="*/ 118 w 132"/>
                <a:gd name="T83" fmla="*/ 108 h 143"/>
                <a:gd name="T84" fmla="*/ 117 w 132"/>
                <a:gd name="T85" fmla="*/ 115 h 143"/>
                <a:gd name="T86" fmla="*/ 111 w 132"/>
                <a:gd name="T87" fmla="*/ 125 h 143"/>
                <a:gd name="T88" fmla="*/ 111 w 132"/>
                <a:gd name="T89" fmla="*/ 129 h 143"/>
                <a:gd name="T90" fmla="*/ 112 w 132"/>
                <a:gd name="T91" fmla="*/ 129 h 143"/>
                <a:gd name="T92" fmla="*/ 117 w 132"/>
                <a:gd name="T93" fmla="*/ 138 h 143"/>
                <a:gd name="T94" fmla="*/ 108 w 132"/>
                <a:gd name="T95" fmla="*/ 138 h 143"/>
                <a:gd name="T96" fmla="*/ 100 w 132"/>
                <a:gd name="T97" fmla="*/ 140 h 143"/>
                <a:gd name="T98" fmla="*/ 91 w 132"/>
                <a:gd name="T99" fmla="*/ 132 h 143"/>
                <a:gd name="T100" fmla="*/ 89 w 132"/>
                <a:gd name="T101" fmla="*/ 123 h 143"/>
                <a:gd name="T102" fmla="*/ 88 w 132"/>
                <a:gd name="T103" fmla="*/ 114 h 143"/>
                <a:gd name="T104" fmla="*/ 83 w 132"/>
                <a:gd name="T105" fmla="*/ 106 h 143"/>
                <a:gd name="T106" fmla="*/ 80 w 132"/>
                <a:gd name="T107" fmla="*/ 99 h 143"/>
                <a:gd name="T108" fmla="*/ 82 w 132"/>
                <a:gd name="T109" fmla="*/ 96 h 143"/>
                <a:gd name="T110" fmla="*/ 76 w 132"/>
                <a:gd name="T111" fmla="*/ 90 h 143"/>
                <a:gd name="T112" fmla="*/ 70 w 132"/>
                <a:gd name="T113" fmla="*/ 87 h 143"/>
                <a:gd name="T114" fmla="*/ 67 w 132"/>
                <a:gd name="T115" fmla="*/ 85 h 143"/>
                <a:gd name="T116" fmla="*/ 61 w 132"/>
                <a:gd name="T117" fmla="*/ 87 h 143"/>
                <a:gd name="T118" fmla="*/ 55 w 132"/>
                <a:gd name="T119" fmla="*/ 85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2" h="143">
                  <a:moveTo>
                    <a:pt x="52" y="87"/>
                  </a:moveTo>
                  <a:lnTo>
                    <a:pt x="50" y="88"/>
                  </a:lnTo>
                  <a:lnTo>
                    <a:pt x="49" y="88"/>
                  </a:lnTo>
                  <a:lnTo>
                    <a:pt x="47" y="88"/>
                  </a:lnTo>
                  <a:lnTo>
                    <a:pt x="49" y="88"/>
                  </a:lnTo>
                  <a:lnTo>
                    <a:pt x="49" y="87"/>
                  </a:lnTo>
                  <a:lnTo>
                    <a:pt x="50" y="87"/>
                  </a:lnTo>
                  <a:lnTo>
                    <a:pt x="50" y="85"/>
                  </a:lnTo>
                  <a:lnTo>
                    <a:pt x="49" y="85"/>
                  </a:lnTo>
                  <a:lnTo>
                    <a:pt x="47" y="85"/>
                  </a:lnTo>
                  <a:lnTo>
                    <a:pt x="47" y="87"/>
                  </a:lnTo>
                  <a:lnTo>
                    <a:pt x="45" y="87"/>
                  </a:lnTo>
                  <a:lnTo>
                    <a:pt x="44" y="87"/>
                  </a:lnTo>
                  <a:lnTo>
                    <a:pt x="42" y="87"/>
                  </a:lnTo>
                  <a:lnTo>
                    <a:pt x="41" y="87"/>
                  </a:lnTo>
                  <a:lnTo>
                    <a:pt x="39" y="87"/>
                  </a:lnTo>
                  <a:lnTo>
                    <a:pt x="39" y="88"/>
                  </a:lnTo>
                  <a:lnTo>
                    <a:pt x="38" y="88"/>
                  </a:lnTo>
                  <a:lnTo>
                    <a:pt x="36" y="88"/>
                  </a:lnTo>
                  <a:lnTo>
                    <a:pt x="36" y="90"/>
                  </a:lnTo>
                  <a:lnTo>
                    <a:pt x="35" y="90"/>
                  </a:lnTo>
                  <a:lnTo>
                    <a:pt x="35" y="88"/>
                  </a:lnTo>
                  <a:lnTo>
                    <a:pt x="35" y="87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3" y="84"/>
                  </a:lnTo>
                  <a:lnTo>
                    <a:pt x="33" y="82"/>
                  </a:lnTo>
                  <a:lnTo>
                    <a:pt x="32" y="82"/>
                  </a:lnTo>
                  <a:lnTo>
                    <a:pt x="33" y="82"/>
                  </a:lnTo>
                  <a:lnTo>
                    <a:pt x="32" y="81"/>
                  </a:lnTo>
                  <a:lnTo>
                    <a:pt x="32" y="82"/>
                  </a:lnTo>
                  <a:lnTo>
                    <a:pt x="32" y="81"/>
                  </a:lnTo>
                  <a:lnTo>
                    <a:pt x="29" y="81"/>
                  </a:lnTo>
                  <a:lnTo>
                    <a:pt x="27" y="81"/>
                  </a:lnTo>
                  <a:lnTo>
                    <a:pt x="27" y="82"/>
                  </a:lnTo>
                  <a:lnTo>
                    <a:pt x="26" y="82"/>
                  </a:lnTo>
                  <a:lnTo>
                    <a:pt x="24" y="82"/>
                  </a:lnTo>
                  <a:lnTo>
                    <a:pt x="23" y="84"/>
                  </a:lnTo>
                  <a:lnTo>
                    <a:pt x="21" y="82"/>
                  </a:lnTo>
                  <a:lnTo>
                    <a:pt x="21" y="81"/>
                  </a:lnTo>
                  <a:lnTo>
                    <a:pt x="20" y="81"/>
                  </a:lnTo>
                  <a:lnTo>
                    <a:pt x="20" y="79"/>
                  </a:lnTo>
                  <a:lnTo>
                    <a:pt x="21" y="79"/>
                  </a:lnTo>
                  <a:lnTo>
                    <a:pt x="23" y="79"/>
                  </a:lnTo>
                  <a:lnTo>
                    <a:pt x="23" y="78"/>
                  </a:lnTo>
                  <a:lnTo>
                    <a:pt x="23" y="76"/>
                  </a:lnTo>
                  <a:lnTo>
                    <a:pt x="23" y="75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2"/>
                  </a:lnTo>
                  <a:lnTo>
                    <a:pt x="20" y="72"/>
                  </a:lnTo>
                  <a:lnTo>
                    <a:pt x="20" y="70"/>
                  </a:lnTo>
                  <a:lnTo>
                    <a:pt x="21" y="70"/>
                  </a:lnTo>
                  <a:lnTo>
                    <a:pt x="20" y="70"/>
                  </a:lnTo>
                  <a:lnTo>
                    <a:pt x="21" y="70"/>
                  </a:lnTo>
                  <a:lnTo>
                    <a:pt x="20" y="70"/>
                  </a:lnTo>
                  <a:lnTo>
                    <a:pt x="20" y="68"/>
                  </a:lnTo>
                  <a:lnTo>
                    <a:pt x="20" y="67"/>
                  </a:lnTo>
                  <a:lnTo>
                    <a:pt x="20" y="65"/>
                  </a:lnTo>
                  <a:lnTo>
                    <a:pt x="20" y="64"/>
                  </a:lnTo>
                  <a:lnTo>
                    <a:pt x="18" y="64"/>
                  </a:lnTo>
                  <a:lnTo>
                    <a:pt x="18" y="62"/>
                  </a:lnTo>
                  <a:lnTo>
                    <a:pt x="17" y="62"/>
                  </a:lnTo>
                  <a:lnTo>
                    <a:pt x="17" y="61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5" y="58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9" y="52"/>
                  </a:lnTo>
                  <a:lnTo>
                    <a:pt x="9" y="53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5" y="50"/>
                  </a:lnTo>
                  <a:lnTo>
                    <a:pt x="5" y="49"/>
                  </a:lnTo>
                  <a:lnTo>
                    <a:pt x="3" y="49"/>
                  </a:lnTo>
                  <a:lnTo>
                    <a:pt x="3" y="47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2" y="34"/>
                  </a:lnTo>
                  <a:lnTo>
                    <a:pt x="3" y="34"/>
                  </a:lnTo>
                  <a:lnTo>
                    <a:pt x="6" y="35"/>
                  </a:lnTo>
                  <a:lnTo>
                    <a:pt x="6" y="37"/>
                  </a:lnTo>
                  <a:lnTo>
                    <a:pt x="8" y="37"/>
                  </a:lnTo>
                  <a:lnTo>
                    <a:pt x="9" y="38"/>
                  </a:lnTo>
                  <a:lnTo>
                    <a:pt x="9" y="3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4" y="37"/>
                  </a:lnTo>
                  <a:lnTo>
                    <a:pt x="15" y="37"/>
                  </a:lnTo>
                  <a:lnTo>
                    <a:pt x="17" y="37"/>
                  </a:lnTo>
                  <a:lnTo>
                    <a:pt x="18" y="35"/>
                  </a:lnTo>
                  <a:lnTo>
                    <a:pt x="20" y="35"/>
                  </a:lnTo>
                  <a:lnTo>
                    <a:pt x="21" y="35"/>
                  </a:lnTo>
                  <a:lnTo>
                    <a:pt x="21" y="34"/>
                  </a:lnTo>
                  <a:lnTo>
                    <a:pt x="21" y="32"/>
                  </a:lnTo>
                  <a:lnTo>
                    <a:pt x="23" y="31"/>
                  </a:lnTo>
                  <a:lnTo>
                    <a:pt x="23" y="29"/>
                  </a:lnTo>
                  <a:lnTo>
                    <a:pt x="24" y="29"/>
                  </a:lnTo>
                  <a:lnTo>
                    <a:pt x="24" y="28"/>
                  </a:lnTo>
                  <a:lnTo>
                    <a:pt x="26" y="28"/>
                  </a:lnTo>
                  <a:lnTo>
                    <a:pt x="27" y="28"/>
                  </a:lnTo>
                  <a:lnTo>
                    <a:pt x="27" y="26"/>
                  </a:lnTo>
                  <a:lnTo>
                    <a:pt x="29" y="26"/>
                  </a:lnTo>
                  <a:lnTo>
                    <a:pt x="30" y="26"/>
                  </a:lnTo>
                  <a:lnTo>
                    <a:pt x="30" y="25"/>
                  </a:lnTo>
                  <a:lnTo>
                    <a:pt x="29" y="23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30" y="22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29" y="19"/>
                  </a:lnTo>
                  <a:lnTo>
                    <a:pt x="30" y="17"/>
                  </a:lnTo>
                  <a:lnTo>
                    <a:pt x="30" y="15"/>
                  </a:lnTo>
                  <a:lnTo>
                    <a:pt x="32" y="15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5" y="14"/>
                  </a:lnTo>
                  <a:lnTo>
                    <a:pt x="35" y="12"/>
                  </a:lnTo>
                  <a:lnTo>
                    <a:pt x="36" y="14"/>
                  </a:lnTo>
                  <a:lnTo>
                    <a:pt x="38" y="14"/>
                  </a:lnTo>
                  <a:lnTo>
                    <a:pt x="38" y="15"/>
                  </a:lnTo>
                  <a:lnTo>
                    <a:pt x="39" y="17"/>
                  </a:lnTo>
                  <a:lnTo>
                    <a:pt x="39" y="19"/>
                  </a:lnTo>
                  <a:lnTo>
                    <a:pt x="39" y="20"/>
                  </a:lnTo>
                  <a:lnTo>
                    <a:pt x="39" y="23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4" y="23"/>
                  </a:lnTo>
                  <a:lnTo>
                    <a:pt x="44" y="22"/>
                  </a:lnTo>
                  <a:lnTo>
                    <a:pt x="45" y="20"/>
                  </a:lnTo>
                  <a:lnTo>
                    <a:pt x="47" y="20"/>
                  </a:lnTo>
                  <a:lnTo>
                    <a:pt x="49" y="20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49" y="15"/>
                  </a:lnTo>
                  <a:lnTo>
                    <a:pt x="49" y="14"/>
                  </a:lnTo>
                  <a:lnTo>
                    <a:pt x="49" y="12"/>
                  </a:lnTo>
                  <a:lnTo>
                    <a:pt x="49" y="11"/>
                  </a:lnTo>
                  <a:lnTo>
                    <a:pt x="49" y="9"/>
                  </a:lnTo>
                  <a:lnTo>
                    <a:pt x="49" y="8"/>
                  </a:lnTo>
                  <a:lnTo>
                    <a:pt x="50" y="8"/>
                  </a:lnTo>
                  <a:lnTo>
                    <a:pt x="49" y="8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3" y="2"/>
                  </a:lnTo>
                  <a:lnTo>
                    <a:pt x="55" y="2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3"/>
                  </a:lnTo>
                  <a:lnTo>
                    <a:pt x="58" y="2"/>
                  </a:lnTo>
                  <a:lnTo>
                    <a:pt x="59" y="2"/>
                  </a:lnTo>
                  <a:lnTo>
                    <a:pt x="58" y="2"/>
                  </a:lnTo>
                  <a:lnTo>
                    <a:pt x="59" y="2"/>
                  </a:lnTo>
                  <a:lnTo>
                    <a:pt x="59" y="3"/>
                  </a:lnTo>
                  <a:lnTo>
                    <a:pt x="59" y="5"/>
                  </a:lnTo>
                  <a:lnTo>
                    <a:pt x="62" y="5"/>
                  </a:lnTo>
                  <a:lnTo>
                    <a:pt x="64" y="5"/>
                  </a:lnTo>
                  <a:lnTo>
                    <a:pt x="65" y="5"/>
                  </a:lnTo>
                  <a:lnTo>
                    <a:pt x="65" y="6"/>
                  </a:lnTo>
                  <a:lnTo>
                    <a:pt x="65" y="8"/>
                  </a:lnTo>
                  <a:lnTo>
                    <a:pt x="65" y="9"/>
                  </a:lnTo>
                  <a:lnTo>
                    <a:pt x="65" y="11"/>
                  </a:lnTo>
                  <a:lnTo>
                    <a:pt x="65" y="12"/>
                  </a:lnTo>
                  <a:lnTo>
                    <a:pt x="65" y="14"/>
                  </a:lnTo>
                  <a:lnTo>
                    <a:pt x="65" y="15"/>
                  </a:lnTo>
                  <a:lnTo>
                    <a:pt x="65" y="17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7" y="20"/>
                  </a:lnTo>
                  <a:lnTo>
                    <a:pt x="68" y="20"/>
                  </a:lnTo>
                  <a:lnTo>
                    <a:pt x="68" y="19"/>
                  </a:lnTo>
                  <a:lnTo>
                    <a:pt x="68" y="20"/>
                  </a:lnTo>
                  <a:lnTo>
                    <a:pt x="70" y="20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1" y="23"/>
                  </a:lnTo>
                  <a:lnTo>
                    <a:pt x="70" y="23"/>
                  </a:lnTo>
                  <a:lnTo>
                    <a:pt x="71" y="23"/>
                  </a:lnTo>
                  <a:lnTo>
                    <a:pt x="73" y="25"/>
                  </a:lnTo>
                  <a:lnTo>
                    <a:pt x="74" y="25"/>
                  </a:lnTo>
                  <a:lnTo>
                    <a:pt x="76" y="25"/>
                  </a:lnTo>
                  <a:lnTo>
                    <a:pt x="77" y="25"/>
                  </a:lnTo>
                  <a:lnTo>
                    <a:pt x="79" y="25"/>
                  </a:lnTo>
                  <a:lnTo>
                    <a:pt x="80" y="25"/>
                  </a:lnTo>
                  <a:lnTo>
                    <a:pt x="82" y="26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85" y="25"/>
                  </a:lnTo>
                  <a:lnTo>
                    <a:pt x="86" y="25"/>
                  </a:lnTo>
                  <a:lnTo>
                    <a:pt x="88" y="25"/>
                  </a:lnTo>
                  <a:lnTo>
                    <a:pt x="89" y="25"/>
                  </a:lnTo>
                  <a:lnTo>
                    <a:pt x="89" y="23"/>
                  </a:lnTo>
                  <a:lnTo>
                    <a:pt x="88" y="23"/>
                  </a:lnTo>
                  <a:lnTo>
                    <a:pt x="89" y="23"/>
                  </a:lnTo>
                  <a:lnTo>
                    <a:pt x="89" y="25"/>
                  </a:lnTo>
                  <a:lnTo>
                    <a:pt x="91" y="25"/>
                  </a:lnTo>
                  <a:lnTo>
                    <a:pt x="91" y="26"/>
                  </a:lnTo>
                  <a:lnTo>
                    <a:pt x="92" y="26"/>
                  </a:lnTo>
                  <a:lnTo>
                    <a:pt x="92" y="28"/>
                  </a:lnTo>
                  <a:lnTo>
                    <a:pt x="94" y="28"/>
                  </a:lnTo>
                  <a:lnTo>
                    <a:pt x="94" y="29"/>
                  </a:lnTo>
                  <a:lnTo>
                    <a:pt x="95" y="29"/>
                  </a:lnTo>
                  <a:lnTo>
                    <a:pt x="95" y="31"/>
                  </a:lnTo>
                  <a:lnTo>
                    <a:pt x="94" y="31"/>
                  </a:lnTo>
                  <a:lnTo>
                    <a:pt x="92" y="31"/>
                  </a:lnTo>
                  <a:lnTo>
                    <a:pt x="91" y="32"/>
                  </a:lnTo>
                  <a:lnTo>
                    <a:pt x="89" y="32"/>
                  </a:lnTo>
                  <a:lnTo>
                    <a:pt x="91" y="34"/>
                  </a:lnTo>
                  <a:lnTo>
                    <a:pt x="92" y="34"/>
                  </a:lnTo>
                  <a:lnTo>
                    <a:pt x="92" y="35"/>
                  </a:lnTo>
                  <a:lnTo>
                    <a:pt x="94" y="35"/>
                  </a:lnTo>
                  <a:lnTo>
                    <a:pt x="95" y="35"/>
                  </a:lnTo>
                  <a:lnTo>
                    <a:pt x="97" y="37"/>
                  </a:lnTo>
                  <a:lnTo>
                    <a:pt x="98" y="38"/>
                  </a:lnTo>
                  <a:lnTo>
                    <a:pt x="100" y="38"/>
                  </a:lnTo>
                  <a:lnTo>
                    <a:pt x="101" y="38"/>
                  </a:lnTo>
                  <a:lnTo>
                    <a:pt x="101" y="40"/>
                  </a:lnTo>
                  <a:lnTo>
                    <a:pt x="103" y="40"/>
                  </a:lnTo>
                  <a:lnTo>
                    <a:pt x="105" y="40"/>
                  </a:lnTo>
                  <a:lnTo>
                    <a:pt x="105" y="38"/>
                  </a:lnTo>
                  <a:lnTo>
                    <a:pt x="106" y="38"/>
                  </a:lnTo>
                  <a:lnTo>
                    <a:pt x="106" y="40"/>
                  </a:lnTo>
                  <a:lnTo>
                    <a:pt x="108" y="41"/>
                  </a:lnTo>
                  <a:lnTo>
                    <a:pt x="108" y="43"/>
                  </a:lnTo>
                  <a:lnTo>
                    <a:pt x="109" y="43"/>
                  </a:lnTo>
                  <a:lnTo>
                    <a:pt x="109" y="44"/>
                  </a:lnTo>
                  <a:lnTo>
                    <a:pt x="108" y="44"/>
                  </a:lnTo>
                  <a:lnTo>
                    <a:pt x="108" y="46"/>
                  </a:lnTo>
                  <a:lnTo>
                    <a:pt x="109" y="46"/>
                  </a:lnTo>
                  <a:lnTo>
                    <a:pt x="109" y="47"/>
                  </a:lnTo>
                  <a:lnTo>
                    <a:pt x="111" y="47"/>
                  </a:lnTo>
                  <a:lnTo>
                    <a:pt x="111" y="49"/>
                  </a:lnTo>
                  <a:lnTo>
                    <a:pt x="111" y="50"/>
                  </a:lnTo>
                  <a:lnTo>
                    <a:pt x="111" y="52"/>
                  </a:lnTo>
                  <a:lnTo>
                    <a:pt x="111" y="53"/>
                  </a:lnTo>
                  <a:lnTo>
                    <a:pt x="109" y="53"/>
                  </a:lnTo>
                  <a:lnTo>
                    <a:pt x="109" y="55"/>
                  </a:lnTo>
                  <a:lnTo>
                    <a:pt x="108" y="59"/>
                  </a:lnTo>
                  <a:lnTo>
                    <a:pt x="111" y="61"/>
                  </a:lnTo>
                  <a:lnTo>
                    <a:pt x="112" y="62"/>
                  </a:lnTo>
                  <a:lnTo>
                    <a:pt x="114" y="62"/>
                  </a:lnTo>
                  <a:lnTo>
                    <a:pt x="115" y="62"/>
                  </a:lnTo>
                  <a:lnTo>
                    <a:pt x="118" y="64"/>
                  </a:lnTo>
                  <a:lnTo>
                    <a:pt x="120" y="68"/>
                  </a:lnTo>
                  <a:lnTo>
                    <a:pt x="121" y="73"/>
                  </a:lnTo>
                  <a:lnTo>
                    <a:pt x="123" y="76"/>
                  </a:lnTo>
                  <a:lnTo>
                    <a:pt x="130" y="75"/>
                  </a:lnTo>
                  <a:lnTo>
                    <a:pt x="132" y="75"/>
                  </a:lnTo>
                  <a:lnTo>
                    <a:pt x="127" y="81"/>
                  </a:lnTo>
                  <a:lnTo>
                    <a:pt x="127" y="82"/>
                  </a:lnTo>
                  <a:lnTo>
                    <a:pt x="127" y="84"/>
                  </a:lnTo>
                  <a:lnTo>
                    <a:pt x="127" y="85"/>
                  </a:lnTo>
                  <a:lnTo>
                    <a:pt x="132" y="97"/>
                  </a:lnTo>
                  <a:lnTo>
                    <a:pt x="130" y="97"/>
                  </a:lnTo>
                  <a:lnTo>
                    <a:pt x="130" y="99"/>
                  </a:lnTo>
                  <a:lnTo>
                    <a:pt x="130" y="100"/>
                  </a:lnTo>
                  <a:lnTo>
                    <a:pt x="132" y="100"/>
                  </a:lnTo>
                  <a:lnTo>
                    <a:pt x="130" y="102"/>
                  </a:lnTo>
                  <a:lnTo>
                    <a:pt x="130" y="103"/>
                  </a:lnTo>
                  <a:lnTo>
                    <a:pt x="130" y="105"/>
                  </a:lnTo>
                  <a:lnTo>
                    <a:pt x="129" y="105"/>
                  </a:lnTo>
                  <a:lnTo>
                    <a:pt x="127" y="105"/>
                  </a:lnTo>
                  <a:lnTo>
                    <a:pt x="126" y="105"/>
                  </a:lnTo>
                  <a:lnTo>
                    <a:pt x="123" y="105"/>
                  </a:lnTo>
                  <a:lnTo>
                    <a:pt x="123" y="106"/>
                  </a:lnTo>
                  <a:lnTo>
                    <a:pt x="123" y="105"/>
                  </a:lnTo>
                  <a:lnTo>
                    <a:pt x="121" y="106"/>
                  </a:lnTo>
                  <a:lnTo>
                    <a:pt x="120" y="106"/>
                  </a:lnTo>
                  <a:lnTo>
                    <a:pt x="118" y="108"/>
                  </a:lnTo>
                  <a:lnTo>
                    <a:pt x="120" y="108"/>
                  </a:lnTo>
                  <a:lnTo>
                    <a:pt x="120" y="109"/>
                  </a:lnTo>
                  <a:lnTo>
                    <a:pt x="121" y="111"/>
                  </a:lnTo>
                  <a:lnTo>
                    <a:pt x="120" y="111"/>
                  </a:lnTo>
                  <a:lnTo>
                    <a:pt x="120" y="112"/>
                  </a:lnTo>
                  <a:lnTo>
                    <a:pt x="118" y="114"/>
                  </a:lnTo>
                  <a:lnTo>
                    <a:pt x="117" y="115"/>
                  </a:lnTo>
                  <a:lnTo>
                    <a:pt x="115" y="115"/>
                  </a:lnTo>
                  <a:lnTo>
                    <a:pt x="114" y="117"/>
                  </a:lnTo>
                  <a:lnTo>
                    <a:pt x="111" y="118"/>
                  </a:lnTo>
                  <a:lnTo>
                    <a:pt x="111" y="120"/>
                  </a:lnTo>
                  <a:lnTo>
                    <a:pt x="111" y="121"/>
                  </a:lnTo>
                  <a:lnTo>
                    <a:pt x="111" y="123"/>
                  </a:lnTo>
                  <a:lnTo>
                    <a:pt x="111" y="125"/>
                  </a:lnTo>
                  <a:lnTo>
                    <a:pt x="109" y="125"/>
                  </a:lnTo>
                  <a:lnTo>
                    <a:pt x="108" y="125"/>
                  </a:lnTo>
                  <a:lnTo>
                    <a:pt x="108" y="126"/>
                  </a:lnTo>
                  <a:lnTo>
                    <a:pt x="109" y="126"/>
                  </a:lnTo>
                  <a:lnTo>
                    <a:pt x="109" y="128"/>
                  </a:lnTo>
                  <a:lnTo>
                    <a:pt x="109" y="129"/>
                  </a:lnTo>
                  <a:lnTo>
                    <a:pt x="111" y="129"/>
                  </a:lnTo>
                  <a:lnTo>
                    <a:pt x="111" y="128"/>
                  </a:lnTo>
                  <a:lnTo>
                    <a:pt x="112" y="128"/>
                  </a:lnTo>
                  <a:lnTo>
                    <a:pt x="112" y="129"/>
                  </a:lnTo>
                  <a:lnTo>
                    <a:pt x="112" y="128"/>
                  </a:lnTo>
                  <a:lnTo>
                    <a:pt x="112" y="129"/>
                  </a:lnTo>
                  <a:lnTo>
                    <a:pt x="114" y="129"/>
                  </a:lnTo>
                  <a:lnTo>
                    <a:pt x="112" y="129"/>
                  </a:lnTo>
                  <a:lnTo>
                    <a:pt x="112" y="131"/>
                  </a:lnTo>
                  <a:lnTo>
                    <a:pt x="112" y="132"/>
                  </a:lnTo>
                  <a:lnTo>
                    <a:pt x="114" y="135"/>
                  </a:lnTo>
                  <a:lnTo>
                    <a:pt x="115" y="135"/>
                  </a:lnTo>
                  <a:lnTo>
                    <a:pt x="117" y="135"/>
                  </a:lnTo>
                  <a:lnTo>
                    <a:pt x="117" y="137"/>
                  </a:lnTo>
                  <a:lnTo>
                    <a:pt x="117" y="138"/>
                  </a:lnTo>
                  <a:lnTo>
                    <a:pt x="115" y="138"/>
                  </a:lnTo>
                  <a:lnTo>
                    <a:pt x="114" y="138"/>
                  </a:lnTo>
                  <a:lnTo>
                    <a:pt x="111" y="138"/>
                  </a:lnTo>
                  <a:lnTo>
                    <a:pt x="111" y="137"/>
                  </a:lnTo>
                  <a:lnTo>
                    <a:pt x="109" y="135"/>
                  </a:lnTo>
                  <a:lnTo>
                    <a:pt x="109" y="137"/>
                  </a:lnTo>
                  <a:lnTo>
                    <a:pt x="108" y="138"/>
                  </a:lnTo>
                  <a:lnTo>
                    <a:pt x="106" y="140"/>
                  </a:lnTo>
                  <a:lnTo>
                    <a:pt x="105" y="141"/>
                  </a:lnTo>
                  <a:lnTo>
                    <a:pt x="103" y="141"/>
                  </a:lnTo>
                  <a:lnTo>
                    <a:pt x="101" y="141"/>
                  </a:lnTo>
                  <a:lnTo>
                    <a:pt x="100" y="143"/>
                  </a:lnTo>
                  <a:lnTo>
                    <a:pt x="100" y="141"/>
                  </a:lnTo>
                  <a:lnTo>
                    <a:pt x="100" y="140"/>
                  </a:lnTo>
                  <a:lnTo>
                    <a:pt x="98" y="140"/>
                  </a:lnTo>
                  <a:lnTo>
                    <a:pt x="98" y="138"/>
                  </a:lnTo>
                  <a:lnTo>
                    <a:pt x="95" y="137"/>
                  </a:lnTo>
                  <a:lnTo>
                    <a:pt x="95" y="135"/>
                  </a:lnTo>
                  <a:lnTo>
                    <a:pt x="92" y="134"/>
                  </a:lnTo>
                  <a:lnTo>
                    <a:pt x="91" y="134"/>
                  </a:lnTo>
                  <a:lnTo>
                    <a:pt x="91" y="132"/>
                  </a:lnTo>
                  <a:lnTo>
                    <a:pt x="89" y="132"/>
                  </a:lnTo>
                  <a:lnTo>
                    <a:pt x="89" y="131"/>
                  </a:lnTo>
                  <a:lnTo>
                    <a:pt x="88" y="131"/>
                  </a:lnTo>
                  <a:lnTo>
                    <a:pt x="85" y="128"/>
                  </a:lnTo>
                  <a:lnTo>
                    <a:pt x="88" y="126"/>
                  </a:lnTo>
                  <a:lnTo>
                    <a:pt x="89" y="125"/>
                  </a:lnTo>
                  <a:lnTo>
                    <a:pt x="89" y="123"/>
                  </a:lnTo>
                  <a:lnTo>
                    <a:pt x="88" y="121"/>
                  </a:lnTo>
                  <a:lnTo>
                    <a:pt x="88" y="120"/>
                  </a:lnTo>
                  <a:lnTo>
                    <a:pt x="88" y="118"/>
                  </a:lnTo>
                  <a:lnTo>
                    <a:pt x="88" y="115"/>
                  </a:lnTo>
                  <a:lnTo>
                    <a:pt x="89" y="115"/>
                  </a:lnTo>
                  <a:lnTo>
                    <a:pt x="89" y="114"/>
                  </a:lnTo>
                  <a:lnTo>
                    <a:pt x="88" y="114"/>
                  </a:lnTo>
                  <a:lnTo>
                    <a:pt x="88" y="112"/>
                  </a:lnTo>
                  <a:lnTo>
                    <a:pt x="89" y="111"/>
                  </a:lnTo>
                  <a:lnTo>
                    <a:pt x="88" y="109"/>
                  </a:lnTo>
                  <a:lnTo>
                    <a:pt x="86" y="109"/>
                  </a:lnTo>
                  <a:lnTo>
                    <a:pt x="86" y="108"/>
                  </a:lnTo>
                  <a:lnTo>
                    <a:pt x="85" y="106"/>
                  </a:lnTo>
                  <a:lnTo>
                    <a:pt x="83" y="106"/>
                  </a:lnTo>
                  <a:lnTo>
                    <a:pt x="83" y="105"/>
                  </a:lnTo>
                  <a:lnTo>
                    <a:pt x="83" y="103"/>
                  </a:lnTo>
                  <a:lnTo>
                    <a:pt x="82" y="103"/>
                  </a:lnTo>
                  <a:lnTo>
                    <a:pt x="82" y="102"/>
                  </a:lnTo>
                  <a:lnTo>
                    <a:pt x="82" y="100"/>
                  </a:lnTo>
                  <a:lnTo>
                    <a:pt x="80" y="100"/>
                  </a:lnTo>
                  <a:lnTo>
                    <a:pt x="80" y="99"/>
                  </a:lnTo>
                  <a:lnTo>
                    <a:pt x="82" y="99"/>
                  </a:lnTo>
                  <a:lnTo>
                    <a:pt x="80" y="99"/>
                  </a:lnTo>
                  <a:lnTo>
                    <a:pt x="82" y="99"/>
                  </a:lnTo>
                  <a:lnTo>
                    <a:pt x="82" y="97"/>
                  </a:lnTo>
                  <a:lnTo>
                    <a:pt x="80" y="97"/>
                  </a:lnTo>
                  <a:lnTo>
                    <a:pt x="82" y="97"/>
                  </a:lnTo>
                  <a:lnTo>
                    <a:pt x="82" y="96"/>
                  </a:lnTo>
                  <a:lnTo>
                    <a:pt x="80" y="96"/>
                  </a:lnTo>
                  <a:lnTo>
                    <a:pt x="80" y="94"/>
                  </a:lnTo>
                  <a:lnTo>
                    <a:pt x="79" y="94"/>
                  </a:lnTo>
                  <a:lnTo>
                    <a:pt x="79" y="93"/>
                  </a:lnTo>
                  <a:lnTo>
                    <a:pt x="77" y="93"/>
                  </a:lnTo>
                  <a:lnTo>
                    <a:pt x="76" y="91"/>
                  </a:lnTo>
                  <a:lnTo>
                    <a:pt x="76" y="90"/>
                  </a:lnTo>
                  <a:lnTo>
                    <a:pt x="76" y="88"/>
                  </a:lnTo>
                  <a:lnTo>
                    <a:pt x="76" y="87"/>
                  </a:lnTo>
                  <a:lnTo>
                    <a:pt x="74" y="87"/>
                  </a:lnTo>
                  <a:lnTo>
                    <a:pt x="74" y="85"/>
                  </a:lnTo>
                  <a:lnTo>
                    <a:pt x="73" y="85"/>
                  </a:lnTo>
                  <a:lnTo>
                    <a:pt x="71" y="85"/>
                  </a:lnTo>
                  <a:lnTo>
                    <a:pt x="70" y="87"/>
                  </a:lnTo>
                  <a:lnTo>
                    <a:pt x="68" y="87"/>
                  </a:lnTo>
                  <a:lnTo>
                    <a:pt x="68" y="85"/>
                  </a:lnTo>
                  <a:lnTo>
                    <a:pt x="67" y="85"/>
                  </a:lnTo>
                  <a:lnTo>
                    <a:pt x="67" y="84"/>
                  </a:lnTo>
                  <a:lnTo>
                    <a:pt x="67" y="85"/>
                  </a:lnTo>
                  <a:lnTo>
                    <a:pt x="67" y="84"/>
                  </a:lnTo>
                  <a:lnTo>
                    <a:pt x="67" y="85"/>
                  </a:lnTo>
                  <a:lnTo>
                    <a:pt x="67" y="84"/>
                  </a:lnTo>
                  <a:lnTo>
                    <a:pt x="65" y="84"/>
                  </a:lnTo>
                  <a:lnTo>
                    <a:pt x="65" y="85"/>
                  </a:lnTo>
                  <a:lnTo>
                    <a:pt x="64" y="85"/>
                  </a:lnTo>
                  <a:lnTo>
                    <a:pt x="62" y="85"/>
                  </a:lnTo>
                  <a:lnTo>
                    <a:pt x="62" y="87"/>
                  </a:lnTo>
                  <a:lnTo>
                    <a:pt x="61" y="87"/>
                  </a:lnTo>
                  <a:lnTo>
                    <a:pt x="59" y="87"/>
                  </a:lnTo>
                  <a:lnTo>
                    <a:pt x="59" y="88"/>
                  </a:lnTo>
                  <a:lnTo>
                    <a:pt x="58" y="88"/>
                  </a:lnTo>
                  <a:lnTo>
                    <a:pt x="58" y="87"/>
                  </a:lnTo>
                  <a:lnTo>
                    <a:pt x="56" y="87"/>
                  </a:lnTo>
                  <a:lnTo>
                    <a:pt x="55" y="87"/>
                  </a:lnTo>
                  <a:lnTo>
                    <a:pt x="55" y="85"/>
                  </a:lnTo>
                  <a:lnTo>
                    <a:pt x="53" y="85"/>
                  </a:lnTo>
                  <a:lnTo>
                    <a:pt x="52" y="87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50">
              <a:extLst>
                <a:ext uri="{FF2B5EF4-FFF2-40B4-BE49-F238E27FC236}">
                  <a16:creationId xmlns:a16="http://schemas.microsoft.com/office/drawing/2014/main" id="{065B34FA-86D6-E2C5-54A0-A5465666A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0964" y="3633525"/>
              <a:ext cx="106434" cy="113300"/>
            </a:xfrm>
            <a:custGeom>
              <a:avLst/>
              <a:gdLst>
                <a:gd name="T0" fmla="*/ 6 w 93"/>
                <a:gd name="T1" fmla="*/ 99 h 99"/>
                <a:gd name="T2" fmla="*/ 0 w 93"/>
                <a:gd name="T3" fmla="*/ 89 h 99"/>
                <a:gd name="T4" fmla="*/ 3 w 93"/>
                <a:gd name="T5" fmla="*/ 85 h 99"/>
                <a:gd name="T6" fmla="*/ 9 w 93"/>
                <a:gd name="T7" fmla="*/ 80 h 99"/>
                <a:gd name="T8" fmla="*/ 12 w 93"/>
                <a:gd name="T9" fmla="*/ 74 h 99"/>
                <a:gd name="T10" fmla="*/ 12 w 93"/>
                <a:gd name="T11" fmla="*/ 70 h 99"/>
                <a:gd name="T12" fmla="*/ 9 w 93"/>
                <a:gd name="T13" fmla="*/ 67 h 99"/>
                <a:gd name="T14" fmla="*/ 11 w 93"/>
                <a:gd name="T15" fmla="*/ 64 h 99"/>
                <a:gd name="T16" fmla="*/ 11 w 93"/>
                <a:gd name="T17" fmla="*/ 61 h 99"/>
                <a:gd name="T18" fmla="*/ 9 w 93"/>
                <a:gd name="T19" fmla="*/ 55 h 99"/>
                <a:gd name="T20" fmla="*/ 9 w 93"/>
                <a:gd name="T21" fmla="*/ 49 h 99"/>
                <a:gd name="T22" fmla="*/ 5 w 93"/>
                <a:gd name="T23" fmla="*/ 44 h 99"/>
                <a:gd name="T24" fmla="*/ 6 w 93"/>
                <a:gd name="T25" fmla="*/ 38 h 99"/>
                <a:gd name="T26" fmla="*/ 8 w 93"/>
                <a:gd name="T27" fmla="*/ 32 h 99"/>
                <a:gd name="T28" fmla="*/ 6 w 93"/>
                <a:gd name="T29" fmla="*/ 26 h 99"/>
                <a:gd name="T30" fmla="*/ 6 w 93"/>
                <a:gd name="T31" fmla="*/ 18 h 99"/>
                <a:gd name="T32" fmla="*/ 14 w 93"/>
                <a:gd name="T33" fmla="*/ 14 h 99"/>
                <a:gd name="T34" fmla="*/ 14 w 93"/>
                <a:gd name="T35" fmla="*/ 9 h 99"/>
                <a:gd name="T36" fmla="*/ 18 w 93"/>
                <a:gd name="T37" fmla="*/ 9 h 99"/>
                <a:gd name="T38" fmla="*/ 23 w 93"/>
                <a:gd name="T39" fmla="*/ 6 h 99"/>
                <a:gd name="T40" fmla="*/ 26 w 93"/>
                <a:gd name="T41" fmla="*/ 2 h 99"/>
                <a:gd name="T42" fmla="*/ 31 w 93"/>
                <a:gd name="T43" fmla="*/ 3 h 99"/>
                <a:gd name="T44" fmla="*/ 35 w 93"/>
                <a:gd name="T45" fmla="*/ 8 h 99"/>
                <a:gd name="T46" fmla="*/ 40 w 93"/>
                <a:gd name="T47" fmla="*/ 11 h 99"/>
                <a:gd name="T48" fmla="*/ 46 w 93"/>
                <a:gd name="T49" fmla="*/ 14 h 99"/>
                <a:gd name="T50" fmla="*/ 44 w 93"/>
                <a:gd name="T51" fmla="*/ 17 h 99"/>
                <a:gd name="T52" fmla="*/ 46 w 93"/>
                <a:gd name="T53" fmla="*/ 20 h 99"/>
                <a:gd name="T54" fmla="*/ 52 w 93"/>
                <a:gd name="T55" fmla="*/ 23 h 99"/>
                <a:gd name="T56" fmla="*/ 55 w 93"/>
                <a:gd name="T57" fmla="*/ 20 h 99"/>
                <a:gd name="T58" fmla="*/ 53 w 93"/>
                <a:gd name="T59" fmla="*/ 15 h 99"/>
                <a:gd name="T60" fmla="*/ 59 w 93"/>
                <a:gd name="T61" fmla="*/ 15 h 99"/>
                <a:gd name="T62" fmla="*/ 64 w 93"/>
                <a:gd name="T63" fmla="*/ 18 h 99"/>
                <a:gd name="T64" fmla="*/ 68 w 93"/>
                <a:gd name="T65" fmla="*/ 24 h 99"/>
                <a:gd name="T66" fmla="*/ 68 w 93"/>
                <a:gd name="T67" fmla="*/ 30 h 99"/>
                <a:gd name="T68" fmla="*/ 73 w 93"/>
                <a:gd name="T69" fmla="*/ 33 h 99"/>
                <a:gd name="T70" fmla="*/ 74 w 93"/>
                <a:gd name="T71" fmla="*/ 39 h 99"/>
                <a:gd name="T72" fmla="*/ 77 w 93"/>
                <a:gd name="T73" fmla="*/ 44 h 99"/>
                <a:gd name="T74" fmla="*/ 79 w 93"/>
                <a:gd name="T75" fmla="*/ 50 h 99"/>
                <a:gd name="T76" fmla="*/ 82 w 93"/>
                <a:gd name="T77" fmla="*/ 55 h 99"/>
                <a:gd name="T78" fmla="*/ 83 w 93"/>
                <a:gd name="T79" fmla="*/ 61 h 99"/>
                <a:gd name="T80" fmla="*/ 85 w 93"/>
                <a:gd name="T81" fmla="*/ 67 h 99"/>
                <a:gd name="T82" fmla="*/ 87 w 93"/>
                <a:gd name="T83" fmla="*/ 74 h 99"/>
                <a:gd name="T84" fmla="*/ 93 w 93"/>
                <a:gd name="T85" fmla="*/ 82 h 99"/>
                <a:gd name="T86" fmla="*/ 88 w 93"/>
                <a:gd name="T87" fmla="*/ 89 h 99"/>
                <a:gd name="T88" fmla="*/ 82 w 93"/>
                <a:gd name="T89" fmla="*/ 89 h 99"/>
                <a:gd name="T90" fmla="*/ 67 w 93"/>
                <a:gd name="T91" fmla="*/ 85 h 99"/>
                <a:gd name="T92" fmla="*/ 61 w 93"/>
                <a:gd name="T93" fmla="*/ 89 h 99"/>
                <a:gd name="T94" fmla="*/ 55 w 93"/>
                <a:gd name="T95" fmla="*/ 89 h 99"/>
                <a:gd name="T96" fmla="*/ 49 w 93"/>
                <a:gd name="T97" fmla="*/ 91 h 99"/>
                <a:gd name="T98" fmla="*/ 38 w 93"/>
                <a:gd name="T99" fmla="*/ 92 h 99"/>
                <a:gd name="T100" fmla="*/ 29 w 93"/>
                <a:gd name="T101" fmla="*/ 95 h 99"/>
                <a:gd name="T102" fmla="*/ 20 w 93"/>
                <a:gd name="T103" fmla="*/ 95 h 99"/>
                <a:gd name="T104" fmla="*/ 11 w 93"/>
                <a:gd name="T105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3" h="99">
                  <a:moveTo>
                    <a:pt x="11" y="99"/>
                  </a:moveTo>
                  <a:lnTo>
                    <a:pt x="9" y="99"/>
                  </a:lnTo>
                  <a:lnTo>
                    <a:pt x="9" y="97"/>
                  </a:lnTo>
                  <a:lnTo>
                    <a:pt x="8" y="97"/>
                  </a:lnTo>
                  <a:lnTo>
                    <a:pt x="6" y="99"/>
                  </a:lnTo>
                  <a:lnTo>
                    <a:pt x="5" y="99"/>
                  </a:lnTo>
                  <a:lnTo>
                    <a:pt x="5" y="92"/>
                  </a:lnTo>
                  <a:lnTo>
                    <a:pt x="5" y="91"/>
                  </a:lnTo>
                  <a:lnTo>
                    <a:pt x="2" y="89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0" y="86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3" y="85"/>
                  </a:lnTo>
                  <a:lnTo>
                    <a:pt x="5" y="85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8" y="80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9" y="77"/>
                  </a:lnTo>
                  <a:lnTo>
                    <a:pt x="11" y="77"/>
                  </a:lnTo>
                  <a:lnTo>
                    <a:pt x="12" y="76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2" y="71"/>
                  </a:lnTo>
                  <a:lnTo>
                    <a:pt x="11" y="71"/>
                  </a:lnTo>
                  <a:lnTo>
                    <a:pt x="11" y="70"/>
                  </a:lnTo>
                  <a:lnTo>
                    <a:pt x="12" y="70"/>
                  </a:lnTo>
                  <a:lnTo>
                    <a:pt x="14" y="68"/>
                  </a:lnTo>
                  <a:lnTo>
                    <a:pt x="12" y="68"/>
                  </a:lnTo>
                  <a:lnTo>
                    <a:pt x="11" y="68"/>
                  </a:lnTo>
                  <a:lnTo>
                    <a:pt x="11" y="67"/>
                  </a:lnTo>
                  <a:lnTo>
                    <a:pt x="9" y="67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9" y="65"/>
                  </a:lnTo>
                  <a:lnTo>
                    <a:pt x="11" y="65"/>
                  </a:lnTo>
                  <a:lnTo>
                    <a:pt x="11" y="64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2" y="61"/>
                  </a:lnTo>
                  <a:lnTo>
                    <a:pt x="11" y="61"/>
                  </a:lnTo>
                  <a:lnTo>
                    <a:pt x="11" y="59"/>
                  </a:lnTo>
                  <a:lnTo>
                    <a:pt x="11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11" y="55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9" y="50"/>
                  </a:lnTo>
                  <a:lnTo>
                    <a:pt x="9" y="49"/>
                  </a:lnTo>
                  <a:lnTo>
                    <a:pt x="8" y="49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4"/>
                  </a:lnTo>
                  <a:lnTo>
                    <a:pt x="3" y="42"/>
                  </a:lnTo>
                  <a:lnTo>
                    <a:pt x="5" y="42"/>
                  </a:lnTo>
                  <a:lnTo>
                    <a:pt x="5" y="41"/>
                  </a:lnTo>
                  <a:lnTo>
                    <a:pt x="6" y="39"/>
                  </a:lnTo>
                  <a:lnTo>
                    <a:pt x="6" y="38"/>
                  </a:lnTo>
                  <a:lnTo>
                    <a:pt x="8" y="38"/>
                  </a:lnTo>
                  <a:lnTo>
                    <a:pt x="9" y="36"/>
                  </a:lnTo>
                  <a:lnTo>
                    <a:pt x="8" y="35"/>
                  </a:lnTo>
                  <a:lnTo>
                    <a:pt x="8" y="33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8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8" y="21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6" y="17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9"/>
                  </a:lnTo>
                  <a:lnTo>
                    <a:pt x="14" y="9"/>
                  </a:lnTo>
                  <a:lnTo>
                    <a:pt x="14" y="8"/>
                  </a:lnTo>
                  <a:lnTo>
                    <a:pt x="14" y="6"/>
                  </a:lnTo>
                  <a:lnTo>
                    <a:pt x="15" y="6"/>
                  </a:lnTo>
                  <a:lnTo>
                    <a:pt x="17" y="8"/>
                  </a:lnTo>
                  <a:lnTo>
                    <a:pt x="18" y="9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0" y="6"/>
                  </a:lnTo>
                  <a:lnTo>
                    <a:pt x="21" y="6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2" y="3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7" y="6"/>
                  </a:lnTo>
                  <a:lnTo>
                    <a:pt x="38" y="8"/>
                  </a:lnTo>
                  <a:lnTo>
                    <a:pt x="40" y="9"/>
                  </a:lnTo>
                  <a:lnTo>
                    <a:pt x="40" y="11"/>
                  </a:lnTo>
                  <a:lnTo>
                    <a:pt x="41" y="12"/>
                  </a:lnTo>
                  <a:lnTo>
                    <a:pt x="43" y="12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6" y="14"/>
                  </a:lnTo>
                  <a:lnTo>
                    <a:pt x="44" y="14"/>
                  </a:lnTo>
                  <a:lnTo>
                    <a:pt x="43" y="14"/>
                  </a:lnTo>
                  <a:lnTo>
                    <a:pt x="43" y="15"/>
                  </a:lnTo>
                  <a:lnTo>
                    <a:pt x="44" y="15"/>
                  </a:lnTo>
                  <a:lnTo>
                    <a:pt x="44" y="17"/>
                  </a:lnTo>
                  <a:lnTo>
                    <a:pt x="44" y="18"/>
                  </a:lnTo>
                  <a:lnTo>
                    <a:pt x="46" y="18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6" y="20"/>
                  </a:lnTo>
                  <a:lnTo>
                    <a:pt x="46" y="21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1"/>
                  </a:lnTo>
                  <a:lnTo>
                    <a:pt x="52" y="23"/>
                  </a:lnTo>
                  <a:lnTo>
                    <a:pt x="53" y="23"/>
                  </a:lnTo>
                  <a:lnTo>
                    <a:pt x="53" y="21"/>
                  </a:lnTo>
                  <a:lnTo>
                    <a:pt x="52" y="21"/>
                  </a:lnTo>
                  <a:lnTo>
                    <a:pt x="53" y="20"/>
                  </a:lnTo>
                  <a:lnTo>
                    <a:pt x="55" y="20"/>
                  </a:lnTo>
                  <a:lnTo>
                    <a:pt x="55" y="18"/>
                  </a:lnTo>
                  <a:lnTo>
                    <a:pt x="56" y="18"/>
                  </a:lnTo>
                  <a:lnTo>
                    <a:pt x="55" y="18"/>
                  </a:lnTo>
                  <a:lnTo>
                    <a:pt x="55" y="17"/>
                  </a:lnTo>
                  <a:lnTo>
                    <a:pt x="53" y="15"/>
                  </a:lnTo>
                  <a:lnTo>
                    <a:pt x="55" y="14"/>
                  </a:lnTo>
                  <a:lnTo>
                    <a:pt x="56" y="14"/>
                  </a:lnTo>
                  <a:lnTo>
                    <a:pt x="58" y="14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61" y="15"/>
                  </a:lnTo>
                  <a:lnTo>
                    <a:pt x="61" y="17"/>
                  </a:lnTo>
                  <a:lnTo>
                    <a:pt x="62" y="17"/>
                  </a:lnTo>
                  <a:lnTo>
                    <a:pt x="62" y="18"/>
                  </a:lnTo>
                  <a:lnTo>
                    <a:pt x="64" y="18"/>
                  </a:lnTo>
                  <a:lnTo>
                    <a:pt x="64" y="20"/>
                  </a:lnTo>
                  <a:lnTo>
                    <a:pt x="65" y="21"/>
                  </a:lnTo>
                  <a:lnTo>
                    <a:pt x="67" y="23"/>
                  </a:lnTo>
                  <a:lnTo>
                    <a:pt x="67" y="24"/>
                  </a:lnTo>
                  <a:lnTo>
                    <a:pt x="68" y="24"/>
                  </a:lnTo>
                  <a:lnTo>
                    <a:pt x="68" y="26"/>
                  </a:lnTo>
                  <a:lnTo>
                    <a:pt x="68" y="27"/>
                  </a:lnTo>
                  <a:lnTo>
                    <a:pt x="70" y="29"/>
                  </a:lnTo>
                  <a:lnTo>
                    <a:pt x="68" y="29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70" y="32"/>
                  </a:lnTo>
                  <a:lnTo>
                    <a:pt x="71" y="32"/>
                  </a:lnTo>
                  <a:lnTo>
                    <a:pt x="71" y="33"/>
                  </a:lnTo>
                  <a:lnTo>
                    <a:pt x="73" y="33"/>
                  </a:lnTo>
                  <a:lnTo>
                    <a:pt x="73" y="35"/>
                  </a:lnTo>
                  <a:lnTo>
                    <a:pt x="74" y="35"/>
                  </a:lnTo>
                  <a:lnTo>
                    <a:pt x="74" y="36"/>
                  </a:lnTo>
                  <a:lnTo>
                    <a:pt x="74" y="38"/>
                  </a:lnTo>
                  <a:lnTo>
                    <a:pt x="74" y="39"/>
                  </a:lnTo>
                  <a:lnTo>
                    <a:pt x="76" y="39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7" y="42"/>
                  </a:lnTo>
                  <a:lnTo>
                    <a:pt x="77" y="44"/>
                  </a:lnTo>
                  <a:lnTo>
                    <a:pt x="79" y="44"/>
                  </a:lnTo>
                  <a:lnTo>
                    <a:pt x="79" y="46"/>
                  </a:lnTo>
                  <a:lnTo>
                    <a:pt x="79" y="47"/>
                  </a:lnTo>
                  <a:lnTo>
                    <a:pt x="79" y="49"/>
                  </a:lnTo>
                  <a:lnTo>
                    <a:pt x="79" y="50"/>
                  </a:lnTo>
                  <a:lnTo>
                    <a:pt x="80" y="50"/>
                  </a:lnTo>
                  <a:lnTo>
                    <a:pt x="80" y="52"/>
                  </a:lnTo>
                  <a:lnTo>
                    <a:pt x="80" y="53"/>
                  </a:lnTo>
                  <a:lnTo>
                    <a:pt x="80" y="55"/>
                  </a:lnTo>
                  <a:lnTo>
                    <a:pt x="82" y="55"/>
                  </a:lnTo>
                  <a:lnTo>
                    <a:pt x="82" y="56"/>
                  </a:lnTo>
                  <a:lnTo>
                    <a:pt x="82" y="58"/>
                  </a:lnTo>
                  <a:lnTo>
                    <a:pt x="82" y="59"/>
                  </a:lnTo>
                  <a:lnTo>
                    <a:pt x="82" y="61"/>
                  </a:lnTo>
                  <a:lnTo>
                    <a:pt x="83" y="61"/>
                  </a:lnTo>
                  <a:lnTo>
                    <a:pt x="83" y="62"/>
                  </a:lnTo>
                  <a:lnTo>
                    <a:pt x="83" y="64"/>
                  </a:lnTo>
                  <a:lnTo>
                    <a:pt x="85" y="64"/>
                  </a:lnTo>
                  <a:lnTo>
                    <a:pt x="85" y="65"/>
                  </a:lnTo>
                  <a:lnTo>
                    <a:pt x="85" y="67"/>
                  </a:lnTo>
                  <a:lnTo>
                    <a:pt x="85" y="68"/>
                  </a:lnTo>
                  <a:lnTo>
                    <a:pt x="87" y="68"/>
                  </a:lnTo>
                  <a:lnTo>
                    <a:pt x="87" y="70"/>
                  </a:lnTo>
                  <a:lnTo>
                    <a:pt x="87" y="71"/>
                  </a:lnTo>
                  <a:lnTo>
                    <a:pt x="87" y="74"/>
                  </a:lnTo>
                  <a:lnTo>
                    <a:pt x="88" y="74"/>
                  </a:lnTo>
                  <a:lnTo>
                    <a:pt x="88" y="76"/>
                  </a:lnTo>
                  <a:lnTo>
                    <a:pt x="91" y="79"/>
                  </a:lnTo>
                  <a:lnTo>
                    <a:pt x="93" y="80"/>
                  </a:lnTo>
                  <a:lnTo>
                    <a:pt x="93" y="82"/>
                  </a:lnTo>
                  <a:lnTo>
                    <a:pt x="93" y="85"/>
                  </a:lnTo>
                  <a:lnTo>
                    <a:pt x="91" y="85"/>
                  </a:lnTo>
                  <a:lnTo>
                    <a:pt x="91" y="86"/>
                  </a:lnTo>
                  <a:lnTo>
                    <a:pt x="90" y="89"/>
                  </a:lnTo>
                  <a:lnTo>
                    <a:pt x="88" y="89"/>
                  </a:lnTo>
                  <a:lnTo>
                    <a:pt x="87" y="89"/>
                  </a:lnTo>
                  <a:lnTo>
                    <a:pt x="85" y="91"/>
                  </a:lnTo>
                  <a:lnTo>
                    <a:pt x="83" y="91"/>
                  </a:lnTo>
                  <a:lnTo>
                    <a:pt x="82" y="91"/>
                  </a:lnTo>
                  <a:lnTo>
                    <a:pt x="82" y="89"/>
                  </a:lnTo>
                  <a:lnTo>
                    <a:pt x="76" y="86"/>
                  </a:lnTo>
                  <a:lnTo>
                    <a:pt x="70" y="86"/>
                  </a:lnTo>
                  <a:lnTo>
                    <a:pt x="68" y="86"/>
                  </a:lnTo>
                  <a:lnTo>
                    <a:pt x="68" y="85"/>
                  </a:lnTo>
                  <a:lnTo>
                    <a:pt x="67" y="85"/>
                  </a:lnTo>
                  <a:lnTo>
                    <a:pt x="65" y="86"/>
                  </a:lnTo>
                  <a:lnTo>
                    <a:pt x="64" y="88"/>
                  </a:lnTo>
                  <a:lnTo>
                    <a:pt x="62" y="88"/>
                  </a:lnTo>
                  <a:lnTo>
                    <a:pt x="62" y="89"/>
                  </a:lnTo>
                  <a:lnTo>
                    <a:pt x="61" y="89"/>
                  </a:lnTo>
                  <a:lnTo>
                    <a:pt x="59" y="89"/>
                  </a:lnTo>
                  <a:lnTo>
                    <a:pt x="58" y="89"/>
                  </a:lnTo>
                  <a:lnTo>
                    <a:pt x="56" y="88"/>
                  </a:lnTo>
                  <a:lnTo>
                    <a:pt x="55" y="88"/>
                  </a:lnTo>
                  <a:lnTo>
                    <a:pt x="55" y="89"/>
                  </a:lnTo>
                  <a:lnTo>
                    <a:pt x="53" y="89"/>
                  </a:lnTo>
                  <a:lnTo>
                    <a:pt x="52" y="89"/>
                  </a:lnTo>
                  <a:lnTo>
                    <a:pt x="52" y="91"/>
                  </a:lnTo>
                  <a:lnTo>
                    <a:pt x="50" y="91"/>
                  </a:lnTo>
                  <a:lnTo>
                    <a:pt x="49" y="91"/>
                  </a:lnTo>
                  <a:lnTo>
                    <a:pt x="47" y="91"/>
                  </a:lnTo>
                  <a:lnTo>
                    <a:pt x="46" y="91"/>
                  </a:lnTo>
                  <a:lnTo>
                    <a:pt x="41" y="92"/>
                  </a:lnTo>
                  <a:lnTo>
                    <a:pt x="40" y="92"/>
                  </a:lnTo>
                  <a:lnTo>
                    <a:pt x="38" y="92"/>
                  </a:lnTo>
                  <a:lnTo>
                    <a:pt x="37" y="94"/>
                  </a:lnTo>
                  <a:lnTo>
                    <a:pt x="35" y="94"/>
                  </a:lnTo>
                  <a:lnTo>
                    <a:pt x="34" y="94"/>
                  </a:lnTo>
                  <a:lnTo>
                    <a:pt x="31" y="95"/>
                  </a:lnTo>
                  <a:lnTo>
                    <a:pt x="29" y="95"/>
                  </a:lnTo>
                  <a:lnTo>
                    <a:pt x="27" y="95"/>
                  </a:lnTo>
                  <a:lnTo>
                    <a:pt x="24" y="95"/>
                  </a:lnTo>
                  <a:lnTo>
                    <a:pt x="23" y="97"/>
                  </a:lnTo>
                  <a:lnTo>
                    <a:pt x="21" y="97"/>
                  </a:lnTo>
                  <a:lnTo>
                    <a:pt x="20" y="95"/>
                  </a:lnTo>
                  <a:lnTo>
                    <a:pt x="18" y="94"/>
                  </a:lnTo>
                  <a:lnTo>
                    <a:pt x="15" y="97"/>
                  </a:lnTo>
                  <a:lnTo>
                    <a:pt x="14" y="97"/>
                  </a:lnTo>
                  <a:lnTo>
                    <a:pt x="12" y="99"/>
                  </a:lnTo>
                  <a:lnTo>
                    <a:pt x="11" y="99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87458627-B312-18FA-4082-5534E4194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1131" y="3535102"/>
              <a:ext cx="199133" cy="129322"/>
            </a:xfrm>
            <a:custGeom>
              <a:avLst/>
              <a:gdLst>
                <a:gd name="T0" fmla="*/ 56 w 174"/>
                <a:gd name="T1" fmla="*/ 112 h 113"/>
                <a:gd name="T2" fmla="*/ 42 w 174"/>
                <a:gd name="T3" fmla="*/ 113 h 113"/>
                <a:gd name="T4" fmla="*/ 41 w 174"/>
                <a:gd name="T5" fmla="*/ 103 h 113"/>
                <a:gd name="T6" fmla="*/ 38 w 174"/>
                <a:gd name="T7" fmla="*/ 100 h 113"/>
                <a:gd name="T8" fmla="*/ 30 w 174"/>
                <a:gd name="T9" fmla="*/ 98 h 113"/>
                <a:gd name="T10" fmla="*/ 19 w 174"/>
                <a:gd name="T11" fmla="*/ 92 h 113"/>
                <a:gd name="T12" fmla="*/ 15 w 174"/>
                <a:gd name="T13" fmla="*/ 89 h 113"/>
                <a:gd name="T14" fmla="*/ 10 w 174"/>
                <a:gd name="T15" fmla="*/ 83 h 113"/>
                <a:gd name="T16" fmla="*/ 7 w 174"/>
                <a:gd name="T17" fmla="*/ 75 h 113"/>
                <a:gd name="T18" fmla="*/ 6 w 174"/>
                <a:gd name="T19" fmla="*/ 71 h 113"/>
                <a:gd name="T20" fmla="*/ 7 w 174"/>
                <a:gd name="T21" fmla="*/ 59 h 113"/>
                <a:gd name="T22" fmla="*/ 1 w 174"/>
                <a:gd name="T23" fmla="*/ 50 h 113"/>
                <a:gd name="T24" fmla="*/ 9 w 174"/>
                <a:gd name="T25" fmla="*/ 47 h 113"/>
                <a:gd name="T26" fmla="*/ 12 w 174"/>
                <a:gd name="T27" fmla="*/ 41 h 113"/>
                <a:gd name="T28" fmla="*/ 19 w 174"/>
                <a:gd name="T29" fmla="*/ 36 h 113"/>
                <a:gd name="T30" fmla="*/ 27 w 174"/>
                <a:gd name="T31" fmla="*/ 30 h 113"/>
                <a:gd name="T32" fmla="*/ 27 w 174"/>
                <a:gd name="T33" fmla="*/ 21 h 113"/>
                <a:gd name="T34" fmla="*/ 31 w 174"/>
                <a:gd name="T35" fmla="*/ 12 h 113"/>
                <a:gd name="T36" fmla="*/ 39 w 174"/>
                <a:gd name="T37" fmla="*/ 9 h 113"/>
                <a:gd name="T38" fmla="*/ 44 w 174"/>
                <a:gd name="T39" fmla="*/ 4 h 113"/>
                <a:gd name="T40" fmla="*/ 50 w 174"/>
                <a:gd name="T41" fmla="*/ 4 h 113"/>
                <a:gd name="T42" fmla="*/ 56 w 174"/>
                <a:gd name="T43" fmla="*/ 15 h 113"/>
                <a:gd name="T44" fmla="*/ 62 w 174"/>
                <a:gd name="T45" fmla="*/ 22 h 113"/>
                <a:gd name="T46" fmla="*/ 66 w 174"/>
                <a:gd name="T47" fmla="*/ 19 h 113"/>
                <a:gd name="T48" fmla="*/ 72 w 174"/>
                <a:gd name="T49" fmla="*/ 13 h 113"/>
                <a:gd name="T50" fmla="*/ 81 w 174"/>
                <a:gd name="T51" fmla="*/ 12 h 113"/>
                <a:gd name="T52" fmla="*/ 87 w 174"/>
                <a:gd name="T53" fmla="*/ 10 h 113"/>
                <a:gd name="T54" fmla="*/ 95 w 174"/>
                <a:gd name="T55" fmla="*/ 12 h 113"/>
                <a:gd name="T56" fmla="*/ 98 w 174"/>
                <a:gd name="T57" fmla="*/ 18 h 113"/>
                <a:gd name="T58" fmla="*/ 101 w 174"/>
                <a:gd name="T59" fmla="*/ 22 h 113"/>
                <a:gd name="T60" fmla="*/ 107 w 174"/>
                <a:gd name="T61" fmla="*/ 29 h 113"/>
                <a:gd name="T62" fmla="*/ 116 w 174"/>
                <a:gd name="T63" fmla="*/ 35 h 113"/>
                <a:gd name="T64" fmla="*/ 119 w 174"/>
                <a:gd name="T65" fmla="*/ 35 h 113"/>
                <a:gd name="T66" fmla="*/ 122 w 174"/>
                <a:gd name="T67" fmla="*/ 32 h 113"/>
                <a:gd name="T68" fmla="*/ 131 w 174"/>
                <a:gd name="T69" fmla="*/ 35 h 113"/>
                <a:gd name="T70" fmla="*/ 140 w 174"/>
                <a:gd name="T71" fmla="*/ 38 h 113"/>
                <a:gd name="T72" fmla="*/ 148 w 174"/>
                <a:gd name="T73" fmla="*/ 35 h 113"/>
                <a:gd name="T74" fmla="*/ 156 w 174"/>
                <a:gd name="T75" fmla="*/ 32 h 113"/>
                <a:gd name="T76" fmla="*/ 160 w 174"/>
                <a:gd name="T77" fmla="*/ 27 h 113"/>
                <a:gd name="T78" fmla="*/ 163 w 174"/>
                <a:gd name="T79" fmla="*/ 33 h 113"/>
                <a:gd name="T80" fmla="*/ 171 w 174"/>
                <a:gd name="T81" fmla="*/ 39 h 113"/>
                <a:gd name="T82" fmla="*/ 169 w 174"/>
                <a:gd name="T83" fmla="*/ 47 h 113"/>
                <a:gd name="T84" fmla="*/ 163 w 174"/>
                <a:gd name="T85" fmla="*/ 54 h 113"/>
                <a:gd name="T86" fmla="*/ 165 w 174"/>
                <a:gd name="T87" fmla="*/ 62 h 113"/>
                <a:gd name="T88" fmla="*/ 163 w 174"/>
                <a:gd name="T89" fmla="*/ 72 h 113"/>
                <a:gd name="T90" fmla="*/ 154 w 174"/>
                <a:gd name="T91" fmla="*/ 79 h 113"/>
                <a:gd name="T92" fmla="*/ 143 w 174"/>
                <a:gd name="T93" fmla="*/ 86 h 113"/>
                <a:gd name="T94" fmla="*/ 133 w 174"/>
                <a:gd name="T95" fmla="*/ 88 h 113"/>
                <a:gd name="T96" fmla="*/ 124 w 174"/>
                <a:gd name="T97" fmla="*/ 89 h 113"/>
                <a:gd name="T98" fmla="*/ 115 w 174"/>
                <a:gd name="T99" fmla="*/ 91 h 113"/>
                <a:gd name="T100" fmla="*/ 107 w 174"/>
                <a:gd name="T101" fmla="*/ 89 h 113"/>
                <a:gd name="T102" fmla="*/ 98 w 174"/>
                <a:gd name="T103" fmla="*/ 91 h 113"/>
                <a:gd name="T104" fmla="*/ 89 w 174"/>
                <a:gd name="T105" fmla="*/ 92 h 113"/>
                <a:gd name="T106" fmla="*/ 87 w 174"/>
                <a:gd name="T107" fmla="*/ 100 h 113"/>
                <a:gd name="T108" fmla="*/ 81 w 174"/>
                <a:gd name="T109" fmla="*/ 103 h 113"/>
                <a:gd name="T110" fmla="*/ 75 w 174"/>
                <a:gd name="T111" fmla="*/ 97 h 113"/>
                <a:gd name="T112" fmla="*/ 71 w 174"/>
                <a:gd name="T113" fmla="*/ 10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4" h="113">
                  <a:moveTo>
                    <a:pt x="68" y="109"/>
                  </a:moveTo>
                  <a:lnTo>
                    <a:pt x="66" y="110"/>
                  </a:lnTo>
                  <a:lnTo>
                    <a:pt x="65" y="110"/>
                  </a:lnTo>
                  <a:lnTo>
                    <a:pt x="62" y="112"/>
                  </a:lnTo>
                  <a:lnTo>
                    <a:pt x="60" y="112"/>
                  </a:lnTo>
                  <a:lnTo>
                    <a:pt x="59" y="112"/>
                  </a:lnTo>
                  <a:lnTo>
                    <a:pt x="57" y="112"/>
                  </a:lnTo>
                  <a:lnTo>
                    <a:pt x="56" y="112"/>
                  </a:lnTo>
                  <a:lnTo>
                    <a:pt x="54" y="112"/>
                  </a:lnTo>
                  <a:lnTo>
                    <a:pt x="53" y="112"/>
                  </a:lnTo>
                  <a:lnTo>
                    <a:pt x="51" y="112"/>
                  </a:lnTo>
                  <a:lnTo>
                    <a:pt x="48" y="112"/>
                  </a:lnTo>
                  <a:lnTo>
                    <a:pt x="47" y="112"/>
                  </a:lnTo>
                  <a:lnTo>
                    <a:pt x="45" y="113"/>
                  </a:lnTo>
                  <a:lnTo>
                    <a:pt x="44" y="113"/>
                  </a:lnTo>
                  <a:lnTo>
                    <a:pt x="42" y="113"/>
                  </a:lnTo>
                  <a:lnTo>
                    <a:pt x="42" y="112"/>
                  </a:lnTo>
                  <a:lnTo>
                    <a:pt x="42" y="110"/>
                  </a:lnTo>
                  <a:lnTo>
                    <a:pt x="42" y="109"/>
                  </a:lnTo>
                  <a:lnTo>
                    <a:pt x="41" y="109"/>
                  </a:lnTo>
                  <a:lnTo>
                    <a:pt x="41" y="107"/>
                  </a:lnTo>
                  <a:lnTo>
                    <a:pt x="41" y="106"/>
                  </a:lnTo>
                  <a:lnTo>
                    <a:pt x="41" y="104"/>
                  </a:lnTo>
                  <a:lnTo>
                    <a:pt x="41" y="103"/>
                  </a:lnTo>
                  <a:lnTo>
                    <a:pt x="39" y="103"/>
                  </a:lnTo>
                  <a:lnTo>
                    <a:pt x="39" y="101"/>
                  </a:lnTo>
                  <a:lnTo>
                    <a:pt x="39" y="103"/>
                  </a:lnTo>
                  <a:lnTo>
                    <a:pt x="39" y="101"/>
                  </a:lnTo>
                  <a:lnTo>
                    <a:pt x="39" y="100"/>
                  </a:lnTo>
                  <a:lnTo>
                    <a:pt x="38" y="100"/>
                  </a:lnTo>
                  <a:lnTo>
                    <a:pt x="38" y="98"/>
                  </a:lnTo>
                  <a:lnTo>
                    <a:pt x="38" y="100"/>
                  </a:lnTo>
                  <a:lnTo>
                    <a:pt x="38" y="98"/>
                  </a:lnTo>
                  <a:lnTo>
                    <a:pt x="36" y="98"/>
                  </a:lnTo>
                  <a:lnTo>
                    <a:pt x="36" y="100"/>
                  </a:lnTo>
                  <a:lnTo>
                    <a:pt x="34" y="100"/>
                  </a:lnTo>
                  <a:lnTo>
                    <a:pt x="33" y="100"/>
                  </a:lnTo>
                  <a:lnTo>
                    <a:pt x="33" y="98"/>
                  </a:lnTo>
                  <a:lnTo>
                    <a:pt x="31" y="98"/>
                  </a:lnTo>
                  <a:lnTo>
                    <a:pt x="30" y="98"/>
                  </a:lnTo>
                  <a:lnTo>
                    <a:pt x="28" y="98"/>
                  </a:lnTo>
                  <a:lnTo>
                    <a:pt x="27" y="98"/>
                  </a:lnTo>
                  <a:lnTo>
                    <a:pt x="27" y="100"/>
                  </a:lnTo>
                  <a:lnTo>
                    <a:pt x="22" y="95"/>
                  </a:lnTo>
                  <a:lnTo>
                    <a:pt x="21" y="95"/>
                  </a:lnTo>
                  <a:lnTo>
                    <a:pt x="21" y="94"/>
                  </a:lnTo>
                  <a:lnTo>
                    <a:pt x="21" y="92"/>
                  </a:lnTo>
                  <a:lnTo>
                    <a:pt x="19" y="92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19" y="91"/>
                  </a:lnTo>
                  <a:lnTo>
                    <a:pt x="19" y="89"/>
                  </a:lnTo>
                  <a:lnTo>
                    <a:pt x="18" y="89"/>
                  </a:lnTo>
                  <a:lnTo>
                    <a:pt x="18" y="88"/>
                  </a:lnTo>
                  <a:lnTo>
                    <a:pt x="16" y="88"/>
                  </a:lnTo>
                  <a:lnTo>
                    <a:pt x="15" y="89"/>
                  </a:lnTo>
                  <a:lnTo>
                    <a:pt x="15" y="91"/>
                  </a:lnTo>
                  <a:lnTo>
                    <a:pt x="15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2" y="88"/>
                  </a:lnTo>
                  <a:lnTo>
                    <a:pt x="12" y="86"/>
                  </a:lnTo>
                  <a:lnTo>
                    <a:pt x="10" y="85"/>
                  </a:lnTo>
                  <a:lnTo>
                    <a:pt x="10" y="83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0" y="80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9" y="77"/>
                  </a:lnTo>
                  <a:lnTo>
                    <a:pt x="7" y="77"/>
                  </a:lnTo>
                  <a:lnTo>
                    <a:pt x="7" y="75"/>
                  </a:lnTo>
                  <a:lnTo>
                    <a:pt x="7" y="77"/>
                  </a:lnTo>
                  <a:lnTo>
                    <a:pt x="6" y="77"/>
                  </a:lnTo>
                  <a:lnTo>
                    <a:pt x="6" y="75"/>
                  </a:lnTo>
                  <a:lnTo>
                    <a:pt x="6" y="74"/>
                  </a:lnTo>
                  <a:lnTo>
                    <a:pt x="7" y="74"/>
                  </a:lnTo>
                  <a:lnTo>
                    <a:pt x="6" y="74"/>
                  </a:lnTo>
                  <a:lnTo>
                    <a:pt x="6" y="72"/>
                  </a:lnTo>
                  <a:lnTo>
                    <a:pt x="6" y="71"/>
                  </a:lnTo>
                  <a:lnTo>
                    <a:pt x="6" y="69"/>
                  </a:lnTo>
                  <a:lnTo>
                    <a:pt x="6" y="68"/>
                  </a:lnTo>
                  <a:lnTo>
                    <a:pt x="6" y="66"/>
                  </a:lnTo>
                  <a:lnTo>
                    <a:pt x="6" y="65"/>
                  </a:lnTo>
                  <a:lnTo>
                    <a:pt x="6" y="63"/>
                  </a:lnTo>
                  <a:lnTo>
                    <a:pt x="6" y="60"/>
                  </a:lnTo>
                  <a:lnTo>
                    <a:pt x="7" y="60"/>
                  </a:lnTo>
                  <a:lnTo>
                    <a:pt x="7" y="59"/>
                  </a:lnTo>
                  <a:lnTo>
                    <a:pt x="6" y="56"/>
                  </a:lnTo>
                  <a:lnTo>
                    <a:pt x="6" y="54"/>
                  </a:lnTo>
                  <a:lnTo>
                    <a:pt x="4" y="54"/>
                  </a:lnTo>
                  <a:lnTo>
                    <a:pt x="1" y="54"/>
                  </a:lnTo>
                  <a:lnTo>
                    <a:pt x="0" y="54"/>
                  </a:lnTo>
                  <a:lnTo>
                    <a:pt x="1" y="53"/>
                  </a:lnTo>
                  <a:lnTo>
                    <a:pt x="1" y="51"/>
                  </a:lnTo>
                  <a:lnTo>
                    <a:pt x="1" y="50"/>
                  </a:lnTo>
                  <a:lnTo>
                    <a:pt x="4" y="47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9" y="44"/>
                  </a:lnTo>
                  <a:lnTo>
                    <a:pt x="9" y="45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9" y="47"/>
                  </a:lnTo>
                  <a:lnTo>
                    <a:pt x="9" y="45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12" y="42"/>
                  </a:lnTo>
                  <a:lnTo>
                    <a:pt x="12" y="41"/>
                  </a:lnTo>
                  <a:lnTo>
                    <a:pt x="13" y="39"/>
                  </a:lnTo>
                  <a:lnTo>
                    <a:pt x="13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6" y="35"/>
                  </a:lnTo>
                  <a:lnTo>
                    <a:pt x="16" y="36"/>
                  </a:lnTo>
                  <a:lnTo>
                    <a:pt x="18" y="36"/>
                  </a:lnTo>
                  <a:lnTo>
                    <a:pt x="19" y="36"/>
                  </a:lnTo>
                  <a:lnTo>
                    <a:pt x="21" y="36"/>
                  </a:lnTo>
                  <a:lnTo>
                    <a:pt x="22" y="36"/>
                  </a:lnTo>
                  <a:lnTo>
                    <a:pt x="24" y="36"/>
                  </a:lnTo>
                  <a:lnTo>
                    <a:pt x="25" y="35"/>
                  </a:lnTo>
                  <a:lnTo>
                    <a:pt x="25" y="33"/>
                  </a:lnTo>
                  <a:lnTo>
                    <a:pt x="25" y="32"/>
                  </a:lnTo>
                  <a:lnTo>
                    <a:pt x="27" y="32"/>
                  </a:lnTo>
                  <a:lnTo>
                    <a:pt x="27" y="30"/>
                  </a:lnTo>
                  <a:lnTo>
                    <a:pt x="27" y="29"/>
                  </a:lnTo>
                  <a:lnTo>
                    <a:pt x="27" y="30"/>
                  </a:lnTo>
                  <a:lnTo>
                    <a:pt x="28" y="29"/>
                  </a:lnTo>
                  <a:lnTo>
                    <a:pt x="28" y="27"/>
                  </a:lnTo>
                  <a:lnTo>
                    <a:pt x="28" y="26"/>
                  </a:lnTo>
                  <a:lnTo>
                    <a:pt x="28" y="24"/>
                  </a:lnTo>
                  <a:lnTo>
                    <a:pt x="27" y="22"/>
                  </a:lnTo>
                  <a:lnTo>
                    <a:pt x="27" y="21"/>
                  </a:lnTo>
                  <a:lnTo>
                    <a:pt x="27" y="19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8" y="16"/>
                  </a:lnTo>
                  <a:lnTo>
                    <a:pt x="30" y="15"/>
                  </a:lnTo>
                  <a:lnTo>
                    <a:pt x="30" y="13"/>
                  </a:lnTo>
                  <a:lnTo>
                    <a:pt x="30" y="12"/>
                  </a:lnTo>
                  <a:lnTo>
                    <a:pt x="31" y="12"/>
                  </a:lnTo>
                  <a:lnTo>
                    <a:pt x="31" y="10"/>
                  </a:lnTo>
                  <a:lnTo>
                    <a:pt x="33" y="10"/>
                  </a:lnTo>
                  <a:lnTo>
                    <a:pt x="34" y="9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39" y="10"/>
                  </a:lnTo>
                  <a:lnTo>
                    <a:pt x="39" y="9"/>
                  </a:lnTo>
                  <a:lnTo>
                    <a:pt x="41" y="9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4" y="7"/>
                  </a:lnTo>
                  <a:lnTo>
                    <a:pt x="44" y="6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44" y="4"/>
                  </a:lnTo>
                  <a:lnTo>
                    <a:pt x="45" y="3"/>
                  </a:lnTo>
                  <a:lnTo>
                    <a:pt x="47" y="1"/>
                  </a:lnTo>
                  <a:lnTo>
                    <a:pt x="48" y="1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0" y="1"/>
                  </a:lnTo>
                  <a:lnTo>
                    <a:pt x="50" y="3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1" y="6"/>
                  </a:lnTo>
                  <a:lnTo>
                    <a:pt x="51" y="7"/>
                  </a:lnTo>
                  <a:lnTo>
                    <a:pt x="51" y="9"/>
                  </a:lnTo>
                  <a:lnTo>
                    <a:pt x="53" y="10"/>
                  </a:lnTo>
                  <a:lnTo>
                    <a:pt x="53" y="12"/>
                  </a:lnTo>
                  <a:lnTo>
                    <a:pt x="54" y="13"/>
                  </a:lnTo>
                  <a:lnTo>
                    <a:pt x="56" y="15"/>
                  </a:lnTo>
                  <a:lnTo>
                    <a:pt x="56" y="16"/>
                  </a:lnTo>
                  <a:lnTo>
                    <a:pt x="57" y="16"/>
                  </a:lnTo>
                  <a:lnTo>
                    <a:pt x="57" y="18"/>
                  </a:lnTo>
                  <a:lnTo>
                    <a:pt x="59" y="19"/>
                  </a:lnTo>
                  <a:lnTo>
                    <a:pt x="59" y="21"/>
                  </a:lnTo>
                  <a:lnTo>
                    <a:pt x="60" y="21"/>
                  </a:lnTo>
                  <a:lnTo>
                    <a:pt x="60" y="22"/>
                  </a:lnTo>
                  <a:lnTo>
                    <a:pt x="62" y="22"/>
                  </a:lnTo>
                  <a:lnTo>
                    <a:pt x="62" y="24"/>
                  </a:lnTo>
                  <a:lnTo>
                    <a:pt x="63" y="24"/>
                  </a:lnTo>
                  <a:lnTo>
                    <a:pt x="63" y="22"/>
                  </a:lnTo>
                  <a:lnTo>
                    <a:pt x="65" y="21"/>
                  </a:lnTo>
                  <a:lnTo>
                    <a:pt x="66" y="21"/>
                  </a:lnTo>
                  <a:lnTo>
                    <a:pt x="68" y="21"/>
                  </a:lnTo>
                  <a:lnTo>
                    <a:pt x="66" y="21"/>
                  </a:lnTo>
                  <a:lnTo>
                    <a:pt x="66" y="19"/>
                  </a:lnTo>
                  <a:lnTo>
                    <a:pt x="66" y="18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6"/>
                  </a:lnTo>
                  <a:lnTo>
                    <a:pt x="68" y="16"/>
                  </a:lnTo>
                  <a:lnTo>
                    <a:pt x="69" y="15"/>
                  </a:lnTo>
                  <a:lnTo>
                    <a:pt x="71" y="15"/>
                  </a:lnTo>
                  <a:lnTo>
                    <a:pt x="72" y="13"/>
                  </a:lnTo>
                  <a:lnTo>
                    <a:pt x="74" y="13"/>
                  </a:lnTo>
                  <a:lnTo>
                    <a:pt x="75" y="12"/>
                  </a:lnTo>
                  <a:lnTo>
                    <a:pt x="77" y="12"/>
                  </a:lnTo>
                  <a:lnTo>
                    <a:pt x="78" y="12"/>
                  </a:lnTo>
                  <a:lnTo>
                    <a:pt x="78" y="10"/>
                  </a:lnTo>
                  <a:lnTo>
                    <a:pt x="80" y="10"/>
                  </a:lnTo>
                  <a:lnTo>
                    <a:pt x="81" y="10"/>
                  </a:lnTo>
                  <a:lnTo>
                    <a:pt x="81" y="12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86" y="12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6" y="10"/>
                  </a:lnTo>
                  <a:lnTo>
                    <a:pt x="86" y="9"/>
                  </a:lnTo>
                  <a:lnTo>
                    <a:pt x="87" y="10"/>
                  </a:lnTo>
                  <a:lnTo>
                    <a:pt x="87" y="9"/>
                  </a:lnTo>
                  <a:lnTo>
                    <a:pt x="89" y="9"/>
                  </a:lnTo>
                  <a:lnTo>
                    <a:pt x="89" y="7"/>
                  </a:lnTo>
                  <a:lnTo>
                    <a:pt x="90" y="7"/>
                  </a:lnTo>
                  <a:lnTo>
                    <a:pt x="92" y="9"/>
                  </a:lnTo>
                  <a:lnTo>
                    <a:pt x="94" y="9"/>
                  </a:lnTo>
                  <a:lnTo>
                    <a:pt x="95" y="10"/>
                  </a:lnTo>
                  <a:lnTo>
                    <a:pt x="95" y="12"/>
                  </a:lnTo>
                  <a:lnTo>
                    <a:pt x="95" y="13"/>
                  </a:lnTo>
                  <a:lnTo>
                    <a:pt x="95" y="16"/>
                  </a:lnTo>
                  <a:lnTo>
                    <a:pt x="97" y="18"/>
                  </a:lnTo>
                  <a:lnTo>
                    <a:pt x="95" y="18"/>
                  </a:lnTo>
                  <a:lnTo>
                    <a:pt x="95" y="19"/>
                  </a:lnTo>
                  <a:lnTo>
                    <a:pt x="97" y="19"/>
                  </a:lnTo>
                  <a:lnTo>
                    <a:pt x="97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0" y="16"/>
                  </a:lnTo>
                  <a:lnTo>
                    <a:pt x="100" y="15"/>
                  </a:lnTo>
                  <a:lnTo>
                    <a:pt x="101" y="16"/>
                  </a:lnTo>
                  <a:lnTo>
                    <a:pt x="101" y="18"/>
                  </a:lnTo>
                  <a:lnTo>
                    <a:pt x="101" y="19"/>
                  </a:lnTo>
                  <a:lnTo>
                    <a:pt x="101" y="21"/>
                  </a:lnTo>
                  <a:lnTo>
                    <a:pt x="101" y="22"/>
                  </a:lnTo>
                  <a:lnTo>
                    <a:pt x="103" y="22"/>
                  </a:lnTo>
                  <a:lnTo>
                    <a:pt x="101" y="22"/>
                  </a:lnTo>
                  <a:lnTo>
                    <a:pt x="101" y="24"/>
                  </a:lnTo>
                  <a:lnTo>
                    <a:pt x="101" y="26"/>
                  </a:lnTo>
                  <a:lnTo>
                    <a:pt x="101" y="27"/>
                  </a:lnTo>
                  <a:lnTo>
                    <a:pt x="103" y="30"/>
                  </a:lnTo>
                  <a:lnTo>
                    <a:pt x="104" y="29"/>
                  </a:lnTo>
                  <a:lnTo>
                    <a:pt x="107" y="29"/>
                  </a:lnTo>
                  <a:lnTo>
                    <a:pt x="109" y="29"/>
                  </a:lnTo>
                  <a:lnTo>
                    <a:pt x="110" y="29"/>
                  </a:lnTo>
                  <a:lnTo>
                    <a:pt x="112" y="29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3"/>
                  </a:lnTo>
                  <a:lnTo>
                    <a:pt x="115" y="33"/>
                  </a:lnTo>
                  <a:lnTo>
                    <a:pt x="116" y="35"/>
                  </a:lnTo>
                  <a:lnTo>
                    <a:pt x="116" y="36"/>
                  </a:lnTo>
                  <a:lnTo>
                    <a:pt x="118" y="36"/>
                  </a:lnTo>
                  <a:lnTo>
                    <a:pt x="118" y="38"/>
                  </a:lnTo>
                  <a:lnTo>
                    <a:pt x="119" y="38"/>
                  </a:lnTo>
                  <a:lnTo>
                    <a:pt x="119" y="36"/>
                  </a:lnTo>
                  <a:lnTo>
                    <a:pt x="119" y="35"/>
                  </a:lnTo>
                  <a:lnTo>
                    <a:pt x="119" y="36"/>
                  </a:lnTo>
                  <a:lnTo>
                    <a:pt x="119" y="35"/>
                  </a:lnTo>
                  <a:lnTo>
                    <a:pt x="119" y="36"/>
                  </a:lnTo>
                  <a:lnTo>
                    <a:pt x="121" y="36"/>
                  </a:lnTo>
                  <a:lnTo>
                    <a:pt x="121" y="35"/>
                  </a:lnTo>
                  <a:lnTo>
                    <a:pt x="122" y="35"/>
                  </a:lnTo>
                  <a:lnTo>
                    <a:pt x="122" y="33"/>
                  </a:lnTo>
                  <a:lnTo>
                    <a:pt x="121" y="33"/>
                  </a:lnTo>
                  <a:lnTo>
                    <a:pt x="121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5" y="32"/>
                  </a:lnTo>
                  <a:lnTo>
                    <a:pt x="127" y="32"/>
                  </a:lnTo>
                  <a:lnTo>
                    <a:pt x="127" y="33"/>
                  </a:lnTo>
                  <a:lnTo>
                    <a:pt x="128" y="33"/>
                  </a:lnTo>
                  <a:lnTo>
                    <a:pt x="130" y="33"/>
                  </a:lnTo>
                  <a:lnTo>
                    <a:pt x="131" y="33"/>
                  </a:lnTo>
                  <a:lnTo>
                    <a:pt x="131" y="35"/>
                  </a:lnTo>
                  <a:lnTo>
                    <a:pt x="133" y="35"/>
                  </a:lnTo>
                  <a:lnTo>
                    <a:pt x="134" y="35"/>
                  </a:lnTo>
                  <a:lnTo>
                    <a:pt x="136" y="35"/>
                  </a:lnTo>
                  <a:lnTo>
                    <a:pt x="136" y="36"/>
                  </a:lnTo>
                  <a:lnTo>
                    <a:pt x="137" y="36"/>
                  </a:lnTo>
                  <a:lnTo>
                    <a:pt x="139" y="36"/>
                  </a:lnTo>
                  <a:lnTo>
                    <a:pt x="140" y="36"/>
                  </a:lnTo>
                  <a:lnTo>
                    <a:pt x="140" y="38"/>
                  </a:lnTo>
                  <a:lnTo>
                    <a:pt x="142" y="36"/>
                  </a:lnTo>
                  <a:lnTo>
                    <a:pt x="142" y="38"/>
                  </a:lnTo>
                  <a:lnTo>
                    <a:pt x="143" y="38"/>
                  </a:lnTo>
                  <a:lnTo>
                    <a:pt x="143" y="36"/>
                  </a:lnTo>
                  <a:lnTo>
                    <a:pt x="143" y="35"/>
                  </a:lnTo>
                  <a:lnTo>
                    <a:pt x="145" y="35"/>
                  </a:lnTo>
                  <a:lnTo>
                    <a:pt x="146" y="35"/>
                  </a:lnTo>
                  <a:lnTo>
                    <a:pt x="148" y="35"/>
                  </a:lnTo>
                  <a:lnTo>
                    <a:pt x="149" y="35"/>
                  </a:lnTo>
                  <a:lnTo>
                    <a:pt x="151" y="35"/>
                  </a:lnTo>
                  <a:lnTo>
                    <a:pt x="153" y="35"/>
                  </a:lnTo>
                  <a:lnTo>
                    <a:pt x="153" y="33"/>
                  </a:lnTo>
                  <a:lnTo>
                    <a:pt x="154" y="33"/>
                  </a:lnTo>
                  <a:lnTo>
                    <a:pt x="156" y="33"/>
                  </a:lnTo>
                  <a:lnTo>
                    <a:pt x="157" y="33"/>
                  </a:lnTo>
                  <a:lnTo>
                    <a:pt x="156" y="32"/>
                  </a:lnTo>
                  <a:lnTo>
                    <a:pt x="156" y="30"/>
                  </a:lnTo>
                  <a:lnTo>
                    <a:pt x="156" y="29"/>
                  </a:lnTo>
                  <a:lnTo>
                    <a:pt x="154" y="29"/>
                  </a:lnTo>
                  <a:lnTo>
                    <a:pt x="154" y="27"/>
                  </a:lnTo>
                  <a:lnTo>
                    <a:pt x="157" y="26"/>
                  </a:lnTo>
                  <a:lnTo>
                    <a:pt x="159" y="27"/>
                  </a:lnTo>
                  <a:lnTo>
                    <a:pt x="159" y="26"/>
                  </a:lnTo>
                  <a:lnTo>
                    <a:pt x="160" y="27"/>
                  </a:lnTo>
                  <a:lnTo>
                    <a:pt x="159" y="27"/>
                  </a:lnTo>
                  <a:lnTo>
                    <a:pt x="160" y="27"/>
                  </a:lnTo>
                  <a:lnTo>
                    <a:pt x="162" y="27"/>
                  </a:lnTo>
                  <a:lnTo>
                    <a:pt x="163" y="27"/>
                  </a:lnTo>
                  <a:lnTo>
                    <a:pt x="163" y="29"/>
                  </a:lnTo>
                  <a:lnTo>
                    <a:pt x="163" y="30"/>
                  </a:lnTo>
                  <a:lnTo>
                    <a:pt x="163" y="32"/>
                  </a:lnTo>
                  <a:lnTo>
                    <a:pt x="163" y="33"/>
                  </a:lnTo>
                  <a:lnTo>
                    <a:pt x="165" y="33"/>
                  </a:lnTo>
                  <a:lnTo>
                    <a:pt x="165" y="35"/>
                  </a:lnTo>
                  <a:lnTo>
                    <a:pt x="166" y="35"/>
                  </a:lnTo>
                  <a:lnTo>
                    <a:pt x="166" y="36"/>
                  </a:lnTo>
                  <a:lnTo>
                    <a:pt x="168" y="36"/>
                  </a:lnTo>
                  <a:lnTo>
                    <a:pt x="169" y="38"/>
                  </a:lnTo>
                  <a:lnTo>
                    <a:pt x="171" y="38"/>
                  </a:lnTo>
                  <a:lnTo>
                    <a:pt x="171" y="39"/>
                  </a:lnTo>
                  <a:lnTo>
                    <a:pt x="172" y="39"/>
                  </a:lnTo>
                  <a:lnTo>
                    <a:pt x="174" y="41"/>
                  </a:lnTo>
                  <a:lnTo>
                    <a:pt x="174" y="42"/>
                  </a:lnTo>
                  <a:lnTo>
                    <a:pt x="172" y="42"/>
                  </a:lnTo>
                  <a:lnTo>
                    <a:pt x="172" y="44"/>
                  </a:lnTo>
                  <a:lnTo>
                    <a:pt x="171" y="44"/>
                  </a:lnTo>
                  <a:lnTo>
                    <a:pt x="169" y="45"/>
                  </a:lnTo>
                  <a:lnTo>
                    <a:pt x="169" y="47"/>
                  </a:lnTo>
                  <a:lnTo>
                    <a:pt x="168" y="47"/>
                  </a:lnTo>
                  <a:lnTo>
                    <a:pt x="168" y="48"/>
                  </a:lnTo>
                  <a:lnTo>
                    <a:pt x="168" y="50"/>
                  </a:lnTo>
                  <a:lnTo>
                    <a:pt x="169" y="50"/>
                  </a:lnTo>
                  <a:lnTo>
                    <a:pt x="169" y="51"/>
                  </a:lnTo>
                  <a:lnTo>
                    <a:pt x="168" y="53"/>
                  </a:lnTo>
                  <a:lnTo>
                    <a:pt x="165" y="53"/>
                  </a:lnTo>
                  <a:lnTo>
                    <a:pt x="163" y="54"/>
                  </a:lnTo>
                  <a:lnTo>
                    <a:pt x="163" y="56"/>
                  </a:lnTo>
                  <a:lnTo>
                    <a:pt x="163" y="57"/>
                  </a:lnTo>
                  <a:lnTo>
                    <a:pt x="162" y="57"/>
                  </a:lnTo>
                  <a:lnTo>
                    <a:pt x="162" y="59"/>
                  </a:lnTo>
                  <a:lnTo>
                    <a:pt x="163" y="59"/>
                  </a:lnTo>
                  <a:lnTo>
                    <a:pt x="163" y="60"/>
                  </a:lnTo>
                  <a:lnTo>
                    <a:pt x="163" y="62"/>
                  </a:lnTo>
                  <a:lnTo>
                    <a:pt x="165" y="62"/>
                  </a:lnTo>
                  <a:lnTo>
                    <a:pt x="165" y="63"/>
                  </a:lnTo>
                  <a:lnTo>
                    <a:pt x="165" y="65"/>
                  </a:lnTo>
                  <a:lnTo>
                    <a:pt x="166" y="66"/>
                  </a:lnTo>
                  <a:lnTo>
                    <a:pt x="166" y="68"/>
                  </a:lnTo>
                  <a:lnTo>
                    <a:pt x="165" y="69"/>
                  </a:lnTo>
                  <a:lnTo>
                    <a:pt x="165" y="71"/>
                  </a:lnTo>
                  <a:lnTo>
                    <a:pt x="165" y="72"/>
                  </a:lnTo>
                  <a:lnTo>
                    <a:pt x="163" y="72"/>
                  </a:lnTo>
                  <a:lnTo>
                    <a:pt x="162" y="74"/>
                  </a:lnTo>
                  <a:lnTo>
                    <a:pt x="162" y="75"/>
                  </a:lnTo>
                  <a:lnTo>
                    <a:pt x="160" y="77"/>
                  </a:lnTo>
                  <a:lnTo>
                    <a:pt x="159" y="77"/>
                  </a:lnTo>
                  <a:lnTo>
                    <a:pt x="157" y="77"/>
                  </a:lnTo>
                  <a:lnTo>
                    <a:pt x="156" y="77"/>
                  </a:lnTo>
                  <a:lnTo>
                    <a:pt x="156" y="79"/>
                  </a:lnTo>
                  <a:lnTo>
                    <a:pt x="154" y="79"/>
                  </a:lnTo>
                  <a:lnTo>
                    <a:pt x="153" y="79"/>
                  </a:lnTo>
                  <a:lnTo>
                    <a:pt x="151" y="80"/>
                  </a:lnTo>
                  <a:lnTo>
                    <a:pt x="149" y="80"/>
                  </a:lnTo>
                  <a:lnTo>
                    <a:pt x="149" y="82"/>
                  </a:lnTo>
                  <a:lnTo>
                    <a:pt x="148" y="83"/>
                  </a:lnTo>
                  <a:lnTo>
                    <a:pt x="146" y="85"/>
                  </a:lnTo>
                  <a:lnTo>
                    <a:pt x="145" y="85"/>
                  </a:lnTo>
                  <a:lnTo>
                    <a:pt x="143" y="86"/>
                  </a:lnTo>
                  <a:lnTo>
                    <a:pt x="142" y="86"/>
                  </a:lnTo>
                  <a:lnTo>
                    <a:pt x="142" y="85"/>
                  </a:lnTo>
                  <a:lnTo>
                    <a:pt x="140" y="85"/>
                  </a:lnTo>
                  <a:lnTo>
                    <a:pt x="139" y="86"/>
                  </a:lnTo>
                  <a:lnTo>
                    <a:pt x="137" y="86"/>
                  </a:lnTo>
                  <a:lnTo>
                    <a:pt x="136" y="88"/>
                  </a:lnTo>
                  <a:lnTo>
                    <a:pt x="134" y="88"/>
                  </a:lnTo>
                  <a:lnTo>
                    <a:pt x="133" y="88"/>
                  </a:lnTo>
                  <a:lnTo>
                    <a:pt x="131" y="89"/>
                  </a:lnTo>
                  <a:lnTo>
                    <a:pt x="130" y="89"/>
                  </a:lnTo>
                  <a:lnTo>
                    <a:pt x="130" y="91"/>
                  </a:lnTo>
                  <a:lnTo>
                    <a:pt x="128" y="91"/>
                  </a:lnTo>
                  <a:lnTo>
                    <a:pt x="127" y="91"/>
                  </a:lnTo>
                  <a:lnTo>
                    <a:pt x="125" y="91"/>
                  </a:lnTo>
                  <a:lnTo>
                    <a:pt x="124" y="91"/>
                  </a:lnTo>
                  <a:lnTo>
                    <a:pt x="124" y="89"/>
                  </a:lnTo>
                  <a:lnTo>
                    <a:pt x="122" y="89"/>
                  </a:lnTo>
                  <a:lnTo>
                    <a:pt x="121" y="88"/>
                  </a:lnTo>
                  <a:lnTo>
                    <a:pt x="119" y="86"/>
                  </a:lnTo>
                  <a:lnTo>
                    <a:pt x="119" y="88"/>
                  </a:lnTo>
                  <a:lnTo>
                    <a:pt x="118" y="89"/>
                  </a:lnTo>
                  <a:lnTo>
                    <a:pt x="118" y="91"/>
                  </a:lnTo>
                  <a:lnTo>
                    <a:pt x="116" y="91"/>
                  </a:lnTo>
                  <a:lnTo>
                    <a:pt x="115" y="91"/>
                  </a:lnTo>
                  <a:lnTo>
                    <a:pt x="115" y="92"/>
                  </a:lnTo>
                  <a:lnTo>
                    <a:pt x="113" y="91"/>
                  </a:lnTo>
                  <a:lnTo>
                    <a:pt x="113" y="92"/>
                  </a:lnTo>
                  <a:lnTo>
                    <a:pt x="112" y="92"/>
                  </a:lnTo>
                  <a:lnTo>
                    <a:pt x="110" y="91"/>
                  </a:lnTo>
                  <a:lnTo>
                    <a:pt x="109" y="91"/>
                  </a:lnTo>
                  <a:lnTo>
                    <a:pt x="107" y="91"/>
                  </a:lnTo>
                  <a:lnTo>
                    <a:pt x="107" y="89"/>
                  </a:lnTo>
                  <a:lnTo>
                    <a:pt x="106" y="89"/>
                  </a:lnTo>
                  <a:lnTo>
                    <a:pt x="106" y="91"/>
                  </a:lnTo>
                  <a:lnTo>
                    <a:pt x="104" y="91"/>
                  </a:lnTo>
                  <a:lnTo>
                    <a:pt x="104" y="89"/>
                  </a:lnTo>
                  <a:lnTo>
                    <a:pt x="103" y="91"/>
                  </a:lnTo>
                  <a:lnTo>
                    <a:pt x="101" y="91"/>
                  </a:lnTo>
                  <a:lnTo>
                    <a:pt x="100" y="91"/>
                  </a:lnTo>
                  <a:lnTo>
                    <a:pt x="98" y="91"/>
                  </a:lnTo>
                  <a:lnTo>
                    <a:pt x="98" y="89"/>
                  </a:lnTo>
                  <a:lnTo>
                    <a:pt x="97" y="89"/>
                  </a:lnTo>
                  <a:lnTo>
                    <a:pt x="95" y="89"/>
                  </a:lnTo>
                  <a:lnTo>
                    <a:pt x="94" y="89"/>
                  </a:lnTo>
                  <a:lnTo>
                    <a:pt x="92" y="89"/>
                  </a:lnTo>
                  <a:lnTo>
                    <a:pt x="90" y="89"/>
                  </a:lnTo>
                  <a:lnTo>
                    <a:pt x="90" y="91"/>
                  </a:lnTo>
                  <a:lnTo>
                    <a:pt x="89" y="92"/>
                  </a:lnTo>
                  <a:lnTo>
                    <a:pt x="89" y="94"/>
                  </a:lnTo>
                  <a:lnTo>
                    <a:pt x="87" y="94"/>
                  </a:lnTo>
                  <a:lnTo>
                    <a:pt x="87" y="95"/>
                  </a:lnTo>
                  <a:lnTo>
                    <a:pt x="87" y="97"/>
                  </a:lnTo>
                  <a:lnTo>
                    <a:pt x="87" y="98"/>
                  </a:lnTo>
                  <a:lnTo>
                    <a:pt x="86" y="98"/>
                  </a:lnTo>
                  <a:lnTo>
                    <a:pt x="87" y="98"/>
                  </a:lnTo>
                  <a:lnTo>
                    <a:pt x="87" y="100"/>
                  </a:lnTo>
                  <a:lnTo>
                    <a:pt x="86" y="100"/>
                  </a:lnTo>
                  <a:lnTo>
                    <a:pt x="86" y="98"/>
                  </a:lnTo>
                  <a:lnTo>
                    <a:pt x="86" y="100"/>
                  </a:lnTo>
                  <a:lnTo>
                    <a:pt x="84" y="100"/>
                  </a:lnTo>
                  <a:lnTo>
                    <a:pt x="84" y="101"/>
                  </a:lnTo>
                  <a:lnTo>
                    <a:pt x="83" y="101"/>
                  </a:lnTo>
                  <a:lnTo>
                    <a:pt x="83" y="103"/>
                  </a:lnTo>
                  <a:lnTo>
                    <a:pt x="81" y="103"/>
                  </a:lnTo>
                  <a:lnTo>
                    <a:pt x="80" y="103"/>
                  </a:lnTo>
                  <a:lnTo>
                    <a:pt x="78" y="103"/>
                  </a:lnTo>
                  <a:lnTo>
                    <a:pt x="77" y="103"/>
                  </a:lnTo>
                  <a:lnTo>
                    <a:pt x="77" y="101"/>
                  </a:lnTo>
                  <a:lnTo>
                    <a:pt x="75" y="101"/>
                  </a:lnTo>
                  <a:lnTo>
                    <a:pt x="75" y="100"/>
                  </a:lnTo>
                  <a:lnTo>
                    <a:pt x="75" y="98"/>
                  </a:lnTo>
                  <a:lnTo>
                    <a:pt x="75" y="97"/>
                  </a:lnTo>
                  <a:lnTo>
                    <a:pt x="75" y="95"/>
                  </a:lnTo>
                  <a:lnTo>
                    <a:pt x="75" y="97"/>
                  </a:lnTo>
                  <a:lnTo>
                    <a:pt x="74" y="97"/>
                  </a:lnTo>
                  <a:lnTo>
                    <a:pt x="74" y="98"/>
                  </a:lnTo>
                  <a:lnTo>
                    <a:pt x="72" y="98"/>
                  </a:lnTo>
                  <a:lnTo>
                    <a:pt x="72" y="100"/>
                  </a:lnTo>
                  <a:lnTo>
                    <a:pt x="71" y="100"/>
                  </a:lnTo>
                  <a:lnTo>
                    <a:pt x="71" y="101"/>
                  </a:lnTo>
                  <a:lnTo>
                    <a:pt x="69" y="101"/>
                  </a:lnTo>
                  <a:lnTo>
                    <a:pt x="68" y="104"/>
                  </a:lnTo>
                  <a:lnTo>
                    <a:pt x="68" y="107"/>
                  </a:lnTo>
                  <a:lnTo>
                    <a:pt x="68" y="109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0A9A50C4-767D-96AF-C826-C60E1B582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7654" y="4822599"/>
              <a:ext cx="43489" cy="43489"/>
            </a:xfrm>
            <a:custGeom>
              <a:avLst/>
              <a:gdLst>
                <a:gd name="T0" fmla="*/ 12 w 38"/>
                <a:gd name="T1" fmla="*/ 33 h 38"/>
                <a:gd name="T2" fmla="*/ 11 w 38"/>
                <a:gd name="T3" fmla="*/ 35 h 38"/>
                <a:gd name="T4" fmla="*/ 9 w 38"/>
                <a:gd name="T5" fmla="*/ 33 h 38"/>
                <a:gd name="T6" fmla="*/ 8 w 38"/>
                <a:gd name="T7" fmla="*/ 35 h 38"/>
                <a:gd name="T8" fmla="*/ 5 w 38"/>
                <a:gd name="T9" fmla="*/ 36 h 38"/>
                <a:gd name="T10" fmla="*/ 3 w 38"/>
                <a:gd name="T11" fmla="*/ 38 h 38"/>
                <a:gd name="T12" fmla="*/ 2 w 38"/>
                <a:gd name="T13" fmla="*/ 33 h 38"/>
                <a:gd name="T14" fmla="*/ 2 w 38"/>
                <a:gd name="T15" fmla="*/ 30 h 38"/>
                <a:gd name="T16" fmla="*/ 0 w 38"/>
                <a:gd name="T17" fmla="*/ 29 h 38"/>
                <a:gd name="T18" fmla="*/ 0 w 38"/>
                <a:gd name="T19" fmla="*/ 27 h 38"/>
                <a:gd name="T20" fmla="*/ 2 w 38"/>
                <a:gd name="T21" fmla="*/ 21 h 38"/>
                <a:gd name="T22" fmla="*/ 0 w 38"/>
                <a:gd name="T23" fmla="*/ 18 h 38"/>
                <a:gd name="T24" fmla="*/ 3 w 38"/>
                <a:gd name="T25" fmla="*/ 15 h 38"/>
                <a:gd name="T26" fmla="*/ 6 w 38"/>
                <a:gd name="T27" fmla="*/ 10 h 38"/>
                <a:gd name="T28" fmla="*/ 9 w 38"/>
                <a:gd name="T29" fmla="*/ 10 h 38"/>
                <a:gd name="T30" fmla="*/ 12 w 38"/>
                <a:gd name="T31" fmla="*/ 7 h 38"/>
                <a:gd name="T32" fmla="*/ 14 w 38"/>
                <a:gd name="T33" fmla="*/ 6 h 38"/>
                <a:gd name="T34" fmla="*/ 15 w 38"/>
                <a:gd name="T35" fmla="*/ 1 h 38"/>
                <a:gd name="T36" fmla="*/ 20 w 38"/>
                <a:gd name="T37" fmla="*/ 1 h 38"/>
                <a:gd name="T38" fmla="*/ 23 w 38"/>
                <a:gd name="T39" fmla="*/ 1 h 38"/>
                <a:gd name="T40" fmla="*/ 26 w 38"/>
                <a:gd name="T41" fmla="*/ 3 h 38"/>
                <a:gd name="T42" fmla="*/ 27 w 38"/>
                <a:gd name="T43" fmla="*/ 3 h 38"/>
                <a:gd name="T44" fmla="*/ 27 w 38"/>
                <a:gd name="T45" fmla="*/ 6 h 38"/>
                <a:gd name="T46" fmla="*/ 26 w 38"/>
                <a:gd name="T47" fmla="*/ 7 h 38"/>
                <a:gd name="T48" fmla="*/ 27 w 38"/>
                <a:gd name="T49" fmla="*/ 9 h 38"/>
                <a:gd name="T50" fmla="*/ 29 w 38"/>
                <a:gd name="T51" fmla="*/ 7 h 38"/>
                <a:gd name="T52" fmla="*/ 30 w 38"/>
                <a:gd name="T53" fmla="*/ 9 h 38"/>
                <a:gd name="T54" fmla="*/ 32 w 38"/>
                <a:gd name="T55" fmla="*/ 10 h 38"/>
                <a:gd name="T56" fmla="*/ 33 w 38"/>
                <a:gd name="T57" fmla="*/ 9 h 38"/>
                <a:gd name="T58" fmla="*/ 35 w 38"/>
                <a:gd name="T59" fmla="*/ 10 h 38"/>
                <a:gd name="T60" fmla="*/ 36 w 38"/>
                <a:gd name="T61" fmla="*/ 12 h 38"/>
                <a:gd name="T62" fmla="*/ 36 w 38"/>
                <a:gd name="T63" fmla="*/ 15 h 38"/>
                <a:gd name="T64" fmla="*/ 38 w 38"/>
                <a:gd name="T65" fmla="*/ 17 h 38"/>
                <a:gd name="T66" fmla="*/ 36 w 38"/>
                <a:gd name="T67" fmla="*/ 18 h 38"/>
                <a:gd name="T68" fmla="*/ 38 w 38"/>
                <a:gd name="T69" fmla="*/ 20 h 38"/>
                <a:gd name="T70" fmla="*/ 36 w 38"/>
                <a:gd name="T71" fmla="*/ 21 h 38"/>
                <a:gd name="T72" fmla="*/ 33 w 38"/>
                <a:gd name="T73" fmla="*/ 21 h 38"/>
                <a:gd name="T74" fmla="*/ 33 w 38"/>
                <a:gd name="T75" fmla="*/ 24 h 38"/>
                <a:gd name="T76" fmla="*/ 33 w 38"/>
                <a:gd name="T77" fmla="*/ 24 h 38"/>
                <a:gd name="T78" fmla="*/ 35 w 38"/>
                <a:gd name="T79" fmla="*/ 26 h 38"/>
                <a:gd name="T80" fmla="*/ 33 w 38"/>
                <a:gd name="T81" fmla="*/ 29 h 38"/>
                <a:gd name="T82" fmla="*/ 32 w 38"/>
                <a:gd name="T83" fmla="*/ 30 h 38"/>
                <a:gd name="T84" fmla="*/ 29 w 38"/>
                <a:gd name="T85" fmla="*/ 30 h 38"/>
                <a:gd name="T86" fmla="*/ 26 w 38"/>
                <a:gd name="T87" fmla="*/ 30 h 38"/>
                <a:gd name="T88" fmla="*/ 23 w 38"/>
                <a:gd name="T89" fmla="*/ 32 h 38"/>
                <a:gd name="T90" fmla="*/ 20 w 38"/>
                <a:gd name="T91" fmla="*/ 33 h 38"/>
                <a:gd name="T92" fmla="*/ 18 w 38"/>
                <a:gd name="T93" fmla="*/ 35 h 38"/>
                <a:gd name="T94" fmla="*/ 17 w 38"/>
                <a:gd name="T95" fmla="*/ 33 h 38"/>
                <a:gd name="T96" fmla="*/ 14 w 38"/>
                <a:gd name="T97" fmla="*/ 3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38">
                  <a:moveTo>
                    <a:pt x="14" y="33"/>
                  </a:moveTo>
                  <a:lnTo>
                    <a:pt x="12" y="33"/>
                  </a:lnTo>
                  <a:lnTo>
                    <a:pt x="12" y="35"/>
                  </a:lnTo>
                  <a:lnTo>
                    <a:pt x="11" y="35"/>
                  </a:lnTo>
                  <a:lnTo>
                    <a:pt x="9" y="35"/>
                  </a:lnTo>
                  <a:lnTo>
                    <a:pt x="9" y="33"/>
                  </a:lnTo>
                  <a:lnTo>
                    <a:pt x="8" y="33"/>
                  </a:lnTo>
                  <a:lnTo>
                    <a:pt x="8" y="35"/>
                  </a:lnTo>
                  <a:lnTo>
                    <a:pt x="6" y="35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3" y="38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0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2" y="29"/>
                  </a:lnTo>
                  <a:lnTo>
                    <a:pt x="0" y="27"/>
                  </a:lnTo>
                  <a:lnTo>
                    <a:pt x="2" y="24"/>
                  </a:lnTo>
                  <a:lnTo>
                    <a:pt x="2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2" y="18"/>
                  </a:lnTo>
                  <a:lnTo>
                    <a:pt x="3" y="15"/>
                  </a:lnTo>
                  <a:lnTo>
                    <a:pt x="5" y="12"/>
                  </a:lnTo>
                  <a:lnTo>
                    <a:pt x="6" y="10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2" y="9"/>
                  </a:lnTo>
                  <a:lnTo>
                    <a:pt x="12" y="7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5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6" y="4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9" y="7"/>
                  </a:lnTo>
                  <a:lnTo>
                    <a:pt x="29" y="9"/>
                  </a:lnTo>
                  <a:lnTo>
                    <a:pt x="30" y="9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3" y="10"/>
                  </a:lnTo>
                  <a:lnTo>
                    <a:pt x="33" y="9"/>
                  </a:lnTo>
                  <a:lnTo>
                    <a:pt x="35" y="9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6" y="12"/>
                  </a:lnTo>
                  <a:lnTo>
                    <a:pt x="36" y="14"/>
                  </a:lnTo>
                  <a:lnTo>
                    <a:pt x="36" y="15"/>
                  </a:lnTo>
                  <a:lnTo>
                    <a:pt x="38" y="15"/>
                  </a:lnTo>
                  <a:lnTo>
                    <a:pt x="38" y="17"/>
                  </a:lnTo>
                  <a:lnTo>
                    <a:pt x="38" y="18"/>
                  </a:lnTo>
                  <a:lnTo>
                    <a:pt x="36" y="18"/>
                  </a:lnTo>
                  <a:lnTo>
                    <a:pt x="36" y="20"/>
                  </a:lnTo>
                  <a:lnTo>
                    <a:pt x="38" y="20"/>
                  </a:lnTo>
                  <a:lnTo>
                    <a:pt x="38" y="21"/>
                  </a:lnTo>
                  <a:lnTo>
                    <a:pt x="36" y="21"/>
                  </a:lnTo>
                  <a:lnTo>
                    <a:pt x="35" y="21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3" y="26"/>
                  </a:lnTo>
                  <a:lnTo>
                    <a:pt x="35" y="26"/>
                  </a:lnTo>
                  <a:lnTo>
                    <a:pt x="35" y="27"/>
                  </a:lnTo>
                  <a:lnTo>
                    <a:pt x="33" y="29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7" y="30"/>
                  </a:lnTo>
                  <a:lnTo>
                    <a:pt x="26" y="30"/>
                  </a:lnTo>
                  <a:lnTo>
                    <a:pt x="24" y="30"/>
                  </a:lnTo>
                  <a:lnTo>
                    <a:pt x="23" y="32"/>
                  </a:lnTo>
                  <a:lnTo>
                    <a:pt x="21" y="33"/>
                  </a:lnTo>
                  <a:lnTo>
                    <a:pt x="20" y="33"/>
                  </a:lnTo>
                  <a:lnTo>
                    <a:pt x="18" y="33"/>
                  </a:lnTo>
                  <a:lnTo>
                    <a:pt x="18" y="35"/>
                  </a:lnTo>
                  <a:lnTo>
                    <a:pt x="17" y="35"/>
                  </a:lnTo>
                  <a:lnTo>
                    <a:pt x="17" y="33"/>
                  </a:lnTo>
                  <a:lnTo>
                    <a:pt x="15" y="33"/>
                  </a:lnTo>
                  <a:lnTo>
                    <a:pt x="14" y="33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E11E0D80-1DEE-B939-BF7B-442B148F5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4844" y="4182856"/>
              <a:ext cx="101856" cy="101856"/>
            </a:xfrm>
            <a:custGeom>
              <a:avLst/>
              <a:gdLst>
                <a:gd name="T0" fmla="*/ 42 w 89"/>
                <a:gd name="T1" fmla="*/ 74 h 89"/>
                <a:gd name="T2" fmla="*/ 35 w 89"/>
                <a:gd name="T3" fmla="*/ 74 h 89"/>
                <a:gd name="T4" fmla="*/ 24 w 89"/>
                <a:gd name="T5" fmla="*/ 89 h 89"/>
                <a:gd name="T6" fmla="*/ 0 w 89"/>
                <a:gd name="T7" fmla="*/ 49 h 89"/>
                <a:gd name="T8" fmla="*/ 6 w 89"/>
                <a:gd name="T9" fmla="*/ 52 h 89"/>
                <a:gd name="T10" fmla="*/ 15 w 89"/>
                <a:gd name="T11" fmla="*/ 50 h 89"/>
                <a:gd name="T12" fmla="*/ 16 w 89"/>
                <a:gd name="T13" fmla="*/ 46 h 89"/>
                <a:gd name="T14" fmla="*/ 15 w 89"/>
                <a:gd name="T15" fmla="*/ 36 h 89"/>
                <a:gd name="T16" fmla="*/ 18 w 89"/>
                <a:gd name="T17" fmla="*/ 32 h 89"/>
                <a:gd name="T18" fmla="*/ 25 w 89"/>
                <a:gd name="T19" fmla="*/ 20 h 89"/>
                <a:gd name="T20" fmla="*/ 30 w 89"/>
                <a:gd name="T21" fmla="*/ 18 h 89"/>
                <a:gd name="T22" fmla="*/ 36 w 89"/>
                <a:gd name="T23" fmla="*/ 17 h 89"/>
                <a:gd name="T24" fmla="*/ 39 w 89"/>
                <a:gd name="T25" fmla="*/ 14 h 89"/>
                <a:gd name="T26" fmla="*/ 42 w 89"/>
                <a:gd name="T27" fmla="*/ 11 h 89"/>
                <a:gd name="T28" fmla="*/ 45 w 89"/>
                <a:gd name="T29" fmla="*/ 8 h 89"/>
                <a:gd name="T30" fmla="*/ 47 w 89"/>
                <a:gd name="T31" fmla="*/ 3 h 89"/>
                <a:gd name="T32" fmla="*/ 50 w 89"/>
                <a:gd name="T33" fmla="*/ 3 h 89"/>
                <a:gd name="T34" fmla="*/ 54 w 89"/>
                <a:gd name="T35" fmla="*/ 2 h 89"/>
                <a:gd name="T36" fmla="*/ 57 w 89"/>
                <a:gd name="T37" fmla="*/ 2 h 89"/>
                <a:gd name="T38" fmla="*/ 59 w 89"/>
                <a:gd name="T39" fmla="*/ 3 h 89"/>
                <a:gd name="T40" fmla="*/ 59 w 89"/>
                <a:gd name="T41" fmla="*/ 8 h 89"/>
                <a:gd name="T42" fmla="*/ 60 w 89"/>
                <a:gd name="T43" fmla="*/ 12 h 89"/>
                <a:gd name="T44" fmla="*/ 62 w 89"/>
                <a:gd name="T45" fmla="*/ 14 h 89"/>
                <a:gd name="T46" fmla="*/ 63 w 89"/>
                <a:gd name="T47" fmla="*/ 9 h 89"/>
                <a:gd name="T48" fmla="*/ 63 w 89"/>
                <a:gd name="T49" fmla="*/ 8 h 89"/>
                <a:gd name="T50" fmla="*/ 68 w 89"/>
                <a:gd name="T51" fmla="*/ 6 h 89"/>
                <a:gd name="T52" fmla="*/ 71 w 89"/>
                <a:gd name="T53" fmla="*/ 3 h 89"/>
                <a:gd name="T54" fmla="*/ 75 w 89"/>
                <a:gd name="T55" fmla="*/ 2 h 89"/>
                <a:gd name="T56" fmla="*/ 80 w 89"/>
                <a:gd name="T57" fmla="*/ 2 h 89"/>
                <a:gd name="T58" fmla="*/ 81 w 89"/>
                <a:gd name="T59" fmla="*/ 6 h 89"/>
                <a:gd name="T60" fmla="*/ 83 w 89"/>
                <a:gd name="T61" fmla="*/ 11 h 89"/>
                <a:gd name="T62" fmla="*/ 85 w 89"/>
                <a:gd name="T63" fmla="*/ 14 h 89"/>
                <a:gd name="T64" fmla="*/ 85 w 89"/>
                <a:gd name="T65" fmla="*/ 14 h 89"/>
                <a:gd name="T66" fmla="*/ 85 w 89"/>
                <a:gd name="T67" fmla="*/ 14 h 89"/>
                <a:gd name="T68" fmla="*/ 89 w 89"/>
                <a:gd name="T69" fmla="*/ 18 h 89"/>
                <a:gd name="T70" fmla="*/ 86 w 89"/>
                <a:gd name="T71" fmla="*/ 18 h 89"/>
                <a:gd name="T72" fmla="*/ 83 w 89"/>
                <a:gd name="T73" fmla="*/ 21 h 89"/>
                <a:gd name="T74" fmla="*/ 78 w 89"/>
                <a:gd name="T75" fmla="*/ 23 h 89"/>
                <a:gd name="T76" fmla="*/ 72 w 89"/>
                <a:gd name="T77" fmla="*/ 24 h 89"/>
                <a:gd name="T78" fmla="*/ 68 w 89"/>
                <a:gd name="T79" fmla="*/ 27 h 89"/>
                <a:gd name="T80" fmla="*/ 68 w 89"/>
                <a:gd name="T81" fmla="*/ 33 h 89"/>
                <a:gd name="T82" fmla="*/ 66 w 89"/>
                <a:gd name="T83" fmla="*/ 32 h 89"/>
                <a:gd name="T84" fmla="*/ 65 w 89"/>
                <a:gd name="T85" fmla="*/ 33 h 89"/>
                <a:gd name="T86" fmla="*/ 66 w 89"/>
                <a:gd name="T87" fmla="*/ 39 h 89"/>
                <a:gd name="T88" fmla="*/ 66 w 89"/>
                <a:gd name="T89" fmla="*/ 46 h 89"/>
                <a:gd name="T90" fmla="*/ 62 w 89"/>
                <a:gd name="T91" fmla="*/ 47 h 89"/>
                <a:gd name="T92" fmla="*/ 57 w 89"/>
                <a:gd name="T93" fmla="*/ 46 h 89"/>
                <a:gd name="T94" fmla="*/ 54 w 89"/>
                <a:gd name="T95" fmla="*/ 46 h 89"/>
                <a:gd name="T96" fmla="*/ 51 w 89"/>
                <a:gd name="T97" fmla="*/ 46 h 89"/>
                <a:gd name="T98" fmla="*/ 51 w 89"/>
                <a:gd name="T99" fmla="*/ 49 h 89"/>
                <a:gd name="T100" fmla="*/ 50 w 89"/>
                <a:gd name="T101" fmla="*/ 53 h 89"/>
                <a:gd name="T102" fmla="*/ 50 w 89"/>
                <a:gd name="T103" fmla="*/ 56 h 89"/>
                <a:gd name="T104" fmla="*/ 53 w 89"/>
                <a:gd name="T105" fmla="*/ 59 h 89"/>
                <a:gd name="T106" fmla="*/ 54 w 89"/>
                <a:gd name="T107" fmla="*/ 65 h 89"/>
                <a:gd name="T108" fmla="*/ 54 w 89"/>
                <a:gd name="T109" fmla="*/ 70 h 89"/>
                <a:gd name="T110" fmla="*/ 53 w 89"/>
                <a:gd name="T111" fmla="*/ 74 h 89"/>
                <a:gd name="T112" fmla="*/ 47 w 89"/>
                <a:gd name="T113" fmla="*/ 7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89">
                  <a:moveTo>
                    <a:pt x="47" y="74"/>
                  </a:moveTo>
                  <a:lnTo>
                    <a:pt x="45" y="74"/>
                  </a:lnTo>
                  <a:lnTo>
                    <a:pt x="44" y="74"/>
                  </a:lnTo>
                  <a:lnTo>
                    <a:pt x="42" y="74"/>
                  </a:lnTo>
                  <a:lnTo>
                    <a:pt x="41" y="74"/>
                  </a:lnTo>
                  <a:lnTo>
                    <a:pt x="39" y="74"/>
                  </a:lnTo>
                  <a:lnTo>
                    <a:pt x="38" y="74"/>
                  </a:lnTo>
                  <a:lnTo>
                    <a:pt x="35" y="74"/>
                  </a:lnTo>
                  <a:lnTo>
                    <a:pt x="30" y="76"/>
                  </a:lnTo>
                  <a:lnTo>
                    <a:pt x="29" y="79"/>
                  </a:lnTo>
                  <a:lnTo>
                    <a:pt x="27" y="83"/>
                  </a:lnTo>
                  <a:lnTo>
                    <a:pt x="24" y="89"/>
                  </a:lnTo>
                  <a:lnTo>
                    <a:pt x="15" y="88"/>
                  </a:lnTo>
                  <a:lnTo>
                    <a:pt x="7" y="70"/>
                  </a:lnTo>
                  <a:lnTo>
                    <a:pt x="1" y="53"/>
                  </a:lnTo>
                  <a:lnTo>
                    <a:pt x="0" y="49"/>
                  </a:lnTo>
                  <a:lnTo>
                    <a:pt x="3" y="50"/>
                  </a:lnTo>
                  <a:lnTo>
                    <a:pt x="4" y="50"/>
                  </a:lnTo>
                  <a:lnTo>
                    <a:pt x="6" y="50"/>
                  </a:lnTo>
                  <a:lnTo>
                    <a:pt x="6" y="52"/>
                  </a:lnTo>
                  <a:lnTo>
                    <a:pt x="7" y="50"/>
                  </a:lnTo>
                  <a:lnTo>
                    <a:pt x="9" y="50"/>
                  </a:lnTo>
                  <a:lnTo>
                    <a:pt x="10" y="52"/>
                  </a:lnTo>
                  <a:lnTo>
                    <a:pt x="15" y="50"/>
                  </a:lnTo>
                  <a:lnTo>
                    <a:pt x="15" y="49"/>
                  </a:lnTo>
                  <a:lnTo>
                    <a:pt x="16" y="49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6" y="36"/>
                  </a:lnTo>
                  <a:lnTo>
                    <a:pt x="16" y="35"/>
                  </a:lnTo>
                  <a:lnTo>
                    <a:pt x="16" y="33"/>
                  </a:lnTo>
                  <a:lnTo>
                    <a:pt x="18" y="32"/>
                  </a:lnTo>
                  <a:lnTo>
                    <a:pt x="18" y="30"/>
                  </a:lnTo>
                  <a:lnTo>
                    <a:pt x="19" y="27"/>
                  </a:lnTo>
                  <a:lnTo>
                    <a:pt x="21" y="21"/>
                  </a:lnTo>
                  <a:lnTo>
                    <a:pt x="25" y="20"/>
                  </a:lnTo>
                  <a:lnTo>
                    <a:pt x="27" y="20"/>
                  </a:lnTo>
                  <a:lnTo>
                    <a:pt x="27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35" y="17"/>
                  </a:lnTo>
                  <a:lnTo>
                    <a:pt x="36" y="17"/>
                  </a:lnTo>
                  <a:lnTo>
                    <a:pt x="36" y="15"/>
                  </a:lnTo>
                  <a:lnTo>
                    <a:pt x="38" y="15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2"/>
                  </a:lnTo>
                  <a:lnTo>
                    <a:pt x="41" y="12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5" y="6"/>
                  </a:lnTo>
                  <a:lnTo>
                    <a:pt x="45" y="5"/>
                  </a:lnTo>
                  <a:lnTo>
                    <a:pt x="47" y="5"/>
                  </a:lnTo>
                  <a:lnTo>
                    <a:pt x="47" y="3"/>
                  </a:lnTo>
                  <a:lnTo>
                    <a:pt x="47" y="5"/>
                  </a:lnTo>
                  <a:lnTo>
                    <a:pt x="48" y="5"/>
                  </a:lnTo>
                  <a:lnTo>
                    <a:pt x="50" y="5"/>
                  </a:lnTo>
                  <a:lnTo>
                    <a:pt x="50" y="3"/>
                  </a:lnTo>
                  <a:lnTo>
                    <a:pt x="51" y="3"/>
                  </a:lnTo>
                  <a:lnTo>
                    <a:pt x="53" y="3"/>
                  </a:lnTo>
                  <a:lnTo>
                    <a:pt x="53" y="2"/>
                  </a:lnTo>
                  <a:lnTo>
                    <a:pt x="54" y="2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2"/>
                  </a:lnTo>
                  <a:lnTo>
                    <a:pt x="59" y="2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59" y="3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0" y="6"/>
                  </a:lnTo>
                  <a:lnTo>
                    <a:pt x="59" y="8"/>
                  </a:lnTo>
                  <a:lnTo>
                    <a:pt x="59" y="9"/>
                  </a:lnTo>
                  <a:lnTo>
                    <a:pt x="59" y="11"/>
                  </a:lnTo>
                  <a:lnTo>
                    <a:pt x="60" y="11"/>
                  </a:lnTo>
                  <a:lnTo>
                    <a:pt x="60" y="12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0" y="14"/>
                  </a:lnTo>
                  <a:lnTo>
                    <a:pt x="62" y="14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63" y="11"/>
                  </a:lnTo>
                  <a:lnTo>
                    <a:pt x="63" y="9"/>
                  </a:lnTo>
                  <a:lnTo>
                    <a:pt x="63" y="11"/>
                  </a:lnTo>
                  <a:lnTo>
                    <a:pt x="65" y="11"/>
                  </a:lnTo>
                  <a:lnTo>
                    <a:pt x="65" y="9"/>
                  </a:lnTo>
                  <a:lnTo>
                    <a:pt x="63" y="8"/>
                  </a:lnTo>
                  <a:lnTo>
                    <a:pt x="65" y="8"/>
                  </a:lnTo>
                  <a:lnTo>
                    <a:pt x="65" y="6"/>
                  </a:lnTo>
                  <a:lnTo>
                    <a:pt x="66" y="6"/>
                  </a:lnTo>
                  <a:lnTo>
                    <a:pt x="68" y="6"/>
                  </a:lnTo>
                  <a:lnTo>
                    <a:pt x="68" y="5"/>
                  </a:lnTo>
                  <a:lnTo>
                    <a:pt x="69" y="5"/>
                  </a:lnTo>
                  <a:lnTo>
                    <a:pt x="71" y="5"/>
                  </a:lnTo>
                  <a:lnTo>
                    <a:pt x="71" y="3"/>
                  </a:lnTo>
                  <a:lnTo>
                    <a:pt x="72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5" y="2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0" y="3"/>
                  </a:lnTo>
                  <a:lnTo>
                    <a:pt x="81" y="3"/>
                  </a:lnTo>
                  <a:lnTo>
                    <a:pt x="81" y="5"/>
                  </a:lnTo>
                  <a:lnTo>
                    <a:pt x="81" y="6"/>
                  </a:lnTo>
                  <a:lnTo>
                    <a:pt x="83" y="6"/>
                  </a:lnTo>
                  <a:lnTo>
                    <a:pt x="83" y="8"/>
                  </a:lnTo>
                  <a:lnTo>
                    <a:pt x="83" y="9"/>
                  </a:lnTo>
                  <a:lnTo>
                    <a:pt x="83" y="11"/>
                  </a:lnTo>
                  <a:lnTo>
                    <a:pt x="85" y="11"/>
                  </a:lnTo>
                  <a:lnTo>
                    <a:pt x="85" y="12"/>
                  </a:lnTo>
                  <a:lnTo>
                    <a:pt x="86" y="14"/>
                  </a:lnTo>
                  <a:lnTo>
                    <a:pt x="85" y="14"/>
                  </a:lnTo>
                  <a:lnTo>
                    <a:pt x="86" y="14"/>
                  </a:lnTo>
                  <a:lnTo>
                    <a:pt x="85" y="14"/>
                  </a:lnTo>
                  <a:lnTo>
                    <a:pt x="86" y="14"/>
                  </a:lnTo>
                  <a:lnTo>
                    <a:pt x="85" y="14"/>
                  </a:lnTo>
                  <a:lnTo>
                    <a:pt x="86" y="14"/>
                  </a:lnTo>
                  <a:lnTo>
                    <a:pt x="85" y="14"/>
                  </a:lnTo>
                  <a:lnTo>
                    <a:pt x="86" y="14"/>
                  </a:lnTo>
                  <a:lnTo>
                    <a:pt x="85" y="14"/>
                  </a:lnTo>
                  <a:lnTo>
                    <a:pt x="86" y="14"/>
                  </a:lnTo>
                  <a:lnTo>
                    <a:pt x="88" y="15"/>
                  </a:lnTo>
                  <a:lnTo>
                    <a:pt x="89" y="17"/>
                  </a:lnTo>
                  <a:lnTo>
                    <a:pt x="89" y="18"/>
                  </a:lnTo>
                  <a:lnTo>
                    <a:pt x="88" y="18"/>
                  </a:lnTo>
                  <a:lnTo>
                    <a:pt x="88" y="20"/>
                  </a:lnTo>
                  <a:lnTo>
                    <a:pt x="86" y="20"/>
                  </a:lnTo>
                  <a:lnTo>
                    <a:pt x="86" y="18"/>
                  </a:lnTo>
                  <a:lnTo>
                    <a:pt x="86" y="20"/>
                  </a:lnTo>
                  <a:lnTo>
                    <a:pt x="85" y="20"/>
                  </a:lnTo>
                  <a:lnTo>
                    <a:pt x="85" y="21"/>
                  </a:lnTo>
                  <a:lnTo>
                    <a:pt x="83" y="21"/>
                  </a:lnTo>
                  <a:lnTo>
                    <a:pt x="81" y="21"/>
                  </a:lnTo>
                  <a:lnTo>
                    <a:pt x="81" y="23"/>
                  </a:lnTo>
                  <a:lnTo>
                    <a:pt x="80" y="23"/>
                  </a:lnTo>
                  <a:lnTo>
                    <a:pt x="78" y="23"/>
                  </a:lnTo>
                  <a:lnTo>
                    <a:pt x="77" y="23"/>
                  </a:lnTo>
                  <a:lnTo>
                    <a:pt x="75" y="23"/>
                  </a:lnTo>
                  <a:lnTo>
                    <a:pt x="74" y="23"/>
                  </a:lnTo>
                  <a:lnTo>
                    <a:pt x="72" y="24"/>
                  </a:lnTo>
                  <a:lnTo>
                    <a:pt x="71" y="24"/>
                  </a:lnTo>
                  <a:lnTo>
                    <a:pt x="69" y="26"/>
                  </a:lnTo>
                  <a:lnTo>
                    <a:pt x="68" y="26"/>
                  </a:lnTo>
                  <a:lnTo>
                    <a:pt x="68" y="27"/>
                  </a:lnTo>
                  <a:lnTo>
                    <a:pt x="68" y="29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68" y="33"/>
                  </a:lnTo>
                  <a:lnTo>
                    <a:pt x="66" y="33"/>
                  </a:lnTo>
                  <a:lnTo>
                    <a:pt x="66" y="32"/>
                  </a:lnTo>
                  <a:lnTo>
                    <a:pt x="66" y="33"/>
                  </a:lnTo>
                  <a:lnTo>
                    <a:pt x="66" y="32"/>
                  </a:lnTo>
                  <a:lnTo>
                    <a:pt x="65" y="32"/>
                  </a:lnTo>
                  <a:lnTo>
                    <a:pt x="65" y="33"/>
                  </a:lnTo>
                  <a:lnTo>
                    <a:pt x="63" y="33"/>
                  </a:lnTo>
                  <a:lnTo>
                    <a:pt x="65" y="33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5" y="38"/>
                  </a:lnTo>
                  <a:lnTo>
                    <a:pt x="66" y="39"/>
                  </a:lnTo>
                  <a:lnTo>
                    <a:pt x="66" y="41"/>
                  </a:lnTo>
                  <a:lnTo>
                    <a:pt x="68" y="44"/>
                  </a:lnTo>
                  <a:lnTo>
                    <a:pt x="68" y="46"/>
                  </a:lnTo>
                  <a:lnTo>
                    <a:pt x="66" y="46"/>
                  </a:lnTo>
                  <a:lnTo>
                    <a:pt x="65" y="46"/>
                  </a:lnTo>
                  <a:lnTo>
                    <a:pt x="65" y="47"/>
                  </a:lnTo>
                  <a:lnTo>
                    <a:pt x="63" y="47"/>
                  </a:lnTo>
                  <a:lnTo>
                    <a:pt x="62" y="47"/>
                  </a:lnTo>
                  <a:lnTo>
                    <a:pt x="60" y="47"/>
                  </a:lnTo>
                  <a:lnTo>
                    <a:pt x="59" y="47"/>
                  </a:lnTo>
                  <a:lnTo>
                    <a:pt x="57" y="47"/>
                  </a:lnTo>
                  <a:lnTo>
                    <a:pt x="57" y="46"/>
                  </a:lnTo>
                  <a:lnTo>
                    <a:pt x="57" y="47"/>
                  </a:lnTo>
                  <a:lnTo>
                    <a:pt x="56" y="47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53" y="47"/>
                  </a:lnTo>
                  <a:lnTo>
                    <a:pt x="53" y="46"/>
                  </a:lnTo>
                  <a:lnTo>
                    <a:pt x="51" y="46"/>
                  </a:lnTo>
                  <a:lnTo>
                    <a:pt x="51" y="47"/>
                  </a:lnTo>
                  <a:lnTo>
                    <a:pt x="51" y="49"/>
                  </a:lnTo>
                  <a:lnTo>
                    <a:pt x="50" y="49"/>
                  </a:lnTo>
                  <a:lnTo>
                    <a:pt x="51" y="49"/>
                  </a:lnTo>
                  <a:lnTo>
                    <a:pt x="50" y="49"/>
                  </a:lnTo>
                  <a:lnTo>
                    <a:pt x="50" y="50"/>
                  </a:lnTo>
                  <a:lnTo>
                    <a:pt x="50" y="52"/>
                  </a:lnTo>
                  <a:lnTo>
                    <a:pt x="50" y="53"/>
                  </a:lnTo>
                  <a:lnTo>
                    <a:pt x="50" y="55"/>
                  </a:lnTo>
                  <a:lnTo>
                    <a:pt x="51" y="55"/>
                  </a:lnTo>
                  <a:lnTo>
                    <a:pt x="51" y="56"/>
                  </a:lnTo>
                  <a:lnTo>
                    <a:pt x="50" y="56"/>
                  </a:lnTo>
                  <a:lnTo>
                    <a:pt x="51" y="56"/>
                  </a:lnTo>
                  <a:lnTo>
                    <a:pt x="51" y="58"/>
                  </a:lnTo>
                  <a:lnTo>
                    <a:pt x="51" y="59"/>
                  </a:lnTo>
                  <a:lnTo>
                    <a:pt x="53" y="59"/>
                  </a:lnTo>
                  <a:lnTo>
                    <a:pt x="53" y="61"/>
                  </a:lnTo>
                  <a:lnTo>
                    <a:pt x="53" y="62"/>
                  </a:lnTo>
                  <a:lnTo>
                    <a:pt x="54" y="64"/>
                  </a:lnTo>
                  <a:lnTo>
                    <a:pt x="54" y="65"/>
                  </a:lnTo>
                  <a:lnTo>
                    <a:pt x="56" y="65"/>
                  </a:lnTo>
                  <a:lnTo>
                    <a:pt x="54" y="67"/>
                  </a:lnTo>
                  <a:lnTo>
                    <a:pt x="54" y="68"/>
                  </a:lnTo>
                  <a:lnTo>
                    <a:pt x="54" y="70"/>
                  </a:lnTo>
                  <a:lnTo>
                    <a:pt x="56" y="71"/>
                  </a:lnTo>
                  <a:lnTo>
                    <a:pt x="56" y="73"/>
                  </a:lnTo>
                  <a:lnTo>
                    <a:pt x="54" y="74"/>
                  </a:lnTo>
                  <a:lnTo>
                    <a:pt x="53" y="74"/>
                  </a:lnTo>
                  <a:lnTo>
                    <a:pt x="51" y="74"/>
                  </a:lnTo>
                  <a:lnTo>
                    <a:pt x="50" y="74"/>
                  </a:lnTo>
                  <a:lnTo>
                    <a:pt x="48" y="74"/>
                  </a:lnTo>
                  <a:lnTo>
                    <a:pt x="47" y="74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4F2E476F-8D35-FC20-1532-D3B6BBFC0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2986" y="3744534"/>
              <a:ext cx="65234" cy="60656"/>
            </a:xfrm>
            <a:custGeom>
              <a:avLst/>
              <a:gdLst>
                <a:gd name="T0" fmla="*/ 17 w 57"/>
                <a:gd name="T1" fmla="*/ 44 h 53"/>
                <a:gd name="T2" fmla="*/ 15 w 57"/>
                <a:gd name="T3" fmla="*/ 41 h 53"/>
                <a:gd name="T4" fmla="*/ 18 w 57"/>
                <a:gd name="T5" fmla="*/ 36 h 53"/>
                <a:gd name="T6" fmla="*/ 23 w 57"/>
                <a:gd name="T7" fmla="*/ 35 h 53"/>
                <a:gd name="T8" fmla="*/ 26 w 57"/>
                <a:gd name="T9" fmla="*/ 32 h 53"/>
                <a:gd name="T10" fmla="*/ 21 w 57"/>
                <a:gd name="T11" fmla="*/ 30 h 53"/>
                <a:gd name="T12" fmla="*/ 17 w 57"/>
                <a:gd name="T13" fmla="*/ 27 h 53"/>
                <a:gd name="T14" fmla="*/ 12 w 57"/>
                <a:gd name="T15" fmla="*/ 24 h 53"/>
                <a:gd name="T16" fmla="*/ 8 w 57"/>
                <a:gd name="T17" fmla="*/ 21 h 53"/>
                <a:gd name="T18" fmla="*/ 5 w 57"/>
                <a:gd name="T19" fmla="*/ 21 h 53"/>
                <a:gd name="T20" fmla="*/ 1 w 57"/>
                <a:gd name="T21" fmla="*/ 15 h 53"/>
                <a:gd name="T22" fmla="*/ 5 w 57"/>
                <a:gd name="T23" fmla="*/ 12 h 53"/>
                <a:gd name="T24" fmla="*/ 8 w 57"/>
                <a:gd name="T25" fmla="*/ 12 h 53"/>
                <a:gd name="T26" fmla="*/ 9 w 57"/>
                <a:gd name="T27" fmla="*/ 14 h 53"/>
                <a:gd name="T28" fmla="*/ 12 w 57"/>
                <a:gd name="T29" fmla="*/ 14 h 53"/>
                <a:gd name="T30" fmla="*/ 15 w 57"/>
                <a:gd name="T31" fmla="*/ 11 h 53"/>
                <a:gd name="T32" fmla="*/ 17 w 57"/>
                <a:gd name="T33" fmla="*/ 9 h 53"/>
                <a:gd name="T34" fmla="*/ 17 w 57"/>
                <a:gd name="T35" fmla="*/ 6 h 53"/>
                <a:gd name="T36" fmla="*/ 18 w 57"/>
                <a:gd name="T37" fmla="*/ 0 h 53"/>
                <a:gd name="T38" fmla="*/ 20 w 57"/>
                <a:gd name="T39" fmla="*/ 5 h 53"/>
                <a:gd name="T40" fmla="*/ 23 w 57"/>
                <a:gd name="T41" fmla="*/ 8 h 53"/>
                <a:gd name="T42" fmla="*/ 27 w 57"/>
                <a:gd name="T43" fmla="*/ 11 h 53"/>
                <a:gd name="T44" fmla="*/ 24 w 57"/>
                <a:gd name="T45" fmla="*/ 14 h 53"/>
                <a:gd name="T46" fmla="*/ 21 w 57"/>
                <a:gd name="T47" fmla="*/ 17 h 53"/>
                <a:gd name="T48" fmla="*/ 24 w 57"/>
                <a:gd name="T49" fmla="*/ 20 h 53"/>
                <a:gd name="T50" fmla="*/ 27 w 57"/>
                <a:gd name="T51" fmla="*/ 23 h 53"/>
                <a:gd name="T52" fmla="*/ 32 w 57"/>
                <a:gd name="T53" fmla="*/ 24 h 53"/>
                <a:gd name="T54" fmla="*/ 35 w 57"/>
                <a:gd name="T55" fmla="*/ 24 h 53"/>
                <a:gd name="T56" fmla="*/ 38 w 57"/>
                <a:gd name="T57" fmla="*/ 21 h 53"/>
                <a:gd name="T58" fmla="*/ 36 w 57"/>
                <a:gd name="T59" fmla="*/ 17 h 53"/>
                <a:gd name="T60" fmla="*/ 39 w 57"/>
                <a:gd name="T61" fmla="*/ 17 h 53"/>
                <a:gd name="T62" fmla="*/ 44 w 57"/>
                <a:gd name="T63" fmla="*/ 20 h 53"/>
                <a:gd name="T64" fmla="*/ 47 w 57"/>
                <a:gd name="T65" fmla="*/ 23 h 53"/>
                <a:gd name="T66" fmla="*/ 51 w 57"/>
                <a:gd name="T67" fmla="*/ 26 h 53"/>
                <a:gd name="T68" fmla="*/ 50 w 57"/>
                <a:gd name="T69" fmla="*/ 30 h 53"/>
                <a:gd name="T70" fmla="*/ 47 w 57"/>
                <a:gd name="T71" fmla="*/ 30 h 53"/>
                <a:gd name="T72" fmla="*/ 45 w 57"/>
                <a:gd name="T73" fmla="*/ 35 h 53"/>
                <a:gd name="T74" fmla="*/ 47 w 57"/>
                <a:gd name="T75" fmla="*/ 36 h 53"/>
                <a:gd name="T76" fmla="*/ 50 w 57"/>
                <a:gd name="T77" fmla="*/ 41 h 53"/>
                <a:gd name="T78" fmla="*/ 53 w 57"/>
                <a:gd name="T79" fmla="*/ 45 h 53"/>
                <a:gd name="T80" fmla="*/ 57 w 57"/>
                <a:gd name="T81" fmla="*/ 47 h 53"/>
                <a:gd name="T82" fmla="*/ 56 w 57"/>
                <a:gd name="T83" fmla="*/ 51 h 53"/>
                <a:gd name="T84" fmla="*/ 51 w 57"/>
                <a:gd name="T85" fmla="*/ 50 h 53"/>
                <a:gd name="T86" fmla="*/ 48 w 57"/>
                <a:gd name="T87" fmla="*/ 50 h 53"/>
                <a:gd name="T88" fmla="*/ 48 w 57"/>
                <a:gd name="T89" fmla="*/ 50 h 53"/>
                <a:gd name="T90" fmla="*/ 45 w 57"/>
                <a:gd name="T91" fmla="*/ 53 h 53"/>
                <a:gd name="T92" fmla="*/ 41 w 57"/>
                <a:gd name="T93" fmla="*/ 51 h 53"/>
                <a:gd name="T94" fmla="*/ 38 w 57"/>
                <a:gd name="T95" fmla="*/ 48 h 53"/>
                <a:gd name="T96" fmla="*/ 35 w 57"/>
                <a:gd name="T97" fmla="*/ 45 h 53"/>
                <a:gd name="T98" fmla="*/ 30 w 57"/>
                <a:gd name="T99" fmla="*/ 44 h 53"/>
                <a:gd name="T100" fmla="*/ 26 w 57"/>
                <a:gd name="T101" fmla="*/ 42 h 53"/>
                <a:gd name="T102" fmla="*/ 24 w 57"/>
                <a:gd name="T103" fmla="*/ 38 h 53"/>
                <a:gd name="T104" fmla="*/ 23 w 57"/>
                <a:gd name="T105" fmla="*/ 39 h 53"/>
                <a:gd name="T106" fmla="*/ 20 w 57"/>
                <a:gd name="T107" fmla="*/ 4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7" h="53">
                  <a:moveTo>
                    <a:pt x="18" y="44"/>
                  </a:moveTo>
                  <a:lnTo>
                    <a:pt x="17" y="44"/>
                  </a:lnTo>
                  <a:lnTo>
                    <a:pt x="17" y="42"/>
                  </a:lnTo>
                  <a:lnTo>
                    <a:pt x="17" y="44"/>
                  </a:lnTo>
                  <a:lnTo>
                    <a:pt x="15" y="44"/>
                  </a:lnTo>
                  <a:lnTo>
                    <a:pt x="15" y="42"/>
                  </a:lnTo>
                  <a:lnTo>
                    <a:pt x="14" y="42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7" y="39"/>
                  </a:lnTo>
                  <a:lnTo>
                    <a:pt x="18" y="38"/>
                  </a:lnTo>
                  <a:lnTo>
                    <a:pt x="18" y="36"/>
                  </a:lnTo>
                  <a:lnTo>
                    <a:pt x="20" y="36"/>
                  </a:lnTo>
                  <a:lnTo>
                    <a:pt x="20" y="35"/>
                  </a:lnTo>
                  <a:lnTo>
                    <a:pt x="21" y="35"/>
                  </a:lnTo>
                  <a:lnTo>
                    <a:pt x="23" y="35"/>
                  </a:lnTo>
                  <a:lnTo>
                    <a:pt x="24" y="35"/>
                  </a:lnTo>
                  <a:lnTo>
                    <a:pt x="24" y="33"/>
                  </a:lnTo>
                  <a:lnTo>
                    <a:pt x="26" y="33"/>
                  </a:lnTo>
                  <a:lnTo>
                    <a:pt x="26" y="32"/>
                  </a:lnTo>
                  <a:lnTo>
                    <a:pt x="24" y="32"/>
                  </a:lnTo>
                  <a:lnTo>
                    <a:pt x="24" y="30"/>
                  </a:lnTo>
                  <a:lnTo>
                    <a:pt x="23" y="30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0" y="29"/>
                  </a:lnTo>
                  <a:lnTo>
                    <a:pt x="18" y="27"/>
                  </a:lnTo>
                  <a:lnTo>
                    <a:pt x="17" y="27"/>
                  </a:lnTo>
                  <a:lnTo>
                    <a:pt x="15" y="26"/>
                  </a:lnTo>
                  <a:lnTo>
                    <a:pt x="14" y="26"/>
                  </a:lnTo>
                  <a:lnTo>
                    <a:pt x="14" y="24"/>
                  </a:lnTo>
                  <a:lnTo>
                    <a:pt x="12" y="24"/>
                  </a:lnTo>
                  <a:lnTo>
                    <a:pt x="11" y="23"/>
                  </a:lnTo>
                  <a:lnTo>
                    <a:pt x="9" y="23"/>
                  </a:lnTo>
                  <a:lnTo>
                    <a:pt x="9" y="21"/>
                  </a:lnTo>
                  <a:lnTo>
                    <a:pt x="8" y="21"/>
                  </a:lnTo>
                  <a:lnTo>
                    <a:pt x="6" y="21"/>
                  </a:lnTo>
                  <a:lnTo>
                    <a:pt x="6" y="23"/>
                  </a:lnTo>
                  <a:lnTo>
                    <a:pt x="5" y="23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3" y="17"/>
                  </a:lnTo>
                  <a:lnTo>
                    <a:pt x="1" y="15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9" y="14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9"/>
                  </a:lnTo>
                  <a:lnTo>
                    <a:pt x="15" y="11"/>
                  </a:lnTo>
                  <a:lnTo>
                    <a:pt x="15" y="9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8" y="8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0" y="5"/>
                  </a:lnTo>
                  <a:lnTo>
                    <a:pt x="21" y="5"/>
                  </a:lnTo>
                  <a:lnTo>
                    <a:pt x="21" y="6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4" y="8"/>
                  </a:lnTo>
                  <a:lnTo>
                    <a:pt x="26" y="9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6" y="11"/>
                  </a:lnTo>
                  <a:lnTo>
                    <a:pt x="24" y="11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3" y="14"/>
                  </a:lnTo>
                  <a:lnTo>
                    <a:pt x="23" y="15"/>
                  </a:lnTo>
                  <a:lnTo>
                    <a:pt x="21" y="15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3" y="18"/>
                  </a:lnTo>
                  <a:lnTo>
                    <a:pt x="24" y="18"/>
                  </a:lnTo>
                  <a:lnTo>
                    <a:pt x="24" y="20"/>
                  </a:lnTo>
                  <a:lnTo>
                    <a:pt x="26" y="20"/>
                  </a:lnTo>
                  <a:lnTo>
                    <a:pt x="26" y="21"/>
                  </a:lnTo>
                  <a:lnTo>
                    <a:pt x="27" y="21"/>
                  </a:lnTo>
                  <a:lnTo>
                    <a:pt x="27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3" y="24"/>
                  </a:lnTo>
                  <a:lnTo>
                    <a:pt x="33" y="26"/>
                  </a:lnTo>
                  <a:lnTo>
                    <a:pt x="35" y="26"/>
                  </a:lnTo>
                  <a:lnTo>
                    <a:pt x="35" y="24"/>
                  </a:lnTo>
                  <a:lnTo>
                    <a:pt x="35" y="23"/>
                  </a:lnTo>
                  <a:lnTo>
                    <a:pt x="36" y="23"/>
                  </a:lnTo>
                  <a:lnTo>
                    <a:pt x="36" y="21"/>
                  </a:lnTo>
                  <a:lnTo>
                    <a:pt x="38" y="21"/>
                  </a:lnTo>
                  <a:lnTo>
                    <a:pt x="38" y="20"/>
                  </a:lnTo>
                  <a:lnTo>
                    <a:pt x="36" y="20"/>
                  </a:lnTo>
                  <a:lnTo>
                    <a:pt x="36" y="18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6" y="17"/>
                  </a:lnTo>
                  <a:lnTo>
                    <a:pt x="38" y="17"/>
                  </a:lnTo>
                  <a:lnTo>
                    <a:pt x="39" y="17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5" y="20"/>
                  </a:lnTo>
                  <a:lnTo>
                    <a:pt x="45" y="21"/>
                  </a:lnTo>
                  <a:lnTo>
                    <a:pt x="47" y="21"/>
                  </a:lnTo>
                  <a:lnTo>
                    <a:pt x="47" y="23"/>
                  </a:lnTo>
                  <a:lnTo>
                    <a:pt x="48" y="23"/>
                  </a:lnTo>
                  <a:lnTo>
                    <a:pt x="48" y="24"/>
                  </a:lnTo>
                  <a:lnTo>
                    <a:pt x="50" y="24"/>
                  </a:lnTo>
                  <a:lnTo>
                    <a:pt x="51" y="26"/>
                  </a:lnTo>
                  <a:lnTo>
                    <a:pt x="51" y="27"/>
                  </a:lnTo>
                  <a:lnTo>
                    <a:pt x="51" y="29"/>
                  </a:lnTo>
                  <a:lnTo>
                    <a:pt x="51" y="30"/>
                  </a:lnTo>
                  <a:lnTo>
                    <a:pt x="50" y="30"/>
                  </a:lnTo>
                  <a:lnTo>
                    <a:pt x="50" y="29"/>
                  </a:lnTo>
                  <a:lnTo>
                    <a:pt x="48" y="29"/>
                  </a:lnTo>
                  <a:lnTo>
                    <a:pt x="48" y="30"/>
                  </a:lnTo>
                  <a:lnTo>
                    <a:pt x="47" y="30"/>
                  </a:lnTo>
                  <a:lnTo>
                    <a:pt x="45" y="30"/>
                  </a:lnTo>
                  <a:lnTo>
                    <a:pt x="45" y="32"/>
                  </a:lnTo>
                  <a:lnTo>
                    <a:pt x="45" y="33"/>
                  </a:lnTo>
                  <a:lnTo>
                    <a:pt x="45" y="35"/>
                  </a:lnTo>
                  <a:lnTo>
                    <a:pt x="47" y="35"/>
                  </a:lnTo>
                  <a:lnTo>
                    <a:pt x="48" y="35"/>
                  </a:lnTo>
                  <a:lnTo>
                    <a:pt x="47" y="35"/>
                  </a:lnTo>
                  <a:lnTo>
                    <a:pt x="47" y="36"/>
                  </a:lnTo>
                  <a:lnTo>
                    <a:pt x="47" y="38"/>
                  </a:lnTo>
                  <a:lnTo>
                    <a:pt x="48" y="38"/>
                  </a:lnTo>
                  <a:lnTo>
                    <a:pt x="50" y="39"/>
                  </a:lnTo>
                  <a:lnTo>
                    <a:pt x="50" y="41"/>
                  </a:lnTo>
                  <a:lnTo>
                    <a:pt x="51" y="41"/>
                  </a:lnTo>
                  <a:lnTo>
                    <a:pt x="51" y="42"/>
                  </a:lnTo>
                  <a:lnTo>
                    <a:pt x="53" y="44"/>
                  </a:lnTo>
                  <a:lnTo>
                    <a:pt x="53" y="45"/>
                  </a:lnTo>
                  <a:lnTo>
                    <a:pt x="53" y="47"/>
                  </a:lnTo>
                  <a:lnTo>
                    <a:pt x="54" y="47"/>
                  </a:lnTo>
                  <a:lnTo>
                    <a:pt x="56" y="47"/>
                  </a:lnTo>
                  <a:lnTo>
                    <a:pt x="57" y="47"/>
                  </a:lnTo>
                  <a:lnTo>
                    <a:pt x="57" y="48"/>
                  </a:lnTo>
                  <a:lnTo>
                    <a:pt x="57" y="50"/>
                  </a:lnTo>
                  <a:lnTo>
                    <a:pt x="57" y="51"/>
                  </a:lnTo>
                  <a:lnTo>
                    <a:pt x="56" y="51"/>
                  </a:lnTo>
                  <a:lnTo>
                    <a:pt x="54" y="51"/>
                  </a:lnTo>
                  <a:lnTo>
                    <a:pt x="54" y="50"/>
                  </a:lnTo>
                  <a:lnTo>
                    <a:pt x="53" y="50"/>
                  </a:lnTo>
                  <a:lnTo>
                    <a:pt x="51" y="50"/>
                  </a:lnTo>
                  <a:lnTo>
                    <a:pt x="48" y="48"/>
                  </a:lnTo>
                  <a:lnTo>
                    <a:pt x="48" y="50"/>
                  </a:lnTo>
                  <a:lnTo>
                    <a:pt x="48" y="48"/>
                  </a:lnTo>
                  <a:lnTo>
                    <a:pt x="48" y="50"/>
                  </a:lnTo>
                  <a:lnTo>
                    <a:pt x="48" y="48"/>
                  </a:lnTo>
                  <a:lnTo>
                    <a:pt x="48" y="50"/>
                  </a:lnTo>
                  <a:lnTo>
                    <a:pt x="47" y="50"/>
                  </a:lnTo>
                  <a:lnTo>
                    <a:pt x="48" y="50"/>
                  </a:lnTo>
                  <a:lnTo>
                    <a:pt x="48" y="51"/>
                  </a:lnTo>
                  <a:lnTo>
                    <a:pt x="47" y="51"/>
                  </a:lnTo>
                  <a:lnTo>
                    <a:pt x="45" y="51"/>
                  </a:lnTo>
                  <a:lnTo>
                    <a:pt x="45" y="53"/>
                  </a:lnTo>
                  <a:lnTo>
                    <a:pt x="44" y="53"/>
                  </a:lnTo>
                  <a:lnTo>
                    <a:pt x="44" y="51"/>
                  </a:lnTo>
                  <a:lnTo>
                    <a:pt x="42" y="51"/>
                  </a:lnTo>
                  <a:lnTo>
                    <a:pt x="41" y="51"/>
                  </a:lnTo>
                  <a:lnTo>
                    <a:pt x="41" y="50"/>
                  </a:lnTo>
                  <a:lnTo>
                    <a:pt x="39" y="50"/>
                  </a:lnTo>
                  <a:lnTo>
                    <a:pt x="39" y="48"/>
                  </a:lnTo>
                  <a:lnTo>
                    <a:pt x="38" y="48"/>
                  </a:lnTo>
                  <a:lnTo>
                    <a:pt x="36" y="48"/>
                  </a:lnTo>
                  <a:lnTo>
                    <a:pt x="36" y="47"/>
                  </a:lnTo>
                  <a:lnTo>
                    <a:pt x="35" y="47"/>
                  </a:lnTo>
                  <a:lnTo>
                    <a:pt x="35" y="45"/>
                  </a:lnTo>
                  <a:lnTo>
                    <a:pt x="33" y="45"/>
                  </a:lnTo>
                  <a:lnTo>
                    <a:pt x="32" y="45"/>
                  </a:lnTo>
                  <a:lnTo>
                    <a:pt x="30" y="45"/>
                  </a:lnTo>
                  <a:lnTo>
                    <a:pt x="30" y="44"/>
                  </a:lnTo>
                  <a:lnTo>
                    <a:pt x="29" y="44"/>
                  </a:lnTo>
                  <a:lnTo>
                    <a:pt x="27" y="44"/>
                  </a:lnTo>
                  <a:lnTo>
                    <a:pt x="27" y="42"/>
                  </a:lnTo>
                  <a:lnTo>
                    <a:pt x="26" y="42"/>
                  </a:lnTo>
                  <a:lnTo>
                    <a:pt x="26" y="41"/>
                  </a:lnTo>
                  <a:lnTo>
                    <a:pt x="26" y="39"/>
                  </a:lnTo>
                  <a:lnTo>
                    <a:pt x="24" y="39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4" y="38"/>
                  </a:lnTo>
                  <a:lnTo>
                    <a:pt x="24" y="39"/>
                  </a:lnTo>
                  <a:lnTo>
                    <a:pt x="23" y="39"/>
                  </a:lnTo>
                  <a:lnTo>
                    <a:pt x="21" y="39"/>
                  </a:lnTo>
                  <a:lnTo>
                    <a:pt x="21" y="41"/>
                  </a:lnTo>
                  <a:lnTo>
                    <a:pt x="21" y="42"/>
                  </a:lnTo>
                  <a:lnTo>
                    <a:pt x="20" y="42"/>
                  </a:lnTo>
                  <a:lnTo>
                    <a:pt x="20" y="44"/>
                  </a:lnTo>
                  <a:lnTo>
                    <a:pt x="18" y="44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40B0258D-5853-29E3-7685-234C740651F5}"/>
              </a:ext>
            </a:extLst>
          </p:cNvPr>
          <p:cNvSpPr/>
          <p:nvPr/>
        </p:nvSpPr>
        <p:spPr>
          <a:xfrm>
            <a:off x="4551607" y="357892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6D18668-4768-2C7A-0AD0-5502E468B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2958" y="3395865"/>
            <a:ext cx="3382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Uppsala</a:t>
            </a:r>
          </a:p>
        </p:txBody>
      </p: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081071EA-31CE-AB60-5BE7-66000183BBDC}"/>
              </a:ext>
            </a:extLst>
          </p:cNvPr>
          <p:cNvCxnSpPr>
            <a:cxnSpLocks/>
            <a:stCxn id="43" idx="0"/>
            <a:endCxn id="45" idx="1"/>
          </p:cNvCxnSpPr>
          <p:nvPr/>
        </p:nvCxnSpPr>
        <p:spPr>
          <a:xfrm rot="5400000" flipH="1" flipV="1">
            <a:off x="4561913" y="3467882"/>
            <a:ext cx="121506" cy="100584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5D4B0DCA-7D27-1DA3-2C8F-381FB57536AD}"/>
              </a:ext>
            </a:extLst>
          </p:cNvPr>
          <p:cNvSpPr/>
          <p:nvPr/>
        </p:nvSpPr>
        <p:spPr>
          <a:xfrm>
            <a:off x="4589707" y="3764664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7" name="Rectangle 1346">
            <a:extLst>
              <a:ext uri="{FF2B5EF4-FFF2-40B4-BE49-F238E27FC236}">
                <a16:creationId xmlns:a16="http://schemas.microsoft.com/office/drawing/2014/main" id="{5B9A2016-BD58-FF8F-55B9-2A6F78C90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3990" y="3639386"/>
            <a:ext cx="43922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Stockholm</a:t>
            </a:r>
          </a:p>
        </p:txBody>
      </p:sp>
      <p:cxnSp>
        <p:nvCxnSpPr>
          <p:cNvPr id="1358" name="Connector: Elbow 1357">
            <a:extLst>
              <a:ext uri="{FF2B5EF4-FFF2-40B4-BE49-F238E27FC236}">
                <a16:creationId xmlns:a16="http://schemas.microsoft.com/office/drawing/2014/main" id="{82F0519B-F9EC-F05E-A89D-21FB678CE9C2}"/>
              </a:ext>
            </a:extLst>
          </p:cNvPr>
          <p:cNvCxnSpPr>
            <a:cxnSpLocks/>
            <a:stCxn id="57" idx="0"/>
            <a:endCxn id="1347" idx="1"/>
          </p:cNvCxnSpPr>
          <p:nvPr/>
        </p:nvCxnSpPr>
        <p:spPr>
          <a:xfrm rot="5400000" flipH="1" flipV="1">
            <a:off x="4630371" y="3681045"/>
            <a:ext cx="63722" cy="10351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0" name="Oval 1359">
            <a:extLst>
              <a:ext uri="{FF2B5EF4-FFF2-40B4-BE49-F238E27FC236}">
                <a16:creationId xmlns:a16="http://schemas.microsoft.com/office/drawing/2014/main" id="{D7F6F82B-471D-36C3-A5A9-2DCD53240200}"/>
              </a:ext>
            </a:extLst>
          </p:cNvPr>
          <p:cNvSpPr/>
          <p:nvPr/>
        </p:nvSpPr>
        <p:spPr>
          <a:xfrm>
            <a:off x="4373013" y="397897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1" name="Rectangle 1360">
            <a:extLst>
              <a:ext uri="{FF2B5EF4-FFF2-40B4-BE49-F238E27FC236}">
                <a16:creationId xmlns:a16="http://schemas.microsoft.com/office/drawing/2014/main" id="{3C772CE4-5642-85A7-0E99-9541115C7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7296" y="3853698"/>
            <a:ext cx="47288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 err="1">
                <a:solidFill>
                  <a:srgbClr val="000000"/>
                </a:solidFill>
                <a:latin typeface="+mn-lt"/>
              </a:rPr>
              <a:t>Norrköping</a:t>
            </a:r>
            <a:endParaRPr lang="en-US" altLang="zh-CN" sz="800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1362" name="Connector: Elbow 1361">
            <a:extLst>
              <a:ext uri="{FF2B5EF4-FFF2-40B4-BE49-F238E27FC236}">
                <a16:creationId xmlns:a16="http://schemas.microsoft.com/office/drawing/2014/main" id="{6C061A44-DBC6-1B98-2376-9BE33B964D7F}"/>
              </a:ext>
            </a:extLst>
          </p:cNvPr>
          <p:cNvCxnSpPr>
            <a:cxnSpLocks/>
            <a:stCxn id="1360" idx="0"/>
            <a:endCxn id="1361" idx="1"/>
          </p:cNvCxnSpPr>
          <p:nvPr/>
        </p:nvCxnSpPr>
        <p:spPr>
          <a:xfrm rot="5400000" flipH="1" flipV="1">
            <a:off x="4413677" y="3895357"/>
            <a:ext cx="63722" cy="10351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3" name="Oval 1362">
            <a:extLst>
              <a:ext uri="{FF2B5EF4-FFF2-40B4-BE49-F238E27FC236}">
                <a16:creationId xmlns:a16="http://schemas.microsoft.com/office/drawing/2014/main" id="{54E990F4-E83A-D899-0261-E7DCEFEF5713}"/>
              </a:ext>
            </a:extLst>
          </p:cNvPr>
          <p:cNvSpPr/>
          <p:nvPr/>
        </p:nvSpPr>
        <p:spPr>
          <a:xfrm>
            <a:off x="3663400" y="4212339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4" name="Rectangle 1363">
            <a:extLst>
              <a:ext uri="{FF2B5EF4-FFF2-40B4-BE49-F238E27FC236}">
                <a16:creationId xmlns:a16="http://schemas.microsoft.com/office/drawing/2014/main" id="{63E1CAFA-DC8A-CBFF-3196-ED51AA65E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241" y="4102745"/>
            <a:ext cx="50494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r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Gothenburg</a:t>
            </a:r>
          </a:p>
        </p:txBody>
      </p:sp>
      <p:cxnSp>
        <p:nvCxnSpPr>
          <p:cNvPr id="1365" name="Connector: Elbow 1364">
            <a:extLst>
              <a:ext uri="{FF2B5EF4-FFF2-40B4-BE49-F238E27FC236}">
                <a16:creationId xmlns:a16="http://schemas.microsoft.com/office/drawing/2014/main" id="{C25D0C70-280B-5843-D440-7B08C02109AF}"/>
              </a:ext>
            </a:extLst>
          </p:cNvPr>
          <p:cNvCxnSpPr>
            <a:cxnSpLocks/>
            <a:stCxn id="1363" idx="0"/>
            <a:endCxn id="1364" idx="3"/>
          </p:cNvCxnSpPr>
          <p:nvPr/>
        </p:nvCxnSpPr>
        <p:spPr>
          <a:xfrm rot="16200000" flipV="1">
            <a:off x="3613658" y="4141830"/>
            <a:ext cx="48038" cy="92980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9" name="Oval 1368">
            <a:extLst>
              <a:ext uri="{FF2B5EF4-FFF2-40B4-BE49-F238E27FC236}">
                <a16:creationId xmlns:a16="http://schemas.microsoft.com/office/drawing/2014/main" id="{DA2DDA3E-B65B-1903-73C0-02204D6170C7}"/>
              </a:ext>
            </a:extLst>
          </p:cNvPr>
          <p:cNvSpPr/>
          <p:nvPr/>
        </p:nvSpPr>
        <p:spPr>
          <a:xfrm>
            <a:off x="3772937" y="4676683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0" name="Rectangle 1369">
            <a:extLst>
              <a:ext uri="{FF2B5EF4-FFF2-40B4-BE49-F238E27FC236}">
                <a16:creationId xmlns:a16="http://schemas.microsoft.com/office/drawing/2014/main" id="{42E389F6-7D81-F364-8F2C-D46BF524B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950" y="4515524"/>
            <a:ext cx="4985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r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Helsingborg</a:t>
            </a:r>
          </a:p>
        </p:txBody>
      </p:sp>
      <p:cxnSp>
        <p:nvCxnSpPr>
          <p:cNvPr id="1371" name="Connector: Elbow 1370">
            <a:extLst>
              <a:ext uri="{FF2B5EF4-FFF2-40B4-BE49-F238E27FC236}">
                <a16:creationId xmlns:a16="http://schemas.microsoft.com/office/drawing/2014/main" id="{A6E7A6B5-298B-1F3F-B3A9-5AE27A410724}"/>
              </a:ext>
            </a:extLst>
          </p:cNvPr>
          <p:cNvCxnSpPr>
            <a:cxnSpLocks/>
            <a:stCxn id="1369" idx="0"/>
            <a:endCxn id="1370" idx="3"/>
          </p:cNvCxnSpPr>
          <p:nvPr/>
        </p:nvCxnSpPr>
        <p:spPr>
          <a:xfrm rot="16200000" flipV="1">
            <a:off x="3683793" y="4566772"/>
            <a:ext cx="99603" cy="120220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2" name="Oval 1371">
            <a:extLst>
              <a:ext uri="{FF2B5EF4-FFF2-40B4-BE49-F238E27FC236}">
                <a16:creationId xmlns:a16="http://schemas.microsoft.com/office/drawing/2014/main" id="{75B162AE-A465-66CC-7B4F-B34D828BA2F5}"/>
              </a:ext>
            </a:extLst>
          </p:cNvPr>
          <p:cNvSpPr/>
          <p:nvPr/>
        </p:nvSpPr>
        <p:spPr>
          <a:xfrm>
            <a:off x="4013444" y="4195670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3" name="Rectangle 1372">
            <a:extLst>
              <a:ext uri="{FF2B5EF4-FFF2-40B4-BE49-F238E27FC236}">
                <a16:creationId xmlns:a16="http://schemas.microsoft.com/office/drawing/2014/main" id="{2A885BDB-59C3-1349-7591-C1DEC0FA8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6732" y="3971707"/>
            <a:ext cx="42319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Jönköping</a:t>
            </a:r>
          </a:p>
        </p:txBody>
      </p:sp>
      <p:cxnSp>
        <p:nvCxnSpPr>
          <p:cNvPr id="1374" name="Connector: Elbow 1373">
            <a:extLst>
              <a:ext uri="{FF2B5EF4-FFF2-40B4-BE49-F238E27FC236}">
                <a16:creationId xmlns:a16="http://schemas.microsoft.com/office/drawing/2014/main" id="{0F04E77C-6780-5EE4-8EE8-5AA41C750C5D}"/>
              </a:ext>
            </a:extLst>
          </p:cNvPr>
          <p:cNvCxnSpPr>
            <a:cxnSpLocks/>
            <a:stCxn id="1372" idx="0"/>
            <a:endCxn id="1373" idx="3"/>
          </p:cNvCxnSpPr>
          <p:nvPr/>
        </p:nvCxnSpPr>
        <p:spPr>
          <a:xfrm rot="16200000" flipV="1">
            <a:off x="3915865" y="4077324"/>
            <a:ext cx="162407" cy="7428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6" name="Oval 1375">
            <a:extLst>
              <a:ext uri="{FF2B5EF4-FFF2-40B4-BE49-F238E27FC236}">
                <a16:creationId xmlns:a16="http://schemas.microsoft.com/office/drawing/2014/main" id="{548143BF-72D1-AB23-68CE-80EFA8EECCEF}"/>
              </a:ext>
            </a:extLst>
          </p:cNvPr>
          <p:cNvSpPr/>
          <p:nvPr/>
        </p:nvSpPr>
        <p:spPr>
          <a:xfrm>
            <a:off x="4172988" y="3767046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7" name="Rectangle 1376">
            <a:extLst>
              <a:ext uri="{FF2B5EF4-FFF2-40B4-BE49-F238E27FC236}">
                <a16:creationId xmlns:a16="http://schemas.microsoft.com/office/drawing/2014/main" id="{DA501F06-8EB5-AC32-7A7B-97D6B3C5E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085" y="3605887"/>
            <a:ext cx="32060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 err="1">
                <a:solidFill>
                  <a:srgbClr val="000000"/>
                </a:solidFill>
                <a:latin typeface="+mn-lt"/>
              </a:rPr>
              <a:t>Örebro</a:t>
            </a:r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cxnSp>
        <p:nvCxnSpPr>
          <p:cNvPr id="1378" name="Connector: Elbow 1377">
            <a:extLst>
              <a:ext uri="{FF2B5EF4-FFF2-40B4-BE49-F238E27FC236}">
                <a16:creationId xmlns:a16="http://schemas.microsoft.com/office/drawing/2014/main" id="{4B20E40B-605E-2B7B-D72D-3AD2FAA4291A}"/>
              </a:ext>
            </a:extLst>
          </p:cNvPr>
          <p:cNvCxnSpPr>
            <a:cxnSpLocks/>
            <a:stCxn id="1376" idx="0"/>
            <a:endCxn id="1377" idx="3"/>
          </p:cNvCxnSpPr>
          <p:nvPr/>
        </p:nvCxnSpPr>
        <p:spPr>
          <a:xfrm rot="16200000" flipV="1">
            <a:off x="4123920" y="3697210"/>
            <a:ext cx="99603" cy="40069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9" name="Oval 1378">
            <a:extLst>
              <a:ext uri="{FF2B5EF4-FFF2-40B4-BE49-F238E27FC236}">
                <a16:creationId xmlns:a16="http://schemas.microsoft.com/office/drawing/2014/main" id="{1588DFDD-BDF5-E582-9BF7-24257432C7FF}"/>
              </a:ext>
            </a:extLst>
          </p:cNvPr>
          <p:cNvSpPr/>
          <p:nvPr/>
        </p:nvSpPr>
        <p:spPr>
          <a:xfrm>
            <a:off x="4368251" y="365512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0" name="Rectangle 1379">
            <a:extLst>
              <a:ext uri="{FF2B5EF4-FFF2-40B4-BE49-F238E27FC236}">
                <a16:creationId xmlns:a16="http://schemas.microsoft.com/office/drawing/2014/main" id="{1F9F6B98-FBCA-8C20-E765-74BE0F9E0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264" y="3489880"/>
            <a:ext cx="37991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 err="1">
                <a:solidFill>
                  <a:srgbClr val="000000"/>
                </a:solidFill>
                <a:latin typeface="+mn-lt"/>
              </a:rPr>
              <a:t>Västerås</a:t>
            </a:r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cxnSp>
        <p:nvCxnSpPr>
          <p:cNvPr id="1381" name="Connector: Elbow 1380">
            <a:extLst>
              <a:ext uri="{FF2B5EF4-FFF2-40B4-BE49-F238E27FC236}">
                <a16:creationId xmlns:a16="http://schemas.microsoft.com/office/drawing/2014/main" id="{E905AB42-223D-5646-3EF7-D74485A453CB}"/>
              </a:ext>
            </a:extLst>
          </p:cNvPr>
          <p:cNvCxnSpPr>
            <a:cxnSpLocks/>
            <a:stCxn id="1379" idx="0"/>
            <a:endCxn id="1380" idx="3"/>
          </p:cNvCxnSpPr>
          <p:nvPr/>
        </p:nvCxnSpPr>
        <p:spPr>
          <a:xfrm rot="16200000" flipV="1">
            <a:off x="4328752" y="3594861"/>
            <a:ext cx="103691" cy="16842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2" name="Oval 1381">
            <a:extLst>
              <a:ext uri="{FF2B5EF4-FFF2-40B4-BE49-F238E27FC236}">
                <a16:creationId xmlns:a16="http://schemas.microsoft.com/office/drawing/2014/main" id="{56F5E5D0-EF80-2399-618E-21465209D585}"/>
              </a:ext>
            </a:extLst>
          </p:cNvPr>
          <p:cNvSpPr/>
          <p:nvPr/>
        </p:nvSpPr>
        <p:spPr>
          <a:xfrm>
            <a:off x="4227756" y="4024221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3" name="Rectangle 1382">
            <a:extLst>
              <a:ext uri="{FF2B5EF4-FFF2-40B4-BE49-F238E27FC236}">
                <a16:creationId xmlns:a16="http://schemas.microsoft.com/office/drawing/2014/main" id="{98EA0E8B-6243-8A38-8AB3-7C64BE7A9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5741" y="3847123"/>
            <a:ext cx="4039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Linköping</a:t>
            </a:r>
          </a:p>
        </p:txBody>
      </p:sp>
      <p:cxnSp>
        <p:nvCxnSpPr>
          <p:cNvPr id="1384" name="Connector: Elbow 1383">
            <a:extLst>
              <a:ext uri="{FF2B5EF4-FFF2-40B4-BE49-F238E27FC236}">
                <a16:creationId xmlns:a16="http://schemas.microsoft.com/office/drawing/2014/main" id="{680EECA4-42FC-E54F-7824-C8C8EBE5AB7E}"/>
              </a:ext>
            </a:extLst>
          </p:cNvPr>
          <p:cNvCxnSpPr>
            <a:cxnSpLocks/>
            <a:stCxn id="1382" idx="0"/>
            <a:endCxn id="1383" idx="3"/>
          </p:cNvCxnSpPr>
          <p:nvPr/>
        </p:nvCxnSpPr>
        <p:spPr>
          <a:xfrm rot="16200000" flipV="1">
            <a:off x="4156340" y="3932037"/>
            <a:ext cx="115542" cy="688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1" name="Oval 1390">
            <a:extLst>
              <a:ext uri="{FF2B5EF4-FFF2-40B4-BE49-F238E27FC236}">
                <a16:creationId xmlns:a16="http://schemas.microsoft.com/office/drawing/2014/main" id="{AEC6609B-B63A-8B41-ECFC-431857733DFD}"/>
              </a:ext>
            </a:extLst>
          </p:cNvPr>
          <p:cNvSpPr/>
          <p:nvPr/>
        </p:nvSpPr>
        <p:spPr>
          <a:xfrm>
            <a:off x="3811037" y="4821939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2" name="Rectangle 1391">
            <a:extLst>
              <a:ext uri="{FF2B5EF4-FFF2-40B4-BE49-F238E27FC236}">
                <a16:creationId xmlns:a16="http://schemas.microsoft.com/office/drawing/2014/main" id="{081BD12C-0AC2-3280-39CD-23C6255C8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6823" y="4718217"/>
            <a:ext cx="29815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r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Malmö</a:t>
            </a:r>
          </a:p>
        </p:txBody>
      </p:sp>
      <p:cxnSp>
        <p:nvCxnSpPr>
          <p:cNvPr id="1393" name="Connector: Elbow 1392">
            <a:extLst>
              <a:ext uri="{FF2B5EF4-FFF2-40B4-BE49-F238E27FC236}">
                <a16:creationId xmlns:a16="http://schemas.microsoft.com/office/drawing/2014/main" id="{055A18EC-6654-C9A8-6B45-02F3F7402385}"/>
              </a:ext>
            </a:extLst>
          </p:cNvPr>
          <p:cNvCxnSpPr>
            <a:cxnSpLocks/>
            <a:stCxn id="1391" idx="0"/>
            <a:endCxn id="1392" idx="3"/>
          </p:cNvCxnSpPr>
          <p:nvPr/>
        </p:nvCxnSpPr>
        <p:spPr>
          <a:xfrm rot="16200000" flipV="1">
            <a:off x="3762310" y="4752445"/>
            <a:ext cx="42166" cy="96822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92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de-DE" altLang="zh-CN" dirty="0"/>
              <a:t>Jönköping – Jönköping County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004A98F6-45D6-5052-518C-348818500854}"/>
              </a:ext>
            </a:extLst>
          </p:cNvPr>
          <p:cNvSpPr>
            <a:spLocks/>
          </p:cNvSpPr>
          <p:nvPr/>
        </p:nvSpPr>
        <p:spPr bwMode="auto">
          <a:xfrm>
            <a:off x="1115616" y="1059582"/>
            <a:ext cx="3015205" cy="3683934"/>
          </a:xfrm>
          <a:custGeom>
            <a:avLst/>
            <a:gdLst>
              <a:gd name="T0" fmla="*/ 801 w 2800"/>
              <a:gd name="T1" fmla="*/ 2946 h 3421"/>
              <a:gd name="T2" fmla="*/ 723 w 2800"/>
              <a:gd name="T3" fmla="*/ 2981 h 3421"/>
              <a:gd name="T4" fmla="*/ 512 w 2800"/>
              <a:gd name="T5" fmla="*/ 2972 h 3421"/>
              <a:gd name="T6" fmla="*/ 403 w 2800"/>
              <a:gd name="T7" fmla="*/ 2999 h 3421"/>
              <a:gd name="T8" fmla="*/ 400 w 2800"/>
              <a:gd name="T9" fmla="*/ 3082 h 3421"/>
              <a:gd name="T10" fmla="*/ 386 w 2800"/>
              <a:gd name="T11" fmla="*/ 3169 h 3421"/>
              <a:gd name="T12" fmla="*/ 237 w 2800"/>
              <a:gd name="T13" fmla="*/ 3261 h 3421"/>
              <a:gd name="T14" fmla="*/ 166 w 2800"/>
              <a:gd name="T15" fmla="*/ 3221 h 3421"/>
              <a:gd name="T16" fmla="*/ 39 w 2800"/>
              <a:gd name="T17" fmla="*/ 3174 h 3421"/>
              <a:gd name="T18" fmla="*/ 38 w 2800"/>
              <a:gd name="T19" fmla="*/ 3079 h 3421"/>
              <a:gd name="T20" fmla="*/ 17 w 2800"/>
              <a:gd name="T21" fmla="*/ 2949 h 3421"/>
              <a:gd name="T22" fmla="*/ 163 w 2800"/>
              <a:gd name="T23" fmla="*/ 2396 h 3421"/>
              <a:gd name="T24" fmla="*/ 264 w 2800"/>
              <a:gd name="T25" fmla="*/ 2130 h 3421"/>
              <a:gd name="T26" fmla="*/ 227 w 2800"/>
              <a:gd name="T27" fmla="*/ 1767 h 3421"/>
              <a:gd name="T28" fmla="*/ 443 w 2800"/>
              <a:gd name="T29" fmla="*/ 1833 h 3421"/>
              <a:gd name="T30" fmla="*/ 679 w 2800"/>
              <a:gd name="T31" fmla="*/ 1809 h 3421"/>
              <a:gd name="T32" fmla="*/ 863 w 2800"/>
              <a:gd name="T33" fmla="*/ 1855 h 3421"/>
              <a:gd name="T34" fmla="*/ 968 w 2800"/>
              <a:gd name="T35" fmla="*/ 2006 h 3421"/>
              <a:gd name="T36" fmla="*/ 1015 w 2800"/>
              <a:gd name="T37" fmla="*/ 1796 h 3421"/>
              <a:gd name="T38" fmla="*/ 1047 w 2800"/>
              <a:gd name="T39" fmla="*/ 1746 h 3421"/>
              <a:gd name="T40" fmla="*/ 1092 w 2800"/>
              <a:gd name="T41" fmla="*/ 1724 h 3421"/>
              <a:gd name="T42" fmla="*/ 1138 w 2800"/>
              <a:gd name="T43" fmla="*/ 1704 h 3421"/>
              <a:gd name="T44" fmla="*/ 1181 w 2800"/>
              <a:gd name="T45" fmla="*/ 1749 h 3421"/>
              <a:gd name="T46" fmla="*/ 1254 w 2800"/>
              <a:gd name="T47" fmla="*/ 1730 h 3421"/>
              <a:gd name="T48" fmla="*/ 1266 w 2800"/>
              <a:gd name="T49" fmla="*/ 1679 h 3421"/>
              <a:gd name="T50" fmla="*/ 1306 w 2800"/>
              <a:gd name="T51" fmla="*/ 1644 h 3421"/>
              <a:gd name="T52" fmla="*/ 2530 w 2800"/>
              <a:gd name="T53" fmla="*/ 430 h 3421"/>
              <a:gd name="T54" fmla="*/ 2627 w 2800"/>
              <a:gd name="T55" fmla="*/ 459 h 3421"/>
              <a:gd name="T56" fmla="*/ 2686 w 2800"/>
              <a:gd name="T57" fmla="*/ 566 h 3421"/>
              <a:gd name="T58" fmla="*/ 2729 w 2800"/>
              <a:gd name="T59" fmla="*/ 718 h 3421"/>
              <a:gd name="T60" fmla="*/ 2724 w 2800"/>
              <a:gd name="T61" fmla="*/ 898 h 3421"/>
              <a:gd name="T62" fmla="*/ 2671 w 2800"/>
              <a:gd name="T63" fmla="*/ 1018 h 3421"/>
              <a:gd name="T64" fmla="*/ 2518 w 2800"/>
              <a:gd name="T65" fmla="*/ 1298 h 3421"/>
              <a:gd name="T66" fmla="*/ 2335 w 2800"/>
              <a:gd name="T67" fmla="*/ 1455 h 3421"/>
              <a:gd name="T68" fmla="*/ 2329 w 2800"/>
              <a:gd name="T69" fmla="*/ 1634 h 3421"/>
              <a:gd name="T70" fmla="*/ 2462 w 2800"/>
              <a:gd name="T71" fmla="*/ 1724 h 3421"/>
              <a:gd name="T72" fmla="*/ 2651 w 2800"/>
              <a:gd name="T73" fmla="*/ 1773 h 3421"/>
              <a:gd name="T74" fmla="*/ 2709 w 2800"/>
              <a:gd name="T75" fmla="*/ 2002 h 3421"/>
              <a:gd name="T76" fmla="*/ 2763 w 2800"/>
              <a:gd name="T77" fmla="*/ 2190 h 3421"/>
              <a:gd name="T78" fmla="*/ 2746 w 2800"/>
              <a:gd name="T79" fmla="*/ 2332 h 3421"/>
              <a:gd name="T80" fmla="*/ 2662 w 2800"/>
              <a:gd name="T81" fmla="*/ 2365 h 3421"/>
              <a:gd name="T82" fmla="*/ 2565 w 2800"/>
              <a:gd name="T83" fmla="*/ 2369 h 3421"/>
              <a:gd name="T84" fmla="*/ 2483 w 2800"/>
              <a:gd name="T85" fmla="*/ 2353 h 3421"/>
              <a:gd name="T86" fmla="*/ 2315 w 2800"/>
              <a:gd name="T87" fmla="*/ 2445 h 3421"/>
              <a:gd name="T88" fmla="*/ 2185 w 2800"/>
              <a:gd name="T89" fmla="*/ 2496 h 3421"/>
              <a:gd name="T90" fmla="*/ 2224 w 2800"/>
              <a:gd name="T91" fmla="*/ 2590 h 3421"/>
              <a:gd name="T92" fmla="*/ 2152 w 2800"/>
              <a:gd name="T93" fmla="*/ 2769 h 3421"/>
              <a:gd name="T94" fmla="*/ 2053 w 2800"/>
              <a:gd name="T95" fmla="*/ 2832 h 3421"/>
              <a:gd name="T96" fmla="*/ 2002 w 2800"/>
              <a:gd name="T97" fmla="*/ 2919 h 3421"/>
              <a:gd name="T98" fmla="*/ 2009 w 2800"/>
              <a:gd name="T99" fmla="*/ 3048 h 3421"/>
              <a:gd name="T100" fmla="*/ 1908 w 2800"/>
              <a:gd name="T101" fmla="*/ 3328 h 3421"/>
              <a:gd name="T102" fmla="*/ 1892 w 2800"/>
              <a:gd name="T103" fmla="*/ 3414 h 3421"/>
              <a:gd name="T104" fmla="*/ 1769 w 2800"/>
              <a:gd name="T105" fmla="*/ 3339 h 3421"/>
              <a:gd name="T106" fmla="*/ 1740 w 2800"/>
              <a:gd name="T107" fmla="*/ 3329 h 3421"/>
              <a:gd name="T108" fmla="*/ 1603 w 2800"/>
              <a:gd name="T109" fmla="*/ 3371 h 3421"/>
              <a:gd name="T110" fmla="*/ 1546 w 2800"/>
              <a:gd name="T111" fmla="*/ 3187 h 3421"/>
              <a:gd name="T112" fmla="*/ 1550 w 2800"/>
              <a:gd name="T113" fmla="*/ 3080 h 3421"/>
              <a:gd name="T114" fmla="*/ 1534 w 2800"/>
              <a:gd name="T115" fmla="*/ 3021 h 3421"/>
              <a:gd name="T116" fmla="*/ 1493 w 2800"/>
              <a:gd name="T117" fmla="*/ 2861 h 3421"/>
              <a:gd name="T118" fmla="*/ 1235 w 2800"/>
              <a:gd name="T119" fmla="*/ 3010 h 3421"/>
              <a:gd name="T120" fmla="*/ 1017 w 2800"/>
              <a:gd name="T121" fmla="*/ 2960 h 3421"/>
              <a:gd name="T122" fmla="*/ 959 w 2800"/>
              <a:gd name="T123" fmla="*/ 2912 h 3421"/>
              <a:gd name="T124" fmla="*/ 915 w 2800"/>
              <a:gd name="T125" fmla="*/ 2835 h 3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0" h="3421">
                <a:moveTo>
                  <a:pt x="866" y="2771"/>
                </a:moveTo>
                <a:lnTo>
                  <a:pt x="866" y="2770"/>
                </a:lnTo>
                <a:lnTo>
                  <a:pt x="865" y="2770"/>
                </a:lnTo>
                <a:lnTo>
                  <a:pt x="865" y="2771"/>
                </a:lnTo>
                <a:lnTo>
                  <a:pt x="866" y="2773"/>
                </a:lnTo>
                <a:lnTo>
                  <a:pt x="865" y="2773"/>
                </a:lnTo>
                <a:lnTo>
                  <a:pt x="866" y="2774"/>
                </a:lnTo>
                <a:lnTo>
                  <a:pt x="865" y="2775"/>
                </a:lnTo>
                <a:lnTo>
                  <a:pt x="865" y="2776"/>
                </a:lnTo>
                <a:lnTo>
                  <a:pt x="865" y="2777"/>
                </a:lnTo>
                <a:lnTo>
                  <a:pt x="863" y="2777"/>
                </a:lnTo>
                <a:lnTo>
                  <a:pt x="863" y="2779"/>
                </a:lnTo>
                <a:lnTo>
                  <a:pt x="863" y="2780"/>
                </a:lnTo>
                <a:lnTo>
                  <a:pt x="862" y="2780"/>
                </a:lnTo>
                <a:lnTo>
                  <a:pt x="862" y="2781"/>
                </a:lnTo>
                <a:lnTo>
                  <a:pt x="861" y="2782"/>
                </a:lnTo>
                <a:lnTo>
                  <a:pt x="860" y="2782"/>
                </a:lnTo>
                <a:lnTo>
                  <a:pt x="860" y="2784"/>
                </a:lnTo>
                <a:lnTo>
                  <a:pt x="860" y="2785"/>
                </a:lnTo>
                <a:lnTo>
                  <a:pt x="859" y="2786"/>
                </a:lnTo>
                <a:lnTo>
                  <a:pt x="857" y="2787"/>
                </a:lnTo>
                <a:lnTo>
                  <a:pt x="856" y="2787"/>
                </a:lnTo>
                <a:lnTo>
                  <a:pt x="855" y="2789"/>
                </a:lnTo>
                <a:lnTo>
                  <a:pt x="854" y="2789"/>
                </a:lnTo>
                <a:lnTo>
                  <a:pt x="854" y="2790"/>
                </a:lnTo>
                <a:lnTo>
                  <a:pt x="854" y="2791"/>
                </a:lnTo>
                <a:lnTo>
                  <a:pt x="854" y="2792"/>
                </a:lnTo>
                <a:lnTo>
                  <a:pt x="852" y="2793"/>
                </a:lnTo>
                <a:lnTo>
                  <a:pt x="852" y="2796"/>
                </a:lnTo>
                <a:lnTo>
                  <a:pt x="851" y="2798"/>
                </a:lnTo>
                <a:lnTo>
                  <a:pt x="850" y="2800"/>
                </a:lnTo>
                <a:lnTo>
                  <a:pt x="850" y="2805"/>
                </a:lnTo>
                <a:lnTo>
                  <a:pt x="849" y="2806"/>
                </a:lnTo>
                <a:lnTo>
                  <a:pt x="849" y="2808"/>
                </a:lnTo>
                <a:lnTo>
                  <a:pt x="849" y="2809"/>
                </a:lnTo>
                <a:lnTo>
                  <a:pt x="847" y="2812"/>
                </a:lnTo>
                <a:lnTo>
                  <a:pt x="846" y="2812"/>
                </a:lnTo>
                <a:lnTo>
                  <a:pt x="847" y="2812"/>
                </a:lnTo>
                <a:lnTo>
                  <a:pt x="846" y="2812"/>
                </a:lnTo>
                <a:lnTo>
                  <a:pt x="846" y="2814"/>
                </a:lnTo>
                <a:lnTo>
                  <a:pt x="843" y="2823"/>
                </a:lnTo>
                <a:lnTo>
                  <a:pt x="838" y="2839"/>
                </a:lnTo>
                <a:lnTo>
                  <a:pt x="831" y="2861"/>
                </a:lnTo>
                <a:lnTo>
                  <a:pt x="828" y="2875"/>
                </a:lnTo>
                <a:lnTo>
                  <a:pt x="828" y="2878"/>
                </a:lnTo>
                <a:lnTo>
                  <a:pt x="824" y="2889"/>
                </a:lnTo>
                <a:lnTo>
                  <a:pt x="820" y="2909"/>
                </a:lnTo>
                <a:lnTo>
                  <a:pt x="820" y="2910"/>
                </a:lnTo>
                <a:lnTo>
                  <a:pt x="819" y="2912"/>
                </a:lnTo>
                <a:lnTo>
                  <a:pt x="818" y="2913"/>
                </a:lnTo>
                <a:lnTo>
                  <a:pt x="817" y="2915"/>
                </a:lnTo>
                <a:lnTo>
                  <a:pt x="817" y="2917"/>
                </a:lnTo>
                <a:lnTo>
                  <a:pt x="815" y="2918"/>
                </a:lnTo>
                <a:lnTo>
                  <a:pt x="815" y="2919"/>
                </a:lnTo>
                <a:lnTo>
                  <a:pt x="815" y="2920"/>
                </a:lnTo>
                <a:lnTo>
                  <a:pt x="814" y="2921"/>
                </a:lnTo>
                <a:lnTo>
                  <a:pt x="814" y="2923"/>
                </a:lnTo>
                <a:lnTo>
                  <a:pt x="813" y="2924"/>
                </a:lnTo>
                <a:lnTo>
                  <a:pt x="814" y="2925"/>
                </a:lnTo>
                <a:lnTo>
                  <a:pt x="813" y="2925"/>
                </a:lnTo>
                <a:lnTo>
                  <a:pt x="813" y="2926"/>
                </a:lnTo>
                <a:lnTo>
                  <a:pt x="813" y="2928"/>
                </a:lnTo>
                <a:lnTo>
                  <a:pt x="812" y="2928"/>
                </a:lnTo>
                <a:lnTo>
                  <a:pt x="812" y="2929"/>
                </a:lnTo>
                <a:lnTo>
                  <a:pt x="812" y="2930"/>
                </a:lnTo>
                <a:lnTo>
                  <a:pt x="812" y="2931"/>
                </a:lnTo>
                <a:lnTo>
                  <a:pt x="812" y="2933"/>
                </a:lnTo>
                <a:lnTo>
                  <a:pt x="812" y="2934"/>
                </a:lnTo>
                <a:lnTo>
                  <a:pt x="812" y="2935"/>
                </a:lnTo>
                <a:lnTo>
                  <a:pt x="813" y="2936"/>
                </a:lnTo>
                <a:lnTo>
                  <a:pt x="814" y="2936"/>
                </a:lnTo>
                <a:lnTo>
                  <a:pt x="814" y="2937"/>
                </a:lnTo>
                <a:lnTo>
                  <a:pt x="813" y="2937"/>
                </a:lnTo>
                <a:lnTo>
                  <a:pt x="814" y="2940"/>
                </a:lnTo>
                <a:lnTo>
                  <a:pt x="814" y="2950"/>
                </a:lnTo>
                <a:lnTo>
                  <a:pt x="811" y="2949"/>
                </a:lnTo>
                <a:lnTo>
                  <a:pt x="807" y="2947"/>
                </a:lnTo>
                <a:lnTo>
                  <a:pt x="804" y="2947"/>
                </a:lnTo>
                <a:lnTo>
                  <a:pt x="802" y="2947"/>
                </a:lnTo>
                <a:lnTo>
                  <a:pt x="801" y="2946"/>
                </a:lnTo>
                <a:lnTo>
                  <a:pt x="799" y="2947"/>
                </a:lnTo>
                <a:lnTo>
                  <a:pt x="798" y="2946"/>
                </a:lnTo>
                <a:lnTo>
                  <a:pt x="797" y="2946"/>
                </a:lnTo>
                <a:lnTo>
                  <a:pt x="797" y="2947"/>
                </a:lnTo>
                <a:lnTo>
                  <a:pt x="796" y="2947"/>
                </a:lnTo>
                <a:lnTo>
                  <a:pt x="795" y="2947"/>
                </a:lnTo>
                <a:lnTo>
                  <a:pt x="795" y="2949"/>
                </a:lnTo>
                <a:lnTo>
                  <a:pt x="795" y="2950"/>
                </a:lnTo>
                <a:lnTo>
                  <a:pt x="795" y="2951"/>
                </a:lnTo>
                <a:lnTo>
                  <a:pt x="793" y="2951"/>
                </a:lnTo>
                <a:lnTo>
                  <a:pt x="793" y="2952"/>
                </a:lnTo>
                <a:lnTo>
                  <a:pt x="793" y="2953"/>
                </a:lnTo>
                <a:lnTo>
                  <a:pt x="792" y="2955"/>
                </a:lnTo>
                <a:lnTo>
                  <a:pt x="791" y="2956"/>
                </a:lnTo>
                <a:lnTo>
                  <a:pt x="790" y="2956"/>
                </a:lnTo>
                <a:lnTo>
                  <a:pt x="788" y="2956"/>
                </a:lnTo>
                <a:lnTo>
                  <a:pt x="788" y="2955"/>
                </a:lnTo>
                <a:lnTo>
                  <a:pt x="787" y="2955"/>
                </a:lnTo>
                <a:lnTo>
                  <a:pt x="787" y="2956"/>
                </a:lnTo>
                <a:lnTo>
                  <a:pt x="786" y="2956"/>
                </a:lnTo>
                <a:lnTo>
                  <a:pt x="785" y="2956"/>
                </a:lnTo>
                <a:lnTo>
                  <a:pt x="783" y="2957"/>
                </a:lnTo>
                <a:lnTo>
                  <a:pt x="783" y="2956"/>
                </a:lnTo>
                <a:lnTo>
                  <a:pt x="782" y="2957"/>
                </a:lnTo>
                <a:lnTo>
                  <a:pt x="781" y="2958"/>
                </a:lnTo>
                <a:lnTo>
                  <a:pt x="781" y="2960"/>
                </a:lnTo>
                <a:lnTo>
                  <a:pt x="781" y="2961"/>
                </a:lnTo>
                <a:lnTo>
                  <a:pt x="781" y="2962"/>
                </a:lnTo>
                <a:lnTo>
                  <a:pt x="780" y="2963"/>
                </a:lnTo>
                <a:lnTo>
                  <a:pt x="779" y="2965"/>
                </a:lnTo>
                <a:lnTo>
                  <a:pt x="777" y="2965"/>
                </a:lnTo>
                <a:lnTo>
                  <a:pt x="777" y="2966"/>
                </a:lnTo>
                <a:lnTo>
                  <a:pt x="776" y="2966"/>
                </a:lnTo>
                <a:lnTo>
                  <a:pt x="775" y="2967"/>
                </a:lnTo>
                <a:lnTo>
                  <a:pt x="774" y="2967"/>
                </a:lnTo>
                <a:lnTo>
                  <a:pt x="772" y="2967"/>
                </a:lnTo>
                <a:lnTo>
                  <a:pt x="771" y="2967"/>
                </a:lnTo>
                <a:lnTo>
                  <a:pt x="770" y="2967"/>
                </a:lnTo>
                <a:lnTo>
                  <a:pt x="769" y="2968"/>
                </a:lnTo>
                <a:lnTo>
                  <a:pt x="767" y="2968"/>
                </a:lnTo>
                <a:lnTo>
                  <a:pt x="766" y="2967"/>
                </a:lnTo>
                <a:lnTo>
                  <a:pt x="765" y="2967"/>
                </a:lnTo>
                <a:lnTo>
                  <a:pt x="764" y="2968"/>
                </a:lnTo>
                <a:lnTo>
                  <a:pt x="763" y="2969"/>
                </a:lnTo>
                <a:lnTo>
                  <a:pt x="760" y="2969"/>
                </a:lnTo>
                <a:lnTo>
                  <a:pt x="759" y="2969"/>
                </a:lnTo>
                <a:lnTo>
                  <a:pt x="758" y="2971"/>
                </a:lnTo>
                <a:lnTo>
                  <a:pt x="754" y="2969"/>
                </a:lnTo>
                <a:lnTo>
                  <a:pt x="752" y="2969"/>
                </a:lnTo>
                <a:lnTo>
                  <a:pt x="750" y="2969"/>
                </a:lnTo>
                <a:lnTo>
                  <a:pt x="749" y="2968"/>
                </a:lnTo>
                <a:lnTo>
                  <a:pt x="747" y="2968"/>
                </a:lnTo>
                <a:lnTo>
                  <a:pt x="745" y="2968"/>
                </a:lnTo>
                <a:lnTo>
                  <a:pt x="744" y="2968"/>
                </a:lnTo>
                <a:lnTo>
                  <a:pt x="743" y="2968"/>
                </a:lnTo>
                <a:lnTo>
                  <a:pt x="742" y="2968"/>
                </a:lnTo>
                <a:lnTo>
                  <a:pt x="739" y="2967"/>
                </a:lnTo>
                <a:lnTo>
                  <a:pt x="738" y="2968"/>
                </a:lnTo>
                <a:lnTo>
                  <a:pt x="738" y="2969"/>
                </a:lnTo>
                <a:lnTo>
                  <a:pt x="737" y="2971"/>
                </a:lnTo>
                <a:lnTo>
                  <a:pt x="736" y="2971"/>
                </a:lnTo>
                <a:lnTo>
                  <a:pt x="736" y="2972"/>
                </a:lnTo>
                <a:lnTo>
                  <a:pt x="734" y="2971"/>
                </a:lnTo>
                <a:lnTo>
                  <a:pt x="734" y="2972"/>
                </a:lnTo>
                <a:lnTo>
                  <a:pt x="733" y="2972"/>
                </a:lnTo>
                <a:lnTo>
                  <a:pt x="733" y="2973"/>
                </a:lnTo>
                <a:lnTo>
                  <a:pt x="732" y="2974"/>
                </a:lnTo>
                <a:lnTo>
                  <a:pt x="733" y="2976"/>
                </a:lnTo>
                <a:lnTo>
                  <a:pt x="732" y="2976"/>
                </a:lnTo>
                <a:lnTo>
                  <a:pt x="732" y="2977"/>
                </a:lnTo>
                <a:lnTo>
                  <a:pt x="731" y="2977"/>
                </a:lnTo>
                <a:lnTo>
                  <a:pt x="729" y="2977"/>
                </a:lnTo>
                <a:lnTo>
                  <a:pt x="728" y="2978"/>
                </a:lnTo>
                <a:lnTo>
                  <a:pt x="728" y="2977"/>
                </a:lnTo>
                <a:lnTo>
                  <a:pt x="727" y="2978"/>
                </a:lnTo>
                <a:lnTo>
                  <a:pt x="726" y="2977"/>
                </a:lnTo>
                <a:lnTo>
                  <a:pt x="726" y="2978"/>
                </a:lnTo>
                <a:lnTo>
                  <a:pt x="724" y="2979"/>
                </a:lnTo>
                <a:lnTo>
                  <a:pt x="724" y="2981"/>
                </a:lnTo>
                <a:lnTo>
                  <a:pt x="723" y="2981"/>
                </a:lnTo>
                <a:lnTo>
                  <a:pt x="723" y="2982"/>
                </a:lnTo>
                <a:lnTo>
                  <a:pt x="723" y="2983"/>
                </a:lnTo>
                <a:lnTo>
                  <a:pt x="723" y="2984"/>
                </a:lnTo>
                <a:lnTo>
                  <a:pt x="722" y="2984"/>
                </a:lnTo>
                <a:lnTo>
                  <a:pt x="721" y="2984"/>
                </a:lnTo>
                <a:lnTo>
                  <a:pt x="720" y="2984"/>
                </a:lnTo>
                <a:lnTo>
                  <a:pt x="720" y="2983"/>
                </a:lnTo>
                <a:lnTo>
                  <a:pt x="720" y="2984"/>
                </a:lnTo>
                <a:lnTo>
                  <a:pt x="718" y="2984"/>
                </a:lnTo>
                <a:lnTo>
                  <a:pt x="716" y="3010"/>
                </a:lnTo>
                <a:lnTo>
                  <a:pt x="716" y="3011"/>
                </a:lnTo>
                <a:lnTo>
                  <a:pt x="715" y="3013"/>
                </a:lnTo>
                <a:lnTo>
                  <a:pt x="713" y="3015"/>
                </a:lnTo>
                <a:lnTo>
                  <a:pt x="712" y="3018"/>
                </a:lnTo>
                <a:lnTo>
                  <a:pt x="702" y="3013"/>
                </a:lnTo>
                <a:lnTo>
                  <a:pt x="676" y="2999"/>
                </a:lnTo>
                <a:lnTo>
                  <a:pt x="649" y="2988"/>
                </a:lnTo>
                <a:lnTo>
                  <a:pt x="648" y="2987"/>
                </a:lnTo>
                <a:lnTo>
                  <a:pt x="638" y="2983"/>
                </a:lnTo>
                <a:lnTo>
                  <a:pt x="633" y="2981"/>
                </a:lnTo>
                <a:lnTo>
                  <a:pt x="632" y="2981"/>
                </a:lnTo>
                <a:lnTo>
                  <a:pt x="631" y="2981"/>
                </a:lnTo>
                <a:lnTo>
                  <a:pt x="630" y="2979"/>
                </a:lnTo>
                <a:lnTo>
                  <a:pt x="626" y="2979"/>
                </a:lnTo>
                <a:lnTo>
                  <a:pt x="624" y="2978"/>
                </a:lnTo>
                <a:lnTo>
                  <a:pt x="622" y="2978"/>
                </a:lnTo>
                <a:lnTo>
                  <a:pt x="621" y="2977"/>
                </a:lnTo>
                <a:lnTo>
                  <a:pt x="620" y="2977"/>
                </a:lnTo>
                <a:lnTo>
                  <a:pt x="619" y="2976"/>
                </a:lnTo>
                <a:lnTo>
                  <a:pt x="617" y="2976"/>
                </a:lnTo>
                <a:lnTo>
                  <a:pt x="614" y="2973"/>
                </a:lnTo>
                <a:lnTo>
                  <a:pt x="612" y="2973"/>
                </a:lnTo>
                <a:lnTo>
                  <a:pt x="610" y="2972"/>
                </a:lnTo>
                <a:lnTo>
                  <a:pt x="606" y="2969"/>
                </a:lnTo>
                <a:lnTo>
                  <a:pt x="605" y="2969"/>
                </a:lnTo>
                <a:lnTo>
                  <a:pt x="604" y="2968"/>
                </a:lnTo>
                <a:lnTo>
                  <a:pt x="603" y="2968"/>
                </a:lnTo>
                <a:lnTo>
                  <a:pt x="598" y="2967"/>
                </a:lnTo>
                <a:lnTo>
                  <a:pt x="594" y="2966"/>
                </a:lnTo>
                <a:lnTo>
                  <a:pt x="593" y="2965"/>
                </a:lnTo>
                <a:lnTo>
                  <a:pt x="592" y="2965"/>
                </a:lnTo>
                <a:lnTo>
                  <a:pt x="588" y="2962"/>
                </a:lnTo>
                <a:lnTo>
                  <a:pt x="587" y="2962"/>
                </a:lnTo>
                <a:lnTo>
                  <a:pt x="579" y="2958"/>
                </a:lnTo>
                <a:lnTo>
                  <a:pt x="552" y="2952"/>
                </a:lnTo>
                <a:lnTo>
                  <a:pt x="542" y="2950"/>
                </a:lnTo>
                <a:lnTo>
                  <a:pt x="540" y="2949"/>
                </a:lnTo>
                <a:lnTo>
                  <a:pt x="534" y="2946"/>
                </a:lnTo>
                <a:lnTo>
                  <a:pt x="534" y="2947"/>
                </a:lnTo>
                <a:lnTo>
                  <a:pt x="532" y="2947"/>
                </a:lnTo>
                <a:lnTo>
                  <a:pt x="532" y="2949"/>
                </a:lnTo>
                <a:lnTo>
                  <a:pt x="531" y="2950"/>
                </a:lnTo>
                <a:lnTo>
                  <a:pt x="530" y="2951"/>
                </a:lnTo>
                <a:lnTo>
                  <a:pt x="529" y="2951"/>
                </a:lnTo>
                <a:lnTo>
                  <a:pt x="529" y="2952"/>
                </a:lnTo>
                <a:lnTo>
                  <a:pt x="528" y="2952"/>
                </a:lnTo>
                <a:lnTo>
                  <a:pt x="526" y="2953"/>
                </a:lnTo>
                <a:lnTo>
                  <a:pt x="526" y="2955"/>
                </a:lnTo>
                <a:lnTo>
                  <a:pt x="526" y="2956"/>
                </a:lnTo>
                <a:lnTo>
                  <a:pt x="524" y="2958"/>
                </a:lnTo>
                <a:lnTo>
                  <a:pt x="524" y="2960"/>
                </a:lnTo>
                <a:lnTo>
                  <a:pt x="523" y="2961"/>
                </a:lnTo>
                <a:lnTo>
                  <a:pt x="521" y="2961"/>
                </a:lnTo>
                <a:lnTo>
                  <a:pt x="521" y="2962"/>
                </a:lnTo>
                <a:lnTo>
                  <a:pt x="520" y="2962"/>
                </a:lnTo>
                <a:lnTo>
                  <a:pt x="520" y="2963"/>
                </a:lnTo>
                <a:lnTo>
                  <a:pt x="520" y="2965"/>
                </a:lnTo>
                <a:lnTo>
                  <a:pt x="519" y="2966"/>
                </a:lnTo>
                <a:lnTo>
                  <a:pt x="518" y="2968"/>
                </a:lnTo>
                <a:lnTo>
                  <a:pt x="518" y="2967"/>
                </a:lnTo>
                <a:lnTo>
                  <a:pt x="516" y="2967"/>
                </a:lnTo>
                <a:lnTo>
                  <a:pt x="516" y="2968"/>
                </a:lnTo>
                <a:lnTo>
                  <a:pt x="515" y="2968"/>
                </a:lnTo>
                <a:lnTo>
                  <a:pt x="515" y="2969"/>
                </a:lnTo>
                <a:lnTo>
                  <a:pt x="514" y="2971"/>
                </a:lnTo>
                <a:lnTo>
                  <a:pt x="514" y="2972"/>
                </a:lnTo>
                <a:lnTo>
                  <a:pt x="514" y="2973"/>
                </a:lnTo>
                <a:lnTo>
                  <a:pt x="513" y="2973"/>
                </a:lnTo>
                <a:lnTo>
                  <a:pt x="512" y="2973"/>
                </a:lnTo>
                <a:lnTo>
                  <a:pt x="512" y="2972"/>
                </a:lnTo>
                <a:lnTo>
                  <a:pt x="510" y="2972"/>
                </a:lnTo>
                <a:lnTo>
                  <a:pt x="512" y="2972"/>
                </a:lnTo>
                <a:lnTo>
                  <a:pt x="510" y="2972"/>
                </a:lnTo>
                <a:lnTo>
                  <a:pt x="509" y="2973"/>
                </a:lnTo>
                <a:lnTo>
                  <a:pt x="508" y="2973"/>
                </a:lnTo>
                <a:lnTo>
                  <a:pt x="507" y="2974"/>
                </a:lnTo>
                <a:lnTo>
                  <a:pt x="507" y="2976"/>
                </a:lnTo>
                <a:lnTo>
                  <a:pt x="505" y="2976"/>
                </a:lnTo>
                <a:lnTo>
                  <a:pt x="504" y="2976"/>
                </a:lnTo>
                <a:lnTo>
                  <a:pt x="504" y="2977"/>
                </a:lnTo>
                <a:lnTo>
                  <a:pt x="503" y="2978"/>
                </a:lnTo>
                <a:lnTo>
                  <a:pt x="502" y="2979"/>
                </a:lnTo>
                <a:lnTo>
                  <a:pt x="500" y="2981"/>
                </a:lnTo>
                <a:lnTo>
                  <a:pt x="499" y="2983"/>
                </a:lnTo>
                <a:lnTo>
                  <a:pt x="498" y="2984"/>
                </a:lnTo>
                <a:lnTo>
                  <a:pt x="497" y="2984"/>
                </a:lnTo>
                <a:lnTo>
                  <a:pt x="496" y="2984"/>
                </a:lnTo>
                <a:lnTo>
                  <a:pt x="496" y="2983"/>
                </a:lnTo>
                <a:lnTo>
                  <a:pt x="494" y="2984"/>
                </a:lnTo>
                <a:lnTo>
                  <a:pt x="496" y="2985"/>
                </a:lnTo>
                <a:lnTo>
                  <a:pt x="494" y="2985"/>
                </a:lnTo>
                <a:lnTo>
                  <a:pt x="493" y="2985"/>
                </a:lnTo>
                <a:lnTo>
                  <a:pt x="492" y="2985"/>
                </a:lnTo>
                <a:lnTo>
                  <a:pt x="492" y="2984"/>
                </a:lnTo>
                <a:lnTo>
                  <a:pt x="491" y="2984"/>
                </a:lnTo>
                <a:lnTo>
                  <a:pt x="491" y="2985"/>
                </a:lnTo>
                <a:lnTo>
                  <a:pt x="491" y="2987"/>
                </a:lnTo>
                <a:lnTo>
                  <a:pt x="489" y="2987"/>
                </a:lnTo>
                <a:lnTo>
                  <a:pt x="489" y="2985"/>
                </a:lnTo>
                <a:lnTo>
                  <a:pt x="488" y="2985"/>
                </a:lnTo>
                <a:lnTo>
                  <a:pt x="487" y="2984"/>
                </a:lnTo>
                <a:lnTo>
                  <a:pt x="486" y="2984"/>
                </a:lnTo>
                <a:lnTo>
                  <a:pt x="484" y="2984"/>
                </a:lnTo>
                <a:lnTo>
                  <a:pt x="484" y="2985"/>
                </a:lnTo>
                <a:lnTo>
                  <a:pt x="483" y="2985"/>
                </a:lnTo>
                <a:lnTo>
                  <a:pt x="483" y="2987"/>
                </a:lnTo>
                <a:lnTo>
                  <a:pt x="483" y="2988"/>
                </a:lnTo>
                <a:lnTo>
                  <a:pt x="482" y="2989"/>
                </a:lnTo>
                <a:lnTo>
                  <a:pt x="481" y="2989"/>
                </a:lnTo>
                <a:lnTo>
                  <a:pt x="480" y="2989"/>
                </a:lnTo>
                <a:lnTo>
                  <a:pt x="480" y="2990"/>
                </a:lnTo>
                <a:lnTo>
                  <a:pt x="478" y="2992"/>
                </a:lnTo>
                <a:lnTo>
                  <a:pt x="478" y="2990"/>
                </a:lnTo>
                <a:lnTo>
                  <a:pt x="477" y="2990"/>
                </a:lnTo>
                <a:lnTo>
                  <a:pt x="476" y="2990"/>
                </a:lnTo>
                <a:lnTo>
                  <a:pt x="476" y="2992"/>
                </a:lnTo>
                <a:lnTo>
                  <a:pt x="475" y="2992"/>
                </a:lnTo>
                <a:lnTo>
                  <a:pt x="473" y="2992"/>
                </a:lnTo>
                <a:lnTo>
                  <a:pt x="473" y="2993"/>
                </a:lnTo>
                <a:lnTo>
                  <a:pt x="472" y="2994"/>
                </a:lnTo>
                <a:lnTo>
                  <a:pt x="472" y="2993"/>
                </a:lnTo>
                <a:lnTo>
                  <a:pt x="471" y="2992"/>
                </a:lnTo>
                <a:lnTo>
                  <a:pt x="470" y="2992"/>
                </a:lnTo>
                <a:lnTo>
                  <a:pt x="470" y="2993"/>
                </a:lnTo>
                <a:lnTo>
                  <a:pt x="468" y="2993"/>
                </a:lnTo>
                <a:lnTo>
                  <a:pt x="467" y="2993"/>
                </a:lnTo>
                <a:lnTo>
                  <a:pt x="467" y="2992"/>
                </a:lnTo>
                <a:lnTo>
                  <a:pt x="466" y="2992"/>
                </a:lnTo>
                <a:lnTo>
                  <a:pt x="465" y="2992"/>
                </a:lnTo>
                <a:lnTo>
                  <a:pt x="464" y="2993"/>
                </a:lnTo>
                <a:lnTo>
                  <a:pt x="462" y="2993"/>
                </a:lnTo>
                <a:lnTo>
                  <a:pt x="456" y="2995"/>
                </a:lnTo>
                <a:lnTo>
                  <a:pt x="455" y="2994"/>
                </a:lnTo>
                <a:lnTo>
                  <a:pt x="444" y="2990"/>
                </a:lnTo>
                <a:lnTo>
                  <a:pt x="438" y="2989"/>
                </a:lnTo>
                <a:lnTo>
                  <a:pt x="437" y="2989"/>
                </a:lnTo>
                <a:lnTo>
                  <a:pt x="435" y="2989"/>
                </a:lnTo>
                <a:lnTo>
                  <a:pt x="434" y="2989"/>
                </a:lnTo>
                <a:lnTo>
                  <a:pt x="424" y="2993"/>
                </a:lnTo>
                <a:lnTo>
                  <a:pt x="422" y="2994"/>
                </a:lnTo>
                <a:lnTo>
                  <a:pt x="418" y="2994"/>
                </a:lnTo>
                <a:lnTo>
                  <a:pt x="421" y="2994"/>
                </a:lnTo>
                <a:lnTo>
                  <a:pt x="418" y="2994"/>
                </a:lnTo>
                <a:lnTo>
                  <a:pt x="413" y="2993"/>
                </a:lnTo>
                <a:lnTo>
                  <a:pt x="408" y="2995"/>
                </a:lnTo>
                <a:lnTo>
                  <a:pt x="407" y="2995"/>
                </a:lnTo>
                <a:lnTo>
                  <a:pt x="406" y="2997"/>
                </a:lnTo>
                <a:lnTo>
                  <a:pt x="403" y="2997"/>
                </a:lnTo>
                <a:lnTo>
                  <a:pt x="403" y="2998"/>
                </a:lnTo>
                <a:lnTo>
                  <a:pt x="403" y="2999"/>
                </a:lnTo>
                <a:lnTo>
                  <a:pt x="403" y="3000"/>
                </a:lnTo>
                <a:lnTo>
                  <a:pt x="402" y="3002"/>
                </a:lnTo>
                <a:lnTo>
                  <a:pt x="402" y="3003"/>
                </a:lnTo>
                <a:lnTo>
                  <a:pt x="402" y="3004"/>
                </a:lnTo>
                <a:lnTo>
                  <a:pt x="401" y="3005"/>
                </a:lnTo>
                <a:lnTo>
                  <a:pt x="400" y="3005"/>
                </a:lnTo>
                <a:lnTo>
                  <a:pt x="398" y="3005"/>
                </a:lnTo>
                <a:lnTo>
                  <a:pt x="400" y="3006"/>
                </a:lnTo>
                <a:lnTo>
                  <a:pt x="400" y="3008"/>
                </a:lnTo>
                <a:lnTo>
                  <a:pt x="398" y="3008"/>
                </a:lnTo>
                <a:lnTo>
                  <a:pt x="398" y="3009"/>
                </a:lnTo>
                <a:lnTo>
                  <a:pt x="397" y="3008"/>
                </a:lnTo>
                <a:lnTo>
                  <a:pt x="397" y="3009"/>
                </a:lnTo>
                <a:lnTo>
                  <a:pt x="396" y="3009"/>
                </a:lnTo>
                <a:lnTo>
                  <a:pt x="395" y="3009"/>
                </a:lnTo>
                <a:lnTo>
                  <a:pt x="395" y="3010"/>
                </a:lnTo>
                <a:lnTo>
                  <a:pt x="393" y="3010"/>
                </a:lnTo>
                <a:lnTo>
                  <a:pt x="392" y="3010"/>
                </a:lnTo>
                <a:lnTo>
                  <a:pt x="391" y="3010"/>
                </a:lnTo>
                <a:lnTo>
                  <a:pt x="391" y="3011"/>
                </a:lnTo>
                <a:lnTo>
                  <a:pt x="390" y="3011"/>
                </a:lnTo>
                <a:lnTo>
                  <a:pt x="389" y="3011"/>
                </a:lnTo>
                <a:lnTo>
                  <a:pt x="389" y="3013"/>
                </a:lnTo>
                <a:lnTo>
                  <a:pt x="387" y="3015"/>
                </a:lnTo>
                <a:lnTo>
                  <a:pt x="387" y="3016"/>
                </a:lnTo>
                <a:lnTo>
                  <a:pt x="386" y="3016"/>
                </a:lnTo>
                <a:lnTo>
                  <a:pt x="386" y="3015"/>
                </a:lnTo>
                <a:lnTo>
                  <a:pt x="385" y="3015"/>
                </a:lnTo>
                <a:lnTo>
                  <a:pt x="384" y="3015"/>
                </a:lnTo>
                <a:lnTo>
                  <a:pt x="382" y="3016"/>
                </a:lnTo>
                <a:lnTo>
                  <a:pt x="381" y="3016"/>
                </a:lnTo>
                <a:lnTo>
                  <a:pt x="381" y="3018"/>
                </a:lnTo>
                <a:lnTo>
                  <a:pt x="381" y="3019"/>
                </a:lnTo>
                <a:lnTo>
                  <a:pt x="380" y="3019"/>
                </a:lnTo>
                <a:lnTo>
                  <a:pt x="379" y="3019"/>
                </a:lnTo>
                <a:lnTo>
                  <a:pt x="379" y="3020"/>
                </a:lnTo>
                <a:lnTo>
                  <a:pt x="381" y="3021"/>
                </a:lnTo>
                <a:lnTo>
                  <a:pt x="384" y="3026"/>
                </a:lnTo>
                <a:lnTo>
                  <a:pt x="384" y="3027"/>
                </a:lnTo>
                <a:lnTo>
                  <a:pt x="385" y="3027"/>
                </a:lnTo>
                <a:lnTo>
                  <a:pt x="385" y="3029"/>
                </a:lnTo>
                <a:lnTo>
                  <a:pt x="386" y="3030"/>
                </a:lnTo>
                <a:lnTo>
                  <a:pt x="386" y="3031"/>
                </a:lnTo>
                <a:lnTo>
                  <a:pt x="387" y="3031"/>
                </a:lnTo>
                <a:lnTo>
                  <a:pt x="387" y="3032"/>
                </a:lnTo>
                <a:lnTo>
                  <a:pt x="387" y="3035"/>
                </a:lnTo>
                <a:lnTo>
                  <a:pt x="389" y="3036"/>
                </a:lnTo>
                <a:lnTo>
                  <a:pt x="389" y="3037"/>
                </a:lnTo>
                <a:lnTo>
                  <a:pt x="389" y="3038"/>
                </a:lnTo>
                <a:lnTo>
                  <a:pt x="386" y="3038"/>
                </a:lnTo>
                <a:lnTo>
                  <a:pt x="386" y="3040"/>
                </a:lnTo>
                <a:lnTo>
                  <a:pt x="387" y="3041"/>
                </a:lnTo>
                <a:lnTo>
                  <a:pt x="390" y="3043"/>
                </a:lnTo>
                <a:lnTo>
                  <a:pt x="391" y="3043"/>
                </a:lnTo>
                <a:lnTo>
                  <a:pt x="391" y="3045"/>
                </a:lnTo>
                <a:lnTo>
                  <a:pt x="392" y="3048"/>
                </a:lnTo>
                <a:lnTo>
                  <a:pt x="393" y="3050"/>
                </a:lnTo>
                <a:lnTo>
                  <a:pt x="393" y="3051"/>
                </a:lnTo>
                <a:lnTo>
                  <a:pt x="395" y="3053"/>
                </a:lnTo>
                <a:lnTo>
                  <a:pt x="393" y="3053"/>
                </a:lnTo>
                <a:lnTo>
                  <a:pt x="393" y="3054"/>
                </a:lnTo>
                <a:lnTo>
                  <a:pt x="393" y="3056"/>
                </a:lnTo>
                <a:lnTo>
                  <a:pt x="393" y="3057"/>
                </a:lnTo>
                <a:lnTo>
                  <a:pt x="392" y="3063"/>
                </a:lnTo>
                <a:lnTo>
                  <a:pt x="393" y="3063"/>
                </a:lnTo>
                <a:lnTo>
                  <a:pt x="393" y="3064"/>
                </a:lnTo>
                <a:lnTo>
                  <a:pt x="393" y="3066"/>
                </a:lnTo>
                <a:lnTo>
                  <a:pt x="393" y="3069"/>
                </a:lnTo>
                <a:lnTo>
                  <a:pt x="392" y="3070"/>
                </a:lnTo>
                <a:lnTo>
                  <a:pt x="392" y="3073"/>
                </a:lnTo>
                <a:lnTo>
                  <a:pt x="393" y="3074"/>
                </a:lnTo>
                <a:lnTo>
                  <a:pt x="393" y="3075"/>
                </a:lnTo>
                <a:lnTo>
                  <a:pt x="395" y="3077"/>
                </a:lnTo>
                <a:lnTo>
                  <a:pt x="396" y="3077"/>
                </a:lnTo>
                <a:lnTo>
                  <a:pt x="396" y="3078"/>
                </a:lnTo>
                <a:lnTo>
                  <a:pt x="397" y="3078"/>
                </a:lnTo>
                <a:lnTo>
                  <a:pt x="398" y="3078"/>
                </a:lnTo>
                <a:lnTo>
                  <a:pt x="398" y="3079"/>
                </a:lnTo>
                <a:lnTo>
                  <a:pt x="400" y="3080"/>
                </a:lnTo>
                <a:lnTo>
                  <a:pt x="400" y="3082"/>
                </a:lnTo>
                <a:lnTo>
                  <a:pt x="398" y="3082"/>
                </a:lnTo>
                <a:lnTo>
                  <a:pt x="398" y="3083"/>
                </a:lnTo>
                <a:lnTo>
                  <a:pt x="397" y="3083"/>
                </a:lnTo>
                <a:lnTo>
                  <a:pt x="397" y="3084"/>
                </a:lnTo>
                <a:lnTo>
                  <a:pt x="395" y="3084"/>
                </a:lnTo>
                <a:lnTo>
                  <a:pt x="395" y="3085"/>
                </a:lnTo>
                <a:lnTo>
                  <a:pt x="393" y="3086"/>
                </a:lnTo>
                <a:lnTo>
                  <a:pt x="393" y="3088"/>
                </a:lnTo>
                <a:lnTo>
                  <a:pt x="392" y="3088"/>
                </a:lnTo>
                <a:lnTo>
                  <a:pt x="391" y="3088"/>
                </a:lnTo>
                <a:lnTo>
                  <a:pt x="390" y="3089"/>
                </a:lnTo>
                <a:lnTo>
                  <a:pt x="390" y="3090"/>
                </a:lnTo>
                <a:lnTo>
                  <a:pt x="389" y="3090"/>
                </a:lnTo>
                <a:lnTo>
                  <a:pt x="387" y="3091"/>
                </a:lnTo>
                <a:lnTo>
                  <a:pt x="386" y="3091"/>
                </a:lnTo>
                <a:lnTo>
                  <a:pt x="385" y="3093"/>
                </a:lnTo>
                <a:lnTo>
                  <a:pt x="384" y="3094"/>
                </a:lnTo>
                <a:lnTo>
                  <a:pt x="382" y="3095"/>
                </a:lnTo>
                <a:lnTo>
                  <a:pt x="382" y="3096"/>
                </a:lnTo>
                <a:lnTo>
                  <a:pt x="381" y="3096"/>
                </a:lnTo>
                <a:lnTo>
                  <a:pt x="381" y="3098"/>
                </a:lnTo>
                <a:lnTo>
                  <a:pt x="380" y="3099"/>
                </a:lnTo>
                <a:lnTo>
                  <a:pt x="380" y="3100"/>
                </a:lnTo>
                <a:lnTo>
                  <a:pt x="380" y="3101"/>
                </a:lnTo>
                <a:lnTo>
                  <a:pt x="380" y="3102"/>
                </a:lnTo>
                <a:lnTo>
                  <a:pt x="379" y="3104"/>
                </a:lnTo>
                <a:lnTo>
                  <a:pt x="379" y="3105"/>
                </a:lnTo>
                <a:lnTo>
                  <a:pt x="377" y="3106"/>
                </a:lnTo>
                <a:lnTo>
                  <a:pt x="377" y="3107"/>
                </a:lnTo>
                <a:lnTo>
                  <a:pt x="377" y="3110"/>
                </a:lnTo>
                <a:lnTo>
                  <a:pt x="379" y="3110"/>
                </a:lnTo>
                <a:lnTo>
                  <a:pt x="379" y="3111"/>
                </a:lnTo>
                <a:lnTo>
                  <a:pt x="380" y="3112"/>
                </a:lnTo>
                <a:lnTo>
                  <a:pt x="380" y="3114"/>
                </a:lnTo>
                <a:lnTo>
                  <a:pt x="380" y="3115"/>
                </a:lnTo>
                <a:lnTo>
                  <a:pt x="381" y="3115"/>
                </a:lnTo>
                <a:lnTo>
                  <a:pt x="381" y="3116"/>
                </a:lnTo>
                <a:lnTo>
                  <a:pt x="382" y="3118"/>
                </a:lnTo>
                <a:lnTo>
                  <a:pt x="384" y="3118"/>
                </a:lnTo>
                <a:lnTo>
                  <a:pt x="385" y="3118"/>
                </a:lnTo>
                <a:lnTo>
                  <a:pt x="385" y="3120"/>
                </a:lnTo>
                <a:lnTo>
                  <a:pt x="386" y="3120"/>
                </a:lnTo>
                <a:lnTo>
                  <a:pt x="387" y="3120"/>
                </a:lnTo>
                <a:lnTo>
                  <a:pt x="389" y="3120"/>
                </a:lnTo>
                <a:lnTo>
                  <a:pt x="389" y="3121"/>
                </a:lnTo>
                <a:lnTo>
                  <a:pt x="390" y="3121"/>
                </a:lnTo>
                <a:lnTo>
                  <a:pt x="390" y="3122"/>
                </a:lnTo>
                <a:lnTo>
                  <a:pt x="391" y="3122"/>
                </a:lnTo>
                <a:lnTo>
                  <a:pt x="391" y="3121"/>
                </a:lnTo>
                <a:lnTo>
                  <a:pt x="393" y="3122"/>
                </a:lnTo>
                <a:lnTo>
                  <a:pt x="395" y="3123"/>
                </a:lnTo>
                <a:lnTo>
                  <a:pt x="396" y="3123"/>
                </a:lnTo>
                <a:lnTo>
                  <a:pt x="397" y="3123"/>
                </a:lnTo>
                <a:lnTo>
                  <a:pt x="400" y="3123"/>
                </a:lnTo>
                <a:lnTo>
                  <a:pt x="401" y="3123"/>
                </a:lnTo>
                <a:lnTo>
                  <a:pt x="402" y="3122"/>
                </a:lnTo>
                <a:lnTo>
                  <a:pt x="403" y="3122"/>
                </a:lnTo>
                <a:lnTo>
                  <a:pt x="405" y="3122"/>
                </a:lnTo>
                <a:lnTo>
                  <a:pt x="406" y="3122"/>
                </a:lnTo>
                <a:lnTo>
                  <a:pt x="407" y="3122"/>
                </a:lnTo>
                <a:lnTo>
                  <a:pt x="408" y="3123"/>
                </a:lnTo>
                <a:lnTo>
                  <a:pt x="409" y="3125"/>
                </a:lnTo>
                <a:lnTo>
                  <a:pt x="411" y="3125"/>
                </a:lnTo>
                <a:lnTo>
                  <a:pt x="412" y="3123"/>
                </a:lnTo>
                <a:lnTo>
                  <a:pt x="413" y="3123"/>
                </a:lnTo>
                <a:lnTo>
                  <a:pt x="414" y="3123"/>
                </a:lnTo>
                <a:lnTo>
                  <a:pt x="416" y="3125"/>
                </a:lnTo>
                <a:lnTo>
                  <a:pt x="417" y="3125"/>
                </a:lnTo>
                <a:lnTo>
                  <a:pt x="417" y="3126"/>
                </a:lnTo>
                <a:lnTo>
                  <a:pt x="418" y="3126"/>
                </a:lnTo>
                <a:lnTo>
                  <a:pt x="419" y="3127"/>
                </a:lnTo>
                <a:lnTo>
                  <a:pt x="421" y="3128"/>
                </a:lnTo>
                <a:lnTo>
                  <a:pt x="414" y="3154"/>
                </a:lnTo>
                <a:lnTo>
                  <a:pt x="414" y="3155"/>
                </a:lnTo>
                <a:lnTo>
                  <a:pt x="413" y="3155"/>
                </a:lnTo>
                <a:lnTo>
                  <a:pt x="395" y="3163"/>
                </a:lnTo>
                <a:lnTo>
                  <a:pt x="392" y="3164"/>
                </a:lnTo>
                <a:lnTo>
                  <a:pt x="391" y="3164"/>
                </a:lnTo>
                <a:lnTo>
                  <a:pt x="391" y="3165"/>
                </a:lnTo>
                <a:lnTo>
                  <a:pt x="386" y="3169"/>
                </a:lnTo>
                <a:lnTo>
                  <a:pt x="379" y="3173"/>
                </a:lnTo>
                <a:lnTo>
                  <a:pt x="366" y="3182"/>
                </a:lnTo>
                <a:lnTo>
                  <a:pt x="352" y="3196"/>
                </a:lnTo>
                <a:lnTo>
                  <a:pt x="348" y="3198"/>
                </a:lnTo>
                <a:lnTo>
                  <a:pt x="348" y="3200"/>
                </a:lnTo>
                <a:lnTo>
                  <a:pt x="347" y="3200"/>
                </a:lnTo>
                <a:lnTo>
                  <a:pt x="338" y="3216"/>
                </a:lnTo>
                <a:lnTo>
                  <a:pt x="329" y="3233"/>
                </a:lnTo>
                <a:lnTo>
                  <a:pt x="328" y="3234"/>
                </a:lnTo>
                <a:lnTo>
                  <a:pt x="327" y="3237"/>
                </a:lnTo>
                <a:lnTo>
                  <a:pt x="329" y="3249"/>
                </a:lnTo>
                <a:lnTo>
                  <a:pt x="328" y="3249"/>
                </a:lnTo>
                <a:lnTo>
                  <a:pt x="327" y="3251"/>
                </a:lnTo>
                <a:lnTo>
                  <a:pt x="327" y="3253"/>
                </a:lnTo>
                <a:lnTo>
                  <a:pt x="326" y="3253"/>
                </a:lnTo>
                <a:lnTo>
                  <a:pt x="325" y="3255"/>
                </a:lnTo>
                <a:lnTo>
                  <a:pt x="323" y="3256"/>
                </a:lnTo>
                <a:lnTo>
                  <a:pt x="323" y="3258"/>
                </a:lnTo>
                <a:lnTo>
                  <a:pt x="325" y="3258"/>
                </a:lnTo>
                <a:lnTo>
                  <a:pt x="325" y="3259"/>
                </a:lnTo>
                <a:lnTo>
                  <a:pt x="323" y="3259"/>
                </a:lnTo>
                <a:lnTo>
                  <a:pt x="323" y="3260"/>
                </a:lnTo>
                <a:lnTo>
                  <a:pt x="322" y="3264"/>
                </a:lnTo>
                <a:lnTo>
                  <a:pt x="322" y="3266"/>
                </a:lnTo>
                <a:lnTo>
                  <a:pt x="321" y="3267"/>
                </a:lnTo>
                <a:lnTo>
                  <a:pt x="320" y="3267"/>
                </a:lnTo>
                <a:lnTo>
                  <a:pt x="318" y="3267"/>
                </a:lnTo>
                <a:lnTo>
                  <a:pt x="317" y="3269"/>
                </a:lnTo>
                <a:lnTo>
                  <a:pt x="317" y="3270"/>
                </a:lnTo>
                <a:lnTo>
                  <a:pt x="316" y="3274"/>
                </a:lnTo>
                <a:lnTo>
                  <a:pt x="315" y="3274"/>
                </a:lnTo>
                <a:lnTo>
                  <a:pt x="313" y="3275"/>
                </a:lnTo>
                <a:lnTo>
                  <a:pt x="312" y="3276"/>
                </a:lnTo>
                <a:lnTo>
                  <a:pt x="311" y="3276"/>
                </a:lnTo>
                <a:lnTo>
                  <a:pt x="310" y="3277"/>
                </a:lnTo>
                <a:lnTo>
                  <a:pt x="310" y="3279"/>
                </a:lnTo>
                <a:lnTo>
                  <a:pt x="309" y="3279"/>
                </a:lnTo>
                <a:lnTo>
                  <a:pt x="309" y="3280"/>
                </a:lnTo>
                <a:lnTo>
                  <a:pt x="309" y="3281"/>
                </a:lnTo>
                <a:lnTo>
                  <a:pt x="309" y="3282"/>
                </a:lnTo>
                <a:lnTo>
                  <a:pt x="309" y="3283"/>
                </a:lnTo>
                <a:lnTo>
                  <a:pt x="307" y="3285"/>
                </a:lnTo>
                <a:lnTo>
                  <a:pt x="306" y="3286"/>
                </a:lnTo>
                <a:lnTo>
                  <a:pt x="305" y="3287"/>
                </a:lnTo>
                <a:lnTo>
                  <a:pt x="305" y="3288"/>
                </a:lnTo>
                <a:lnTo>
                  <a:pt x="304" y="3290"/>
                </a:lnTo>
                <a:lnTo>
                  <a:pt x="304" y="3291"/>
                </a:lnTo>
                <a:lnTo>
                  <a:pt x="305" y="3291"/>
                </a:lnTo>
                <a:lnTo>
                  <a:pt x="305" y="3292"/>
                </a:lnTo>
                <a:lnTo>
                  <a:pt x="305" y="3293"/>
                </a:lnTo>
                <a:lnTo>
                  <a:pt x="305" y="3295"/>
                </a:lnTo>
                <a:lnTo>
                  <a:pt x="285" y="3283"/>
                </a:lnTo>
                <a:lnTo>
                  <a:pt x="277" y="3279"/>
                </a:lnTo>
                <a:lnTo>
                  <a:pt x="274" y="3276"/>
                </a:lnTo>
                <a:lnTo>
                  <a:pt x="259" y="3265"/>
                </a:lnTo>
                <a:lnTo>
                  <a:pt x="253" y="3260"/>
                </a:lnTo>
                <a:lnTo>
                  <a:pt x="253" y="3261"/>
                </a:lnTo>
                <a:lnTo>
                  <a:pt x="252" y="3261"/>
                </a:lnTo>
                <a:lnTo>
                  <a:pt x="251" y="3260"/>
                </a:lnTo>
                <a:lnTo>
                  <a:pt x="249" y="3260"/>
                </a:lnTo>
                <a:lnTo>
                  <a:pt x="251" y="3260"/>
                </a:lnTo>
                <a:lnTo>
                  <a:pt x="249" y="3260"/>
                </a:lnTo>
                <a:lnTo>
                  <a:pt x="249" y="3261"/>
                </a:lnTo>
                <a:lnTo>
                  <a:pt x="248" y="3260"/>
                </a:lnTo>
                <a:lnTo>
                  <a:pt x="247" y="3260"/>
                </a:lnTo>
                <a:lnTo>
                  <a:pt x="246" y="3260"/>
                </a:lnTo>
                <a:lnTo>
                  <a:pt x="245" y="3261"/>
                </a:lnTo>
                <a:lnTo>
                  <a:pt x="243" y="3261"/>
                </a:lnTo>
                <a:lnTo>
                  <a:pt x="243" y="3263"/>
                </a:lnTo>
                <a:lnTo>
                  <a:pt x="242" y="3264"/>
                </a:lnTo>
                <a:lnTo>
                  <a:pt x="241" y="3265"/>
                </a:lnTo>
                <a:lnTo>
                  <a:pt x="240" y="3265"/>
                </a:lnTo>
                <a:lnTo>
                  <a:pt x="240" y="3266"/>
                </a:lnTo>
                <a:lnTo>
                  <a:pt x="238" y="3266"/>
                </a:lnTo>
                <a:lnTo>
                  <a:pt x="237" y="3266"/>
                </a:lnTo>
                <a:lnTo>
                  <a:pt x="236" y="3265"/>
                </a:lnTo>
                <a:lnTo>
                  <a:pt x="236" y="3264"/>
                </a:lnTo>
                <a:lnTo>
                  <a:pt x="237" y="3264"/>
                </a:lnTo>
                <a:lnTo>
                  <a:pt x="237" y="3263"/>
                </a:lnTo>
                <a:lnTo>
                  <a:pt x="237" y="3261"/>
                </a:lnTo>
                <a:lnTo>
                  <a:pt x="237" y="3260"/>
                </a:lnTo>
                <a:lnTo>
                  <a:pt x="237" y="3259"/>
                </a:lnTo>
                <a:lnTo>
                  <a:pt x="237" y="3256"/>
                </a:lnTo>
                <a:lnTo>
                  <a:pt x="237" y="3254"/>
                </a:lnTo>
                <a:lnTo>
                  <a:pt x="237" y="3253"/>
                </a:lnTo>
                <a:lnTo>
                  <a:pt x="236" y="3253"/>
                </a:lnTo>
                <a:lnTo>
                  <a:pt x="236" y="3251"/>
                </a:lnTo>
                <a:lnTo>
                  <a:pt x="235" y="3250"/>
                </a:lnTo>
                <a:lnTo>
                  <a:pt x="235" y="3249"/>
                </a:lnTo>
                <a:lnTo>
                  <a:pt x="235" y="3248"/>
                </a:lnTo>
                <a:lnTo>
                  <a:pt x="233" y="3245"/>
                </a:lnTo>
                <a:lnTo>
                  <a:pt x="232" y="3245"/>
                </a:lnTo>
                <a:lnTo>
                  <a:pt x="232" y="3244"/>
                </a:lnTo>
                <a:lnTo>
                  <a:pt x="231" y="3242"/>
                </a:lnTo>
                <a:lnTo>
                  <a:pt x="231" y="3240"/>
                </a:lnTo>
                <a:lnTo>
                  <a:pt x="231" y="3239"/>
                </a:lnTo>
                <a:lnTo>
                  <a:pt x="232" y="3238"/>
                </a:lnTo>
                <a:lnTo>
                  <a:pt x="232" y="3237"/>
                </a:lnTo>
                <a:lnTo>
                  <a:pt x="233" y="3235"/>
                </a:lnTo>
                <a:lnTo>
                  <a:pt x="233" y="3233"/>
                </a:lnTo>
                <a:lnTo>
                  <a:pt x="231" y="3233"/>
                </a:lnTo>
                <a:lnTo>
                  <a:pt x="231" y="3232"/>
                </a:lnTo>
                <a:lnTo>
                  <a:pt x="229" y="3229"/>
                </a:lnTo>
                <a:lnTo>
                  <a:pt x="227" y="3229"/>
                </a:lnTo>
                <a:lnTo>
                  <a:pt x="226" y="3230"/>
                </a:lnTo>
                <a:lnTo>
                  <a:pt x="226" y="3229"/>
                </a:lnTo>
                <a:lnTo>
                  <a:pt x="224" y="3228"/>
                </a:lnTo>
                <a:lnTo>
                  <a:pt x="222" y="3228"/>
                </a:lnTo>
                <a:lnTo>
                  <a:pt x="221" y="3228"/>
                </a:lnTo>
                <a:lnTo>
                  <a:pt x="220" y="3228"/>
                </a:lnTo>
                <a:lnTo>
                  <a:pt x="220" y="3227"/>
                </a:lnTo>
                <a:lnTo>
                  <a:pt x="220" y="3226"/>
                </a:lnTo>
                <a:lnTo>
                  <a:pt x="220" y="3224"/>
                </a:lnTo>
                <a:lnTo>
                  <a:pt x="219" y="3223"/>
                </a:lnTo>
                <a:lnTo>
                  <a:pt x="217" y="3223"/>
                </a:lnTo>
                <a:lnTo>
                  <a:pt x="215" y="3223"/>
                </a:lnTo>
                <a:lnTo>
                  <a:pt x="214" y="3223"/>
                </a:lnTo>
                <a:lnTo>
                  <a:pt x="214" y="3222"/>
                </a:lnTo>
                <a:lnTo>
                  <a:pt x="213" y="3222"/>
                </a:lnTo>
                <a:lnTo>
                  <a:pt x="211" y="3222"/>
                </a:lnTo>
                <a:lnTo>
                  <a:pt x="210" y="3222"/>
                </a:lnTo>
                <a:lnTo>
                  <a:pt x="208" y="3222"/>
                </a:lnTo>
                <a:lnTo>
                  <a:pt x="206" y="3222"/>
                </a:lnTo>
                <a:lnTo>
                  <a:pt x="204" y="3222"/>
                </a:lnTo>
                <a:lnTo>
                  <a:pt x="200" y="3222"/>
                </a:lnTo>
                <a:lnTo>
                  <a:pt x="199" y="3223"/>
                </a:lnTo>
                <a:lnTo>
                  <a:pt x="199" y="3224"/>
                </a:lnTo>
                <a:lnTo>
                  <a:pt x="199" y="3226"/>
                </a:lnTo>
                <a:lnTo>
                  <a:pt x="198" y="3226"/>
                </a:lnTo>
                <a:lnTo>
                  <a:pt x="198" y="3227"/>
                </a:lnTo>
                <a:lnTo>
                  <a:pt x="197" y="3227"/>
                </a:lnTo>
                <a:lnTo>
                  <a:pt x="195" y="3227"/>
                </a:lnTo>
                <a:lnTo>
                  <a:pt x="194" y="3226"/>
                </a:lnTo>
                <a:lnTo>
                  <a:pt x="194" y="3224"/>
                </a:lnTo>
                <a:lnTo>
                  <a:pt x="194" y="3223"/>
                </a:lnTo>
                <a:lnTo>
                  <a:pt x="193" y="3223"/>
                </a:lnTo>
                <a:lnTo>
                  <a:pt x="192" y="3223"/>
                </a:lnTo>
                <a:lnTo>
                  <a:pt x="190" y="3223"/>
                </a:lnTo>
                <a:lnTo>
                  <a:pt x="190" y="3224"/>
                </a:lnTo>
                <a:lnTo>
                  <a:pt x="189" y="3226"/>
                </a:lnTo>
                <a:lnTo>
                  <a:pt x="188" y="3224"/>
                </a:lnTo>
                <a:lnTo>
                  <a:pt x="188" y="3223"/>
                </a:lnTo>
                <a:lnTo>
                  <a:pt x="187" y="3222"/>
                </a:lnTo>
                <a:lnTo>
                  <a:pt x="185" y="3221"/>
                </a:lnTo>
                <a:lnTo>
                  <a:pt x="184" y="3219"/>
                </a:lnTo>
                <a:lnTo>
                  <a:pt x="184" y="3218"/>
                </a:lnTo>
                <a:lnTo>
                  <a:pt x="183" y="3217"/>
                </a:lnTo>
                <a:lnTo>
                  <a:pt x="182" y="3217"/>
                </a:lnTo>
                <a:lnTo>
                  <a:pt x="181" y="3217"/>
                </a:lnTo>
                <a:lnTo>
                  <a:pt x="179" y="3217"/>
                </a:lnTo>
                <a:lnTo>
                  <a:pt x="178" y="3217"/>
                </a:lnTo>
                <a:lnTo>
                  <a:pt x="178" y="3216"/>
                </a:lnTo>
                <a:lnTo>
                  <a:pt x="177" y="3214"/>
                </a:lnTo>
                <a:lnTo>
                  <a:pt x="173" y="3216"/>
                </a:lnTo>
                <a:lnTo>
                  <a:pt x="172" y="3216"/>
                </a:lnTo>
                <a:lnTo>
                  <a:pt x="171" y="3216"/>
                </a:lnTo>
                <a:lnTo>
                  <a:pt x="168" y="3217"/>
                </a:lnTo>
                <a:lnTo>
                  <a:pt x="167" y="3217"/>
                </a:lnTo>
                <a:lnTo>
                  <a:pt x="167" y="3218"/>
                </a:lnTo>
                <a:lnTo>
                  <a:pt x="166" y="3221"/>
                </a:lnTo>
                <a:lnTo>
                  <a:pt x="166" y="3222"/>
                </a:lnTo>
                <a:lnTo>
                  <a:pt x="165" y="3223"/>
                </a:lnTo>
                <a:lnTo>
                  <a:pt x="163" y="3223"/>
                </a:lnTo>
                <a:lnTo>
                  <a:pt x="162" y="3226"/>
                </a:lnTo>
                <a:lnTo>
                  <a:pt x="162" y="3227"/>
                </a:lnTo>
                <a:lnTo>
                  <a:pt x="162" y="3228"/>
                </a:lnTo>
                <a:lnTo>
                  <a:pt x="162" y="3229"/>
                </a:lnTo>
                <a:lnTo>
                  <a:pt x="161" y="3230"/>
                </a:lnTo>
                <a:lnTo>
                  <a:pt x="162" y="3232"/>
                </a:lnTo>
                <a:lnTo>
                  <a:pt x="162" y="3233"/>
                </a:lnTo>
                <a:lnTo>
                  <a:pt x="161" y="3234"/>
                </a:lnTo>
                <a:lnTo>
                  <a:pt x="160" y="3234"/>
                </a:lnTo>
                <a:lnTo>
                  <a:pt x="158" y="3234"/>
                </a:lnTo>
                <a:lnTo>
                  <a:pt x="158" y="3235"/>
                </a:lnTo>
                <a:lnTo>
                  <a:pt x="157" y="3235"/>
                </a:lnTo>
                <a:lnTo>
                  <a:pt x="156" y="3238"/>
                </a:lnTo>
                <a:lnTo>
                  <a:pt x="155" y="3239"/>
                </a:lnTo>
                <a:lnTo>
                  <a:pt x="154" y="3240"/>
                </a:lnTo>
                <a:lnTo>
                  <a:pt x="154" y="3242"/>
                </a:lnTo>
                <a:lnTo>
                  <a:pt x="152" y="3242"/>
                </a:lnTo>
                <a:lnTo>
                  <a:pt x="151" y="3243"/>
                </a:lnTo>
                <a:lnTo>
                  <a:pt x="150" y="3244"/>
                </a:lnTo>
                <a:lnTo>
                  <a:pt x="149" y="3245"/>
                </a:lnTo>
                <a:lnTo>
                  <a:pt x="147" y="3248"/>
                </a:lnTo>
                <a:lnTo>
                  <a:pt x="147" y="3249"/>
                </a:lnTo>
                <a:lnTo>
                  <a:pt x="149" y="3250"/>
                </a:lnTo>
                <a:lnTo>
                  <a:pt x="149" y="3251"/>
                </a:lnTo>
                <a:lnTo>
                  <a:pt x="149" y="3253"/>
                </a:lnTo>
                <a:lnTo>
                  <a:pt x="149" y="3254"/>
                </a:lnTo>
                <a:lnTo>
                  <a:pt x="147" y="3255"/>
                </a:lnTo>
                <a:lnTo>
                  <a:pt x="146" y="3255"/>
                </a:lnTo>
                <a:lnTo>
                  <a:pt x="145" y="3258"/>
                </a:lnTo>
                <a:lnTo>
                  <a:pt x="144" y="3258"/>
                </a:lnTo>
                <a:lnTo>
                  <a:pt x="144" y="3259"/>
                </a:lnTo>
                <a:lnTo>
                  <a:pt x="145" y="3259"/>
                </a:lnTo>
                <a:lnTo>
                  <a:pt x="145" y="3260"/>
                </a:lnTo>
                <a:lnTo>
                  <a:pt x="146" y="3264"/>
                </a:lnTo>
                <a:lnTo>
                  <a:pt x="146" y="3266"/>
                </a:lnTo>
                <a:lnTo>
                  <a:pt x="145" y="3267"/>
                </a:lnTo>
                <a:lnTo>
                  <a:pt x="145" y="3269"/>
                </a:lnTo>
                <a:lnTo>
                  <a:pt x="144" y="3269"/>
                </a:lnTo>
                <a:lnTo>
                  <a:pt x="145" y="3269"/>
                </a:lnTo>
                <a:lnTo>
                  <a:pt x="144" y="3269"/>
                </a:lnTo>
                <a:lnTo>
                  <a:pt x="142" y="3269"/>
                </a:lnTo>
                <a:lnTo>
                  <a:pt x="141" y="3269"/>
                </a:lnTo>
                <a:lnTo>
                  <a:pt x="141" y="3266"/>
                </a:lnTo>
                <a:lnTo>
                  <a:pt x="141" y="3265"/>
                </a:lnTo>
                <a:lnTo>
                  <a:pt x="101" y="3267"/>
                </a:lnTo>
                <a:lnTo>
                  <a:pt x="99" y="3267"/>
                </a:lnTo>
                <a:lnTo>
                  <a:pt x="99" y="3266"/>
                </a:lnTo>
                <a:lnTo>
                  <a:pt x="98" y="3267"/>
                </a:lnTo>
                <a:lnTo>
                  <a:pt x="98" y="3269"/>
                </a:lnTo>
                <a:lnTo>
                  <a:pt x="97" y="3270"/>
                </a:lnTo>
                <a:lnTo>
                  <a:pt x="96" y="3270"/>
                </a:lnTo>
                <a:lnTo>
                  <a:pt x="96" y="3271"/>
                </a:lnTo>
                <a:lnTo>
                  <a:pt x="94" y="3271"/>
                </a:lnTo>
                <a:lnTo>
                  <a:pt x="93" y="3271"/>
                </a:lnTo>
                <a:lnTo>
                  <a:pt x="90" y="3271"/>
                </a:lnTo>
                <a:lnTo>
                  <a:pt x="75" y="3271"/>
                </a:lnTo>
                <a:lnTo>
                  <a:pt x="59" y="3271"/>
                </a:lnTo>
                <a:lnTo>
                  <a:pt x="59" y="3266"/>
                </a:lnTo>
                <a:lnTo>
                  <a:pt x="58" y="3260"/>
                </a:lnTo>
                <a:lnTo>
                  <a:pt x="54" y="3213"/>
                </a:lnTo>
                <a:lnTo>
                  <a:pt x="55" y="3190"/>
                </a:lnTo>
                <a:lnTo>
                  <a:pt x="56" y="3176"/>
                </a:lnTo>
                <a:lnTo>
                  <a:pt x="55" y="3175"/>
                </a:lnTo>
                <a:lnTo>
                  <a:pt x="54" y="3175"/>
                </a:lnTo>
                <a:lnTo>
                  <a:pt x="53" y="3175"/>
                </a:lnTo>
                <a:lnTo>
                  <a:pt x="51" y="3175"/>
                </a:lnTo>
                <a:lnTo>
                  <a:pt x="50" y="3175"/>
                </a:lnTo>
                <a:lnTo>
                  <a:pt x="49" y="3175"/>
                </a:lnTo>
                <a:lnTo>
                  <a:pt x="48" y="3175"/>
                </a:lnTo>
                <a:lnTo>
                  <a:pt x="48" y="3174"/>
                </a:lnTo>
                <a:lnTo>
                  <a:pt x="46" y="3175"/>
                </a:lnTo>
                <a:lnTo>
                  <a:pt x="45" y="3175"/>
                </a:lnTo>
                <a:lnTo>
                  <a:pt x="44" y="3175"/>
                </a:lnTo>
                <a:lnTo>
                  <a:pt x="43" y="3175"/>
                </a:lnTo>
                <a:lnTo>
                  <a:pt x="42" y="3175"/>
                </a:lnTo>
                <a:lnTo>
                  <a:pt x="40" y="3175"/>
                </a:lnTo>
                <a:lnTo>
                  <a:pt x="39" y="3174"/>
                </a:lnTo>
                <a:lnTo>
                  <a:pt x="38" y="3173"/>
                </a:lnTo>
                <a:lnTo>
                  <a:pt x="37" y="3171"/>
                </a:lnTo>
                <a:lnTo>
                  <a:pt x="35" y="3169"/>
                </a:lnTo>
                <a:lnTo>
                  <a:pt x="37" y="3165"/>
                </a:lnTo>
                <a:lnTo>
                  <a:pt x="38" y="3163"/>
                </a:lnTo>
                <a:lnTo>
                  <a:pt x="38" y="3160"/>
                </a:lnTo>
                <a:lnTo>
                  <a:pt x="38" y="3159"/>
                </a:lnTo>
                <a:lnTo>
                  <a:pt x="38" y="3158"/>
                </a:lnTo>
                <a:lnTo>
                  <a:pt x="39" y="3157"/>
                </a:lnTo>
                <a:lnTo>
                  <a:pt x="39" y="3155"/>
                </a:lnTo>
                <a:lnTo>
                  <a:pt x="39" y="3154"/>
                </a:lnTo>
                <a:lnTo>
                  <a:pt x="39" y="3153"/>
                </a:lnTo>
                <a:lnTo>
                  <a:pt x="38" y="3152"/>
                </a:lnTo>
                <a:lnTo>
                  <a:pt x="37" y="3150"/>
                </a:lnTo>
                <a:lnTo>
                  <a:pt x="37" y="3149"/>
                </a:lnTo>
                <a:lnTo>
                  <a:pt x="35" y="3148"/>
                </a:lnTo>
                <a:lnTo>
                  <a:pt x="34" y="3144"/>
                </a:lnTo>
                <a:lnTo>
                  <a:pt x="35" y="3143"/>
                </a:lnTo>
                <a:lnTo>
                  <a:pt x="35" y="3142"/>
                </a:lnTo>
                <a:lnTo>
                  <a:pt x="35" y="3139"/>
                </a:lnTo>
                <a:lnTo>
                  <a:pt x="35" y="3138"/>
                </a:lnTo>
                <a:lnTo>
                  <a:pt x="34" y="3138"/>
                </a:lnTo>
                <a:lnTo>
                  <a:pt x="35" y="3137"/>
                </a:lnTo>
                <a:lnTo>
                  <a:pt x="35" y="3136"/>
                </a:lnTo>
                <a:lnTo>
                  <a:pt x="35" y="3134"/>
                </a:lnTo>
                <a:lnTo>
                  <a:pt x="35" y="3133"/>
                </a:lnTo>
                <a:lnTo>
                  <a:pt x="34" y="3132"/>
                </a:lnTo>
                <a:lnTo>
                  <a:pt x="33" y="3132"/>
                </a:lnTo>
                <a:lnTo>
                  <a:pt x="32" y="3132"/>
                </a:lnTo>
                <a:lnTo>
                  <a:pt x="30" y="3132"/>
                </a:lnTo>
                <a:lnTo>
                  <a:pt x="29" y="3132"/>
                </a:lnTo>
                <a:lnTo>
                  <a:pt x="28" y="3131"/>
                </a:lnTo>
                <a:lnTo>
                  <a:pt x="27" y="3131"/>
                </a:lnTo>
                <a:lnTo>
                  <a:pt x="24" y="3131"/>
                </a:lnTo>
                <a:lnTo>
                  <a:pt x="23" y="3131"/>
                </a:lnTo>
                <a:lnTo>
                  <a:pt x="23" y="3130"/>
                </a:lnTo>
                <a:lnTo>
                  <a:pt x="23" y="3131"/>
                </a:lnTo>
                <a:lnTo>
                  <a:pt x="23" y="3130"/>
                </a:lnTo>
                <a:lnTo>
                  <a:pt x="22" y="3130"/>
                </a:lnTo>
                <a:lnTo>
                  <a:pt x="22" y="3128"/>
                </a:lnTo>
                <a:lnTo>
                  <a:pt x="22" y="3127"/>
                </a:lnTo>
                <a:lnTo>
                  <a:pt x="22" y="3126"/>
                </a:lnTo>
                <a:lnTo>
                  <a:pt x="23" y="3126"/>
                </a:lnTo>
                <a:lnTo>
                  <a:pt x="22" y="3125"/>
                </a:lnTo>
                <a:lnTo>
                  <a:pt x="21" y="3123"/>
                </a:lnTo>
                <a:lnTo>
                  <a:pt x="19" y="3122"/>
                </a:lnTo>
                <a:lnTo>
                  <a:pt x="18" y="3121"/>
                </a:lnTo>
                <a:lnTo>
                  <a:pt x="16" y="3118"/>
                </a:lnTo>
                <a:lnTo>
                  <a:pt x="17" y="3118"/>
                </a:lnTo>
                <a:lnTo>
                  <a:pt x="17" y="3117"/>
                </a:lnTo>
                <a:lnTo>
                  <a:pt x="18" y="3117"/>
                </a:lnTo>
                <a:lnTo>
                  <a:pt x="18" y="3116"/>
                </a:lnTo>
                <a:lnTo>
                  <a:pt x="19" y="3115"/>
                </a:lnTo>
                <a:lnTo>
                  <a:pt x="21" y="3112"/>
                </a:lnTo>
                <a:lnTo>
                  <a:pt x="21" y="3111"/>
                </a:lnTo>
                <a:lnTo>
                  <a:pt x="22" y="3107"/>
                </a:lnTo>
                <a:lnTo>
                  <a:pt x="23" y="3106"/>
                </a:lnTo>
                <a:lnTo>
                  <a:pt x="26" y="3106"/>
                </a:lnTo>
                <a:lnTo>
                  <a:pt x="27" y="3106"/>
                </a:lnTo>
                <a:lnTo>
                  <a:pt x="27" y="3105"/>
                </a:lnTo>
                <a:lnTo>
                  <a:pt x="28" y="3105"/>
                </a:lnTo>
                <a:lnTo>
                  <a:pt x="29" y="3105"/>
                </a:lnTo>
                <a:lnTo>
                  <a:pt x="30" y="3104"/>
                </a:lnTo>
                <a:lnTo>
                  <a:pt x="32" y="3104"/>
                </a:lnTo>
                <a:lnTo>
                  <a:pt x="32" y="3102"/>
                </a:lnTo>
                <a:lnTo>
                  <a:pt x="32" y="3101"/>
                </a:lnTo>
                <a:lnTo>
                  <a:pt x="32" y="3099"/>
                </a:lnTo>
                <a:lnTo>
                  <a:pt x="33" y="3096"/>
                </a:lnTo>
                <a:lnTo>
                  <a:pt x="33" y="3095"/>
                </a:lnTo>
                <a:lnTo>
                  <a:pt x="34" y="3095"/>
                </a:lnTo>
                <a:lnTo>
                  <a:pt x="34" y="3094"/>
                </a:lnTo>
                <a:lnTo>
                  <a:pt x="35" y="3091"/>
                </a:lnTo>
                <a:lnTo>
                  <a:pt x="35" y="3090"/>
                </a:lnTo>
                <a:lnTo>
                  <a:pt x="35" y="3089"/>
                </a:lnTo>
                <a:lnTo>
                  <a:pt x="37" y="3086"/>
                </a:lnTo>
                <a:lnTo>
                  <a:pt x="38" y="3085"/>
                </a:lnTo>
                <a:lnTo>
                  <a:pt x="38" y="3084"/>
                </a:lnTo>
                <a:lnTo>
                  <a:pt x="37" y="3084"/>
                </a:lnTo>
                <a:lnTo>
                  <a:pt x="37" y="3083"/>
                </a:lnTo>
                <a:lnTo>
                  <a:pt x="38" y="3079"/>
                </a:lnTo>
                <a:lnTo>
                  <a:pt x="38" y="3077"/>
                </a:lnTo>
                <a:lnTo>
                  <a:pt x="14" y="3082"/>
                </a:lnTo>
                <a:lnTo>
                  <a:pt x="11" y="3083"/>
                </a:lnTo>
                <a:lnTo>
                  <a:pt x="11" y="3080"/>
                </a:lnTo>
                <a:lnTo>
                  <a:pt x="11" y="3079"/>
                </a:lnTo>
                <a:lnTo>
                  <a:pt x="10" y="3079"/>
                </a:lnTo>
                <a:lnTo>
                  <a:pt x="10" y="3078"/>
                </a:lnTo>
                <a:lnTo>
                  <a:pt x="10" y="3077"/>
                </a:lnTo>
                <a:lnTo>
                  <a:pt x="10" y="3074"/>
                </a:lnTo>
                <a:lnTo>
                  <a:pt x="8" y="3073"/>
                </a:lnTo>
                <a:lnTo>
                  <a:pt x="8" y="3072"/>
                </a:lnTo>
                <a:lnTo>
                  <a:pt x="8" y="3070"/>
                </a:lnTo>
                <a:lnTo>
                  <a:pt x="8" y="3068"/>
                </a:lnTo>
                <a:lnTo>
                  <a:pt x="11" y="3061"/>
                </a:lnTo>
                <a:lnTo>
                  <a:pt x="12" y="3061"/>
                </a:lnTo>
                <a:lnTo>
                  <a:pt x="13" y="3061"/>
                </a:lnTo>
                <a:lnTo>
                  <a:pt x="12" y="3061"/>
                </a:lnTo>
                <a:lnTo>
                  <a:pt x="13" y="3061"/>
                </a:lnTo>
                <a:lnTo>
                  <a:pt x="12" y="3058"/>
                </a:lnTo>
                <a:lnTo>
                  <a:pt x="13" y="3054"/>
                </a:lnTo>
                <a:lnTo>
                  <a:pt x="13" y="3051"/>
                </a:lnTo>
                <a:lnTo>
                  <a:pt x="13" y="3050"/>
                </a:lnTo>
                <a:lnTo>
                  <a:pt x="13" y="3048"/>
                </a:lnTo>
                <a:lnTo>
                  <a:pt x="14" y="3046"/>
                </a:lnTo>
                <a:lnTo>
                  <a:pt x="14" y="3043"/>
                </a:lnTo>
                <a:lnTo>
                  <a:pt x="13" y="3032"/>
                </a:lnTo>
                <a:lnTo>
                  <a:pt x="13" y="3029"/>
                </a:lnTo>
                <a:lnTo>
                  <a:pt x="14" y="3029"/>
                </a:lnTo>
                <a:lnTo>
                  <a:pt x="14" y="3027"/>
                </a:lnTo>
                <a:lnTo>
                  <a:pt x="13" y="3027"/>
                </a:lnTo>
                <a:lnTo>
                  <a:pt x="13" y="3025"/>
                </a:lnTo>
                <a:lnTo>
                  <a:pt x="13" y="3021"/>
                </a:lnTo>
                <a:lnTo>
                  <a:pt x="12" y="3019"/>
                </a:lnTo>
                <a:lnTo>
                  <a:pt x="11" y="3018"/>
                </a:lnTo>
                <a:lnTo>
                  <a:pt x="11" y="3016"/>
                </a:lnTo>
                <a:lnTo>
                  <a:pt x="11" y="3015"/>
                </a:lnTo>
                <a:lnTo>
                  <a:pt x="12" y="3014"/>
                </a:lnTo>
                <a:lnTo>
                  <a:pt x="10" y="3008"/>
                </a:lnTo>
                <a:lnTo>
                  <a:pt x="10" y="3004"/>
                </a:lnTo>
                <a:lnTo>
                  <a:pt x="7" y="3002"/>
                </a:lnTo>
                <a:lnTo>
                  <a:pt x="10" y="2999"/>
                </a:lnTo>
                <a:lnTo>
                  <a:pt x="10" y="2998"/>
                </a:lnTo>
                <a:lnTo>
                  <a:pt x="10" y="2997"/>
                </a:lnTo>
                <a:lnTo>
                  <a:pt x="10" y="2995"/>
                </a:lnTo>
                <a:lnTo>
                  <a:pt x="11" y="2994"/>
                </a:lnTo>
                <a:lnTo>
                  <a:pt x="12" y="2993"/>
                </a:lnTo>
                <a:lnTo>
                  <a:pt x="12" y="2992"/>
                </a:lnTo>
                <a:lnTo>
                  <a:pt x="12" y="2990"/>
                </a:lnTo>
                <a:lnTo>
                  <a:pt x="5" y="2989"/>
                </a:lnTo>
                <a:lnTo>
                  <a:pt x="5" y="2987"/>
                </a:lnTo>
                <a:lnTo>
                  <a:pt x="2" y="2982"/>
                </a:lnTo>
                <a:lnTo>
                  <a:pt x="2" y="2978"/>
                </a:lnTo>
                <a:lnTo>
                  <a:pt x="2" y="2976"/>
                </a:lnTo>
                <a:lnTo>
                  <a:pt x="1" y="2974"/>
                </a:lnTo>
                <a:lnTo>
                  <a:pt x="0" y="2971"/>
                </a:lnTo>
                <a:lnTo>
                  <a:pt x="2" y="2967"/>
                </a:lnTo>
                <a:lnTo>
                  <a:pt x="6" y="2962"/>
                </a:lnTo>
                <a:lnTo>
                  <a:pt x="6" y="2961"/>
                </a:lnTo>
                <a:lnTo>
                  <a:pt x="10" y="2958"/>
                </a:lnTo>
                <a:lnTo>
                  <a:pt x="12" y="2957"/>
                </a:lnTo>
                <a:lnTo>
                  <a:pt x="13" y="2960"/>
                </a:lnTo>
                <a:lnTo>
                  <a:pt x="13" y="2961"/>
                </a:lnTo>
                <a:lnTo>
                  <a:pt x="13" y="2962"/>
                </a:lnTo>
                <a:lnTo>
                  <a:pt x="13" y="2963"/>
                </a:lnTo>
                <a:lnTo>
                  <a:pt x="13" y="2966"/>
                </a:lnTo>
                <a:lnTo>
                  <a:pt x="11" y="2967"/>
                </a:lnTo>
                <a:lnTo>
                  <a:pt x="7" y="2971"/>
                </a:lnTo>
                <a:lnTo>
                  <a:pt x="7" y="2972"/>
                </a:lnTo>
                <a:lnTo>
                  <a:pt x="11" y="2972"/>
                </a:lnTo>
                <a:lnTo>
                  <a:pt x="12" y="2971"/>
                </a:lnTo>
                <a:lnTo>
                  <a:pt x="13" y="2971"/>
                </a:lnTo>
                <a:lnTo>
                  <a:pt x="14" y="2971"/>
                </a:lnTo>
                <a:lnTo>
                  <a:pt x="16" y="2969"/>
                </a:lnTo>
                <a:lnTo>
                  <a:pt x="17" y="2966"/>
                </a:lnTo>
                <a:lnTo>
                  <a:pt x="18" y="2965"/>
                </a:lnTo>
                <a:lnTo>
                  <a:pt x="19" y="2962"/>
                </a:lnTo>
                <a:lnTo>
                  <a:pt x="19" y="2961"/>
                </a:lnTo>
                <a:lnTo>
                  <a:pt x="14" y="2956"/>
                </a:lnTo>
                <a:lnTo>
                  <a:pt x="14" y="2952"/>
                </a:lnTo>
                <a:lnTo>
                  <a:pt x="17" y="2949"/>
                </a:lnTo>
                <a:lnTo>
                  <a:pt x="17" y="2947"/>
                </a:lnTo>
                <a:lnTo>
                  <a:pt x="18" y="2947"/>
                </a:lnTo>
                <a:lnTo>
                  <a:pt x="19" y="2935"/>
                </a:lnTo>
                <a:lnTo>
                  <a:pt x="19" y="2933"/>
                </a:lnTo>
                <a:lnTo>
                  <a:pt x="21" y="2929"/>
                </a:lnTo>
                <a:lnTo>
                  <a:pt x="22" y="2907"/>
                </a:lnTo>
                <a:lnTo>
                  <a:pt x="51" y="2915"/>
                </a:lnTo>
                <a:lnTo>
                  <a:pt x="53" y="2917"/>
                </a:lnTo>
                <a:lnTo>
                  <a:pt x="60" y="2891"/>
                </a:lnTo>
                <a:lnTo>
                  <a:pt x="62" y="2882"/>
                </a:lnTo>
                <a:lnTo>
                  <a:pt x="64" y="2882"/>
                </a:lnTo>
                <a:lnTo>
                  <a:pt x="82" y="2873"/>
                </a:lnTo>
                <a:lnTo>
                  <a:pt x="93" y="2867"/>
                </a:lnTo>
                <a:lnTo>
                  <a:pt x="125" y="2853"/>
                </a:lnTo>
                <a:lnTo>
                  <a:pt x="126" y="2853"/>
                </a:lnTo>
                <a:lnTo>
                  <a:pt x="126" y="2851"/>
                </a:lnTo>
                <a:lnTo>
                  <a:pt x="139" y="2811"/>
                </a:lnTo>
                <a:lnTo>
                  <a:pt x="139" y="2809"/>
                </a:lnTo>
                <a:lnTo>
                  <a:pt x="140" y="2806"/>
                </a:lnTo>
                <a:lnTo>
                  <a:pt x="142" y="2800"/>
                </a:lnTo>
                <a:lnTo>
                  <a:pt x="144" y="2792"/>
                </a:lnTo>
                <a:lnTo>
                  <a:pt x="142" y="2791"/>
                </a:lnTo>
                <a:lnTo>
                  <a:pt x="141" y="2790"/>
                </a:lnTo>
                <a:lnTo>
                  <a:pt x="141" y="2789"/>
                </a:lnTo>
                <a:lnTo>
                  <a:pt x="146" y="2784"/>
                </a:lnTo>
                <a:lnTo>
                  <a:pt x="144" y="2786"/>
                </a:lnTo>
                <a:lnTo>
                  <a:pt x="146" y="2784"/>
                </a:lnTo>
                <a:lnTo>
                  <a:pt x="149" y="2776"/>
                </a:lnTo>
                <a:lnTo>
                  <a:pt x="151" y="2766"/>
                </a:lnTo>
                <a:lnTo>
                  <a:pt x="154" y="2763"/>
                </a:lnTo>
                <a:lnTo>
                  <a:pt x="154" y="2761"/>
                </a:lnTo>
                <a:lnTo>
                  <a:pt x="162" y="2739"/>
                </a:lnTo>
                <a:lnTo>
                  <a:pt x="165" y="2732"/>
                </a:lnTo>
                <a:lnTo>
                  <a:pt x="167" y="2726"/>
                </a:lnTo>
                <a:lnTo>
                  <a:pt x="171" y="2715"/>
                </a:lnTo>
                <a:lnTo>
                  <a:pt x="174" y="2708"/>
                </a:lnTo>
                <a:lnTo>
                  <a:pt x="177" y="2699"/>
                </a:lnTo>
                <a:lnTo>
                  <a:pt x="179" y="2691"/>
                </a:lnTo>
                <a:lnTo>
                  <a:pt x="178" y="2665"/>
                </a:lnTo>
                <a:lnTo>
                  <a:pt x="178" y="2657"/>
                </a:lnTo>
                <a:lnTo>
                  <a:pt x="178" y="2649"/>
                </a:lnTo>
                <a:lnTo>
                  <a:pt x="177" y="2628"/>
                </a:lnTo>
                <a:lnTo>
                  <a:pt x="177" y="2627"/>
                </a:lnTo>
                <a:lnTo>
                  <a:pt x="177" y="2626"/>
                </a:lnTo>
                <a:lnTo>
                  <a:pt x="177" y="2619"/>
                </a:lnTo>
                <a:lnTo>
                  <a:pt x="177" y="2616"/>
                </a:lnTo>
                <a:lnTo>
                  <a:pt x="177" y="2598"/>
                </a:lnTo>
                <a:lnTo>
                  <a:pt x="176" y="2573"/>
                </a:lnTo>
                <a:lnTo>
                  <a:pt x="172" y="2569"/>
                </a:lnTo>
                <a:lnTo>
                  <a:pt x="155" y="2552"/>
                </a:lnTo>
                <a:lnTo>
                  <a:pt x="144" y="2541"/>
                </a:lnTo>
                <a:lnTo>
                  <a:pt x="139" y="2536"/>
                </a:lnTo>
                <a:lnTo>
                  <a:pt x="138" y="2536"/>
                </a:lnTo>
                <a:lnTo>
                  <a:pt x="136" y="2534"/>
                </a:lnTo>
                <a:lnTo>
                  <a:pt x="138" y="2535"/>
                </a:lnTo>
                <a:lnTo>
                  <a:pt x="135" y="2534"/>
                </a:lnTo>
                <a:lnTo>
                  <a:pt x="114" y="2513"/>
                </a:lnTo>
                <a:lnTo>
                  <a:pt x="113" y="2512"/>
                </a:lnTo>
                <a:lnTo>
                  <a:pt x="99" y="2497"/>
                </a:lnTo>
                <a:lnTo>
                  <a:pt x="114" y="2488"/>
                </a:lnTo>
                <a:lnTo>
                  <a:pt x="117" y="2488"/>
                </a:lnTo>
                <a:lnTo>
                  <a:pt x="133" y="2478"/>
                </a:lnTo>
                <a:lnTo>
                  <a:pt x="139" y="2475"/>
                </a:lnTo>
                <a:lnTo>
                  <a:pt x="183" y="2450"/>
                </a:lnTo>
                <a:lnTo>
                  <a:pt x="192" y="2446"/>
                </a:lnTo>
                <a:lnTo>
                  <a:pt x="200" y="2434"/>
                </a:lnTo>
                <a:lnTo>
                  <a:pt x="192" y="2428"/>
                </a:lnTo>
                <a:lnTo>
                  <a:pt x="183" y="2420"/>
                </a:lnTo>
                <a:lnTo>
                  <a:pt x="177" y="2417"/>
                </a:lnTo>
                <a:lnTo>
                  <a:pt x="172" y="2413"/>
                </a:lnTo>
                <a:lnTo>
                  <a:pt x="169" y="2412"/>
                </a:lnTo>
                <a:lnTo>
                  <a:pt x="166" y="2408"/>
                </a:lnTo>
                <a:lnTo>
                  <a:pt x="165" y="2407"/>
                </a:lnTo>
                <a:lnTo>
                  <a:pt x="163" y="2406"/>
                </a:lnTo>
                <a:lnTo>
                  <a:pt x="163" y="2404"/>
                </a:lnTo>
                <a:lnTo>
                  <a:pt x="163" y="2402"/>
                </a:lnTo>
                <a:lnTo>
                  <a:pt x="163" y="2399"/>
                </a:lnTo>
                <a:lnTo>
                  <a:pt x="163" y="2398"/>
                </a:lnTo>
                <a:lnTo>
                  <a:pt x="163" y="2397"/>
                </a:lnTo>
                <a:lnTo>
                  <a:pt x="163" y="2396"/>
                </a:lnTo>
                <a:lnTo>
                  <a:pt x="163" y="2395"/>
                </a:lnTo>
                <a:lnTo>
                  <a:pt x="165" y="2393"/>
                </a:lnTo>
                <a:lnTo>
                  <a:pt x="163" y="2391"/>
                </a:lnTo>
                <a:lnTo>
                  <a:pt x="162" y="2388"/>
                </a:lnTo>
                <a:lnTo>
                  <a:pt x="162" y="2387"/>
                </a:lnTo>
                <a:lnTo>
                  <a:pt x="160" y="2369"/>
                </a:lnTo>
                <a:lnTo>
                  <a:pt x="166" y="2354"/>
                </a:lnTo>
                <a:lnTo>
                  <a:pt x="166" y="2353"/>
                </a:lnTo>
                <a:lnTo>
                  <a:pt x="179" y="2321"/>
                </a:lnTo>
                <a:lnTo>
                  <a:pt x="181" y="2319"/>
                </a:lnTo>
                <a:lnTo>
                  <a:pt x="185" y="2307"/>
                </a:lnTo>
                <a:lnTo>
                  <a:pt x="187" y="2306"/>
                </a:lnTo>
                <a:lnTo>
                  <a:pt x="185" y="2307"/>
                </a:lnTo>
                <a:lnTo>
                  <a:pt x="193" y="2301"/>
                </a:lnTo>
                <a:lnTo>
                  <a:pt x="194" y="2299"/>
                </a:lnTo>
                <a:lnTo>
                  <a:pt x="198" y="2287"/>
                </a:lnTo>
                <a:lnTo>
                  <a:pt x="199" y="2285"/>
                </a:lnTo>
                <a:lnTo>
                  <a:pt x="199" y="2283"/>
                </a:lnTo>
                <a:lnTo>
                  <a:pt x="201" y="2279"/>
                </a:lnTo>
                <a:lnTo>
                  <a:pt x="201" y="2278"/>
                </a:lnTo>
                <a:lnTo>
                  <a:pt x="204" y="2275"/>
                </a:lnTo>
                <a:lnTo>
                  <a:pt x="208" y="2273"/>
                </a:lnTo>
                <a:lnTo>
                  <a:pt x="209" y="2273"/>
                </a:lnTo>
                <a:lnTo>
                  <a:pt x="210" y="2270"/>
                </a:lnTo>
                <a:lnTo>
                  <a:pt x="210" y="2265"/>
                </a:lnTo>
                <a:lnTo>
                  <a:pt x="211" y="2262"/>
                </a:lnTo>
                <a:lnTo>
                  <a:pt x="213" y="2257"/>
                </a:lnTo>
                <a:lnTo>
                  <a:pt x="211" y="2255"/>
                </a:lnTo>
                <a:lnTo>
                  <a:pt x="211" y="2254"/>
                </a:lnTo>
                <a:lnTo>
                  <a:pt x="213" y="2254"/>
                </a:lnTo>
                <a:lnTo>
                  <a:pt x="214" y="2253"/>
                </a:lnTo>
                <a:lnTo>
                  <a:pt x="215" y="2252"/>
                </a:lnTo>
                <a:lnTo>
                  <a:pt x="215" y="2251"/>
                </a:lnTo>
                <a:lnTo>
                  <a:pt x="217" y="2248"/>
                </a:lnTo>
                <a:lnTo>
                  <a:pt x="219" y="2246"/>
                </a:lnTo>
                <a:lnTo>
                  <a:pt x="219" y="2247"/>
                </a:lnTo>
                <a:lnTo>
                  <a:pt x="219" y="2246"/>
                </a:lnTo>
                <a:lnTo>
                  <a:pt x="220" y="2243"/>
                </a:lnTo>
                <a:lnTo>
                  <a:pt x="221" y="2243"/>
                </a:lnTo>
                <a:lnTo>
                  <a:pt x="225" y="2241"/>
                </a:lnTo>
                <a:lnTo>
                  <a:pt x="227" y="2241"/>
                </a:lnTo>
                <a:lnTo>
                  <a:pt x="230" y="2238"/>
                </a:lnTo>
                <a:lnTo>
                  <a:pt x="231" y="2238"/>
                </a:lnTo>
                <a:lnTo>
                  <a:pt x="232" y="2237"/>
                </a:lnTo>
                <a:lnTo>
                  <a:pt x="233" y="2236"/>
                </a:lnTo>
                <a:lnTo>
                  <a:pt x="233" y="2235"/>
                </a:lnTo>
                <a:lnTo>
                  <a:pt x="235" y="2235"/>
                </a:lnTo>
                <a:lnTo>
                  <a:pt x="236" y="2235"/>
                </a:lnTo>
                <a:lnTo>
                  <a:pt x="237" y="2233"/>
                </a:lnTo>
                <a:lnTo>
                  <a:pt x="238" y="2232"/>
                </a:lnTo>
                <a:lnTo>
                  <a:pt x="241" y="2230"/>
                </a:lnTo>
                <a:lnTo>
                  <a:pt x="243" y="2226"/>
                </a:lnTo>
                <a:lnTo>
                  <a:pt x="242" y="2227"/>
                </a:lnTo>
                <a:lnTo>
                  <a:pt x="243" y="2226"/>
                </a:lnTo>
                <a:lnTo>
                  <a:pt x="245" y="2223"/>
                </a:lnTo>
                <a:lnTo>
                  <a:pt x="245" y="2222"/>
                </a:lnTo>
                <a:lnTo>
                  <a:pt x="243" y="2221"/>
                </a:lnTo>
                <a:lnTo>
                  <a:pt x="242" y="2220"/>
                </a:lnTo>
                <a:lnTo>
                  <a:pt x="242" y="2219"/>
                </a:lnTo>
                <a:lnTo>
                  <a:pt x="245" y="2215"/>
                </a:lnTo>
                <a:lnTo>
                  <a:pt x="245" y="2214"/>
                </a:lnTo>
                <a:lnTo>
                  <a:pt x="245" y="2212"/>
                </a:lnTo>
                <a:lnTo>
                  <a:pt x="245" y="2214"/>
                </a:lnTo>
                <a:lnTo>
                  <a:pt x="245" y="2212"/>
                </a:lnTo>
                <a:lnTo>
                  <a:pt x="245" y="2211"/>
                </a:lnTo>
                <a:lnTo>
                  <a:pt x="252" y="2200"/>
                </a:lnTo>
                <a:lnTo>
                  <a:pt x="259" y="2186"/>
                </a:lnTo>
                <a:lnTo>
                  <a:pt x="277" y="2148"/>
                </a:lnTo>
                <a:lnTo>
                  <a:pt x="278" y="2147"/>
                </a:lnTo>
                <a:lnTo>
                  <a:pt x="277" y="2146"/>
                </a:lnTo>
                <a:lnTo>
                  <a:pt x="275" y="2145"/>
                </a:lnTo>
                <a:lnTo>
                  <a:pt x="274" y="2143"/>
                </a:lnTo>
                <a:lnTo>
                  <a:pt x="273" y="2142"/>
                </a:lnTo>
                <a:lnTo>
                  <a:pt x="272" y="2140"/>
                </a:lnTo>
                <a:lnTo>
                  <a:pt x="270" y="2136"/>
                </a:lnTo>
                <a:lnTo>
                  <a:pt x="270" y="2135"/>
                </a:lnTo>
                <a:lnTo>
                  <a:pt x="270" y="2134"/>
                </a:lnTo>
                <a:lnTo>
                  <a:pt x="269" y="2134"/>
                </a:lnTo>
                <a:lnTo>
                  <a:pt x="267" y="2132"/>
                </a:lnTo>
                <a:lnTo>
                  <a:pt x="264" y="2130"/>
                </a:lnTo>
                <a:lnTo>
                  <a:pt x="263" y="2129"/>
                </a:lnTo>
                <a:lnTo>
                  <a:pt x="261" y="2126"/>
                </a:lnTo>
                <a:lnTo>
                  <a:pt x="259" y="2125"/>
                </a:lnTo>
                <a:lnTo>
                  <a:pt x="261" y="2125"/>
                </a:lnTo>
                <a:lnTo>
                  <a:pt x="264" y="2122"/>
                </a:lnTo>
                <a:lnTo>
                  <a:pt x="267" y="2114"/>
                </a:lnTo>
                <a:lnTo>
                  <a:pt x="269" y="2105"/>
                </a:lnTo>
                <a:lnTo>
                  <a:pt x="269" y="2102"/>
                </a:lnTo>
                <a:lnTo>
                  <a:pt x="267" y="2097"/>
                </a:lnTo>
                <a:lnTo>
                  <a:pt x="267" y="2095"/>
                </a:lnTo>
                <a:lnTo>
                  <a:pt x="267" y="2093"/>
                </a:lnTo>
                <a:lnTo>
                  <a:pt x="265" y="2092"/>
                </a:lnTo>
                <a:lnTo>
                  <a:pt x="265" y="2089"/>
                </a:lnTo>
                <a:lnTo>
                  <a:pt x="258" y="2089"/>
                </a:lnTo>
                <a:lnTo>
                  <a:pt x="257" y="2071"/>
                </a:lnTo>
                <a:lnTo>
                  <a:pt x="257" y="2067"/>
                </a:lnTo>
                <a:lnTo>
                  <a:pt x="256" y="2063"/>
                </a:lnTo>
                <a:lnTo>
                  <a:pt x="256" y="2061"/>
                </a:lnTo>
                <a:lnTo>
                  <a:pt x="256" y="2049"/>
                </a:lnTo>
                <a:lnTo>
                  <a:pt x="254" y="2034"/>
                </a:lnTo>
                <a:lnTo>
                  <a:pt x="253" y="2018"/>
                </a:lnTo>
                <a:lnTo>
                  <a:pt x="253" y="2015"/>
                </a:lnTo>
                <a:lnTo>
                  <a:pt x="249" y="2014"/>
                </a:lnTo>
                <a:lnTo>
                  <a:pt x="251" y="2006"/>
                </a:lnTo>
                <a:lnTo>
                  <a:pt x="251" y="2001"/>
                </a:lnTo>
                <a:lnTo>
                  <a:pt x="252" y="2002"/>
                </a:lnTo>
                <a:lnTo>
                  <a:pt x="251" y="2001"/>
                </a:lnTo>
                <a:lnTo>
                  <a:pt x="254" y="2002"/>
                </a:lnTo>
                <a:lnTo>
                  <a:pt x="254" y="1997"/>
                </a:lnTo>
                <a:lnTo>
                  <a:pt x="254" y="1994"/>
                </a:lnTo>
                <a:lnTo>
                  <a:pt x="256" y="1991"/>
                </a:lnTo>
                <a:lnTo>
                  <a:pt x="256" y="1988"/>
                </a:lnTo>
                <a:lnTo>
                  <a:pt x="256" y="1982"/>
                </a:lnTo>
                <a:lnTo>
                  <a:pt x="252" y="1977"/>
                </a:lnTo>
                <a:lnTo>
                  <a:pt x="252" y="1975"/>
                </a:lnTo>
                <a:lnTo>
                  <a:pt x="251" y="1972"/>
                </a:lnTo>
                <a:lnTo>
                  <a:pt x="249" y="1970"/>
                </a:lnTo>
                <a:lnTo>
                  <a:pt x="249" y="1969"/>
                </a:lnTo>
                <a:lnTo>
                  <a:pt x="248" y="1967"/>
                </a:lnTo>
                <a:lnTo>
                  <a:pt x="249" y="1967"/>
                </a:lnTo>
                <a:lnTo>
                  <a:pt x="253" y="1961"/>
                </a:lnTo>
                <a:lnTo>
                  <a:pt x="256" y="1960"/>
                </a:lnTo>
                <a:lnTo>
                  <a:pt x="258" y="1958"/>
                </a:lnTo>
                <a:lnTo>
                  <a:pt x="259" y="1958"/>
                </a:lnTo>
                <a:lnTo>
                  <a:pt x="262" y="1953"/>
                </a:lnTo>
                <a:lnTo>
                  <a:pt x="259" y="1956"/>
                </a:lnTo>
                <a:lnTo>
                  <a:pt x="262" y="1953"/>
                </a:lnTo>
                <a:lnTo>
                  <a:pt x="262" y="1950"/>
                </a:lnTo>
                <a:lnTo>
                  <a:pt x="262" y="1949"/>
                </a:lnTo>
                <a:lnTo>
                  <a:pt x="263" y="1945"/>
                </a:lnTo>
                <a:lnTo>
                  <a:pt x="262" y="1942"/>
                </a:lnTo>
                <a:lnTo>
                  <a:pt x="261" y="1940"/>
                </a:lnTo>
                <a:lnTo>
                  <a:pt x="259" y="1934"/>
                </a:lnTo>
                <a:lnTo>
                  <a:pt x="257" y="1928"/>
                </a:lnTo>
                <a:lnTo>
                  <a:pt x="257" y="1924"/>
                </a:lnTo>
                <a:lnTo>
                  <a:pt x="258" y="1921"/>
                </a:lnTo>
                <a:lnTo>
                  <a:pt x="257" y="1921"/>
                </a:lnTo>
                <a:lnTo>
                  <a:pt x="256" y="1921"/>
                </a:lnTo>
                <a:lnTo>
                  <a:pt x="256" y="1919"/>
                </a:lnTo>
                <a:lnTo>
                  <a:pt x="253" y="1919"/>
                </a:lnTo>
                <a:lnTo>
                  <a:pt x="251" y="1918"/>
                </a:lnTo>
                <a:lnTo>
                  <a:pt x="249" y="1918"/>
                </a:lnTo>
                <a:lnTo>
                  <a:pt x="245" y="1919"/>
                </a:lnTo>
                <a:lnTo>
                  <a:pt x="243" y="1917"/>
                </a:lnTo>
                <a:lnTo>
                  <a:pt x="241" y="1917"/>
                </a:lnTo>
                <a:lnTo>
                  <a:pt x="238" y="1917"/>
                </a:lnTo>
                <a:lnTo>
                  <a:pt x="238" y="1914"/>
                </a:lnTo>
                <a:lnTo>
                  <a:pt x="240" y="1914"/>
                </a:lnTo>
                <a:lnTo>
                  <a:pt x="240" y="1913"/>
                </a:lnTo>
                <a:lnTo>
                  <a:pt x="240" y="1901"/>
                </a:lnTo>
                <a:lnTo>
                  <a:pt x="240" y="1886"/>
                </a:lnTo>
                <a:lnTo>
                  <a:pt x="240" y="1869"/>
                </a:lnTo>
                <a:lnTo>
                  <a:pt x="240" y="1857"/>
                </a:lnTo>
                <a:lnTo>
                  <a:pt x="240" y="1849"/>
                </a:lnTo>
                <a:lnTo>
                  <a:pt x="241" y="1836"/>
                </a:lnTo>
                <a:lnTo>
                  <a:pt x="241" y="1802"/>
                </a:lnTo>
                <a:lnTo>
                  <a:pt x="241" y="1781"/>
                </a:lnTo>
                <a:lnTo>
                  <a:pt x="241" y="1779"/>
                </a:lnTo>
                <a:lnTo>
                  <a:pt x="226" y="1768"/>
                </a:lnTo>
                <a:lnTo>
                  <a:pt x="227" y="1767"/>
                </a:lnTo>
                <a:lnTo>
                  <a:pt x="248" y="1769"/>
                </a:lnTo>
                <a:lnTo>
                  <a:pt x="278" y="1772"/>
                </a:lnTo>
                <a:lnTo>
                  <a:pt x="310" y="1775"/>
                </a:lnTo>
                <a:lnTo>
                  <a:pt x="311" y="1777"/>
                </a:lnTo>
                <a:lnTo>
                  <a:pt x="312" y="1778"/>
                </a:lnTo>
                <a:lnTo>
                  <a:pt x="313" y="1779"/>
                </a:lnTo>
                <a:lnTo>
                  <a:pt x="315" y="1779"/>
                </a:lnTo>
                <a:lnTo>
                  <a:pt x="318" y="1778"/>
                </a:lnTo>
                <a:lnTo>
                  <a:pt x="320" y="1778"/>
                </a:lnTo>
                <a:lnTo>
                  <a:pt x="323" y="1779"/>
                </a:lnTo>
                <a:lnTo>
                  <a:pt x="326" y="1778"/>
                </a:lnTo>
                <a:lnTo>
                  <a:pt x="329" y="1775"/>
                </a:lnTo>
                <a:lnTo>
                  <a:pt x="331" y="1774"/>
                </a:lnTo>
                <a:lnTo>
                  <a:pt x="333" y="1774"/>
                </a:lnTo>
                <a:lnTo>
                  <a:pt x="336" y="1768"/>
                </a:lnTo>
                <a:lnTo>
                  <a:pt x="337" y="1767"/>
                </a:lnTo>
                <a:lnTo>
                  <a:pt x="339" y="1765"/>
                </a:lnTo>
                <a:lnTo>
                  <a:pt x="341" y="1767"/>
                </a:lnTo>
                <a:lnTo>
                  <a:pt x="342" y="1767"/>
                </a:lnTo>
                <a:lnTo>
                  <a:pt x="343" y="1767"/>
                </a:lnTo>
                <a:lnTo>
                  <a:pt x="344" y="1767"/>
                </a:lnTo>
                <a:lnTo>
                  <a:pt x="345" y="1765"/>
                </a:lnTo>
                <a:lnTo>
                  <a:pt x="349" y="1765"/>
                </a:lnTo>
                <a:lnTo>
                  <a:pt x="350" y="1765"/>
                </a:lnTo>
                <a:lnTo>
                  <a:pt x="355" y="1770"/>
                </a:lnTo>
                <a:lnTo>
                  <a:pt x="359" y="1769"/>
                </a:lnTo>
                <a:lnTo>
                  <a:pt x="371" y="1767"/>
                </a:lnTo>
                <a:lnTo>
                  <a:pt x="375" y="1781"/>
                </a:lnTo>
                <a:lnTo>
                  <a:pt x="375" y="1785"/>
                </a:lnTo>
                <a:lnTo>
                  <a:pt x="381" y="1809"/>
                </a:lnTo>
                <a:lnTo>
                  <a:pt x="381" y="1810"/>
                </a:lnTo>
                <a:lnTo>
                  <a:pt x="382" y="1811"/>
                </a:lnTo>
                <a:lnTo>
                  <a:pt x="384" y="1816"/>
                </a:lnTo>
                <a:lnTo>
                  <a:pt x="389" y="1825"/>
                </a:lnTo>
                <a:lnTo>
                  <a:pt x="390" y="1825"/>
                </a:lnTo>
                <a:lnTo>
                  <a:pt x="391" y="1825"/>
                </a:lnTo>
                <a:lnTo>
                  <a:pt x="393" y="1826"/>
                </a:lnTo>
                <a:lnTo>
                  <a:pt x="396" y="1826"/>
                </a:lnTo>
                <a:lnTo>
                  <a:pt x="397" y="1827"/>
                </a:lnTo>
                <a:lnTo>
                  <a:pt x="398" y="1827"/>
                </a:lnTo>
                <a:lnTo>
                  <a:pt x="400" y="1828"/>
                </a:lnTo>
                <a:lnTo>
                  <a:pt x="401" y="1829"/>
                </a:lnTo>
                <a:lnTo>
                  <a:pt x="402" y="1829"/>
                </a:lnTo>
                <a:lnTo>
                  <a:pt x="402" y="1831"/>
                </a:lnTo>
                <a:lnTo>
                  <a:pt x="403" y="1831"/>
                </a:lnTo>
                <a:lnTo>
                  <a:pt x="403" y="1832"/>
                </a:lnTo>
                <a:lnTo>
                  <a:pt x="405" y="1833"/>
                </a:lnTo>
                <a:lnTo>
                  <a:pt x="403" y="1836"/>
                </a:lnTo>
                <a:lnTo>
                  <a:pt x="403" y="1837"/>
                </a:lnTo>
                <a:lnTo>
                  <a:pt x="405" y="1838"/>
                </a:lnTo>
                <a:lnTo>
                  <a:pt x="406" y="1841"/>
                </a:lnTo>
                <a:lnTo>
                  <a:pt x="407" y="1841"/>
                </a:lnTo>
                <a:lnTo>
                  <a:pt x="407" y="1842"/>
                </a:lnTo>
                <a:lnTo>
                  <a:pt x="408" y="1843"/>
                </a:lnTo>
                <a:lnTo>
                  <a:pt x="408" y="1844"/>
                </a:lnTo>
                <a:lnTo>
                  <a:pt x="408" y="1845"/>
                </a:lnTo>
                <a:lnTo>
                  <a:pt x="408" y="1847"/>
                </a:lnTo>
                <a:lnTo>
                  <a:pt x="409" y="1847"/>
                </a:lnTo>
                <a:lnTo>
                  <a:pt x="409" y="1848"/>
                </a:lnTo>
                <a:lnTo>
                  <a:pt x="411" y="1848"/>
                </a:lnTo>
                <a:lnTo>
                  <a:pt x="411" y="1849"/>
                </a:lnTo>
                <a:lnTo>
                  <a:pt x="412" y="1849"/>
                </a:lnTo>
                <a:lnTo>
                  <a:pt x="412" y="1850"/>
                </a:lnTo>
                <a:lnTo>
                  <a:pt x="413" y="1850"/>
                </a:lnTo>
                <a:lnTo>
                  <a:pt x="413" y="1852"/>
                </a:lnTo>
                <a:lnTo>
                  <a:pt x="414" y="1852"/>
                </a:lnTo>
                <a:lnTo>
                  <a:pt x="416" y="1852"/>
                </a:lnTo>
                <a:lnTo>
                  <a:pt x="425" y="1860"/>
                </a:lnTo>
                <a:lnTo>
                  <a:pt x="434" y="1853"/>
                </a:lnTo>
                <a:lnTo>
                  <a:pt x="435" y="1852"/>
                </a:lnTo>
                <a:lnTo>
                  <a:pt x="437" y="1848"/>
                </a:lnTo>
                <a:lnTo>
                  <a:pt x="437" y="1845"/>
                </a:lnTo>
                <a:lnTo>
                  <a:pt x="438" y="1844"/>
                </a:lnTo>
                <a:lnTo>
                  <a:pt x="438" y="1842"/>
                </a:lnTo>
                <a:lnTo>
                  <a:pt x="439" y="1841"/>
                </a:lnTo>
                <a:lnTo>
                  <a:pt x="439" y="1839"/>
                </a:lnTo>
                <a:lnTo>
                  <a:pt x="439" y="1837"/>
                </a:lnTo>
                <a:lnTo>
                  <a:pt x="440" y="1834"/>
                </a:lnTo>
                <a:lnTo>
                  <a:pt x="441" y="1833"/>
                </a:lnTo>
                <a:lnTo>
                  <a:pt x="443" y="1833"/>
                </a:lnTo>
                <a:lnTo>
                  <a:pt x="444" y="1833"/>
                </a:lnTo>
                <a:lnTo>
                  <a:pt x="444" y="1832"/>
                </a:lnTo>
                <a:lnTo>
                  <a:pt x="445" y="1832"/>
                </a:lnTo>
                <a:lnTo>
                  <a:pt x="446" y="1831"/>
                </a:lnTo>
                <a:lnTo>
                  <a:pt x="446" y="1829"/>
                </a:lnTo>
                <a:lnTo>
                  <a:pt x="470" y="1833"/>
                </a:lnTo>
                <a:lnTo>
                  <a:pt x="498" y="1838"/>
                </a:lnTo>
                <a:lnTo>
                  <a:pt x="499" y="1844"/>
                </a:lnTo>
                <a:lnTo>
                  <a:pt x="535" y="1855"/>
                </a:lnTo>
                <a:lnTo>
                  <a:pt x="536" y="1855"/>
                </a:lnTo>
                <a:lnTo>
                  <a:pt x="537" y="1857"/>
                </a:lnTo>
                <a:lnTo>
                  <a:pt x="539" y="1857"/>
                </a:lnTo>
                <a:lnTo>
                  <a:pt x="540" y="1858"/>
                </a:lnTo>
                <a:lnTo>
                  <a:pt x="542" y="1859"/>
                </a:lnTo>
                <a:lnTo>
                  <a:pt x="544" y="1859"/>
                </a:lnTo>
                <a:lnTo>
                  <a:pt x="544" y="1860"/>
                </a:lnTo>
                <a:lnTo>
                  <a:pt x="545" y="1860"/>
                </a:lnTo>
                <a:lnTo>
                  <a:pt x="546" y="1860"/>
                </a:lnTo>
                <a:lnTo>
                  <a:pt x="548" y="1860"/>
                </a:lnTo>
                <a:lnTo>
                  <a:pt x="550" y="1861"/>
                </a:lnTo>
                <a:lnTo>
                  <a:pt x="551" y="1861"/>
                </a:lnTo>
                <a:lnTo>
                  <a:pt x="552" y="1861"/>
                </a:lnTo>
                <a:lnTo>
                  <a:pt x="553" y="1860"/>
                </a:lnTo>
                <a:lnTo>
                  <a:pt x="555" y="1860"/>
                </a:lnTo>
                <a:lnTo>
                  <a:pt x="558" y="1860"/>
                </a:lnTo>
                <a:lnTo>
                  <a:pt x="560" y="1861"/>
                </a:lnTo>
                <a:lnTo>
                  <a:pt x="561" y="1861"/>
                </a:lnTo>
                <a:lnTo>
                  <a:pt x="562" y="1861"/>
                </a:lnTo>
                <a:lnTo>
                  <a:pt x="564" y="1861"/>
                </a:lnTo>
                <a:lnTo>
                  <a:pt x="566" y="1861"/>
                </a:lnTo>
                <a:lnTo>
                  <a:pt x="568" y="1861"/>
                </a:lnTo>
                <a:lnTo>
                  <a:pt x="574" y="1860"/>
                </a:lnTo>
                <a:lnTo>
                  <a:pt x="577" y="1860"/>
                </a:lnTo>
                <a:lnTo>
                  <a:pt x="584" y="1847"/>
                </a:lnTo>
                <a:lnTo>
                  <a:pt x="587" y="1843"/>
                </a:lnTo>
                <a:lnTo>
                  <a:pt x="587" y="1839"/>
                </a:lnTo>
                <a:lnTo>
                  <a:pt x="582" y="1825"/>
                </a:lnTo>
                <a:lnTo>
                  <a:pt x="582" y="1822"/>
                </a:lnTo>
                <a:lnTo>
                  <a:pt x="585" y="1813"/>
                </a:lnTo>
                <a:lnTo>
                  <a:pt x="587" y="1812"/>
                </a:lnTo>
                <a:lnTo>
                  <a:pt x="590" y="1807"/>
                </a:lnTo>
                <a:lnTo>
                  <a:pt x="594" y="1804"/>
                </a:lnTo>
                <a:lnTo>
                  <a:pt x="594" y="1801"/>
                </a:lnTo>
                <a:lnTo>
                  <a:pt x="594" y="1800"/>
                </a:lnTo>
                <a:lnTo>
                  <a:pt x="592" y="1795"/>
                </a:lnTo>
                <a:lnTo>
                  <a:pt x="592" y="1794"/>
                </a:lnTo>
                <a:lnTo>
                  <a:pt x="592" y="1791"/>
                </a:lnTo>
                <a:lnTo>
                  <a:pt x="592" y="1790"/>
                </a:lnTo>
                <a:lnTo>
                  <a:pt x="592" y="1789"/>
                </a:lnTo>
                <a:lnTo>
                  <a:pt x="594" y="1788"/>
                </a:lnTo>
                <a:lnTo>
                  <a:pt x="600" y="1783"/>
                </a:lnTo>
                <a:lnTo>
                  <a:pt x="603" y="1781"/>
                </a:lnTo>
                <a:lnTo>
                  <a:pt x="595" y="1774"/>
                </a:lnTo>
                <a:lnTo>
                  <a:pt x="595" y="1773"/>
                </a:lnTo>
                <a:lnTo>
                  <a:pt x="596" y="1762"/>
                </a:lnTo>
                <a:lnTo>
                  <a:pt x="599" y="1748"/>
                </a:lnTo>
                <a:lnTo>
                  <a:pt x="606" y="1753"/>
                </a:lnTo>
                <a:lnTo>
                  <a:pt x="610" y="1757"/>
                </a:lnTo>
                <a:lnTo>
                  <a:pt x="619" y="1767"/>
                </a:lnTo>
                <a:lnTo>
                  <a:pt x="625" y="1774"/>
                </a:lnTo>
                <a:lnTo>
                  <a:pt x="631" y="1781"/>
                </a:lnTo>
                <a:lnTo>
                  <a:pt x="658" y="1811"/>
                </a:lnTo>
                <a:lnTo>
                  <a:pt x="664" y="1818"/>
                </a:lnTo>
                <a:lnTo>
                  <a:pt x="665" y="1818"/>
                </a:lnTo>
                <a:lnTo>
                  <a:pt x="667" y="1818"/>
                </a:lnTo>
                <a:lnTo>
                  <a:pt x="667" y="1817"/>
                </a:lnTo>
                <a:lnTo>
                  <a:pt x="668" y="1816"/>
                </a:lnTo>
                <a:lnTo>
                  <a:pt x="668" y="1815"/>
                </a:lnTo>
                <a:lnTo>
                  <a:pt x="669" y="1813"/>
                </a:lnTo>
                <a:lnTo>
                  <a:pt x="670" y="1811"/>
                </a:lnTo>
                <a:lnTo>
                  <a:pt x="672" y="1811"/>
                </a:lnTo>
                <a:lnTo>
                  <a:pt x="673" y="1811"/>
                </a:lnTo>
                <a:lnTo>
                  <a:pt x="674" y="1811"/>
                </a:lnTo>
                <a:lnTo>
                  <a:pt x="674" y="1810"/>
                </a:lnTo>
                <a:lnTo>
                  <a:pt x="674" y="1809"/>
                </a:lnTo>
                <a:lnTo>
                  <a:pt x="675" y="1809"/>
                </a:lnTo>
                <a:lnTo>
                  <a:pt x="675" y="1807"/>
                </a:lnTo>
                <a:lnTo>
                  <a:pt x="676" y="1807"/>
                </a:lnTo>
                <a:lnTo>
                  <a:pt x="678" y="1809"/>
                </a:lnTo>
                <a:lnTo>
                  <a:pt x="679" y="1809"/>
                </a:lnTo>
                <a:lnTo>
                  <a:pt x="679" y="1807"/>
                </a:lnTo>
                <a:lnTo>
                  <a:pt x="680" y="1807"/>
                </a:lnTo>
                <a:lnTo>
                  <a:pt x="680" y="1806"/>
                </a:lnTo>
                <a:lnTo>
                  <a:pt x="681" y="1805"/>
                </a:lnTo>
                <a:lnTo>
                  <a:pt x="683" y="1806"/>
                </a:lnTo>
                <a:lnTo>
                  <a:pt x="684" y="1806"/>
                </a:lnTo>
                <a:lnTo>
                  <a:pt x="685" y="1805"/>
                </a:lnTo>
                <a:lnTo>
                  <a:pt x="686" y="1805"/>
                </a:lnTo>
                <a:lnTo>
                  <a:pt x="688" y="1805"/>
                </a:lnTo>
                <a:lnTo>
                  <a:pt x="689" y="1805"/>
                </a:lnTo>
                <a:lnTo>
                  <a:pt x="690" y="1805"/>
                </a:lnTo>
                <a:lnTo>
                  <a:pt x="691" y="1805"/>
                </a:lnTo>
                <a:lnTo>
                  <a:pt x="692" y="1805"/>
                </a:lnTo>
                <a:lnTo>
                  <a:pt x="694" y="1805"/>
                </a:lnTo>
                <a:lnTo>
                  <a:pt x="695" y="1805"/>
                </a:lnTo>
                <a:lnTo>
                  <a:pt x="695" y="1806"/>
                </a:lnTo>
                <a:lnTo>
                  <a:pt x="696" y="1806"/>
                </a:lnTo>
                <a:lnTo>
                  <a:pt x="697" y="1805"/>
                </a:lnTo>
                <a:lnTo>
                  <a:pt x="699" y="1805"/>
                </a:lnTo>
                <a:lnTo>
                  <a:pt x="700" y="1805"/>
                </a:lnTo>
                <a:lnTo>
                  <a:pt x="701" y="1804"/>
                </a:lnTo>
                <a:lnTo>
                  <a:pt x="702" y="1804"/>
                </a:lnTo>
                <a:lnTo>
                  <a:pt x="702" y="1802"/>
                </a:lnTo>
                <a:lnTo>
                  <a:pt x="704" y="1801"/>
                </a:lnTo>
                <a:lnTo>
                  <a:pt x="704" y="1800"/>
                </a:lnTo>
                <a:lnTo>
                  <a:pt x="704" y="1799"/>
                </a:lnTo>
                <a:lnTo>
                  <a:pt x="704" y="1797"/>
                </a:lnTo>
                <a:lnTo>
                  <a:pt x="702" y="1797"/>
                </a:lnTo>
                <a:lnTo>
                  <a:pt x="702" y="1796"/>
                </a:lnTo>
                <a:lnTo>
                  <a:pt x="704" y="1795"/>
                </a:lnTo>
                <a:lnTo>
                  <a:pt x="704" y="1794"/>
                </a:lnTo>
                <a:lnTo>
                  <a:pt x="702" y="1794"/>
                </a:lnTo>
                <a:lnTo>
                  <a:pt x="704" y="1793"/>
                </a:lnTo>
                <a:lnTo>
                  <a:pt x="702" y="1791"/>
                </a:lnTo>
                <a:lnTo>
                  <a:pt x="704" y="1790"/>
                </a:lnTo>
                <a:lnTo>
                  <a:pt x="704" y="1789"/>
                </a:lnTo>
                <a:lnTo>
                  <a:pt x="705" y="1789"/>
                </a:lnTo>
                <a:lnTo>
                  <a:pt x="705" y="1788"/>
                </a:lnTo>
                <a:lnTo>
                  <a:pt x="706" y="1788"/>
                </a:lnTo>
                <a:lnTo>
                  <a:pt x="706" y="1786"/>
                </a:lnTo>
                <a:lnTo>
                  <a:pt x="706" y="1785"/>
                </a:lnTo>
                <a:lnTo>
                  <a:pt x="707" y="1785"/>
                </a:lnTo>
                <a:lnTo>
                  <a:pt x="707" y="1784"/>
                </a:lnTo>
                <a:lnTo>
                  <a:pt x="708" y="1784"/>
                </a:lnTo>
                <a:lnTo>
                  <a:pt x="708" y="1783"/>
                </a:lnTo>
                <a:lnTo>
                  <a:pt x="710" y="1781"/>
                </a:lnTo>
                <a:lnTo>
                  <a:pt x="710" y="1780"/>
                </a:lnTo>
                <a:lnTo>
                  <a:pt x="711" y="1780"/>
                </a:lnTo>
                <a:lnTo>
                  <a:pt x="711" y="1779"/>
                </a:lnTo>
                <a:lnTo>
                  <a:pt x="712" y="1778"/>
                </a:lnTo>
                <a:lnTo>
                  <a:pt x="713" y="1774"/>
                </a:lnTo>
                <a:lnTo>
                  <a:pt x="721" y="1765"/>
                </a:lnTo>
                <a:lnTo>
                  <a:pt x="727" y="1759"/>
                </a:lnTo>
                <a:lnTo>
                  <a:pt x="737" y="1749"/>
                </a:lnTo>
                <a:lnTo>
                  <a:pt x="759" y="1726"/>
                </a:lnTo>
                <a:lnTo>
                  <a:pt x="777" y="1738"/>
                </a:lnTo>
                <a:lnTo>
                  <a:pt x="786" y="1747"/>
                </a:lnTo>
                <a:lnTo>
                  <a:pt x="792" y="1754"/>
                </a:lnTo>
                <a:lnTo>
                  <a:pt x="799" y="1762"/>
                </a:lnTo>
                <a:lnTo>
                  <a:pt x="807" y="1770"/>
                </a:lnTo>
                <a:lnTo>
                  <a:pt x="808" y="1772"/>
                </a:lnTo>
                <a:lnTo>
                  <a:pt x="822" y="1781"/>
                </a:lnTo>
                <a:lnTo>
                  <a:pt x="824" y="1784"/>
                </a:lnTo>
                <a:lnTo>
                  <a:pt x="822" y="1789"/>
                </a:lnTo>
                <a:lnTo>
                  <a:pt x="814" y="1821"/>
                </a:lnTo>
                <a:lnTo>
                  <a:pt x="814" y="1822"/>
                </a:lnTo>
                <a:lnTo>
                  <a:pt x="820" y="1827"/>
                </a:lnTo>
                <a:lnTo>
                  <a:pt x="835" y="1838"/>
                </a:lnTo>
                <a:lnTo>
                  <a:pt x="838" y="1839"/>
                </a:lnTo>
                <a:lnTo>
                  <a:pt x="839" y="1842"/>
                </a:lnTo>
                <a:lnTo>
                  <a:pt x="846" y="1844"/>
                </a:lnTo>
                <a:lnTo>
                  <a:pt x="849" y="1845"/>
                </a:lnTo>
                <a:lnTo>
                  <a:pt x="852" y="1847"/>
                </a:lnTo>
                <a:lnTo>
                  <a:pt x="854" y="1848"/>
                </a:lnTo>
                <a:lnTo>
                  <a:pt x="857" y="1849"/>
                </a:lnTo>
                <a:lnTo>
                  <a:pt x="860" y="1850"/>
                </a:lnTo>
                <a:lnTo>
                  <a:pt x="863" y="1852"/>
                </a:lnTo>
                <a:lnTo>
                  <a:pt x="863" y="1853"/>
                </a:lnTo>
                <a:lnTo>
                  <a:pt x="863" y="1854"/>
                </a:lnTo>
                <a:lnTo>
                  <a:pt x="863" y="1855"/>
                </a:lnTo>
                <a:lnTo>
                  <a:pt x="862" y="1855"/>
                </a:lnTo>
                <a:lnTo>
                  <a:pt x="862" y="1857"/>
                </a:lnTo>
                <a:lnTo>
                  <a:pt x="862" y="1855"/>
                </a:lnTo>
                <a:lnTo>
                  <a:pt x="862" y="1857"/>
                </a:lnTo>
                <a:lnTo>
                  <a:pt x="861" y="1858"/>
                </a:lnTo>
                <a:lnTo>
                  <a:pt x="861" y="1859"/>
                </a:lnTo>
                <a:lnTo>
                  <a:pt x="860" y="1859"/>
                </a:lnTo>
                <a:lnTo>
                  <a:pt x="860" y="1860"/>
                </a:lnTo>
                <a:lnTo>
                  <a:pt x="859" y="1861"/>
                </a:lnTo>
                <a:lnTo>
                  <a:pt x="857" y="1863"/>
                </a:lnTo>
                <a:lnTo>
                  <a:pt x="857" y="1864"/>
                </a:lnTo>
                <a:lnTo>
                  <a:pt x="859" y="1865"/>
                </a:lnTo>
                <a:lnTo>
                  <a:pt x="860" y="1865"/>
                </a:lnTo>
                <a:lnTo>
                  <a:pt x="860" y="1868"/>
                </a:lnTo>
                <a:lnTo>
                  <a:pt x="860" y="1869"/>
                </a:lnTo>
                <a:lnTo>
                  <a:pt x="860" y="1870"/>
                </a:lnTo>
                <a:lnTo>
                  <a:pt x="860" y="1871"/>
                </a:lnTo>
                <a:lnTo>
                  <a:pt x="860" y="1873"/>
                </a:lnTo>
                <a:lnTo>
                  <a:pt x="860" y="1874"/>
                </a:lnTo>
                <a:lnTo>
                  <a:pt x="860" y="1875"/>
                </a:lnTo>
                <a:lnTo>
                  <a:pt x="860" y="1876"/>
                </a:lnTo>
                <a:lnTo>
                  <a:pt x="860" y="1877"/>
                </a:lnTo>
                <a:lnTo>
                  <a:pt x="859" y="1879"/>
                </a:lnTo>
                <a:lnTo>
                  <a:pt x="857" y="1879"/>
                </a:lnTo>
                <a:lnTo>
                  <a:pt x="856" y="1880"/>
                </a:lnTo>
                <a:lnTo>
                  <a:pt x="855" y="1881"/>
                </a:lnTo>
                <a:lnTo>
                  <a:pt x="854" y="1882"/>
                </a:lnTo>
                <a:lnTo>
                  <a:pt x="852" y="1882"/>
                </a:lnTo>
                <a:lnTo>
                  <a:pt x="851" y="1884"/>
                </a:lnTo>
                <a:lnTo>
                  <a:pt x="850" y="1885"/>
                </a:lnTo>
                <a:lnTo>
                  <a:pt x="849" y="1887"/>
                </a:lnTo>
                <a:lnTo>
                  <a:pt x="847" y="1889"/>
                </a:lnTo>
                <a:lnTo>
                  <a:pt x="846" y="1890"/>
                </a:lnTo>
                <a:lnTo>
                  <a:pt x="845" y="1891"/>
                </a:lnTo>
                <a:lnTo>
                  <a:pt x="844" y="1895"/>
                </a:lnTo>
                <a:lnTo>
                  <a:pt x="846" y="1896"/>
                </a:lnTo>
                <a:lnTo>
                  <a:pt x="847" y="1896"/>
                </a:lnTo>
                <a:lnTo>
                  <a:pt x="850" y="1897"/>
                </a:lnTo>
                <a:lnTo>
                  <a:pt x="852" y="1897"/>
                </a:lnTo>
                <a:lnTo>
                  <a:pt x="857" y="1898"/>
                </a:lnTo>
                <a:lnTo>
                  <a:pt x="859" y="1900"/>
                </a:lnTo>
                <a:lnTo>
                  <a:pt x="861" y="1900"/>
                </a:lnTo>
                <a:lnTo>
                  <a:pt x="865" y="1901"/>
                </a:lnTo>
                <a:lnTo>
                  <a:pt x="870" y="1902"/>
                </a:lnTo>
                <a:lnTo>
                  <a:pt x="871" y="1903"/>
                </a:lnTo>
                <a:lnTo>
                  <a:pt x="875" y="1905"/>
                </a:lnTo>
                <a:lnTo>
                  <a:pt x="877" y="1906"/>
                </a:lnTo>
                <a:lnTo>
                  <a:pt x="879" y="1907"/>
                </a:lnTo>
                <a:lnTo>
                  <a:pt x="879" y="1909"/>
                </a:lnTo>
                <a:lnTo>
                  <a:pt x="879" y="1912"/>
                </a:lnTo>
                <a:lnTo>
                  <a:pt x="878" y="1914"/>
                </a:lnTo>
                <a:lnTo>
                  <a:pt x="877" y="1916"/>
                </a:lnTo>
                <a:lnTo>
                  <a:pt x="876" y="1916"/>
                </a:lnTo>
                <a:lnTo>
                  <a:pt x="875" y="1917"/>
                </a:lnTo>
                <a:lnTo>
                  <a:pt x="875" y="1919"/>
                </a:lnTo>
                <a:lnTo>
                  <a:pt x="876" y="1923"/>
                </a:lnTo>
                <a:lnTo>
                  <a:pt x="876" y="1927"/>
                </a:lnTo>
                <a:lnTo>
                  <a:pt x="877" y="1928"/>
                </a:lnTo>
                <a:lnTo>
                  <a:pt x="878" y="1933"/>
                </a:lnTo>
                <a:lnTo>
                  <a:pt x="878" y="1937"/>
                </a:lnTo>
                <a:lnTo>
                  <a:pt x="879" y="1939"/>
                </a:lnTo>
                <a:lnTo>
                  <a:pt x="881" y="1949"/>
                </a:lnTo>
                <a:lnTo>
                  <a:pt x="883" y="1953"/>
                </a:lnTo>
                <a:lnTo>
                  <a:pt x="884" y="1955"/>
                </a:lnTo>
                <a:lnTo>
                  <a:pt x="886" y="1958"/>
                </a:lnTo>
                <a:lnTo>
                  <a:pt x="888" y="1960"/>
                </a:lnTo>
                <a:lnTo>
                  <a:pt x="889" y="1964"/>
                </a:lnTo>
                <a:lnTo>
                  <a:pt x="891" y="1964"/>
                </a:lnTo>
                <a:lnTo>
                  <a:pt x="892" y="1964"/>
                </a:lnTo>
                <a:lnTo>
                  <a:pt x="892" y="1965"/>
                </a:lnTo>
                <a:lnTo>
                  <a:pt x="893" y="1966"/>
                </a:lnTo>
                <a:lnTo>
                  <a:pt x="894" y="1966"/>
                </a:lnTo>
                <a:lnTo>
                  <a:pt x="899" y="1966"/>
                </a:lnTo>
                <a:lnTo>
                  <a:pt x="905" y="1967"/>
                </a:lnTo>
                <a:lnTo>
                  <a:pt x="909" y="1969"/>
                </a:lnTo>
                <a:lnTo>
                  <a:pt x="915" y="1971"/>
                </a:lnTo>
                <a:lnTo>
                  <a:pt x="957" y="1992"/>
                </a:lnTo>
                <a:lnTo>
                  <a:pt x="958" y="1993"/>
                </a:lnTo>
                <a:lnTo>
                  <a:pt x="959" y="1996"/>
                </a:lnTo>
                <a:lnTo>
                  <a:pt x="968" y="2006"/>
                </a:lnTo>
                <a:lnTo>
                  <a:pt x="982" y="2004"/>
                </a:lnTo>
                <a:lnTo>
                  <a:pt x="984" y="2004"/>
                </a:lnTo>
                <a:lnTo>
                  <a:pt x="1003" y="2003"/>
                </a:lnTo>
                <a:lnTo>
                  <a:pt x="1005" y="1993"/>
                </a:lnTo>
                <a:lnTo>
                  <a:pt x="1006" y="1987"/>
                </a:lnTo>
                <a:lnTo>
                  <a:pt x="1007" y="1980"/>
                </a:lnTo>
                <a:lnTo>
                  <a:pt x="1009" y="1972"/>
                </a:lnTo>
                <a:lnTo>
                  <a:pt x="1011" y="1955"/>
                </a:lnTo>
                <a:lnTo>
                  <a:pt x="1011" y="1953"/>
                </a:lnTo>
                <a:lnTo>
                  <a:pt x="1012" y="1948"/>
                </a:lnTo>
                <a:lnTo>
                  <a:pt x="1015" y="1929"/>
                </a:lnTo>
                <a:lnTo>
                  <a:pt x="1016" y="1927"/>
                </a:lnTo>
                <a:lnTo>
                  <a:pt x="1017" y="1918"/>
                </a:lnTo>
                <a:lnTo>
                  <a:pt x="1017" y="1914"/>
                </a:lnTo>
                <a:lnTo>
                  <a:pt x="1019" y="1909"/>
                </a:lnTo>
                <a:lnTo>
                  <a:pt x="1019" y="1903"/>
                </a:lnTo>
                <a:lnTo>
                  <a:pt x="1019" y="1902"/>
                </a:lnTo>
                <a:lnTo>
                  <a:pt x="1021" y="1897"/>
                </a:lnTo>
                <a:lnTo>
                  <a:pt x="1022" y="1896"/>
                </a:lnTo>
                <a:lnTo>
                  <a:pt x="1023" y="1895"/>
                </a:lnTo>
                <a:lnTo>
                  <a:pt x="1023" y="1893"/>
                </a:lnTo>
                <a:lnTo>
                  <a:pt x="1023" y="1891"/>
                </a:lnTo>
                <a:lnTo>
                  <a:pt x="1023" y="1889"/>
                </a:lnTo>
                <a:lnTo>
                  <a:pt x="1021" y="1886"/>
                </a:lnTo>
                <a:lnTo>
                  <a:pt x="1020" y="1885"/>
                </a:lnTo>
                <a:lnTo>
                  <a:pt x="1020" y="1884"/>
                </a:lnTo>
                <a:lnTo>
                  <a:pt x="1019" y="1882"/>
                </a:lnTo>
                <a:lnTo>
                  <a:pt x="1019" y="1880"/>
                </a:lnTo>
                <a:lnTo>
                  <a:pt x="1017" y="1876"/>
                </a:lnTo>
                <a:lnTo>
                  <a:pt x="1017" y="1874"/>
                </a:lnTo>
                <a:lnTo>
                  <a:pt x="1017" y="1871"/>
                </a:lnTo>
                <a:lnTo>
                  <a:pt x="1016" y="1870"/>
                </a:lnTo>
                <a:lnTo>
                  <a:pt x="1016" y="1869"/>
                </a:lnTo>
                <a:lnTo>
                  <a:pt x="1015" y="1868"/>
                </a:lnTo>
                <a:lnTo>
                  <a:pt x="1015" y="1866"/>
                </a:lnTo>
                <a:lnTo>
                  <a:pt x="1014" y="1865"/>
                </a:lnTo>
                <a:lnTo>
                  <a:pt x="1012" y="1864"/>
                </a:lnTo>
                <a:lnTo>
                  <a:pt x="1014" y="1860"/>
                </a:lnTo>
                <a:lnTo>
                  <a:pt x="1012" y="1858"/>
                </a:lnTo>
                <a:lnTo>
                  <a:pt x="1012" y="1857"/>
                </a:lnTo>
                <a:lnTo>
                  <a:pt x="1012" y="1855"/>
                </a:lnTo>
                <a:lnTo>
                  <a:pt x="1014" y="1855"/>
                </a:lnTo>
                <a:lnTo>
                  <a:pt x="1014" y="1853"/>
                </a:lnTo>
                <a:lnTo>
                  <a:pt x="1014" y="1852"/>
                </a:lnTo>
                <a:lnTo>
                  <a:pt x="1015" y="1849"/>
                </a:lnTo>
                <a:lnTo>
                  <a:pt x="1015" y="1848"/>
                </a:lnTo>
                <a:lnTo>
                  <a:pt x="1015" y="1845"/>
                </a:lnTo>
                <a:lnTo>
                  <a:pt x="1015" y="1844"/>
                </a:lnTo>
                <a:lnTo>
                  <a:pt x="1015" y="1843"/>
                </a:lnTo>
                <a:lnTo>
                  <a:pt x="1015" y="1841"/>
                </a:lnTo>
                <a:lnTo>
                  <a:pt x="1015" y="1839"/>
                </a:lnTo>
                <a:lnTo>
                  <a:pt x="1015" y="1838"/>
                </a:lnTo>
                <a:lnTo>
                  <a:pt x="1016" y="1838"/>
                </a:lnTo>
                <a:lnTo>
                  <a:pt x="1016" y="1837"/>
                </a:lnTo>
                <a:lnTo>
                  <a:pt x="1016" y="1836"/>
                </a:lnTo>
                <a:lnTo>
                  <a:pt x="1016" y="1834"/>
                </a:lnTo>
                <a:lnTo>
                  <a:pt x="1016" y="1833"/>
                </a:lnTo>
                <a:lnTo>
                  <a:pt x="1016" y="1832"/>
                </a:lnTo>
                <a:lnTo>
                  <a:pt x="1015" y="1832"/>
                </a:lnTo>
                <a:lnTo>
                  <a:pt x="1015" y="1831"/>
                </a:lnTo>
                <a:lnTo>
                  <a:pt x="1016" y="1831"/>
                </a:lnTo>
                <a:lnTo>
                  <a:pt x="1016" y="1829"/>
                </a:lnTo>
                <a:lnTo>
                  <a:pt x="1016" y="1828"/>
                </a:lnTo>
                <a:lnTo>
                  <a:pt x="1016" y="1827"/>
                </a:lnTo>
                <a:lnTo>
                  <a:pt x="1017" y="1826"/>
                </a:lnTo>
                <a:lnTo>
                  <a:pt x="1016" y="1826"/>
                </a:lnTo>
                <a:lnTo>
                  <a:pt x="1015" y="1823"/>
                </a:lnTo>
                <a:lnTo>
                  <a:pt x="1015" y="1822"/>
                </a:lnTo>
                <a:lnTo>
                  <a:pt x="1016" y="1820"/>
                </a:lnTo>
                <a:lnTo>
                  <a:pt x="1016" y="1818"/>
                </a:lnTo>
                <a:lnTo>
                  <a:pt x="1017" y="1816"/>
                </a:lnTo>
                <a:lnTo>
                  <a:pt x="1016" y="1813"/>
                </a:lnTo>
                <a:lnTo>
                  <a:pt x="1016" y="1812"/>
                </a:lnTo>
                <a:lnTo>
                  <a:pt x="1016" y="1811"/>
                </a:lnTo>
                <a:lnTo>
                  <a:pt x="1015" y="1807"/>
                </a:lnTo>
                <a:lnTo>
                  <a:pt x="1015" y="1806"/>
                </a:lnTo>
                <a:lnTo>
                  <a:pt x="1015" y="1801"/>
                </a:lnTo>
                <a:lnTo>
                  <a:pt x="1014" y="1799"/>
                </a:lnTo>
                <a:lnTo>
                  <a:pt x="1015" y="1797"/>
                </a:lnTo>
                <a:lnTo>
                  <a:pt x="1015" y="1796"/>
                </a:lnTo>
                <a:lnTo>
                  <a:pt x="1017" y="1795"/>
                </a:lnTo>
                <a:lnTo>
                  <a:pt x="1019" y="1794"/>
                </a:lnTo>
                <a:lnTo>
                  <a:pt x="1019" y="1791"/>
                </a:lnTo>
                <a:lnTo>
                  <a:pt x="1020" y="1790"/>
                </a:lnTo>
                <a:lnTo>
                  <a:pt x="1020" y="1788"/>
                </a:lnTo>
                <a:lnTo>
                  <a:pt x="1020" y="1786"/>
                </a:lnTo>
                <a:lnTo>
                  <a:pt x="1017" y="1785"/>
                </a:lnTo>
                <a:lnTo>
                  <a:pt x="1017" y="1784"/>
                </a:lnTo>
                <a:lnTo>
                  <a:pt x="1017" y="1783"/>
                </a:lnTo>
                <a:lnTo>
                  <a:pt x="1016" y="1781"/>
                </a:lnTo>
                <a:lnTo>
                  <a:pt x="1016" y="1780"/>
                </a:lnTo>
                <a:lnTo>
                  <a:pt x="1015" y="1779"/>
                </a:lnTo>
                <a:lnTo>
                  <a:pt x="1015" y="1778"/>
                </a:lnTo>
                <a:lnTo>
                  <a:pt x="1015" y="1777"/>
                </a:lnTo>
                <a:lnTo>
                  <a:pt x="1014" y="1777"/>
                </a:lnTo>
                <a:lnTo>
                  <a:pt x="1014" y="1775"/>
                </a:lnTo>
                <a:lnTo>
                  <a:pt x="1014" y="1774"/>
                </a:lnTo>
                <a:lnTo>
                  <a:pt x="1015" y="1774"/>
                </a:lnTo>
                <a:lnTo>
                  <a:pt x="1015" y="1773"/>
                </a:lnTo>
                <a:lnTo>
                  <a:pt x="1014" y="1773"/>
                </a:lnTo>
                <a:lnTo>
                  <a:pt x="1014" y="1772"/>
                </a:lnTo>
                <a:lnTo>
                  <a:pt x="1015" y="1772"/>
                </a:lnTo>
                <a:lnTo>
                  <a:pt x="1015" y="1770"/>
                </a:lnTo>
                <a:lnTo>
                  <a:pt x="1015" y="1769"/>
                </a:lnTo>
                <a:lnTo>
                  <a:pt x="1014" y="1768"/>
                </a:lnTo>
                <a:lnTo>
                  <a:pt x="1014" y="1767"/>
                </a:lnTo>
                <a:lnTo>
                  <a:pt x="1015" y="1767"/>
                </a:lnTo>
                <a:lnTo>
                  <a:pt x="1015" y="1765"/>
                </a:lnTo>
                <a:lnTo>
                  <a:pt x="1016" y="1765"/>
                </a:lnTo>
                <a:lnTo>
                  <a:pt x="1016" y="1764"/>
                </a:lnTo>
                <a:lnTo>
                  <a:pt x="1017" y="1764"/>
                </a:lnTo>
                <a:lnTo>
                  <a:pt x="1017" y="1765"/>
                </a:lnTo>
                <a:lnTo>
                  <a:pt x="1019" y="1765"/>
                </a:lnTo>
                <a:lnTo>
                  <a:pt x="1019" y="1764"/>
                </a:lnTo>
                <a:lnTo>
                  <a:pt x="1020" y="1763"/>
                </a:lnTo>
                <a:lnTo>
                  <a:pt x="1021" y="1763"/>
                </a:lnTo>
                <a:lnTo>
                  <a:pt x="1022" y="1763"/>
                </a:lnTo>
                <a:lnTo>
                  <a:pt x="1023" y="1763"/>
                </a:lnTo>
                <a:lnTo>
                  <a:pt x="1023" y="1764"/>
                </a:lnTo>
                <a:lnTo>
                  <a:pt x="1025" y="1764"/>
                </a:lnTo>
                <a:lnTo>
                  <a:pt x="1026" y="1764"/>
                </a:lnTo>
                <a:lnTo>
                  <a:pt x="1026" y="1763"/>
                </a:lnTo>
                <a:lnTo>
                  <a:pt x="1027" y="1763"/>
                </a:lnTo>
                <a:lnTo>
                  <a:pt x="1027" y="1762"/>
                </a:lnTo>
                <a:lnTo>
                  <a:pt x="1028" y="1762"/>
                </a:lnTo>
                <a:lnTo>
                  <a:pt x="1030" y="1761"/>
                </a:lnTo>
                <a:lnTo>
                  <a:pt x="1030" y="1759"/>
                </a:lnTo>
                <a:lnTo>
                  <a:pt x="1031" y="1759"/>
                </a:lnTo>
                <a:lnTo>
                  <a:pt x="1032" y="1759"/>
                </a:lnTo>
                <a:lnTo>
                  <a:pt x="1033" y="1759"/>
                </a:lnTo>
                <a:lnTo>
                  <a:pt x="1035" y="1759"/>
                </a:lnTo>
                <a:lnTo>
                  <a:pt x="1035" y="1761"/>
                </a:lnTo>
                <a:lnTo>
                  <a:pt x="1035" y="1762"/>
                </a:lnTo>
                <a:lnTo>
                  <a:pt x="1035" y="1763"/>
                </a:lnTo>
                <a:lnTo>
                  <a:pt x="1035" y="1764"/>
                </a:lnTo>
                <a:lnTo>
                  <a:pt x="1035" y="1765"/>
                </a:lnTo>
                <a:lnTo>
                  <a:pt x="1036" y="1765"/>
                </a:lnTo>
                <a:lnTo>
                  <a:pt x="1036" y="1767"/>
                </a:lnTo>
                <a:lnTo>
                  <a:pt x="1037" y="1765"/>
                </a:lnTo>
                <a:lnTo>
                  <a:pt x="1038" y="1764"/>
                </a:lnTo>
                <a:lnTo>
                  <a:pt x="1038" y="1763"/>
                </a:lnTo>
                <a:lnTo>
                  <a:pt x="1038" y="1762"/>
                </a:lnTo>
                <a:lnTo>
                  <a:pt x="1038" y="1761"/>
                </a:lnTo>
                <a:lnTo>
                  <a:pt x="1039" y="1761"/>
                </a:lnTo>
                <a:lnTo>
                  <a:pt x="1041" y="1761"/>
                </a:lnTo>
                <a:lnTo>
                  <a:pt x="1041" y="1759"/>
                </a:lnTo>
                <a:lnTo>
                  <a:pt x="1041" y="1758"/>
                </a:lnTo>
                <a:lnTo>
                  <a:pt x="1041" y="1757"/>
                </a:lnTo>
                <a:lnTo>
                  <a:pt x="1042" y="1757"/>
                </a:lnTo>
                <a:lnTo>
                  <a:pt x="1042" y="1756"/>
                </a:lnTo>
                <a:lnTo>
                  <a:pt x="1042" y="1754"/>
                </a:lnTo>
                <a:lnTo>
                  <a:pt x="1042" y="1753"/>
                </a:lnTo>
                <a:lnTo>
                  <a:pt x="1042" y="1752"/>
                </a:lnTo>
                <a:lnTo>
                  <a:pt x="1042" y="1751"/>
                </a:lnTo>
                <a:lnTo>
                  <a:pt x="1042" y="1749"/>
                </a:lnTo>
                <a:lnTo>
                  <a:pt x="1043" y="1749"/>
                </a:lnTo>
                <a:lnTo>
                  <a:pt x="1044" y="1748"/>
                </a:lnTo>
                <a:lnTo>
                  <a:pt x="1044" y="1747"/>
                </a:lnTo>
                <a:lnTo>
                  <a:pt x="1046" y="1746"/>
                </a:lnTo>
                <a:lnTo>
                  <a:pt x="1047" y="1746"/>
                </a:lnTo>
                <a:lnTo>
                  <a:pt x="1047" y="1745"/>
                </a:lnTo>
                <a:lnTo>
                  <a:pt x="1048" y="1745"/>
                </a:lnTo>
                <a:lnTo>
                  <a:pt x="1049" y="1743"/>
                </a:lnTo>
                <a:lnTo>
                  <a:pt x="1051" y="1743"/>
                </a:lnTo>
                <a:lnTo>
                  <a:pt x="1052" y="1743"/>
                </a:lnTo>
                <a:lnTo>
                  <a:pt x="1052" y="1742"/>
                </a:lnTo>
                <a:lnTo>
                  <a:pt x="1053" y="1742"/>
                </a:lnTo>
                <a:lnTo>
                  <a:pt x="1053" y="1741"/>
                </a:lnTo>
                <a:lnTo>
                  <a:pt x="1052" y="1741"/>
                </a:lnTo>
                <a:lnTo>
                  <a:pt x="1052" y="1740"/>
                </a:lnTo>
                <a:lnTo>
                  <a:pt x="1053" y="1740"/>
                </a:lnTo>
                <a:lnTo>
                  <a:pt x="1054" y="1740"/>
                </a:lnTo>
                <a:lnTo>
                  <a:pt x="1054" y="1738"/>
                </a:lnTo>
                <a:lnTo>
                  <a:pt x="1054" y="1737"/>
                </a:lnTo>
                <a:lnTo>
                  <a:pt x="1055" y="1736"/>
                </a:lnTo>
                <a:lnTo>
                  <a:pt x="1055" y="1735"/>
                </a:lnTo>
                <a:lnTo>
                  <a:pt x="1055" y="1733"/>
                </a:lnTo>
                <a:lnTo>
                  <a:pt x="1057" y="1732"/>
                </a:lnTo>
                <a:lnTo>
                  <a:pt x="1057" y="1731"/>
                </a:lnTo>
                <a:lnTo>
                  <a:pt x="1057" y="1730"/>
                </a:lnTo>
                <a:lnTo>
                  <a:pt x="1058" y="1730"/>
                </a:lnTo>
                <a:lnTo>
                  <a:pt x="1058" y="1729"/>
                </a:lnTo>
                <a:lnTo>
                  <a:pt x="1058" y="1727"/>
                </a:lnTo>
                <a:lnTo>
                  <a:pt x="1058" y="1726"/>
                </a:lnTo>
                <a:lnTo>
                  <a:pt x="1058" y="1725"/>
                </a:lnTo>
                <a:lnTo>
                  <a:pt x="1058" y="1724"/>
                </a:lnTo>
                <a:lnTo>
                  <a:pt x="1059" y="1722"/>
                </a:lnTo>
                <a:lnTo>
                  <a:pt x="1059" y="1721"/>
                </a:lnTo>
                <a:lnTo>
                  <a:pt x="1060" y="1720"/>
                </a:lnTo>
                <a:lnTo>
                  <a:pt x="1062" y="1719"/>
                </a:lnTo>
                <a:lnTo>
                  <a:pt x="1063" y="1719"/>
                </a:lnTo>
                <a:lnTo>
                  <a:pt x="1064" y="1717"/>
                </a:lnTo>
                <a:lnTo>
                  <a:pt x="1064" y="1716"/>
                </a:lnTo>
                <a:lnTo>
                  <a:pt x="1065" y="1715"/>
                </a:lnTo>
                <a:lnTo>
                  <a:pt x="1065" y="1716"/>
                </a:lnTo>
                <a:lnTo>
                  <a:pt x="1066" y="1716"/>
                </a:lnTo>
                <a:lnTo>
                  <a:pt x="1068" y="1716"/>
                </a:lnTo>
                <a:lnTo>
                  <a:pt x="1069" y="1716"/>
                </a:lnTo>
                <a:lnTo>
                  <a:pt x="1069" y="1717"/>
                </a:lnTo>
                <a:lnTo>
                  <a:pt x="1070" y="1717"/>
                </a:lnTo>
                <a:lnTo>
                  <a:pt x="1071" y="1717"/>
                </a:lnTo>
                <a:lnTo>
                  <a:pt x="1071" y="1716"/>
                </a:lnTo>
                <a:lnTo>
                  <a:pt x="1071" y="1715"/>
                </a:lnTo>
                <a:lnTo>
                  <a:pt x="1071" y="1714"/>
                </a:lnTo>
                <a:lnTo>
                  <a:pt x="1071" y="1713"/>
                </a:lnTo>
                <a:lnTo>
                  <a:pt x="1073" y="1713"/>
                </a:lnTo>
                <a:lnTo>
                  <a:pt x="1074" y="1713"/>
                </a:lnTo>
                <a:lnTo>
                  <a:pt x="1075" y="1713"/>
                </a:lnTo>
                <a:lnTo>
                  <a:pt x="1076" y="1714"/>
                </a:lnTo>
                <a:lnTo>
                  <a:pt x="1078" y="1714"/>
                </a:lnTo>
                <a:lnTo>
                  <a:pt x="1078" y="1715"/>
                </a:lnTo>
                <a:lnTo>
                  <a:pt x="1076" y="1716"/>
                </a:lnTo>
                <a:lnTo>
                  <a:pt x="1075" y="1717"/>
                </a:lnTo>
                <a:lnTo>
                  <a:pt x="1075" y="1719"/>
                </a:lnTo>
                <a:lnTo>
                  <a:pt x="1076" y="1719"/>
                </a:lnTo>
                <a:lnTo>
                  <a:pt x="1078" y="1719"/>
                </a:lnTo>
                <a:lnTo>
                  <a:pt x="1078" y="1717"/>
                </a:lnTo>
                <a:lnTo>
                  <a:pt x="1079" y="1717"/>
                </a:lnTo>
                <a:lnTo>
                  <a:pt x="1079" y="1719"/>
                </a:lnTo>
                <a:lnTo>
                  <a:pt x="1079" y="1720"/>
                </a:lnTo>
                <a:lnTo>
                  <a:pt x="1079" y="1721"/>
                </a:lnTo>
                <a:lnTo>
                  <a:pt x="1080" y="1721"/>
                </a:lnTo>
                <a:lnTo>
                  <a:pt x="1080" y="1722"/>
                </a:lnTo>
                <a:lnTo>
                  <a:pt x="1079" y="1724"/>
                </a:lnTo>
                <a:lnTo>
                  <a:pt x="1079" y="1725"/>
                </a:lnTo>
                <a:lnTo>
                  <a:pt x="1080" y="1726"/>
                </a:lnTo>
                <a:lnTo>
                  <a:pt x="1081" y="1726"/>
                </a:lnTo>
                <a:lnTo>
                  <a:pt x="1082" y="1726"/>
                </a:lnTo>
                <a:lnTo>
                  <a:pt x="1082" y="1725"/>
                </a:lnTo>
                <a:lnTo>
                  <a:pt x="1084" y="1725"/>
                </a:lnTo>
                <a:lnTo>
                  <a:pt x="1085" y="1725"/>
                </a:lnTo>
                <a:lnTo>
                  <a:pt x="1085" y="1726"/>
                </a:lnTo>
                <a:lnTo>
                  <a:pt x="1086" y="1726"/>
                </a:lnTo>
                <a:lnTo>
                  <a:pt x="1086" y="1725"/>
                </a:lnTo>
                <a:lnTo>
                  <a:pt x="1086" y="1724"/>
                </a:lnTo>
                <a:lnTo>
                  <a:pt x="1087" y="1724"/>
                </a:lnTo>
                <a:lnTo>
                  <a:pt x="1089" y="1722"/>
                </a:lnTo>
                <a:lnTo>
                  <a:pt x="1090" y="1722"/>
                </a:lnTo>
                <a:lnTo>
                  <a:pt x="1092" y="1722"/>
                </a:lnTo>
                <a:lnTo>
                  <a:pt x="1092" y="1724"/>
                </a:lnTo>
                <a:lnTo>
                  <a:pt x="1094" y="1724"/>
                </a:lnTo>
                <a:lnTo>
                  <a:pt x="1095" y="1724"/>
                </a:lnTo>
                <a:lnTo>
                  <a:pt x="1096" y="1724"/>
                </a:lnTo>
                <a:lnTo>
                  <a:pt x="1096" y="1722"/>
                </a:lnTo>
                <a:lnTo>
                  <a:pt x="1097" y="1722"/>
                </a:lnTo>
                <a:lnTo>
                  <a:pt x="1098" y="1722"/>
                </a:lnTo>
                <a:lnTo>
                  <a:pt x="1100" y="1722"/>
                </a:lnTo>
                <a:lnTo>
                  <a:pt x="1101" y="1721"/>
                </a:lnTo>
                <a:lnTo>
                  <a:pt x="1101" y="1720"/>
                </a:lnTo>
                <a:lnTo>
                  <a:pt x="1101" y="1719"/>
                </a:lnTo>
                <a:lnTo>
                  <a:pt x="1100" y="1717"/>
                </a:lnTo>
                <a:lnTo>
                  <a:pt x="1100" y="1716"/>
                </a:lnTo>
                <a:lnTo>
                  <a:pt x="1101" y="1716"/>
                </a:lnTo>
                <a:lnTo>
                  <a:pt x="1101" y="1715"/>
                </a:lnTo>
                <a:lnTo>
                  <a:pt x="1101" y="1714"/>
                </a:lnTo>
                <a:lnTo>
                  <a:pt x="1101" y="1713"/>
                </a:lnTo>
                <a:lnTo>
                  <a:pt x="1102" y="1711"/>
                </a:lnTo>
                <a:lnTo>
                  <a:pt x="1102" y="1710"/>
                </a:lnTo>
                <a:lnTo>
                  <a:pt x="1101" y="1710"/>
                </a:lnTo>
                <a:lnTo>
                  <a:pt x="1100" y="1710"/>
                </a:lnTo>
                <a:lnTo>
                  <a:pt x="1098" y="1710"/>
                </a:lnTo>
                <a:lnTo>
                  <a:pt x="1097" y="1710"/>
                </a:lnTo>
                <a:lnTo>
                  <a:pt x="1097" y="1709"/>
                </a:lnTo>
                <a:lnTo>
                  <a:pt x="1096" y="1709"/>
                </a:lnTo>
                <a:lnTo>
                  <a:pt x="1096" y="1708"/>
                </a:lnTo>
                <a:lnTo>
                  <a:pt x="1095" y="1706"/>
                </a:lnTo>
                <a:lnTo>
                  <a:pt x="1096" y="1705"/>
                </a:lnTo>
                <a:lnTo>
                  <a:pt x="1096" y="1704"/>
                </a:lnTo>
                <a:lnTo>
                  <a:pt x="1097" y="1705"/>
                </a:lnTo>
                <a:lnTo>
                  <a:pt x="1097" y="1704"/>
                </a:lnTo>
                <a:lnTo>
                  <a:pt x="1097" y="1703"/>
                </a:lnTo>
                <a:lnTo>
                  <a:pt x="1097" y="1701"/>
                </a:lnTo>
                <a:lnTo>
                  <a:pt x="1098" y="1701"/>
                </a:lnTo>
                <a:lnTo>
                  <a:pt x="1100" y="1700"/>
                </a:lnTo>
                <a:lnTo>
                  <a:pt x="1101" y="1700"/>
                </a:lnTo>
                <a:lnTo>
                  <a:pt x="1102" y="1700"/>
                </a:lnTo>
                <a:lnTo>
                  <a:pt x="1103" y="1700"/>
                </a:lnTo>
                <a:lnTo>
                  <a:pt x="1105" y="1700"/>
                </a:lnTo>
                <a:lnTo>
                  <a:pt x="1106" y="1700"/>
                </a:lnTo>
                <a:lnTo>
                  <a:pt x="1107" y="1699"/>
                </a:lnTo>
                <a:lnTo>
                  <a:pt x="1108" y="1699"/>
                </a:lnTo>
                <a:lnTo>
                  <a:pt x="1110" y="1699"/>
                </a:lnTo>
                <a:lnTo>
                  <a:pt x="1111" y="1698"/>
                </a:lnTo>
                <a:lnTo>
                  <a:pt x="1110" y="1697"/>
                </a:lnTo>
                <a:lnTo>
                  <a:pt x="1111" y="1695"/>
                </a:lnTo>
                <a:lnTo>
                  <a:pt x="1111" y="1694"/>
                </a:lnTo>
                <a:lnTo>
                  <a:pt x="1112" y="1694"/>
                </a:lnTo>
                <a:lnTo>
                  <a:pt x="1112" y="1692"/>
                </a:lnTo>
                <a:lnTo>
                  <a:pt x="1113" y="1690"/>
                </a:lnTo>
                <a:lnTo>
                  <a:pt x="1113" y="1689"/>
                </a:lnTo>
                <a:lnTo>
                  <a:pt x="1114" y="1689"/>
                </a:lnTo>
                <a:lnTo>
                  <a:pt x="1116" y="1690"/>
                </a:lnTo>
                <a:lnTo>
                  <a:pt x="1117" y="1692"/>
                </a:lnTo>
                <a:lnTo>
                  <a:pt x="1117" y="1693"/>
                </a:lnTo>
                <a:lnTo>
                  <a:pt x="1117" y="1694"/>
                </a:lnTo>
                <a:lnTo>
                  <a:pt x="1118" y="1695"/>
                </a:lnTo>
                <a:lnTo>
                  <a:pt x="1119" y="1695"/>
                </a:lnTo>
                <a:lnTo>
                  <a:pt x="1121" y="1695"/>
                </a:lnTo>
                <a:lnTo>
                  <a:pt x="1122" y="1695"/>
                </a:lnTo>
                <a:lnTo>
                  <a:pt x="1123" y="1697"/>
                </a:lnTo>
                <a:lnTo>
                  <a:pt x="1124" y="1697"/>
                </a:lnTo>
                <a:lnTo>
                  <a:pt x="1126" y="1698"/>
                </a:lnTo>
                <a:lnTo>
                  <a:pt x="1127" y="1698"/>
                </a:lnTo>
                <a:lnTo>
                  <a:pt x="1128" y="1699"/>
                </a:lnTo>
                <a:lnTo>
                  <a:pt x="1129" y="1699"/>
                </a:lnTo>
                <a:lnTo>
                  <a:pt x="1129" y="1700"/>
                </a:lnTo>
                <a:lnTo>
                  <a:pt x="1129" y="1701"/>
                </a:lnTo>
                <a:lnTo>
                  <a:pt x="1130" y="1703"/>
                </a:lnTo>
                <a:lnTo>
                  <a:pt x="1132" y="1703"/>
                </a:lnTo>
                <a:lnTo>
                  <a:pt x="1133" y="1703"/>
                </a:lnTo>
                <a:lnTo>
                  <a:pt x="1133" y="1704"/>
                </a:lnTo>
                <a:lnTo>
                  <a:pt x="1132" y="1704"/>
                </a:lnTo>
                <a:lnTo>
                  <a:pt x="1132" y="1705"/>
                </a:lnTo>
                <a:lnTo>
                  <a:pt x="1133" y="1705"/>
                </a:lnTo>
                <a:lnTo>
                  <a:pt x="1133" y="1706"/>
                </a:lnTo>
                <a:lnTo>
                  <a:pt x="1134" y="1706"/>
                </a:lnTo>
                <a:lnTo>
                  <a:pt x="1134" y="1705"/>
                </a:lnTo>
                <a:lnTo>
                  <a:pt x="1135" y="1704"/>
                </a:lnTo>
                <a:lnTo>
                  <a:pt x="1137" y="1704"/>
                </a:lnTo>
                <a:lnTo>
                  <a:pt x="1138" y="1704"/>
                </a:lnTo>
                <a:lnTo>
                  <a:pt x="1139" y="1704"/>
                </a:lnTo>
                <a:lnTo>
                  <a:pt x="1140" y="1703"/>
                </a:lnTo>
                <a:lnTo>
                  <a:pt x="1142" y="1703"/>
                </a:lnTo>
                <a:lnTo>
                  <a:pt x="1143" y="1704"/>
                </a:lnTo>
                <a:lnTo>
                  <a:pt x="1143" y="1705"/>
                </a:lnTo>
                <a:lnTo>
                  <a:pt x="1142" y="1706"/>
                </a:lnTo>
                <a:lnTo>
                  <a:pt x="1142" y="1708"/>
                </a:lnTo>
                <a:lnTo>
                  <a:pt x="1143" y="1709"/>
                </a:lnTo>
                <a:lnTo>
                  <a:pt x="1143" y="1710"/>
                </a:lnTo>
                <a:lnTo>
                  <a:pt x="1144" y="1710"/>
                </a:lnTo>
                <a:lnTo>
                  <a:pt x="1145" y="1710"/>
                </a:lnTo>
                <a:lnTo>
                  <a:pt x="1146" y="1709"/>
                </a:lnTo>
                <a:lnTo>
                  <a:pt x="1146" y="1710"/>
                </a:lnTo>
                <a:lnTo>
                  <a:pt x="1148" y="1710"/>
                </a:lnTo>
                <a:lnTo>
                  <a:pt x="1149" y="1710"/>
                </a:lnTo>
                <a:lnTo>
                  <a:pt x="1149" y="1711"/>
                </a:lnTo>
                <a:lnTo>
                  <a:pt x="1149" y="1713"/>
                </a:lnTo>
                <a:lnTo>
                  <a:pt x="1148" y="1714"/>
                </a:lnTo>
                <a:lnTo>
                  <a:pt x="1146" y="1715"/>
                </a:lnTo>
                <a:lnTo>
                  <a:pt x="1146" y="1716"/>
                </a:lnTo>
                <a:lnTo>
                  <a:pt x="1145" y="1717"/>
                </a:lnTo>
                <a:lnTo>
                  <a:pt x="1144" y="1717"/>
                </a:lnTo>
                <a:lnTo>
                  <a:pt x="1144" y="1719"/>
                </a:lnTo>
                <a:lnTo>
                  <a:pt x="1145" y="1720"/>
                </a:lnTo>
                <a:lnTo>
                  <a:pt x="1145" y="1721"/>
                </a:lnTo>
                <a:lnTo>
                  <a:pt x="1146" y="1721"/>
                </a:lnTo>
                <a:lnTo>
                  <a:pt x="1146" y="1722"/>
                </a:lnTo>
                <a:lnTo>
                  <a:pt x="1145" y="1722"/>
                </a:lnTo>
                <a:lnTo>
                  <a:pt x="1146" y="1722"/>
                </a:lnTo>
                <a:lnTo>
                  <a:pt x="1148" y="1722"/>
                </a:lnTo>
                <a:lnTo>
                  <a:pt x="1149" y="1724"/>
                </a:lnTo>
                <a:lnTo>
                  <a:pt x="1150" y="1724"/>
                </a:lnTo>
                <a:lnTo>
                  <a:pt x="1151" y="1724"/>
                </a:lnTo>
                <a:lnTo>
                  <a:pt x="1151" y="1725"/>
                </a:lnTo>
                <a:lnTo>
                  <a:pt x="1151" y="1726"/>
                </a:lnTo>
                <a:lnTo>
                  <a:pt x="1153" y="1726"/>
                </a:lnTo>
                <a:lnTo>
                  <a:pt x="1154" y="1726"/>
                </a:lnTo>
                <a:lnTo>
                  <a:pt x="1155" y="1726"/>
                </a:lnTo>
                <a:lnTo>
                  <a:pt x="1156" y="1726"/>
                </a:lnTo>
                <a:lnTo>
                  <a:pt x="1158" y="1726"/>
                </a:lnTo>
                <a:lnTo>
                  <a:pt x="1159" y="1726"/>
                </a:lnTo>
                <a:lnTo>
                  <a:pt x="1160" y="1727"/>
                </a:lnTo>
                <a:lnTo>
                  <a:pt x="1161" y="1727"/>
                </a:lnTo>
                <a:lnTo>
                  <a:pt x="1162" y="1727"/>
                </a:lnTo>
                <a:lnTo>
                  <a:pt x="1164" y="1727"/>
                </a:lnTo>
                <a:lnTo>
                  <a:pt x="1164" y="1726"/>
                </a:lnTo>
                <a:lnTo>
                  <a:pt x="1165" y="1726"/>
                </a:lnTo>
                <a:lnTo>
                  <a:pt x="1166" y="1725"/>
                </a:lnTo>
                <a:lnTo>
                  <a:pt x="1167" y="1725"/>
                </a:lnTo>
                <a:lnTo>
                  <a:pt x="1169" y="1725"/>
                </a:lnTo>
                <a:lnTo>
                  <a:pt x="1170" y="1725"/>
                </a:lnTo>
                <a:lnTo>
                  <a:pt x="1170" y="1726"/>
                </a:lnTo>
                <a:lnTo>
                  <a:pt x="1171" y="1726"/>
                </a:lnTo>
                <a:lnTo>
                  <a:pt x="1171" y="1727"/>
                </a:lnTo>
                <a:lnTo>
                  <a:pt x="1171" y="1729"/>
                </a:lnTo>
                <a:lnTo>
                  <a:pt x="1171" y="1730"/>
                </a:lnTo>
                <a:lnTo>
                  <a:pt x="1171" y="1731"/>
                </a:lnTo>
                <a:lnTo>
                  <a:pt x="1172" y="1732"/>
                </a:lnTo>
                <a:lnTo>
                  <a:pt x="1174" y="1733"/>
                </a:lnTo>
                <a:lnTo>
                  <a:pt x="1174" y="1735"/>
                </a:lnTo>
                <a:lnTo>
                  <a:pt x="1174" y="1736"/>
                </a:lnTo>
                <a:lnTo>
                  <a:pt x="1174" y="1737"/>
                </a:lnTo>
                <a:lnTo>
                  <a:pt x="1174" y="1738"/>
                </a:lnTo>
                <a:lnTo>
                  <a:pt x="1175" y="1738"/>
                </a:lnTo>
                <a:lnTo>
                  <a:pt x="1176" y="1740"/>
                </a:lnTo>
                <a:lnTo>
                  <a:pt x="1178" y="1740"/>
                </a:lnTo>
                <a:lnTo>
                  <a:pt x="1178" y="1741"/>
                </a:lnTo>
                <a:lnTo>
                  <a:pt x="1180" y="1740"/>
                </a:lnTo>
                <a:lnTo>
                  <a:pt x="1181" y="1741"/>
                </a:lnTo>
                <a:lnTo>
                  <a:pt x="1182" y="1741"/>
                </a:lnTo>
                <a:lnTo>
                  <a:pt x="1183" y="1741"/>
                </a:lnTo>
                <a:lnTo>
                  <a:pt x="1185" y="1742"/>
                </a:lnTo>
                <a:lnTo>
                  <a:pt x="1183" y="1743"/>
                </a:lnTo>
                <a:lnTo>
                  <a:pt x="1182" y="1743"/>
                </a:lnTo>
                <a:lnTo>
                  <a:pt x="1182" y="1742"/>
                </a:lnTo>
                <a:lnTo>
                  <a:pt x="1182" y="1743"/>
                </a:lnTo>
                <a:lnTo>
                  <a:pt x="1181" y="1743"/>
                </a:lnTo>
                <a:lnTo>
                  <a:pt x="1181" y="1746"/>
                </a:lnTo>
                <a:lnTo>
                  <a:pt x="1181" y="1748"/>
                </a:lnTo>
                <a:lnTo>
                  <a:pt x="1181" y="1749"/>
                </a:lnTo>
                <a:lnTo>
                  <a:pt x="1181" y="1751"/>
                </a:lnTo>
                <a:lnTo>
                  <a:pt x="1180" y="1751"/>
                </a:lnTo>
                <a:lnTo>
                  <a:pt x="1178" y="1752"/>
                </a:lnTo>
                <a:lnTo>
                  <a:pt x="1178" y="1753"/>
                </a:lnTo>
                <a:lnTo>
                  <a:pt x="1180" y="1753"/>
                </a:lnTo>
                <a:lnTo>
                  <a:pt x="1180" y="1754"/>
                </a:lnTo>
                <a:lnTo>
                  <a:pt x="1182" y="1754"/>
                </a:lnTo>
                <a:lnTo>
                  <a:pt x="1183" y="1754"/>
                </a:lnTo>
                <a:lnTo>
                  <a:pt x="1185" y="1753"/>
                </a:lnTo>
                <a:lnTo>
                  <a:pt x="1186" y="1752"/>
                </a:lnTo>
                <a:lnTo>
                  <a:pt x="1186" y="1751"/>
                </a:lnTo>
                <a:lnTo>
                  <a:pt x="1187" y="1751"/>
                </a:lnTo>
                <a:lnTo>
                  <a:pt x="1188" y="1751"/>
                </a:lnTo>
                <a:lnTo>
                  <a:pt x="1188" y="1752"/>
                </a:lnTo>
                <a:lnTo>
                  <a:pt x="1190" y="1751"/>
                </a:lnTo>
                <a:lnTo>
                  <a:pt x="1191" y="1751"/>
                </a:lnTo>
                <a:lnTo>
                  <a:pt x="1192" y="1749"/>
                </a:lnTo>
                <a:lnTo>
                  <a:pt x="1193" y="1748"/>
                </a:lnTo>
                <a:lnTo>
                  <a:pt x="1194" y="1747"/>
                </a:lnTo>
                <a:lnTo>
                  <a:pt x="1196" y="1747"/>
                </a:lnTo>
                <a:lnTo>
                  <a:pt x="1196" y="1746"/>
                </a:lnTo>
                <a:lnTo>
                  <a:pt x="1194" y="1746"/>
                </a:lnTo>
                <a:lnTo>
                  <a:pt x="1194" y="1745"/>
                </a:lnTo>
                <a:lnTo>
                  <a:pt x="1196" y="1745"/>
                </a:lnTo>
                <a:lnTo>
                  <a:pt x="1197" y="1743"/>
                </a:lnTo>
                <a:lnTo>
                  <a:pt x="1198" y="1742"/>
                </a:lnTo>
                <a:lnTo>
                  <a:pt x="1198" y="1741"/>
                </a:lnTo>
                <a:lnTo>
                  <a:pt x="1198" y="1740"/>
                </a:lnTo>
                <a:lnTo>
                  <a:pt x="1199" y="1740"/>
                </a:lnTo>
                <a:lnTo>
                  <a:pt x="1201" y="1740"/>
                </a:lnTo>
                <a:lnTo>
                  <a:pt x="1201" y="1738"/>
                </a:lnTo>
                <a:lnTo>
                  <a:pt x="1201" y="1737"/>
                </a:lnTo>
                <a:lnTo>
                  <a:pt x="1202" y="1737"/>
                </a:lnTo>
                <a:lnTo>
                  <a:pt x="1202" y="1736"/>
                </a:lnTo>
                <a:lnTo>
                  <a:pt x="1203" y="1736"/>
                </a:lnTo>
                <a:lnTo>
                  <a:pt x="1204" y="1736"/>
                </a:lnTo>
                <a:lnTo>
                  <a:pt x="1206" y="1736"/>
                </a:lnTo>
                <a:lnTo>
                  <a:pt x="1207" y="1735"/>
                </a:lnTo>
                <a:lnTo>
                  <a:pt x="1208" y="1735"/>
                </a:lnTo>
                <a:lnTo>
                  <a:pt x="1209" y="1735"/>
                </a:lnTo>
                <a:lnTo>
                  <a:pt x="1210" y="1735"/>
                </a:lnTo>
                <a:lnTo>
                  <a:pt x="1212" y="1735"/>
                </a:lnTo>
                <a:lnTo>
                  <a:pt x="1213" y="1735"/>
                </a:lnTo>
                <a:lnTo>
                  <a:pt x="1214" y="1733"/>
                </a:lnTo>
                <a:lnTo>
                  <a:pt x="1215" y="1733"/>
                </a:lnTo>
                <a:lnTo>
                  <a:pt x="1217" y="1732"/>
                </a:lnTo>
                <a:lnTo>
                  <a:pt x="1218" y="1732"/>
                </a:lnTo>
                <a:lnTo>
                  <a:pt x="1219" y="1732"/>
                </a:lnTo>
                <a:lnTo>
                  <a:pt x="1220" y="1732"/>
                </a:lnTo>
                <a:lnTo>
                  <a:pt x="1222" y="1732"/>
                </a:lnTo>
                <a:lnTo>
                  <a:pt x="1223" y="1732"/>
                </a:lnTo>
                <a:lnTo>
                  <a:pt x="1224" y="1732"/>
                </a:lnTo>
                <a:lnTo>
                  <a:pt x="1225" y="1732"/>
                </a:lnTo>
                <a:lnTo>
                  <a:pt x="1226" y="1732"/>
                </a:lnTo>
                <a:lnTo>
                  <a:pt x="1226" y="1733"/>
                </a:lnTo>
                <a:lnTo>
                  <a:pt x="1228" y="1733"/>
                </a:lnTo>
                <a:lnTo>
                  <a:pt x="1229" y="1733"/>
                </a:lnTo>
                <a:lnTo>
                  <a:pt x="1230" y="1733"/>
                </a:lnTo>
                <a:lnTo>
                  <a:pt x="1231" y="1733"/>
                </a:lnTo>
                <a:lnTo>
                  <a:pt x="1233" y="1733"/>
                </a:lnTo>
                <a:lnTo>
                  <a:pt x="1234" y="1733"/>
                </a:lnTo>
                <a:lnTo>
                  <a:pt x="1234" y="1732"/>
                </a:lnTo>
                <a:lnTo>
                  <a:pt x="1235" y="1732"/>
                </a:lnTo>
                <a:lnTo>
                  <a:pt x="1236" y="1732"/>
                </a:lnTo>
                <a:lnTo>
                  <a:pt x="1238" y="1732"/>
                </a:lnTo>
                <a:lnTo>
                  <a:pt x="1239" y="1732"/>
                </a:lnTo>
                <a:lnTo>
                  <a:pt x="1240" y="1732"/>
                </a:lnTo>
                <a:lnTo>
                  <a:pt x="1240" y="1731"/>
                </a:lnTo>
                <a:lnTo>
                  <a:pt x="1241" y="1731"/>
                </a:lnTo>
                <a:lnTo>
                  <a:pt x="1242" y="1731"/>
                </a:lnTo>
                <a:lnTo>
                  <a:pt x="1244" y="1731"/>
                </a:lnTo>
                <a:lnTo>
                  <a:pt x="1245" y="1732"/>
                </a:lnTo>
                <a:lnTo>
                  <a:pt x="1246" y="1733"/>
                </a:lnTo>
                <a:lnTo>
                  <a:pt x="1247" y="1733"/>
                </a:lnTo>
                <a:lnTo>
                  <a:pt x="1250" y="1733"/>
                </a:lnTo>
                <a:lnTo>
                  <a:pt x="1250" y="1732"/>
                </a:lnTo>
                <a:lnTo>
                  <a:pt x="1251" y="1732"/>
                </a:lnTo>
                <a:lnTo>
                  <a:pt x="1251" y="1731"/>
                </a:lnTo>
                <a:lnTo>
                  <a:pt x="1252" y="1731"/>
                </a:lnTo>
                <a:lnTo>
                  <a:pt x="1254" y="1730"/>
                </a:lnTo>
                <a:lnTo>
                  <a:pt x="1255" y="1731"/>
                </a:lnTo>
                <a:lnTo>
                  <a:pt x="1256" y="1731"/>
                </a:lnTo>
                <a:lnTo>
                  <a:pt x="1257" y="1731"/>
                </a:lnTo>
                <a:lnTo>
                  <a:pt x="1258" y="1731"/>
                </a:lnTo>
                <a:lnTo>
                  <a:pt x="1261" y="1730"/>
                </a:lnTo>
                <a:lnTo>
                  <a:pt x="1262" y="1730"/>
                </a:lnTo>
                <a:lnTo>
                  <a:pt x="1263" y="1729"/>
                </a:lnTo>
                <a:lnTo>
                  <a:pt x="1265" y="1727"/>
                </a:lnTo>
                <a:lnTo>
                  <a:pt x="1266" y="1727"/>
                </a:lnTo>
                <a:lnTo>
                  <a:pt x="1266" y="1726"/>
                </a:lnTo>
                <a:lnTo>
                  <a:pt x="1265" y="1726"/>
                </a:lnTo>
                <a:lnTo>
                  <a:pt x="1265" y="1725"/>
                </a:lnTo>
                <a:lnTo>
                  <a:pt x="1263" y="1725"/>
                </a:lnTo>
                <a:lnTo>
                  <a:pt x="1262" y="1725"/>
                </a:lnTo>
                <a:lnTo>
                  <a:pt x="1261" y="1725"/>
                </a:lnTo>
                <a:lnTo>
                  <a:pt x="1261" y="1726"/>
                </a:lnTo>
                <a:lnTo>
                  <a:pt x="1260" y="1726"/>
                </a:lnTo>
                <a:lnTo>
                  <a:pt x="1260" y="1725"/>
                </a:lnTo>
                <a:lnTo>
                  <a:pt x="1258" y="1725"/>
                </a:lnTo>
                <a:lnTo>
                  <a:pt x="1258" y="1724"/>
                </a:lnTo>
                <a:lnTo>
                  <a:pt x="1260" y="1722"/>
                </a:lnTo>
                <a:lnTo>
                  <a:pt x="1258" y="1722"/>
                </a:lnTo>
                <a:lnTo>
                  <a:pt x="1258" y="1721"/>
                </a:lnTo>
                <a:lnTo>
                  <a:pt x="1260" y="1720"/>
                </a:lnTo>
                <a:lnTo>
                  <a:pt x="1260" y="1719"/>
                </a:lnTo>
                <a:lnTo>
                  <a:pt x="1261" y="1719"/>
                </a:lnTo>
                <a:lnTo>
                  <a:pt x="1261" y="1717"/>
                </a:lnTo>
                <a:lnTo>
                  <a:pt x="1262" y="1717"/>
                </a:lnTo>
                <a:lnTo>
                  <a:pt x="1262" y="1716"/>
                </a:lnTo>
                <a:lnTo>
                  <a:pt x="1262" y="1715"/>
                </a:lnTo>
                <a:lnTo>
                  <a:pt x="1262" y="1714"/>
                </a:lnTo>
                <a:lnTo>
                  <a:pt x="1263" y="1714"/>
                </a:lnTo>
                <a:lnTo>
                  <a:pt x="1265" y="1714"/>
                </a:lnTo>
                <a:lnTo>
                  <a:pt x="1265" y="1713"/>
                </a:lnTo>
                <a:lnTo>
                  <a:pt x="1265" y="1711"/>
                </a:lnTo>
                <a:lnTo>
                  <a:pt x="1265" y="1710"/>
                </a:lnTo>
                <a:lnTo>
                  <a:pt x="1266" y="1710"/>
                </a:lnTo>
                <a:lnTo>
                  <a:pt x="1266" y="1709"/>
                </a:lnTo>
                <a:lnTo>
                  <a:pt x="1267" y="1709"/>
                </a:lnTo>
                <a:lnTo>
                  <a:pt x="1267" y="1708"/>
                </a:lnTo>
                <a:lnTo>
                  <a:pt x="1267" y="1706"/>
                </a:lnTo>
                <a:lnTo>
                  <a:pt x="1268" y="1706"/>
                </a:lnTo>
                <a:lnTo>
                  <a:pt x="1270" y="1706"/>
                </a:lnTo>
                <a:lnTo>
                  <a:pt x="1270" y="1705"/>
                </a:lnTo>
                <a:lnTo>
                  <a:pt x="1268" y="1705"/>
                </a:lnTo>
                <a:lnTo>
                  <a:pt x="1268" y="1704"/>
                </a:lnTo>
                <a:lnTo>
                  <a:pt x="1267" y="1704"/>
                </a:lnTo>
                <a:lnTo>
                  <a:pt x="1267" y="1703"/>
                </a:lnTo>
                <a:lnTo>
                  <a:pt x="1267" y="1701"/>
                </a:lnTo>
                <a:lnTo>
                  <a:pt x="1268" y="1701"/>
                </a:lnTo>
                <a:lnTo>
                  <a:pt x="1267" y="1700"/>
                </a:lnTo>
                <a:lnTo>
                  <a:pt x="1267" y="1699"/>
                </a:lnTo>
                <a:lnTo>
                  <a:pt x="1267" y="1698"/>
                </a:lnTo>
                <a:lnTo>
                  <a:pt x="1267" y="1697"/>
                </a:lnTo>
                <a:lnTo>
                  <a:pt x="1268" y="1697"/>
                </a:lnTo>
                <a:lnTo>
                  <a:pt x="1270" y="1697"/>
                </a:lnTo>
                <a:lnTo>
                  <a:pt x="1271" y="1698"/>
                </a:lnTo>
                <a:lnTo>
                  <a:pt x="1271" y="1697"/>
                </a:lnTo>
                <a:lnTo>
                  <a:pt x="1273" y="1695"/>
                </a:lnTo>
                <a:lnTo>
                  <a:pt x="1273" y="1694"/>
                </a:lnTo>
                <a:lnTo>
                  <a:pt x="1274" y="1693"/>
                </a:lnTo>
                <a:lnTo>
                  <a:pt x="1274" y="1692"/>
                </a:lnTo>
                <a:lnTo>
                  <a:pt x="1274" y="1690"/>
                </a:lnTo>
                <a:lnTo>
                  <a:pt x="1273" y="1690"/>
                </a:lnTo>
                <a:lnTo>
                  <a:pt x="1273" y="1689"/>
                </a:lnTo>
                <a:lnTo>
                  <a:pt x="1272" y="1689"/>
                </a:lnTo>
                <a:lnTo>
                  <a:pt x="1272" y="1688"/>
                </a:lnTo>
                <a:lnTo>
                  <a:pt x="1271" y="1688"/>
                </a:lnTo>
                <a:lnTo>
                  <a:pt x="1270" y="1688"/>
                </a:lnTo>
                <a:lnTo>
                  <a:pt x="1268" y="1688"/>
                </a:lnTo>
                <a:lnTo>
                  <a:pt x="1267" y="1688"/>
                </a:lnTo>
                <a:lnTo>
                  <a:pt x="1266" y="1688"/>
                </a:lnTo>
                <a:lnTo>
                  <a:pt x="1266" y="1687"/>
                </a:lnTo>
                <a:lnTo>
                  <a:pt x="1266" y="1685"/>
                </a:lnTo>
                <a:lnTo>
                  <a:pt x="1266" y="1684"/>
                </a:lnTo>
                <a:lnTo>
                  <a:pt x="1265" y="1683"/>
                </a:lnTo>
                <a:lnTo>
                  <a:pt x="1265" y="1682"/>
                </a:lnTo>
                <a:lnTo>
                  <a:pt x="1265" y="1681"/>
                </a:lnTo>
                <a:lnTo>
                  <a:pt x="1265" y="1679"/>
                </a:lnTo>
                <a:lnTo>
                  <a:pt x="1266" y="1679"/>
                </a:lnTo>
                <a:lnTo>
                  <a:pt x="1265" y="1679"/>
                </a:lnTo>
                <a:lnTo>
                  <a:pt x="1265" y="1678"/>
                </a:lnTo>
                <a:lnTo>
                  <a:pt x="1265" y="1677"/>
                </a:lnTo>
                <a:lnTo>
                  <a:pt x="1266" y="1677"/>
                </a:lnTo>
                <a:lnTo>
                  <a:pt x="1267" y="1677"/>
                </a:lnTo>
                <a:lnTo>
                  <a:pt x="1268" y="1677"/>
                </a:lnTo>
                <a:lnTo>
                  <a:pt x="1270" y="1677"/>
                </a:lnTo>
                <a:lnTo>
                  <a:pt x="1270" y="1676"/>
                </a:lnTo>
                <a:lnTo>
                  <a:pt x="1271" y="1676"/>
                </a:lnTo>
                <a:lnTo>
                  <a:pt x="1272" y="1676"/>
                </a:lnTo>
                <a:lnTo>
                  <a:pt x="1272" y="1674"/>
                </a:lnTo>
                <a:lnTo>
                  <a:pt x="1273" y="1674"/>
                </a:lnTo>
                <a:lnTo>
                  <a:pt x="1273" y="1673"/>
                </a:lnTo>
                <a:lnTo>
                  <a:pt x="1274" y="1673"/>
                </a:lnTo>
                <a:lnTo>
                  <a:pt x="1274" y="1672"/>
                </a:lnTo>
                <a:lnTo>
                  <a:pt x="1276" y="1672"/>
                </a:lnTo>
                <a:lnTo>
                  <a:pt x="1276" y="1671"/>
                </a:lnTo>
                <a:lnTo>
                  <a:pt x="1277" y="1671"/>
                </a:lnTo>
                <a:lnTo>
                  <a:pt x="1278" y="1671"/>
                </a:lnTo>
                <a:lnTo>
                  <a:pt x="1278" y="1669"/>
                </a:lnTo>
                <a:lnTo>
                  <a:pt x="1277" y="1669"/>
                </a:lnTo>
                <a:lnTo>
                  <a:pt x="1277" y="1668"/>
                </a:lnTo>
                <a:lnTo>
                  <a:pt x="1277" y="1667"/>
                </a:lnTo>
                <a:lnTo>
                  <a:pt x="1277" y="1666"/>
                </a:lnTo>
                <a:lnTo>
                  <a:pt x="1278" y="1666"/>
                </a:lnTo>
                <a:lnTo>
                  <a:pt x="1278" y="1664"/>
                </a:lnTo>
                <a:lnTo>
                  <a:pt x="1277" y="1664"/>
                </a:lnTo>
                <a:lnTo>
                  <a:pt x="1277" y="1663"/>
                </a:lnTo>
                <a:lnTo>
                  <a:pt x="1276" y="1663"/>
                </a:lnTo>
                <a:lnTo>
                  <a:pt x="1277" y="1663"/>
                </a:lnTo>
                <a:lnTo>
                  <a:pt x="1277" y="1662"/>
                </a:lnTo>
                <a:lnTo>
                  <a:pt x="1278" y="1662"/>
                </a:lnTo>
                <a:lnTo>
                  <a:pt x="1278" y="1661"/>
                </a:lnTo>
                <a:lnTo>
                  <a:pt x="1278" y="1660"/>
                </a:lnTo>
                <a:lnTo>
                  <a:pt x="1278" y="1658"/>
                </a:lnTo>
                <a:lnTo>
                  <a:pt x="1279" y="1657"/>
                </a:lnTo>
                <a:lnTo>
                  <a:pt x="1279" y="1656"/>
                </a:lnTo>
                <a:lnTo>
                  <a:pt x="1281" y="1656"/>
                </a:lnTo>
                <a:lnTo>
                  <a:pt x="1282" y="1656"/>
                </a:lnTo>
                <a:lnTo>
                  <a:pt x="1282" y="1655"/>
                </a:lnTo>
                <a:lnTo>
                  <a:pt x="1282" y="1653"/>
                </a:lnTo>
                <a:lnTo>
                  <a:pt x="1283" y="1652"/>
                </a:lnTo>
                <a:lnTo>
                  <a:pt x="1284" y="1652"/>
                </a:lnTo>
                <a:lnTo>
                  <a:pt x="1284" y="1653"/>
                </a:lnTo>
                <a:lnTo>
                  <a:pt x="1286" y="1652"/>
                </a:lnTo>
                <a:lnTo>
                  <a:pt x="1286" y="1651"/>
                </a:lnTo>
                <a:lnTo>
                  <a:pt x="1284" y="1651"/>
                </a:lnTo>
                <a:lnTo>
                  <a:pt x="1284" y="1650"/>
                </a:lnTo>
                <a:lnTo>
                  <a:pt x="1286" y="1650"/>
                </a:lnTo>
                <a:lnTo>
                  <a:pt x="1287" y="1650"/>
                </a:lnTo>
                <a:lnTo>
                  <a:pt x="1287" y="1651"/>
                </a:lnTo>
                <a:lnTo>
                  <a:pt x="1288" y="1651"/>
                </a:lnTo>
                <a:lnTo>
                  <a:pt x="1288" y="1652"/>
                </a:lnTo>
                <a:lnTo>
                  <a:pt x="1289" y="1652"/>
                </a:lnTo>
                <a:lnTo>
                  <a:pt x="1290" y="1651"/>
                </a:lnTo>
                <a:lnTo>
                  <a:pt x="1290" y="1650"/>
                </a:lnTo>
                <a:lnTo>
                  <a:pt x="1292" y="1650"/>
                </a:lnTo>
                <a:lnTo>
                  <a:pt x="1292" y="1651"/>
                </a:lnTo>
                <a:lnTo>
                  <a:pt x="1293" y="1651"/>
                </a:lnTo>
                <a:lnTo>
                  <a:pt x="1293" y="1652"/>
                </a:lnTo>
                <a:lnTo>
                  <a:pt x="1293" y="1651"/>
                </a:lnTo>
                <a:lnTo>
                  <a:pt x="1294" y="1651"/>
                </a:lnTo>
                <a:lnTo>
                  <a:pt x="1294" y="1650"/>
                </a:lnTo>
                <a:lnTo>
                  <a:pt x="1293" y="1650"/>
                </a:lnTo>
                <a:lnTo>
                  <a:pt x="1294" y="1650"/>
                </a:lnTo>
                <a:lnTo>
                  <a:pt x="1295" y="1650"/>
                </a:lnTo>
                <a:lnTo>
                  <a:pt x="1297" y="1650"/>
                </a:lnTo>
                <a:lnTo>
                  <a:pt x="1298" y="1650"/>
                </a:lnTo>
                <a:lnTo>
                  <a:pt x="1299" y="1650"/>
                </a:lnTo>
                <a:lnTo>
                  <a:pt x="1300" y="1650"/>
                </a:lnTo>
                <a:lnTo>
                  <a:pt x="1302" y="1650"/>
                </a:lnTo>
                <a:lnTo>
                  <a:pt x="1303" y="1650"/>
                </a:lnTo>
                <a:lnTo>
                  <a:pt x="1303" y="1648"/>
                </a:lnTo>
                <a:lnTo>
                  <a:pt x="1303" y="1647"/>
                </a:lnTo>
                <a:lnTo>
                  <a:pt x="1304" y="1647"/>
                </a:lnTo>
                <a:lnTo>
                  <a:pt x="1304" y="1646"/>
                </a:lnTo>
                <a:lnTo>
                  <a:pt x="1305" y="1646"/>
                </a:lnTo>
                <a:lnTo>
                  <a:pt x="1306" y="1646"/>
                </a:lnTo>
                <a:lnTo>
                  <a:pt x="1306" y="1645"/>
                </a:lnTo>
                <a:lnTo>
                  <a:pt x="1306" y="1644"/>
                </a:lnTo>
                <a:lnTo>
                  <a:pt x="1305" y="1644"/>
                </a:lnTo>
                <a:lnTo>
                  <a:pt x="1306" y="1644"/>
                </a:lnTo>
                <a:lnTo>
                  <a:pt x="1306" y="1642"/>
                </a:lnTo>
                <a:lnTo>
                  <a:pt x="1308" y="1642"/>
                </a:lnTo>
                <a:lnTo>
                  <a:pt x="1308" y="1641"/>
                </a:lnTo>
                <a:lnTo>
                  <a:pt x="1306" y="1641"/>
                </a:lnTo>
                <a:lnTo>
                  <a:pt x="1306" y="1640"/>
                </a:lnTo>
                <a:lnTo>
                  <a:pt x="1305" y="1640"/>
                </a:lnTo>
                <a:lnTo>
                  <a:pt x="1305" y="1639"/>
                </a:lnTo>
                <a:lnTo>
                  <a:pt x="1305" y="1637"/>
                </a:lnTo>
                <a:lnTo>
                  <a:pt x="1306" y="1637"/>
                </a:lnTo>
                <a:lnTo>
                  <a:pt x="1308" y="1637"/>
                </a:lnTo>
                <a:lnTo>
                  <a:pt x="1309" y="1637"/>
                </a:lnTo>
                <a:lnTo>
                  <a:pt x="1309" y="1636"/>
                </a:lnTo>
                <a:lnTo>
                  <a:pt x="1308" y="1636"/>
                </a:lnTo>
                <a:lnTo>
                  <a:pt x="1308" y="1635"/>
                </a:lnTo>
                <a:lnTo>
                  <a:pt x="1308" y="1634"/>
                </a:lnTo>
                <a:lnTo>
                  <a:pt x="1309" y="1634"/>
                </a:lnTo>
                <a:lnTo>
                  <a:pt x="1310" y="1634"/>
                </a:lnTo>
                <a:lnTo>
                  <a:pt x="1310" y="1632"/>
                </a:lnTo>
                <a:lnTo>
                  <a:pt x="1311" y="1632"/>
                </a:lnTo>
                <a:lnTo>
                  <a:pt x="1310" y="1632"/>
                </a:lnTo>
                <a:lnTo>
                  <a:pt x="1310" y="1631"/>
                </a:lnTo>
                <a:lnTo>
                  <a:pt x="1309" y="1631"/>
                </a:lnTo>
                <a:lnTo>
                  <a:pt x="1309" y="1630"/>
                </a:lnTo>
                <a:lnTo>
                  <a:pt x="1309" y="1629"/>
                </a:lnTo>
                <a:lnTo>
                  <a:pt x="1310" y="1629"/>
                </a:lnTo>
                <a:lnTo>
                  <a:pt x="1311" y="1629"/>
                </a:lnTo>
                <a:lnTo>
                  <a:pt x="1313" y="1629"/>
                </a:lnTo>
                <a:lnTo>
                  <a:pt x="1313" y="1628"/>
                </a:lnTo>
                <a:lnTo>
                  <a:pt x="1314" y="1628"/>
                </a:lnTo>
                <a:lnTo>
                  <a:pt x="1315" y="1628"/>
                </a:lnTo>
                <a:lnTo>
                  <a:pt x="1316" y="1626"/>
                </a:lnTo>
                <a:lnTo>
                  <a:pt x="1316" y="1625"/>
                </a:lnTo>
                <a:lnTo>
                  <a:pt x="1318" y="1625"/>
                </a:lnTo>
                <a:lnTo>
                  <a:pt x="1325" y="1616"/>
                </a:lnTo>
                <a:lnTo>
                  <a:pt x="1353" y="1592"/>
                </a:lnTo>
                <a:lnTo>
                  <a:pt x="1361" y="1584"/>
                </a:lnTo>
                <a:lnTo>
                  <a:pt x="1365" y="1581"/>
                </a:lnTo>
                <a:lnTo>
                  <a:pt x="1487" y="1538"/>
                </a:lnTo>
                <a:lnTo>
                  <a:pt x="1506" y="1530"/>
                </a:lnTo>
                <a:lnTo>
                  <a:pt x="1557" y="1512"/>
                </a:lnTo>
                <a:lnTo>
                  <a:pt x="1559" y="1509"/>
                </a:lnTo>
                <a:lnTo>
                  <a:pt x="1571" y="1427"/>
                </a:lnTo>
                <a:lnTo>
                  <a:pt x="1576" y="1399"/>
                </a:lnTo>
                <a:lnTo>
                  <a:pt x="1587" y="1332"/>
                </a:lnTo>
                <a:lnTo>
                  <a:pt x="1588" y="1323"/>
                </a:lnTo>
                <a:lnTo>
                  <a:pt x="1608" y="1202"/>
                </a:lnTo>
                <a:lnTo>
                  <a:pt x="1626" y="1088"/>
                </a:lnTo>
                <a:lnTo>
                  <a:pt x="1644" y="976"/>
                </a:lnTo>
                <a:lnTo>
                  <a:pt x="1662" y="863"/>
                </a:lnTo>
                <a:lnTo>
                  <a:pt x="1664" y="847"/>
                </a:lnTo>
                <a:lnTo>
                  <a:pt x="1680" y="808"/>
                </a:lnTo>
                <a:lnTo>
                  <a:pt x="1705" y="751"/>
                </a:lnTo>
                <a:lnTo>
                  <a:pt x="1752" y="640"/>
                </a:lnTo>
                <a:lnTo>
                  <a:pt x="1799" y="528"/>
                </a:lnTo>
                <a:lnTo>
                  <a:pt x="1845" y="416"/>
                </a:lnTo>
                <a:lnTo>
                  <a:pt x="1891" y="305"/>
                </a:lnTo>
                <a:lnTo>
                  <a:pt x="1892" y="304"/>
                </a:lnTo>
                <a:lnTo>
                  <a:pt x="1900" y="297"/>
                </a:lnTo>
                <a:lnTo>
                  <a:pt x="1998" y="195"/>
                </a:lnTo>
                <a:lnTo>
                  <a:pt x="2004" y="188"/>
                </a:lnTo>
                <a:lnTo>
                  <a:pt x="2104" y="85"/>
                </a:lnTo>
                <a:lnTo>
                  <a:pt x="2160" y="26"/>
                </a:lnTo>
                <a:lnTo>
                  <a:pt x="2185" y="0"/>
                </a:lnTo>
                <a:lnTo>
                  <a:pt x="2223" y="89"/>
                </a:lnTo>
                <a:lnTo>
                  <a:pt x="2243" y="137"/>
                </a:lnTo>
                <a:lnTo>
                  <a:pt x="2271" y="203"/>
                </a:lnTo>
                <a:lnTo>
                  <a:pt x="2303" y="278"/>
                </a:lnTo>
                <a:lnTo>
                  <a:pt x="2319" y="318"/>
                </a:lnTo>
                <a:lnTo>
                  <a:pt x="2320" y="319"/>
                </a:lnTo>
                <a:lnTo>
                  <a:pt x="2505" y="415"/>
                </a:lnTo>
                <a:lnTo>
                  <a:pt x="2498" y="411"/>
                </a:lnTo>
                <a:lnTo>
                  <a:pt x="2525" y="426"/>
                </a:lnTo>
                <a:lnTo>
                  <a:pt x="2526" y="426"/>
                </a:lnTo>
                <a:lnTo>
                  <a:pt x="2527" y="427"/>
                </a:lnTo>
                <a:lnTo>
                  <a:pt x="2528" y="427"/>
                </a:lnTo>
                <a:lnTo>
                  <a:pt x="2528" y="428"/>
                </a:lnTo>
                <a:lnTo>
                  <a:pt x="2528" y="430"/>
                </a:lnTo>
                <a:lnTo>
                  <a:pt x="2530" y="430"/>
                </a:lnTo>
                <a:lnTo>
                  <a:pt x="2530" y="431"/>
                </a:lnTo>
                <a:lnTo>
                  <a:pt x="2530" y="435"/>
                </a:lnTo>
                <a:lnTo>
                  <a:pt x="2531" y="436"/>
                </a:lnTo>
                <a:lnTo>
                  <a:pt x="2532" y="438"/>
                </a:lnTo>
                <a:lnTo>
                  <a:pt x="2532" y="440"/>
                </a:lnTo>
                <a:lnTo>
                  <a:pt x="2532" y="441"/>
                </a:lnTo>
                <a:lnTo>
                  <a:pt x="2532" y="442"/>
                </a:lnTo>
                <a:lnTo>
                  <a:pt x="2532" y="443"/>
                </a:lnTo>
                <a:lnTo>
                  <a:pt x="2532" y="444"/>
                </a:lnTo>
                <a:lnTo>
                  <a:pt x="2532" y="446"/>
                </a:lnTo>
                <a:lnTo>
                  <a:pt x="2531" y="447"/>
                </a:lnTo>
                <a:lnTo>
                  <a:pt x="2531" y="448"/>
                </a:lnTo>
                <a:lnTo>
                  <a:pt x="2532" y="448"/>
                </a:lnTo>
                <a:lnTo>
                  <a:pt x="2532" y="449"/>
                </a:lnTo>
                <a:lnTo>
                  <a:pt x="2536" y="451"/>
                </a:lnTo>
                <a:lnTo>
                  <a:pt x="2537" y="451"/>
                </a:lnTo>
                <a:lnTo>
                  <a:pt x="2538" y="451"/>
                </a:lnTo>
                <a:lnTo>
                  <a:pt x="2539" y="451"/>
                </a:lnTo>
                <a:lnTo>
                  <a:pt x="2539" y="452"/>
                </a:lnTo>
                <a:lnTo>
                  <a:pt x="2541" y="452"/>
                </a:lnTo>
                <a:lnTo>
                  <a:pt x="2541" y="453"/>
                </a:lnTo>
                <a:lnTo>
                  <a:pt x="2542" y="453"/>
                </a:lnTo>
                <a:lnTo>
                  <a:pt x="2542" y="454"/>
                </a:lnTo>
                <a:lnTo>
                  <a:pt x="2542" y="456"/>
                </a:lnTo>
                <a:lnTo>
                  <a:pt x="2542" y="457"/>
                </a:lnTo>
                <a:lnTo>
                  <a:pt x="2542" y="458"/>
                </a:lnTo>
                <a:lnTo>
                  <a:pt x="2543" y="458"/>
                </a:lnTo>
                <a:lnTo>
                  <a:pt x="2548" y="460"/>
                </a:lnTo>
                <a:lnTo>
                  <a:pt x="2550" y="460"/>
                </a:lnTo>
                <a:lnTo>
                  <a:pt x="2552" y="460"/>
                </a:lnTo>
                <a:lnTo>
                  <a:pt x="2558" y="462"/>
                </a:lnTo>
                <a:lnTo>
                  <a:pt x="2559" y="462"/>
                </a:lnTo>
                <a:lnTo>
                  <a:pt x="2560" y="462"/>
                </a:lnTo>
                <a:lnTo>
                  <a:pt x="2563" y="462"/>
                </a:lnTo>
                <a:lnTo>
                  <a:pt x="2564" y="462"/>
                </a:lnTo>
                <a:lnTo>
                  <a:pt x="2563" y="462"/>
                </a:lnTo>
                <a:lnTo>
                  <a:pt x="2564" y="462"/>
                </a:lnTo>
                <a:lnTo>
                  <a:pt x="2565" y="460"/>
                </a:lnTo>
                <a:lnTo>
                  <a:pt x="2568" y="459"/>
                </a:lnTo>
                <a:lnTo>
                  <a:pt x="2568" y="458"/>
                </a:lnTo>
                <a:lnTo>
                  <a:pt x="2571" y="457"/>
                </a:lnTo>
                <a:lnTo>
                  <a:pt x="2573" y="457"/>
                </a:lnTo>
                <a:lnTo>
                  <a:pt x="2574" y="457"/>
                </a:lnTo>
                <a:lnTo>
                  <a:pt x="2577" y="457"/>
                </a:lnTo>
                <a:lnTo>
                  <a:pt x="2579" y="458"/>
                </a:lnTo>
                <a:lnTo>
                  <a:pt x="2580" y="458"/>
                </a:lnTo>
                <a:lnTo>
                  <a:pt x="2582" y="458"/>
                </a:lnTo>
                <a:lnTo>
                  <a:pt x="2582" y="457"/>
                </a:lnTo>
                <a:lnTo>
                  <a:pt x="2585" y="453"/>
                </a:lnTo>
                <a:lnTo>
                  <a:pt x="2586" y="452"/>
                </a:lnTo>
                <a:lnTo>
                  <a:pt x="2587" y="452"/>
                </a:lnTo>
                <a:lnTo>
                  <a:pt x="2589" y="452"/>
                </a:lnTo>
                <a:lnTo>
                  <a:pt x="2590" y="452"/>
                </a:lnTo>
                <a:lnTo>
                  <a:pt x="2591" y="452"/>
                </a:lnTo>
                <a:lnTo>
                  <a:pt x="2593" y="452"/>
                </a:lnTo>
                <a:lnTo>
                  <a:pt x="2595" y="452"/>
                </a:lnTo>
                <a:lnTo>
                  <a:pt x="2596" y="452"/>
                </a:lnTo>
                <a:lnTo>
                  <a:pt x="2598" y="453"/>
                </a:lnTo>
                <a:lnTo>
                  <a:pt x="2600" y="453"/>
                </a:lnTo>
                <a:lnTo>
                  <a:pt x="2600" y="452"/>
                </a:lnTo>
                <a:lnTo>
                  <a:pt x="2601" y="451"/>
                </a:lnTo>
                <a:lnTo>
                  <a:pt x="2601" y="449"/>
                </a:lnTo>
                <a:lnTo>
                  <a:pt x="2602" y="447"/>
                </a:lnTo>
                <a:lnTo>
                  <a:pt x="2606" y="449"/>
                </a:lnTo>
                <a:lnTo>
                  <a:pt x="2607" y="451"/>
                </a:lnTo>
                <a:lnTo>
                  <a:pt x="2608" y="453"/>
                </a:lnTo>
                <a:lnTo>
                  <a:pt x="2608" y="454"/>
                </a:lnTo>
                <a:lnTo>
                  <a:pt x="2609" y="454"/>
                </a:lnTo>
                <a:lnTo>
                  <a:pt x="2609" y="456"/>
                </a:lnTo>
                <a:lnTo>
                  <a:pt x="2611" y="456"/>
                </a:lnTo>
                <a:lnTo>
                  <a:pt x="2613" y="457"/>
                </a:lnTo>
                <a:lnTo>
                  <a:pt x="2617" y="460"/>
                </a:lnTo>
                <a:lnTo>
                  <a:pt x="2618" y="459"/>
                </a:lnTo>
                <a:lnTo>
                  <a:pt x="2619" y="459"/>
                </a:lnTo>
                <a:lnTo>
                  <a:pt x="2621" y="458"/>
                </a:lnTo>
                <a:lnTo>
                  <a:pt x="2622" y="458"/>
                </a:lnTo>
                <a:lnTo>
                  <a:pt x="2622" y="459"/>
                </a:lnTo>
                <a:lnTo>
                  <a:pt x="2624" y="459"/>
                </a:lnTo>
                <a:lnTo>
                  <a:pt x="2625" y="459"/>
                </a:lnTo>
                <a:lnTo>
                  <a:pt x="2627" y="459"/>
                </a:lnTo>
                <a:lnTo>
                  <a:pt x="2629" y="458"/>
                </a:lnTo>
                <a:lnTo>
                  <a:pt x="2634" y="463"/>
                </a:lnTo>
                <a:lnTo>
                  <a:pt x="2645" y="465"/>
                </a:lnTo>
                <a:lnTo>
                  <a:pt x="2648" y="469"/>
                </a:lnTo>
                <a:lnTo>
                  <a:pt x="2648" y="470"/>
                </a:lnTo>
                <a:lnTo>
                  <a:pt x="2649" y="470"/>
                </a:lnTo>
                <a:lnTo>
                  <a:pt x="2650" y="470"/>
                </a:lnTo>
                <a:lnTo>
                  <a:pt x="2650" y="472"/>
                </a:lnTo>
                <a:lnTo>
                  <a:pt x="2651" y="472"/>
                </a:lnTo>
                <a:lnTo>
                  <a:pt x="2651" y="473"/>
                </a:lnTo>
                <a:lnTo>
                  <a:pt x="2653" y="473"/>
                </a:lnTo>
                <a:lnTo>
                  <a:pt x="2653" y="474"/>
                </a:lnTo>
                <a:lnTo>
                  <a:pt x="2654" y="475"/>
                </a:lnTo>
                <a:lnTo>
                  <a:pt x="2654" y="476"/>
                </a:lnTo>
                <a:lnTo>
                  <a:pt x="2655" y="478"/>
                </a:lnTo>
                <a:lnTo>
                  <a:pt x="2655" y="479"/>
                </a:lnTo>
                <a:lnTo>
                  <a:pt x="2656" y="479"/>
                </a:lnTo>
                <a:lnTo>
                  <a:pt x="2656" y="480"/>
                </a:lnTo>
                <a:lnTo>
                  <a:pt x="2657" y="481"/>
                </a:lnTo>
                <a:lnTo>
                  <a:pt x="2657" y="483"/>
                </a:lnTo>
                <a:lnTo>
                  <a:pt x="2659" y="483"/>
                </a:lnTo>
                <a:lnTo>
                  <a:pt x="2659" y="484"/>
                </a:lnTo>
                <a:lnTo>
                  <a:pt x="2659" y="483"/>
                </a:lnTo>
                <a:lnTo>
                  <a:pt x="2659" y="484"/>
                </a:lnTo>
                <a:lnTo>
                  <a:pt x="2659" y="485"/>
                </a:lnTo>
                <a:lnTo>
                  <a:pt x="2660" y="486"/>
                </a:lnTo>
                <a:lnTo>
                  <a:pt x="2661" y="488"/>
                </a:lnTo>
                <a:lnTo>
                  <a:pt x="2661" y="489"/>
                </a:lnTo>
                <a:lnTo>
                  <a:pt x="2662" y="490"/>
                </a:lnTo>
                <a:lnTo>
                  <a:pt x="2662" y="491"/>
                </a:lnTo>
                <a:lnTo>
                  <a:pt x="2662" y="492"/>
                </a:lnTo>
                <a:lnTo>
                  <a:pt x="2664" y="494"/>
                </a:lnTo>
                <a:lnTo>
                  <a:pt x="2664" y="495"/>
                </a:lnTo>
                <a:lnTo>
                  <a:pt x="2664" y="496"/>
                </a:lnTo>
                <a:lnTo>
                  <a:pt x="2664" y="497"/>
                </a:lnTo>
                <a:lnTo>
                  <a:pt x="2665" y="500"/>
                </a:lnTo>
                <a:lnTo>
                  <a:pt x="2664" y="502"/>
                </a:lnTo>
                <a:lnTo>
                  <a:pt x="2664" y="504"/>
                </a:lnTo>
                <a:lnTo>
                  <a:pt x="2664" y="505"/>
                </a:lnTo>
                <a:lnTo>
                  <a:pt x="2664" y="506"/>
                </a:lnTo>
                <a:lnTo>
                  <a:pt x="2662" y="507"/>
                </a:lnTo>
                <a:lnTo>
                  <a:pt x="2662" y="508"/>
                </a:lnTo>
                <a:lnTo>
                  <a:pt x="2662" y="510"/>
                </a:lnTo>
                <a:lnTo>
                  <a:pt x="2664" y="510"/>
                </a:lnTo>
                <a:lnTo>
                  <a:pt x="2665" y="511"/>
                </a:lnTo>
                <a:lnTo>
                  <a:pt x="2665" y="512"/>
                </a:lnTo>
                <a:lnTo>
                  <a:pt x="2666" y="512"/>
                </a:lnTo>
                <a:lnTo>
                  <a:pt x="2666" y="513"/>
                </a:lnTo>
                <a:lnTo>
                  <a:pt x="2667" y="513"/>
                </a:lnTo>
                <a:lnTo>
                  <a:pt x="2667" y="515"/>
                </a:lnTo>
                <a:lnTo>
                  <a:pt x="2667" y="516"/>
                </a:lnTo>
                <a:lnTo>
                  <a:pt x="2669" y="517"/>
                </a:lnTo>
                <a:lnTo>
                  <a:pt x="2669" y="518"/>
                </a:lnTo>
                <a:lnTo>
                  <a:pt x="2670" y="523"/>
                </a:lnTo>
                <a:lnTo>
                  <a:pt x="2670" y="524"/>
                </a:lnTo>
                <a:lnTo>
                  <a:pt x="2671" y="526"/>
                </a:lnTo>
                <a:lnTo>
                  <a:pt x="2671" y="527"/>
                </a:lnTo>
                <a:lnTo>
                  <a:pt x="2671" y="528"/>
                </a:lnTo>
                <a:lnTo>
                  <a:pt x="2671" y="529"/>
                </a:lnTo>
                <a:lnTo>
                  <a:pt x="2671" y="531"/>
                </a:lnTo>
                <a:lnTo>
                  <a:pt x="2672" y="531"/>
                </a:lnTo>
                <a:lnTo>
                  <a:pt x="2672" y="532"/>
                </a:lnTo>
                <a:lnTo>
                  <a:pt x="2672" y="533"/>
                </a:lnTo>
                <a:lnTo>
                  <a:pt x="2672" y="534"/>
                </a:lnTo>
                <a:lnTo>
                  <a:pt x="2673" y="536"/>
                </a:lnTo>
                <a:lnTo>
                  <a:pt x="2673" y="538"/>
                </a:lnTo>
                <a:lnTo>
                  <a:pt x="2672" y="538"/>
                </a:lnTo>
                <a:lnTo>
                  <a:pt x="2675" y="540"/>
                </a:lnTo>
                <a:lnTo>
                  <a:pt x="2676" y="543"/>
                </a:lnTo>
                <a:lnTo>
                  <a:pt x="2677" y="544"/>
                </a:lnTo>
                <a:lnTo>
                  <a:pt x="2677" y="545"/>
                </a:lnTo>
                <a:lnTo>
                  <a:pt x="2678" y="547"/>
                </a:lnTo>
                <a:lnTo>
                  <a:pt x="2680" y="547"/>
                </a:lnTo>
                <a:lnTo>
                  <a:pt x="2683" y="558"/>
                </a:lnTo>
                <a:lnTo>
                  <a:pt x="2685" y="559"/>
                </a:lnTo>
                <a:lnTo>
                  <a:pt x="2685" y="561"/>
                </a:lnTo>
                <a:lnTo>
                  <a:pt x="2686" y="563"/>
                </a:lnTo>
                <a:lnTo>
                  <a:pt x="2686" y="564"/>
                </a:lnTo>
                <a:lnTo>
                  <a:pt x="2686" y="565"/>
                </a:lnTo>
                <a:lnTo>
                  <a:pt x="2686" y="566"/>
                </a:lnTo>
                <a:lnTo>
                  <a:pt x="2686" y="568"/>
                </a:lnTo>
                <a:lnTo>
                  <a:pt x="2685" y="569"/>
                </a:lnTo>
                <a:lnTo>
                  <a:pt x="2686" y="568"/>
                </a:lnTo>
                <a:lnTo>
                  <a:pt x="2685" y="569"/>
                </a:lnTo>
                <a:lnTo>
                  <a:pt x="2686" y="571"/>
                </a:lnTo>
                <a:lnTo>
                  <a:pt x="2686" y="574"/>
                </a:lnTo>
                <a:lnTo>
                  <a:pt x="2687" y="576"/>
                </a:lnTo>
                <a:lnTo>
                  <a:pt x="2687" y="577"/>
                </a:lnTo>
                <a:lnTo>
                  <a:pt x="2687" y="579"/>
                </a:lnTo>
                <a:lnTo>
                  <a:pt x="2688" y="579"/>
                </a:lnTo>
                <a:lnTo>
                  <a:pt x="2688" y="580"/>
                </a:lnTo>
                <a:lnTo>
                  <a:pt x="2688" y="581"/>
                </a:lnTo>
                <a:lnTo>
                  <a:pt x="2689" y="581"/>
                </a:lnTo>
                <a:lnTo>
                  <a:pt x="2691" y="584"/>
                </a:lnTo>
                <a:lnTo>
                  <a:pt x="2691" y="585"/>
                </a:lnTo>
                <a:lnTo>
                  <a:pt x="2692" y="585"/>
                </a:lnTo>
                <a:lnTo>
                  <a:pt x="2692" y="586"/>
                </a:lnTo>
                <a:lnTo>
                  <a:pt x="2693" y="597"/>
                </a:lnTo>
                <a:lnTo>
                  <a:pt x="2693" y="600"/>
                </a:lnTo>
                <a:lnTo>
                  <a:pt x="2693" y="602"/>
                </a:lnTo>
                <a:lnTo>
                  <a:pt x="2693" y="603"/>
                </a:lnTo>
                <a:lnTo>
                  <a:pt x="2693" y="608"/>
                </a:lnTo>
                <a:lnTo>
                  <a:pt x="2693" y="611"/>
                </a:lnTo>
                <a:lnTo>
                  <a:pt x="2693" y="612"/>
                </a:lnTo>
                <a:lnTo>
                  <a:pt x="2694" y="613"/>
                </a:lnTo>
                <a:lnTo>
                  <a:pt x="2694" y="614"/>
                </a:lnTo>
                <a:lnTo>
                  <a:pt x="2696" y="614"/>
                </a:lnTo>
                <a:lnTo>
                  <a:pt x="2696" y="616"/>
                </a:lnTo>
                <a:lnTo>
                  <a:pt x="2697" y="617"/>
                </a:lnTo>
                <a:lnTo>
                  <a:pt x="2697" y="618"/>
                </a:lnTo>
                <a:lnTo>
                  <a:pt x="2697" y="619"/>
                </a:lnTo>
                <a:lnTo>
                  <a:pt x="2697" y="621"/>
                </a:lnTo>
                <a:lnTo>
                  <a:pt x="2697" y="622"/>
                </a:lnTo>
                <a:lnTo>
                  <a:pt x="2697" y="623"/>
                </a:lnTo>
                <a:lnTo>
                  <a:pt x="2696" y="623"/>
                </a:lnTo>
                <a:lnTo>
                  <a:pt x="2697" y="623"/>
                </a:lnTo>
                <a:lnTo>
                  <a:pt x="2696" y="623"/>
                </a:lnTo>
                <a:lnTo>
                  <a:pt x="2696" y="624"/>
                </a:lnTo>
                <a:lnTo>
                  <a:pt x="2696" y="627"/>
                </a:lnTo>
                <a:lnTo>
                  <a:pt x="2696" y="629"/>
                </a:lnTo>
                <a:lnTo>
                  <a:pt x="2696" y="632"/>
                </a:lnTo>
                <a:lnTo>
                  <a:pt x="2693" y="638"/>
                </a:lnTo>
                <a:lnTo>
                  <a:pt x="2691" y="643"/>
                </a:lnTo>
                <a:lnTo>
                  <a:pt x="2689" y="651"/>
                </a:lnTo>
                <a:lnTo>
                  <a:pt x="2692" y="661"/>
                </a:lnTo>
                <a:lnTo>
                  <a:pt x="2701" y="669"/>
                </a:lnTo>
                <a:lnTo>
                  <a:pt x="2703" y="671"/>
                </a:lnTo>
                <a:lnTo>
                  <a:pt x="2704" y="675"/>
                </a:lnTo>
                <a:lnTo>
                  <a:pt x="2705" y="676"/>
                </a:lnTo>
                <a:lnTo>
                  <a:pt x="2707" y="678"/>
                </a:lnTo>
                <a:lnTo>
                  <a:pt x="2707" y="680"/>
                </a:lnTo>
                <a:lnTo>
                  <a:pt x="2707" y="681"/>
                </a:lnTo>
                <a:lnTo>
                  <a:pt x="2708" y="683"/>
                </a:lnTo>
                <a:lnTo>
                  <a:pt x="2708" y="686"/>
                </a:lnTo>
                <a:lnTo>
                  <a:pt x="2708" y="688"/>
                </a:lnTo>
                <a:lnTo>
                  <a:pt x="2708" y="689"/>
                </a:lnTo>
                <a:lnTo>
                  <a:pt x="2709" y="691"/>
                </a:lnTo>
                <a:lnTo>
                  <a:pt x="2710" y="692"/>
                </a:lnTo>
                <a:lnTo>
                  <a:pt x="2710" y="694"/>
                </a:lnTo>
                <a:lnTo>
                  <a:pt x="2712" y="696"/>
                </a:lnTo>
                <a:lnTo>
                  <a:pt x="2713" y="697"/>
                </a:lnTo>
                <a:lnTo>
                  <a:pt x="2714" y="698"/>
                </a:lnTo>
                <a:lnTo>
                  <a:pt x="2715" y="698"/>
                </a:lnTo>
                <a:lnTo>
                  <a:pt x="2717" y="699"/>
                </a:lnTo>
                <a:lnTo>
                  <a:pt x="2717" y="701"/>
                </a:lnTo>
                <a:lnTo>
                  <a:pt x="2718" y="702"/>
                </a:lnTo>
                <a:lnTo>
                  <a:pt x="2718" y="703"/>
                </a:lnTo>
                <a:lnTo>
                  <a:pt x="2718" y="704"/>
                </a:lnTo>
                <a:lnTo>
                  <a:pt x="2719" y="705"/>
                </a:lnTo>
                <a:lnTo>
                  <a:pt x="2720" y="707"/>
                </a:lnTo>
                <a:lnTo>
                  <a:pt x="2720" y="709"/>
                </a:lnTo>
                <a:lnTo>
                  <a:pt x="2721" y="709"/>
                </a:lnTo>
                <a:lnTo>
                  <a:pt x="2723" y="709"/>
                </a:lnTo>
                <a:lnTo>
                  <a:pt x="2724" y="709"/>
                </a:lnTo>
                <a:lnTo>
                  <a:pt x="2724" y="710"/>
                </a:lnTo>
                <a:lnTo>
                  <a:pt x="2725" y="710"/>
                </a:lnTo>
                <a:lnTo>
                  <a:pt x="2726" y="712"/>
                </a:lnTo>
                <a:lnTo>
                  <a:pt x="2728" y="714"/>
                </a:lnTo>
                <a:lnTo>
                  <a:pt x="2729" y="717"/>
                </a:lnTo>
                <a:lnTo>
                  <a:pt x="2729" y="718"/>
                </a:lnTo>
                <a:lnTo>
                  <a:pt x="2729" y="719"/>
                </a:lnTo>
                <a:lnTo>
                  <a:pt x="2730" y="721"/>
                </a:lnTo>
                <a:lnTo>
                  <a:pt x="2730" y="723"/>
                </a:lnTo>
                <a:lnTo>
                  <a:pt x="2731" y="726"/>
                </a:lnTo>
                <a:lnTo>
                  <a:pt x="2733" y="728"/>
                </a:lnTo>
                <a:lnTo>
                  <a:pt x="2734" y="729"/>
                </a:lnTo>
                <a:lnTo>
                  <a:pt x="2733" y="730"/>
                </a:lnTo>
                <a:lnTo>
                  <a:pt x="2733" y="731"/>
                </a:lnTo>
                <a:lnTo>
                  <a:pt x="2731" y="733"/>
                </a:lnTo>
                <a:lnTo>
                  <a:pt x="2730" y="734"/>
                </a:lnTo>
                <a:lnTo>
                  <a:pt x="2731" y="735"/>
                </a:lnTo>
                <a:lnTo>
                  <a:pt x="2731" y="736"/>
                </a:lnTo>
                <a:lnTo>
                  <a:pt x="2733" y="736"/>
                </a:lnTo>
                <a:lnTo>
                  <a:pt x="2740" y="742"/>
                </a:lnTo>
                <a:lnTo>
                  <a:pt x="2741" y="744"/>
                </a:lnTo>
                <a:lnTo>
                  <a:pt x="2740" y="744"/>
                </a:lnTo>
                <a:lnTo>
                  <a:pt x="2735" y="747"/>
                </a:lnTo>
                <a:lnTo>
                  <a:pt x="2733" y="749"/>
                </a:lnTo>
                <a:lnTo>
                  <a:pt x="2731" y="749"/>
                </a:lnTo>
                <a:lnTo>
                  <a:pt x="2729" y="749"/>
                </a:lnTo>
                <a:lnTo>
                  <a:pt x="2726" y="750"/>
                </a:lnTo>
                <a:lnTo>
                  <a:pt x="2725" y="750"/>
                </a:lnTo>
                <a:lnTo>
                  <a:pt x="2724" y="750"/>
                </a:lnTo>
                <a:lnTo>
                  <a:pt x="2723" y="750"/>
                </a:lnTo>
                <a:lnTo>
                  <a:pt x="2721" y="750"/>
                </a:lnTo>
                <a:lnTo>
                  <a:pt x="2719" y="751"/>
                </a:lnTo>
                <a:lnTo>
                  <a:pt x="2718" y="751"/>
                </a:lnTo>
                <a:lnTo>
                  <a:pt x="2715" y="751"/>
                </a:lnTo>
                <a:lnTo>
                  <a:pt x="2713" y="751"/>
                </a:lnTo>
                <a:lnTo>
                  <a:pt x="2712" y="751"/>
                </a:lnTo>
                <a:lnTo>
                  <a:pt x="2710" y="751"/>
                </a:lnTo>
                <a:lnTo>
                  <a:pt x="2708" y="751"/>
                </a:lnTo>
                <a:lnTo>
                  <a:pt x="2707" y="750"/>
                </a:lnTo>
                <a:lnTo>
                  <a:pt x="2705" y="750"/>
                </a:lnTo>
                <a:lnTo>
                  <a:pt x="2703" y="750"/>
                </a:lnTo>
                <a:lnTo>
                  <a:pt x="2702" y="751"/>
                </a:lnTo>
                <a:lnTo>
                  <a:pt x="2703" y="751"/>
                </a:lnTo>
                <a:lnTo>
                  <a:pt x="2702" y="751"/>
                </a:lnTo>
                <a:lnTo>
                  <a:pt x="2703" y="753"/>
                </a:lnTo>
                <a:lnTo>
                  <a:pt x="2703" y="755"/>
                </a:lnTo>
                <a:lnTo>
                  <a:pt x="2703" y="757"/>
                </a:lnTo>
                <a:lnTo>
                  <a:pt x="2703" y="758"/>
                </a:lnTo>
                <a:lnTo>
                  <a:pt x="2703" y="760"/>
                </a:lnTo>
                <a:lnTo>
                  <a:pt x="2703" y="762"/>
                </a:lnTo>
                <a:lnTo>
                  <a:pt x="2702" y="763"/>
                </a:lnTo>
                <a:lnTo>
                  <a:pt x="2699" y="766"/>
                </a:lnTo>
                <a:lnTo>
                  <a:pt x="2698" y="767"/>
                </a:lnTo>
                <a:lnTo>
                  <a:pt x="2698" y="768"/>
                </a:lnTo>
                <a:lnTo>
                  <a:pt x="2698" y="769"/>
                </a:lnTo>
                <a:lnTo>
                  <a:pt x="2697" y="771"/>
                </a:lnTo>
                <a:lnTo>
                  <a:pt x="2697" y="772"/>
                </a:lnTo>
                <a:lnTo>
                  <a:pt x="2696" y="772"/>
                </a:lnTo>
                <a:lnTo>
                  <a:pt x="2694" y="773"/>
                </a:lnTo>
                <a:lnTo>
                  <a:pt x="2694" y="778"/>
                </a:lnTo>
                <a:lnTo>
                  <a:pt x="2696" y="781"/>
                </a:lnTo>
                <a:lnTo>
                  <a:pt x="2696" y="782"/>
                </a:lnTo>
                <a:lnTo>
                  <a:pt x="2696" y="783"/>
                </a:lnTo>
                <a:lnTo>
                  <a:pt x="2696" y="784"/>
                </a:lnTo>
                <a:lnTo>
                  <a:pt x="2696" y="785"/>
                </a:lnTo>
                <a:lnTo>
                  <a:pt x="2696" y="787"/>
                </a:lnTo>
                <a:lnTo>
                  <a:pt x="2696" y="788"/>
                </a:lnTo>
                <a:lnTo>
                  <a:pt x="2697" y="789"/>
                </a:lnTo>
                <a:lnTo>
                  <a:pt x="2697" y="790"/>
                </a:lnTo>
                <a:lnTo>
                  <a:pt x="2697" y="792"/>
                </a:lnTo>
                <a:lnTo>
                  <a:pt x="2697" y="794"/>
                </a:lnTo>
                <a:lnTo>
                  <a:pt x="2697" y="795"/>
                </a:lnTo>
                <a:lnTo>
                  <a:pt x="2697" y="797"/>
                </a:lnTo>
                <a:lnTo>
                  <a:pt x="2698" y="797"/>
                </a:lnTo>
                <a:lnTo>
                  <a:pt x="2698" y="798"/>
                </a:lnTo>
                <a:lnTo>
                  <a:pt x="2698" y="799"/>
                </a:lnTo>
                <a:lnTo>
                  <a:pt x="2701" y="801"/>
                </a:lnTo>
                <a:lnTo>
                  <a:pt x="2698" y="813"/>
                </a:lnTo>
                <a:lnTo>
                  <a:pt x="2714" y="830"/>
                </a:lnTo>
                <a:lnTo>
                  <a:pt x="2714" y="838"/>
                </a:lnTo>
                <a:lnTo>
                  <a:pt x="2715" y="845"/>
                </a:lnTo>
                <a:lnTo>
                  <a:pt x="2718" y="864"/>
                </a:lnTo>
                <a:lnTo>
                  <a:pt x="2729" y="886"/>
                </a:lnTo>
                <a:lnTo>
                  <a:pt x="2730" y="886"/>
                </a:lnTo>
                <a:lnTo>
                  <a:pt x="2725" y="894"/>
                </a:lnTo>
                <a:lnTo>
                  <a:pt x="2724" y="898"/>
                </a:lnTo>
                <a:lnTo>
                  <a:pt x="2724" y="899"/>
                </a:lnTo>
                <a:lnTo>
                  <a:pt x="2726" y="905"/>
                </a:lnTo>
                <a:lnTo>
                  <a:pt x="2726" y="906"/>
                </a:lnTo>
                <a:lnTo>
                  <a:pt x="2728" y="907"/>
                </a:lnTo>
                <a:lnTo>
                  <a:pt x="2728" y="909"/>
                </a:lnTo>
                <a:lnTo>
                  <a:pt x="2728" y="910"/>
                </a:lnTo>
                <a:lnTo>
                  <a:pt x="2728" y="911"/>
                </a:lnTo>
                <a:lnTo>
                  <a:pt x="2729" y="911"/>
                </a:lnTo>
                <a:lnTo>
                  <a:pt x="2729" y="912"/>
                </a:lnTo>
                <a:lnTo>
                  <a:pt x="2729" y="914"/>
                </a:lnTo>
                <a:lnTo>
                  <a:pt x="2730" y="915"/>
                </a:lnTo>
                <a:lnTo>
                  <a:pt x="2730" y="916"/>
                </a:lnTo>
                <a:lnTo>
                  <a:pt x="2731" y="920"/>
                </a:lnTo>
                <a:lnTo>
                  <a:pt x="2731" y="921"/>
                </a:lnTo>
                <a:lnTo>
                  <a:pt x="2731" y="922"/>
                </a:lnTo>
                <a:lnTo>
                  <a:pt x="2731" y="923"/>
                </a:lnTo>
                <a:lnTo>
                  <a:pt x="2731" y="926"/>
                </a:lnTo>
                <a:lnTo>
                  <a:pt x="2730" y="927"/>
                </a:lnTo>
                <a:lnTo>
                  <a:pt x="2729" y="928"/>
                </a:lnTo>
                <a:lnTo>
                  <a:pt x="2728" y="931"/>
                </a:lnTo>
                <a:lnTo>
                  <a:pt x="2728" y="932"/>
                </a:lnTo>
                <a:lnTo>
                  <a:pt x="2728" y="933"/>
                </a:lnTo>
                <a:lnTo>
                  <a:pt x="2726" y="934"/>
                </a:lnTo>
                <a:lnTo>
                  <a:pt x="2725" y="934"/>
                </a:lnTo>
                <a:lnTo>
                  <a:pt x="2724" y="936"/>
                </a:lnTo>
                <a:lnTo>
                  <a:pt x="2723" y="938"/>
                </a:lnTo>
                <a:lnTo>
                  <a:pt x="2721" y="939"/>
                </a:lnTo>
                <a:lnTo>
                  <a:pt x="2720" y="941"/>
                </a:lnTo>
                <a:lnTo>
                  <a:pt x="2720" y="942"/>
                </a:lnTo>
                <a:lnTo>
                  <a:pt x="2720" y="943"/>
                </a:lnTo>
                <a:lnTo>
                  <a:pt x="2720" y="944"/>
                </a:lnTo>
                <a:lnTo>
                  <a:pt x="2719" y="946"/>
                </a:lnTo>
                <a:lnTo>
                  <a:pt x="2718" y="948"/>
                </a:lnTo>
                <a:lnTo>
                  <a:pt x="2718" y="950"/>
                </a:lnTo>
                <a:lnTo>
                  <a:pt x="2717" y="952"/>
                </a:lnTo>
                <a:lnTo>
                  <a:pt x="2717" y="953"/>
                </a:lnTo>
                <a:lnTo>
                  <a:pt x="2717" y="955"/>
                </a:lnTo>
                <a:lnTo>
                  <a:pt x="2715" y="955"/>
                </a:lnTo>
                <a:lnTo>
                  <a:pt x="2715" y="957"/>
                </a:lnTo>
                <a:lnTo>
                  <a:pt x="2715" y="960"/>
                </a:lnTo>
                <a:lnTo>
                  <a:pt x="2717" y="962"/>
                </a:lnTo>
                <a:lnTo>
                  <a:pt x="2717" y="963"/>
                </a:lnTo>
                <a:lnTo>
                  <a:pt x="2717" y="965"/>
                </a:lnTo>
                <a:lnTo>
                  <a:pt x="2717" y="968"/>
                </a:lnTo>
                <a:lnTo>
                  <a:pt x="2717" y="969"/>
                </a:lnTo>
                <a:lnTo>
                  <a:pt x="2718" y="975"/>
                </a:lnTo>
                <a:lnTo>
                  <a:pt x="2718" y="979"/>
                </a:lnTo>
                <a:lnTo>
                  <a:pt x="2719" y="981"/>
                </a:lnTo>
                <a:lnTo>
                  <a:pt x="2718" y="982"/>
                </a:lnTo>
                <a:lnTo>
                  <a:pt x="2718" y="985"/>
                </a:lnTo>
                <a:lnTo>
                  <a:pt x="2717" y="987"/>
                </a:lnTo>
                <a:lnTo>
                  <a:pt x="2717" y="989"/>
                </a:lnTo>
                <a:lnTo>
                  <a:pt x="2715" y="990"/>
                </a:lnTo>
                <a:lnTo>
                  <a:pt x="2715" y="991"/>
                </a:lnTo>
                <a:lnTo>
                  <a:pt x="2715" y="992"/>
                </a:lnTo>
                <a:lnTo>
                  <a:pt x="2715" y="995"/>
                </a:lnTo>
                <a:lnTo>
                  <a:pt x="2715" y="997"/>
                </a:lnTo>
                <a:lnTo>
                  <a:pt x="2715" y="998"/>
                </a:lnTo>
                <a:lnTo>
                  <a:pt x="2714" y="998"/>
                </a:lnTo>
                <a:lnTo>
                  <a:pt x="2714" y="1000"/>
                </a:lnTo>
                <a:lnTo>
                  <a:pt x="2713" y="1000"/>
                </a:lnTo>
                <a:lnTo>
                  <a:pt x="2713" y="1002"/>
                </a:lnTo>
                <a:lnTo>
                  <a:pt x="2713" y="1005"/>
                </a:lnTo>
                <a:lnTo>
                  <a:pt x="2712" y="1007"/>
                </a:lnTo>
                <a:lnTo>
                  <a:pt x="2710" y="1011"/>
                </a:lnTo>
                <a:lnTo>
                  <a:pt x="2709" y="1011"/>
                </a:lnTo>
                <a:lnTo>
                  <a:pt x="2707" y="1011"/>
                </a:lnTo>
                <a:lnTo>
                  <a:pt x="2697" y="1011"/>
                </a:lnTo>
                <a:lnTo>
                  <a:pt x="2694" y="1011"/>
                </a:lnTo>
                <a:lnTo>
                  <a:pt x="2692" y="1012"/>
                </a:lnTo>
                <a:lnTo>
                  <a:pt x="2691" y="1012"/>
                </a:lnTo>
                <a:lnTo>
                  <a:pt x="2688" y="1012"/>
                </a:lnTo>
                <a:lnTo>
                  <a:pt x="2687" y="1013"/>
                </a:lnTo>
                <a:lnTo>
                  <a:pt x="2683" y="1014"/>
                </a:lnTo>
                <a:lnTo>
                  <a:pt x="2680" y="1014"/>
                </a:lnTo>
                <a:lnTo>
                  <a:pt x="2677" y="1016"/>
                </a:lnTo>
                <a:lnTo>
                  <a:pt x="2675" y="1018"/>
                </a:lnTo>
                <a:lnTo>
                  <a:pt x="2673" y="1018"/>
                </a:lnTo>
                <a:lnTo>
                  <a:pt x="2672" y="1018"/>
                </a:lnTo>
                <a:lnTo>
                  <a:pt x="2671" y="1018"/>
                </a:lnTo>
                <a:lnTo>
                  <a:pt x="2671" y="1019"/>
                </a:lnTo>
                <a:lnTo>
                  <a:pt x="2670" y="1019"/>
                </a:lnTo>
                <a:lnTo>
                  <a:pt x="2670" y="1021"/>
                </a:lnTo>
                <a:lnTo>
                  <a:pt x="2661" y="1028"/>
                </a:lnTo>
                <a:lnTo>
                  <a:pt x="2656" y="1033"/>
                </a:lnTo>
                <a:lnTo>
                  <a:pt x="2651" y="1037"/>
                </a:lnTo>
                <a:lnTo>
                  <a:pt x="2640" y="1048"/>
                </a:lnTo>
                <a:lnTo>
                  <a:pt x="2635" y="1053"/>
                </a:lnTo>
                <a:lnTo>
                  <a:pt x="2608" y="1075"/>
                </a:lnTo>
                <a:lnTo>
                  <a:pt x="2609" y="1085"/>
                </a:lnTo>
                <a:lnTo>
                  <a:pt x="2616" y="1110"/>
                </a:lnTo>
                <a:lnTo>
                  <a:pt x="2613" y="1122"/>
                </a:lnTo>
                <a:lnTo>
                  <a:pt x="2611" y="1131"/>
                </a:lnTo>
                <a:lnTo>
                  <a:pt x="2606" y="1160"/>
                </a:lnTo>
                <a:lnTo>
                  <a:pt x="2614" y="1178"/>
                </a:lnTo>
                <a:lnTo>
                  <a:pt x="2618" y="1195"/>
                </a:lnTo>
                <a:lnTo>
                  <a:pt x="2616" y="1207"/>
                </a:lnTo>
                <a:lnTo>
                  <a:pt x="2607" y="1225"/>
                </a:lnTo>
                <a:lnTo>
                  <a:pt x="2605" y="1230"/>
                </a:lnTo>
                <a:lnTo>
                  <a:pt x="2606" y="1235"/>
                </a:lnTo>
                <a:lnTo>
                  <a:pt x="2609" y="1266"/>
                </a:lnTo>
                <a:lnTo>
                  <a:pt x="2617" y="1272"/>
                </a:lnTo>
                <a:lnTo>
                  <a:pt x="2623" y="1289"/>
                </a:lnTo>
                <a:lnTo>
                  <a:pt x="2624" y="1303"/>
                </a:lnTo>
                <a:lnTo>
                  <a:pt x="2624" y="1310"/>
                </a:lnTo>
                <a:lnTo>
                  <a:pt x="2623" y="1315"/>
                </a:lnTo>
                <a:lnTo>
                  <a:pt x="2621" y="1315"/>
                </a:lnTo>
                <a:lnTo>
                  <a:pt x="2609" y="1317"/>
                </a:lnTo>
                <a:lnTo>
                  <a:pt x="2605" y="1311"/>
                </a:lnTo>
                <a:lnTo>
                  <a:pt x="2600" y="1305"/>
                </a:lnTo>
                <a:lnTo>
                  <a:pt x="2598" y="1289"/>
                </a:lnTo>
                <a:lnTo>
                  <a:pt x="2591" y="1289"/>
                </a:lnTo>
                <a:lnTo>
                  <a:pt x="2590" y="1289"/>
                </a:lnTo>
                <a:lnTo>
                  <a:pt x="2587" y="1289"/>
                </a:lnTo>
                <a:lnTo>
                  <a:pt x="2581" y="1287"/>
                </a:lnTo>
                <a:lnTo>
                  <a:pt x="2571" y="1287"/>
                </a:lnTo>
                <a:lnTo>
                  <a:pt x="2570" y="1287"/>
                </a:lnTo>
                <a:lnTo>
                  <a:pt x="2559" y="1284"/>
                </a:lnTo>
                <a:lnTo>
                  <a:pt x="2558" y="1284"/>
                </a:lnTo>
                <a:lnTo>
                  <a:pt x="2557" y="1284"/>
                </a:lnTo>
                <a:lnTo>
                  <a:pt x="2555" y="1284"/>
                </a:lnTo>
                <a:lnTo>
                  <a:pt x="2554" y="1284"/>
                </a:lnTo>
                <a:lnTo>
                  <a:pt x="2553" y="1284"/>
                </a:lnTo>
                <a:lnTo>
                  <a:pt x="2552" y="1285"/>
                </a:lnTo>
                <a:lnTo>
                  <a:pt x="2549" y="1285"/>
                </a:lnTo>
                <a:lnTo>
                  <a:pt x="2548" y="1285"/>
                </a:lnTo>
                <a:lnTo>
                  <a:pt x="2548" y="1284"/>
                </a:lnTo>
                <a:lnTo>
                  <a:pt x="2547" y="1284"/>
                </a:lnTo>
                <a:lnTo>
                  <a:pt x="2547" y="1283"/>
                </a:lnTo>
                <a:lnTo>
                  <a:pt x="2547" y="1282"/>
                </a:lnTo>
                <a:lnTo>
                  <a:pt x="2547" y="1280"/>
                </a:lnTo>
                <a:lnTo>
                  <a:pt x="2547" y="1279"/>
                </a:lnTo>
                <a:lnTo>
                  <a:pt x="2546" y="1279"/>
                </a:lnTo>
                <a:lnTo>
                  <a:pt x="2544" y="1278"/>
                </a:lnTo>
                <a:lnTo>
                  <a:pt x="2543" y="1278"/>
                </a:lnTo>
                <a:lnTo>
                  <a:pt x="2542" y="1278"/>
                </a:lnTo>
                <a:lnTo>
                  <a:pt x="2541" y="1279"/>
                </a:lnTo>
                <a:lnTo>
                  <a:pt x="2539" y="1279"/>
                </a:lnTo>
                <a:lnTo>
                  <a:pt x="2537" y="1280"/>
                </a:lnTo>
                <a:lnTo>
                  <a:pt x="2536" y="1282"/>
                </a:lnTo>
                <a:lnTo>
                  <a:pt x="2536" y="1283"/>
                </a:lnTo>
                <a:lnTo>
                  <a:pt x="2534" y="1284"/>
                </a:lnTo>
                <a:lnTo>
                  <a:pt x="2533" y="1285"/>
                </a:lnTo>
                <a:lnTo>
                  <a:pt x="2532" y="1287"/>
                </a:lnTo>
                <a:lnTo>
                  <a:pt x="2531" y="1287"/>
                </a:lnTo>
                <a:lnTo>
                  <a:pt x="2530" y="1288"/>
                </a:lnTo>
                <a:lnTo>
                  <a:pt x="2528" y="1288"/>
                </a:lnTo>
                <a:lnTo>
                  <a:pt x="2526" y="1288"/>
                </a:lnTo>
                <a:lnTo>
                  <a:pt x="2525" y="1288"/>
                </a:lnTo>
                <a:lnTo>
                  <a:pt x="2525" y="1289"/>
                </a:lnTo>
                <a:lnTo>
                  <a:pt x="2525" y="1290"/>
                </a:lnTo>
                <a:lnTo>
                  <a:pt x="2525" y="1291"/>
                </a:lnTo>
                <a:lnTo>
                  <a:pt x="2525" y="1293"/>
                </a:lnTo>
                <a:lnTo>
                  <a:pt x="2525" y="1294"/>
                </a:lnTo>
                <a:lnTo>
                  <a:pt x="2525" y="1295"/>
                </a:lnTo>
                <a:lnTo>
                  <a:pt x="2523" y="1296"/>
                </a:lnTo>
                <a:lnTo>
                  <a:pt x="2522" y="1298"/>
                </a:lnTo>
                <a:lnTo>
                  <a:pt x="2521" y="1299"/>
                </a:lnTo>
                <a:lnTo>
                  <a:pt x="2520" y="1299"/>
                </a:lnTo>
                <a:lnTo>
                  <a:pt x="2518" y="1298"/>
                </a:lnTo>
                <a:lnTo>
                  <a:pt x="2517" y="1299"/>
                </a:lnTo>
                <a:lnTo>
                  <a:pt x="2516" y="1300"/>
                </a:lnTo>
                <a:lnTo>
                  <a:pt x="2516" y="1301"/>
                </a:lnTo>
                <a:lnTo>
                  <a:pt x="2516" y="1303"/>
                </a:lnTo>
                <a:lnTo>
                  <a:pt x="2516" y="1304"/>
                </a:lnTo>
                <a:lnTo>
                  <a:pt x="2515" y="1304"/>
                </a:lnTo>
                <a:lnTo>
                  <a:pt x="2515" y="1305"/>
                </a:lnTo>
                <a:lnTo>
                  <a:pt x="2515" y="1306"/>
                </a:lnTo>
                <a:lnTo>
                  <a:pt x="2515" y="1307"/>
                </a:lnTo>
                <a:lnTo>
                  <a:pt x="2515" y="1309"/>
                </a:lnTo>
                <a:lnTo>
                  <a:pt x="2514" y="1309"/>
                </a:lnTo>
                <a:lnTo>
                  <a:pt x="2514" y="1310"/>
                </a:lnTo>
                <a:lnTo>
                  <a:pt x="2512" y="1310"/>
                </a:lnTo>
                <a:lnTo>
                  <a:pt x="2512" y="1311"/>
                </a:lnTo>
                <a:lnTo>
                  <a:pt x="2511" y="1312"/>
                </a:lnTo>
                <a:lnTo>
                  <a:pt x="2511" y="1314"/>
                </a:lnTo>
                <a:lnTo>
                  <a:pt x="2510" y="1315"/>
                </a:lnTo>
                <a:lnTo>
                  <a:pt x="2509" y="1316"/>
                </a:lnTo>
                <a:lnTo>
                  <a:pt x="2507" y="1319"/>
                </a:lnTo>
                <a:lnTo>
                  <a:pt x="2507" y="1320"/>
                </a:lnTo>
                <a:lnTo>
                  <a:pt x="2506" y="1319"/>
                </a:lnTo>
                <a:lnTo>
                  <a:pt x="2502" y="1319"/>
                </a:lnTo>
                <a:lnTo>
                  <a:pt x="2501" y="1319"/>
                </a:lnTo>
                <a:lnTo>
                  <a:pt x="2501" y="1320"/>
                </a:lnTo>
                <a:lnTo>
                  <a:pt x="2499" y="1325"/>
                </a:lnTo>
                <a:lnTo>
                  <a:pt x="2496" y="1325"/>
                </a:lnTo>
                <a:lnTo>
                  <a:pt x="2491" y="1323"/>
                </a:lnTo>
                <a:lnTo>
                  <a:pt x="2485" y="1328"/>
                </a:lnTo>
                <a:lnTo>
                  <a:pt x="2470" y="1327"/>
                </a:lnTo>
                <a:lnTo>
                  <a:pt x="2463" y="1322"/>
                </a:lnTo>
                <a:lnTo>
                  <a:pt x="2456" y="1326"/>
                </a:lnTo>
                <a:lnTo>
                  <a:pt x="2450" y="1328"/>
                </a:lnTo>
                <a:lnTo>
                  <a:pt x="2446" y="1326"/>
                </a:lnTo>
                <a:lnTo>
                  <a:pt x="2425" y="1312"/>
                </a:lnTo>
                <a:lnTo>
                  <a:pt x="2420" y="1330"/>
                </a:lnTo>
                <a:lnTo>
                  <a:pt x="2419" y="1330"/>
                </a:lnTo>
                <a:lnTo>
                  <a:pt x="2398" y="1328"/>
                </a:lnTo>
                <a:lnTo>
                  <a:pt x="2393" y="1333"/>
                </a:lnTo>
                <a:lnTo>
                  <a:pt x="2389" y="1337"/>
                </a:lnTo>
                <a:lnTo>
                  <a:pt x="2388" y="1337"/>
                </a:lnTo>
                <a:lnTo>
                  <a:pt x="2388" y="1338"/>
                </a:lnTo>
                <a:lnTo>
                  <a:pt x="2388" y="1341"/>
                </a:lnTo>
                <a:lnTo>
                  <a:pt x="2384" y="1349"/>
                </a:lnTo>
                <a:lnTo>
                  <a:pt x="2376" y="1358"/>
                </a:lnTo>
                <a:lnTo>
                  <a:pt x="2376" y="1378"/>
                </a:lnTo>
                <a:lnTo>
                  <a:pt x="2374" y="1379"/>
                </a:lnTo>
                <a:lnTo>
                  <a:pt x="2360" y="1386"/>
                </a:lnTo>
                <a:lnTo>
                  <a:pt x="2350" y="1396"/>
                </a:lnTo>
                <a:lnTo>
                  <a:pt x="2345" y="1401"/>
                </a:lnTo>
                <a:lnTo>
                  <a:pt x="2345" y="1402"/>
                </a:lnTo>
                <a:lnTo>
                  <a:pt x="2344" y="1402"/>
                </a:lnTo>
                <a:lnTo>
                  <a:pt x="2344" y="1403"/>
                </a:lnTo>
                <a:lnTo>
                  <a:pt x="2344" y="1405"/>
                </a:lnTo>
                <a:lnTo>
                  <a:pt x="2344" y="1406"/>
                </a:lnTo>
                <a:lnTo>
                  <a:pt x="2344" y="1410"/>
                </a:lnTo>
                <a:lnTo>
                  <a:pt x="2344" y="1416"/>
                </a:lnTo>
                <a:lnTo>
                  <a:pt x="2344" y="1417"/>
                </a:lnTo>
                <a:lnTo>
                  <a:pt x="2344" y="1423"/>
                </a:lnTo>
                <a:lnTo>
                  <a:pt x="2344" y="1424"/>
                </a:lnTo>
                <a:lnTo>
                  <a:pt x="2344" y="1427"/>
                </a:lnTo>
                <a:lnTo>
                  <a:pt x="2344" y="1428"/>
                </a:lnTo>
                <a:lnTo>
                  <a:pt x="2344" y="1431"/>
                </a:lnTo>
                <a:lnTo>
                  <a:pt x="2342" y="1432"/>
                </a:lnTo>
                <a:lnTo>
                  <a:pt x="2341" y="1434"/>
                </a:lnTo>
                <a:lnTo>
                  <a:pt x="2340" y="1436"/>
                </a:lnTo>
                <a:lnTo>
                  <a:pt x="2339" y="1437"/>
                </a:lnTo>
                <a:lnTo>
                  <a:pt x="2338" y="1438"/>
                </a:lnTo>
                <a:lnTo>
                  <a:pt x="2336" y="1439"/>
                </a:lnTo>
                <a:lnTo>
                  <a:pt x="2336" y="1440"/>
                </a:lnTo>
                <a:lnTo>
                  <a:pt x="2338" y="1442"/>
                </a:lnTo>
                <a:lnTo>
                  <a:pt x="2338" y="1443"/>
                </a:lnTo>
                <a:lnTo>
                  <a:pt x="2338" y="1444"/>
                </a:lnTo>
                <a:lnTo>
                  <a:pt x="2336" y="1444"/>
                </a:lnTo>
                <a:lnTo>
                  <a:pt x="2335" y="1445"/>
                </a:lnTo>
                <a:lnTo>
                  <a:pt x="2334" y="1447"/>
                </a:lnTo>
                <a:lnTo>
                  <a:pt x="2333" y="1448"/>
                </a:lnTo>
                <a:lnTo>
                  <a:pt x="2331" y="1449"/>
                </a:lnTo>
                <a:lnTo>
                  <a:pt x="2334" y="1452"/>
                </a:lnTo>
                <a:lnTo>
                  <a:pt x="2334" y="1453"/>
                </a:lnTo>
                <a:lnTo>
                  <a:pt x="2335" y="1455"/>
                </a:lnTo>
                <a:lnTo>
                  <a:pt x="2335" y="1456"/>
                </a:lnTo>
                <a:lnTo>
                  <a:pt x="2335" y="1459"/>
                </a:lnTo>
                <a:lnTo>
                  <a:pt x="2335" y="1460"/>
                </a:lnTo>
                <a:lnTo>
                  <a:pt x="2336" y="1461"/>
                </a:lnTo>
                <a:lnTo>
                  <a:pt x="2336" y="1463"/>
                </a:lnTo>
                <a:lnTo>
                  <a:pt x="2335" y="1464"/>
                </a:lnTo>
                <a:lnTo>
                  <a:pt x="2334" y="1466"/>
                </a:lnTo>
                <a:lnTo>
                  <a:pt x="2334" y="1468"/>
                </a:lnTo>
                <a:lnTo>
                  <a:pt x="2330" y="1476"/>
                </a:lnTo>
                <a:lnTo>
                  <a:pt x="2331" y="1476"/>
                </a:lnTo>
                <a:lnTo>
                  <a:pt x="2333" y="1476"/>
                </a:lnTo>
                <a:lnTo>
                  <a:pt x="2334" y="1476"/>
                </a:lnTo>
                <a:lnTo>
                  <a:pt x="2334" y="1484"/>
                </a:lnTo>
                <a:lnTo>
                  <a:pt x="2334" y="1485"/>
                </a:lnTo>
                <a:lnTo>
                  <a:pt x="2334" y="1488"/>
                </a:lnTo>
                <a:lnTo>
                  <a:pt x="2334" y="1500"/>
                </a:lnTo>
                <a:lnTo>
                  <a:pt x="2334" y="1501"/>
                </a:lnTo>
                <a:lnTo>
                  <a:pt x="2333" y="1503"/>
                </a:lnTo>
                <a:lnTo>
                  <a:pt x="2333" y="1504"/>
                </a:lnTo>
                <a:lnTo>
                  <a:pt x="2333" y="1506"/>
                </a:lnTo>
                <a:lnTo>
                  <a:pt x="2333" y="1507"/>
                </a:lnTo>
                <a:lnTo>
                  <a:pt x="2331" y="1508"/>
                </a:lnTo>
                <a:lnTo>
                  <a:pt x="2331" y="1509"/>
                </a:lnTo>
                <a:lnTo>
                  <a:pt x="2330" y="1508"/>
                </a:lnTo>
                <a:lnTo>
                  <a:pt x="2330" y="1509"/>
                </a:lnTo>
                <a:lnTo>
                  <a:pt x="2330" y="1511"/>
                </a:lnTo>
                <a:lnTo>
                  <a:pt x="2331" y="1511"/>
                </a:lnTo>
                <a:lnTo>
                  <a:pt x="2331" y="1512"/>
                </a:lnTo>
                <a:lnTo>
                  <a:pt x="2331" y="1514"/>
                </a:lnTo>
                <a:lnTo>
                  <a:pt x="2331" y="1516"/>
                </a:lnTo>
                <a:lnTo>
                  <a:pt x="2333" y="1520"/>
                </a:lnTo>
                <a:lnTo>
                  <a:pt x="2333" y="1523"/>
                </a:lnTo>
                <a:lnTo>
                  <a:pt x="2331" y="1523"/>
                </a:lnTo>
                <a:lnTo>
                  <a:pt x="2329" y="1524"/>
                </a:lnTo>
                <a:lnTo>
                  <a:pt x="2328" y="1524"/>
                </a:lnTo>
                <a:lnTo>
                  <a:pt x="2326" y="1524"/>
                </a:lnTo>
                <a:lnTo>
                  <a:pt x="2328" y="1519"/>
                </a:lnTo>
                <a:lnTo>
                  <a:pt x="2329" y="1514"/>
                </a:lnTo>
                <a:lnTo>
                  <a:pt x="2328" y="1514"/>
                </a:lnTo>
                <a:lnTo>
                  <a:pt x="2324" y="1520"/>
                </a:lnTo>
                <a:lnTo>
                  <a:pt x="2324" y="1524"/>
                </a:lnTo>
                <a:lnTo>
                  <a:pt x="2326" y="1529"/>
                </a:lnTo>
                <a:lnTo>
                  <a:pt x="2331" y="1532"/>
                </a:lnTo>
                <a:lnTo>
                  <a:pt x="2333" y="1534"/>
                </a:lnTo>
                <a:lnTo>
                  <a:pt x="2335" y="1533"/>
                </a:lnTo>
                <a:lnTo>
                  <a:pt x="2335" y="1539"/>
                </a:lnTo>
                <a:lnTo>
                  <a:pt x="2336" y="1543"/>
                </a:lnTo>
                <a:lnTo>
                  <a:pt x="2335" y="1546"/>
                </a:lnTo>
                <a:lnTo>
                  <a:pt x="2334" y="1551"/>
                </a:lnTo>
                <a:lnTo>
                  <a:pt x="2334" y="1555"/>
                </a:lnTo>
                <a:lnTo>
                  <a:pt x="2333" y="1556"/>
                </a:lnTo>
                <a:lnTo>
                  <a:pt x="2334" y="1561"/>
                </a:lnTo>
                <a:lnTo>
                  <a:pt x="2334" y="1564"/>
                </a:lnTo>
                <a:lnTo>
                  <a:pt x="2334" y="1565"/>
                </a:lnTo>
                <a:lnTo>
                  <a:pt x="2334" y="1566"/>
                </a:lnTo>
                <a:lnTo>
                  <a:pt x="2333" y="1567"/>
                </a:lnTo>
                <a:lnTo>
                  <a:pt x="2333" y="1568"/>
                </a:lnTo>
                <a:lnTo>
                  <a:pt x="2331" y="1570"/>
                </a:lnTo>
                <a:lnTo>
                  <a:pt x="2331" y="1571"/>
                </a:lnTo>
                <a:lnTo>
                  <a:pt x="2331" y="1575"/>
                </a:lnTo>
                <a:lnTo>
                  <a:pt x="2331" y="1577"/>
                </a:lnTo>
                <a:lnTo>
                  <a:pt x="2331" y="1578"/>
                </a:lnTo>
                <a:lnTo>
                  <a:pt x="2331" y="1580"/>
                </a:lnTo>
                <a:lnTo>
                  <a:pt x="2330" y="1582"/>
                </a:lnTo>
                <a:lnTo>
                  <a:pt x="2329" y="1589"/>
                </a:lnTo>
                <a:lnTo>
                  <a:pt x="2326" y="1594"/>
                </a:lnTo>
                <a:lnTo>
                  <a:pt x="2326" y="1597"/>
                </a:lnTo>
                <a:lnTo>
                  <a:pt x="2325" y="1600"/>
                </a:lnTo>
                <a:lnTo>
                  <a:pt x="2324" y="1603"/>
                </a:lnTo>
                <a:lnTo>
                  <a:pt x="2323" y="1603"/>
                </a:lnTo>
                <a:lnTo>
                  <a:pt x="2323" y="1604"/>
                </a:lnTo>
                <a:lnTo>
                  <a:pt x="2323" y="1605"/>
                </a:lnTo>
                <a:lnTo>
                  <a:pt x="2322" y="1607"/>
                </a:lnTo>
                <a:lnTo>
                  <a:pt x="2322" y="1608"/>
                </a:lnTo>
                <a:lnTo>
                  <a:pt x="2320" y="1608"/>
                </a:lnTo>
                <a:lnTo>
                  <a:pt x="2318" y="1609"/>
                </a:lnTo>
                <a:lnTo>
                  <a:pt x="2320" y="1616"/>
                </a:lnTo>
                <a:lnTo>
                  <a:pt x="2320" y="1618"/>
                </a:lnTo>
                <a:lnTo>
                  <a:pt x="2320" y="1619"/>
                </a:lnTo>
                <a:lnTo>
                  <a:pt x="2329" y="1634"/>
                </a:lnTo>
                <a:lnTo>
                  <a:pt x="2328" y="1636"/>
                </a:lnTo>
                <a:lnTo>
                  <a:pt x="2328" y="1639"/>
                </a:lnTo>
                <a:lnTo>
                  <a:pt x="2326" y="1644"/>
                </a:lnTo>
                <a:lnTo>
                  <a:pt x="2325" y="1645"/>
                </a:lnTo>
                <a:lnTo>
                  <a:pt x="2324" y="1646"/>
                </a:lnTo>
                <a:lnTo>
                  <a:pt x="2325" y="1645"/>
                </a:lnTo>
                <a:lnTo>
                  <a:pt x="2324" y="1646"/>
                </a:lnTo>
                <a:lnTo>
                  <a:pt x="2323" y="1647"/>
                </a:lnTo>
                <a:lnTo>
                  <a:pt x="2323" y="1648"/>
                </a:lnTo>
                <a:lnTo>
                  <a:pt x="2322" y="1648"/>
                </a:lnTo>
                <a:lnTo>
                  <a:pt x="2322" y="1650"/>
                </a:lnTo>
                <a:lnTo>
                  <a:pt x="2320" y="1655"/>
                </a:lnTo>
                <a:lnTo>
                  <a:pt x="2320" y="1656"/>
                </a:lnTo>
                <a:lnTo>
                  <a:pt x="2320" y="1657"/>
                </a:lnTo>
                <a:lnTo>
                  <a:pt x="2320" y="1658"/>
                </a:lnTo>
                <a:lnTo>
                  <a:pt x="2320" y="1660"/>
                </a:lnTo>
                <a:lnTo>
                  <a:pt x="2322" y="1661"/>
                </a:lnTo>
                <a:lnTo>
                  <a:pt x="2322" y="1662"/>
                </a:lnTo>
                <a:lnTo>
                  <a:pt x="2323" y="1663"/>
                </a:lnTo>
                <a:lnTo>
                  <a:pt x="2323" y="1664"/>
                </a:lnTo>
                <a:lnTo>
                  <a:pt x="2322" y="1666"/>
                </a:lnTo>
                <a:lnTo>
                  <a:pt x="2322" y="1667"/>
                </a:lnTo>
                <a:lnTo>
                  <a:pt x="2323" y="1668"/>
                </a:lnTo>
                <a:lnTo>
                  <a:pt x="2324" y="1672"/>
                </a:lnTo>
                <a:lnTo>
                  <a:pt x="2329" y="1678"/>
                </a:lnTo>
                <a:lnTo>
                  <a:pt x="2336" y="1690"/>
                </a:lnTo>
                <a:lnTo>
                  <a:pt x="2350" y="1711"/>
                </a:lnTo>
                <a:lnTo>
                  <a:pt x="2365" y="1720"/>
                </a:lnTo>
                <a:lnTo>
                  <a:pt x="2368" y="1726"/>
                </a:lnTo>
                <a:lnTo>
                  <a:pt x="2367" y="1742"/>
                </a:lnTo>
                <a:lnTo>
                  <a:pt x="2367" y="1743"/>
                </a:lnTo>
                <a:lnTo>
                  <a:pt x="2367" y="1745"/>
                </a:lnTo>
                <a:lnTo>
                  <a:pt x="2367" y="1747"/>
                </a:lnTo>
                <a:lnTo>
                  <a:pt x="2367" y="1751"/>
                </a:lnTo>
                <a:lnTo>
                  <a:pt x="2367" y="1752"/>
                </a:lnTo>
                <a:lnTo>
                  <a:pt x="2367" y="1753"/>
                </a:lnTo>
                <a:lnTo>
                  <a:pt x="2367" y="1754"/>
                </a:lnTo>
                <a:lnTo>
                  <a:pt x="2367" y="1756"/>
                </a:lnTo>
                <a:lnTo>
                  <a:pt x="2367" y="1757"/>
                </a:lnTo>
                <a:lnTo>
                  <a:pt x="2367" y="1758"/>
                </a:lnTo>
                <a:lnTo>
                  <a:pt x="2367" y="1759"/>
                </a:lnTo>
                <a:lnTo>
                  <a:pt x="2366" y="1761"/>
                </a:lnTo>
                <a:lnTo>
                  <a:pt x="2366" y="1762"/>
                </a:lnTo>
                <a:lnTo>
                  <a:pt x="2366" y="1763"/>
                </a:lnTo>
                <a:lnTo>
                  <a:pt x="2366" y="1765"/>
                </a:lnTo>
                <a:lnTo>
                  <a:pt x="2366" y="1767"/>
                </a:lnTo>
                <a:lnTo>
                  <a:pt x="2367" y="1767"/>
                </a:lnTo>
                <a:lnTo>
                  <a:pt x="2368" y="1767"/>
                </a:lnTo>
                <a:lnTo>
                  <a:pt x="2371" y="1767"/>
                </a:lnTo>
                <a:lnTo>
                  <a:pt x="2371" y="1768"/>
                </a:lnTo>
                <a:lnTo>
                  <a:pt x="2372" y="1768"/>
                </a:lnTo>
                <a:lnTo>
                  <a:pt x="2373" y="1768"/>
                </a:lnTo>
                <a:lnTo>
                  <a:pt x="2374" y="1769"/>
                </a:lnTo>
                <a:lnTo>
                  <a:pt x="2376" y="1770"/>
                </a:lnTo>
                <a:lnTo>
                  <a:pt x="2377" y="1770"/>
                </a:lnTo>
                <a:lnTo>
                  <a:pt x="2378" y="1772"/>
                </a:lnTo>
                <a:lnTo>
                  <a:pt x="2379" y="1773"/>
                </a:lnTo>
                <a:lnTo>
                  <a:pt x="2382" y="1775"/>
                </a:lnTo>
                <a:lnTo>
                  <a:pt x="2383" y="1775"/>
                </a:lnTo>
                <a:lnTo>
                  <a:pt x="2387" y="1775"/>
                </a:lnTo>
                <a:lnTo>
                  <a:pt x="2395" y="1774"/>
                </a:lnTo>
                <a:lnTo>
                  <a:pt x="2397" y="1774"/>
                </a:lnTo>
                <a:lnTo>
                  <a:pt x="2398" y="1773"/>
                </a:lnTo>
                <a:lnTo>
                  <a:pt x="2398" y="1772"/>
                </a:lnTo>
                <a:lnTo>
                  <a:pt x="2400" y="1769"/>
                </a:lnTo>
                <a:lnTo>
                  <a:pt x="2404" y="1765"/>
                </a:lnTo>
                <a:lnTo>
                  <a:pt x="2404" y="1764"/>
                </a:lnTo>
                <a:lnTo>
                  <a:pt x="2418" y="1748"/>
                </a:lnTo>
                <a:lnTo>
                  <a:pt x="2427" y="1749"/>
                </a:lnTo>
                <a:lnTo>
                  <a:pt x="2431" y="1757"/>
                </a:lnTo>
                <a:lnTo>
                  <a:pt x="2446" y="1751"/>
                </a:lnTo>
                <a:lnTo>
                  <a:pt x="2450" y="1745"/>
                </a:lnTo>
                <a:lnTo>
                  <a:pt x="2453" y="1733"/>
                </a:lnTo>
                <a:lnTo>
                  <a:pt x="2456" y="1729"/>
                </a:lnTo>
                <a:lnTo>
                  <a:pt x="2457" y="1726"/>
                </a:lnTo>
                <a:lnTo>
                  <a:pt x="2458" y="1726"/>
                </a:lnTo>
                <a:lnTo>
                  <a:pt x="2459" y="1726"/>
                </a:lnTo>
                <a:lnTo>
                  <a:pt x="2461" y="1725"/>
                </a:lnTo>
                <a:lnTo>
                  <a:pt x="2462" y="1725"/>
                </a:lnTo>
                <a:lnTo>
                  <a:pt x="2462" y="1724"/>
                </a:lnTo>
                <a:lnTo>
                  <a:pt x="2463" y="1724"/>
                </a:lnTo>
                <a:lnTo>
                  <a:pt x="2464" y="1722"/>
                </a:lnTo>
                <a:lnTo>
                  <a:pt x="2466" y="1722"/>
                </a:lnTo>
                <a:lnTo>
                  <a:pt x="2467" y="1722"/>
                </a:lnTo>
                <a:lnTo>
                  <a:pt x="2467" y="1724"/>
                </a:lnTo>
                <a:lnTo>
                  <a:pt x="2468" y="1724"/>
                </a:lnTo>
                <a:lnTo>
                  <a:pt x="2473" y="1722"/>
                </a:lnTo>
                <a:lnTo>
                  <a:pt x="2474" y="1722"/>
                </a:lnTo>
                <a:lnTo>
                  <a:pt x="2475" y="1721"/>
                </a:lnTo>
                <a:lnTo>
                  <a:pt x="2477" y="1720"/>
                </a:lnTo>
                <a:lnTo>
                  <a:pt x="2478" y="1719"/>
                </a:lnTo>
                <a:lnTo>
                  <a:pt x="2478" y="1717"/>
                </a:lnTo>
                <a:lnTo>
                  <a:pt x="2479" y="1716"/>
                </a:lnTo>
                <a:lnTo>
                  <a:pt x="2479" y="1715"/>
                </a:lnTo>
                <a:lnTo>
                  <a:pt x="2479" y="1713"/>
                </a:lnTo>
                <a:lnTo>
                  <a:pt x="2479" y="1711"/>
                </a:lnTo>
                <a:lnTo>
                  <a:pt x="2479" y="1710"/>
                </a:lnTo>
                <a:lnTo>
                  <a:pt x="2479" y="1709"/>
                </a:lnTo>
                <a:lnTo>
                  <a:pt x="2479" y="1708"/>
                </a:lnTo>
                <a:lnTo>
                  <a:pt x="2480" y="1708"/>
                </a:lnTo>
                <a:lnTo>
                  <a:pt x="2482" y="1708"/>
                </a:lnTo>
                <a:lnTo>
                  <a:pt x="2483" y="1708"/>
                </a:lnTo>
                <a:lnTo>
                  <a:pt x="2484" y="1708"/>
                </a:lnTo>
                <a:lnTo>
                  <a:pt x="2484" y="1706"/>
                </a:lnTo>
                <a:lnTo>
                  <a:pt x="2485" y="1706"/>
                </a:lnTo>
                <a:lnTo>
                  <a:pt x="2485" y="1705"/>
                </a:lnTo>
                <a:lnTo>
                  <a:pt x="2485" y="1704"/>
                </a:lnTo>
                <a:lnTo>
                  <a:pt x="2485" y="1703"/>
                </a:lnTo>
                <a:lnTo>
                  <a:pt x="2486" y="1701"/>
                </a:lnTo>
                <a:lnTo>
                  <a:pt x="2486" y="1700"/>
                </a:lnTo>
                <a:lnTo>
                  <a:pt x="2486" y="1699"/>
                </a:lnTo>
                <a:lnTo>
                  <a:pt x="2488" y="1697"/>
                </a:lnTo>
                <a:lnTo>
                  <a:pt x="2491" y="1693"/>
                </a:lnTo>
                <a:lnTo>
                  <a:pt x="2494" y="1689"/>
                </a:lnTo>
                <a:lnTo>
                  <a:pt x="2494" y="1685"/>
                </a:lnTo>
                <a:lnTo>
                  <a:pt x="2496" y="1684"/>
                </a:lnTo>
                <a:lnTo>
                  <a:pt x="2498" y="1683"/>
                </a:lnTo>
                <a:lnTo>
                  <a:pt x="2499" y="1683"/>
                </a:lnTo>
                <a:lnTo>
                  <a:pt x="2504" y="1676"/>
                </a:lnTo>
                <a:lnTo>
                  <a:pt x="2512" y="1678"/>
                </a:lnTo>
                <a:lnTo>
                  <a:pt x="2520" y="1678"/>
                </a:lnTo>
                <a:lnTo>
                  <a:pt x="2527" y="1681"/>
                </a:lnTo>
                <a:lnTo>
                  <a:pt x="2530" y="1681"/>
                </a:lnTo>
                <a:lnTo>
                  <a:pt x="2548" y="1683"/>
                </a:lnTo>
                <a:lnTo>
                  <a:pt x="2558" y="1684"/>
                </a:lnTo>
                <a:lnTo>
                  <a:pt x="2569" y="1687"/>
                </a:lnTo>
                <a:lnTo>
                  <a:pt x="2570" y="1687"/>
                </a:lnTo>
                <a:lnTo>
                  <a:pt x="2575" y="1694"/>
                </a:lnTo>
                <a:lnTo>
                  <a:pt x="2589" y="1708"/>
                </a:lnTo>
                <a:lnTo>
                  <a:pt x="2601" y="1705"/>
                </a:lnTo>
                <a:lnTo>
                  <a:pt x="2634" y="1701"/>
                </a:lnTo>
                <a:lnTo>
                  <a:pt x="2637" y="1701"/>
                </a:lnTo>
                <a:lnTo>
                  <a:pt x="2635" y="1703"/>
                </a:lnTo>
                <a:lnTo>
                  <a:pt x="2625" y="1724"/>
                </a:lnTo>
                <a:lnTo>
                  <a:pt x="2623" y="1727"/>
                </a:lnTo>
                <a:lnTo>
                  <a:pt x="2621" y="1736"/>
                </a:lnTo>
                <a:lnTo>
                  <a:pt x="2621" y="1740"/>
                </a:lnTo>
                <a:lnTo>
                  <a:pt x="2622" y="1742"/>
                </a:lnTo>
                <a:lnTo>
                  <a:pt x="2622" y="1743"/>
                </a:lnTo>
                <a:lnTo>
                  <a:pt x="2623" y="1746"/>
                </a:lnTo>
                <a:lnTo>
                  <a:pt x="2623" y="1748"/>
                </a:lnTo>
                <a:lnTo>
                  <a:pt x="2623" y="1749"/>
                </a:lnTo>
                <a:lnTo>
                  <a:pt x="2622" y="1749"/>
                </a:lnTo>
                <a:lnTo>
                  <a:pt x="2625" y="1753"/>
                </a:lnTo>
                <a:lnTo>
                  <a:pt x="2629" y="1757"/>
                </a:lnTo>
                <a:lnTo>
                  <a:pt x="2632" y="1762"/>
                </a:lnTo>
                <a:lnTo>
                  <a:pt x="2632" y="1763"/>
                </a:lnTo>
                <a:lnTo>
                  <a:pt x="2633" y="1765"/>
                </a:lnTo>
                <a:lnTo>
                  <a:pt x="2634" y="1768"/>
                </a:lnTo>
                <a:lnTo>
                  <a:pt x="2634" y="1770"/>
                </a:lnTo>
                <a:lnTo>
                  <a:pt x="2634" y="1772"/>
                </a:lnTo>
                <a:lnTo>
                  <a:pt x="2635" y="1773"/>
                </a:lnTo>
                <a:lnTo>
                  <a:pt x="2637" y="1774"/>
                </a:lnTo>
                <a:lnTo>
                  <a:pt x="2638" y="1774"/>
                </a:lnTo>
                <a:lnTo>
                  <a:pt x="2639" y="1774"/>
                </a:lnTo>
                <a:lnTo>
                  <a:pt x="2640" y="1775"/>
                </a:lnTo>
                <a:lnTo>
                  <a:pt x="2641" y="1775"/>
                </a:lnTo>
                <a:lnTo>
                  <a:pt x="2649" y="1774"/>
                </a:lnTo>
                <a:lnTo>
                  <a:pt x="2650" y="1773"/>
                </a:lnTo>
                <a:lnTo>
                  <a:pt x="2651" y="1773"/>
                </a:lnTo>
                <a:lnTo>
                  <a:pt x="2651" y="1772"/>
                </a:lnTo>
                <a:lnTo>
                  <a:pt x="2653" y="1772"/>
                </a:lnTo>
                <a:lnTo>
                  <a:pt x="2655" y="1772"/>
                </a:lnTo>
                <a:lnTo>
                  <a:pt x="2656" y="1770"/>
                </a:lnTo>
                <a:lnTo>
                  <a:pt x="2657" y="1769"/>
                </a:lnTo>
                <a:lnTo>
                  <a:pt x="2659" y="1769"/>
                </a:lnTo>
                <a:lnTo>
                  <a:pt x="2660" y="1768"/>
                </a:lnTo>
                <a:lnTo>
                  <a:pt x="2661" y="1767"/>
                </a:lnTo>
                <a:lnTo>
                  <a:pt x="2661" y="1765"/>
                </a:lnTo>
                <a:lnTo>
                  <a:pt x="2662" y="1764"/>
                </a:lnTo>
                <a:lnTo>
                  <a:pt x="2664" y="1764"/>
                </a:lnTo>
                <a:lnTo>
                  <a:pt x="2665" y="1765"/>
                </a:lnTo>
                <a:lnTo>
                  <a:pt x="2665" y="1767"/>
                </a:lnTo>
                <a:lnTo>
                  <a:pt x="2665" y="1768"/>
                </a:lnTo>
                <a:lnTo>
                  <a:pt x="2665" y="1769"/>
                </a:lnTo>
                <a:lnTo>
                  <a:pt x="2666" y="1770"/>
                </a:lnTo>
                <a:lnTo>
                  <a:pt x="2667" y="1772"/>
                </a:lnTo>
                <a:lnTo>
                  <a:pt x="2669" y="1773"/>
                </a:lnTo>
                <a:lnTo>
                  <a:pt x="2669" y="1774"/>
                </a:lnTo>
                <a:lnTo>
                  <a:pt x="2670" y="1777"/>
                </a:lnTo>
                <a:lnTo>
                  <a:pt x="2671" y="1778"/>
                </a:lnTo>
                <a:lnTo>
                  <a:pt x="2671" y="1779"/>
                </a:lnTo>
                <a:lnTo>
                  <a:pt x="2672" y="1780"/>
                </a:lnTo>
                <a:lnTo>
                  <a:pt x="2671" y="1781"/>
                </a:lnTo>
                <a:lnTo>
                  <a:pt x="2671" y="1783"/>
                </a:lnTo>
                <a:lnTo>
                  <a:pt x="2669" y="1804"/>
                </a:lnTo>
                <a:lnTo>
                  <a:pt x="2666" y="1832"/>
                </a:lnTo>
                <a:lnTo>
                  <a:pt x="2667" y="1832"/>
                </a:lnTo>
                <a:lnTo>
                  <a:pt x="2669" y="1832"/>
                </a:lnTo>
                <a:lnTo>
                  <a:pt x="2659" y="1849"/>
                </a:lnTo>
                <a:lnTo>
                  <a:pt x="2654" y="1880"/>
                </a:lnTo>
                <a:lnTo>
                  <a:pt x="2657" y="1886"/>
                </a:lnTo>
                <a:lnTo>
                  <a:pt x="2664" y="1900"/>
                </a:lnTo>
                <a:lnTo>
                  <a:pt x="2665" y="1902"/>
                </a:lnTo>
                <a:lnTo>
                  <a:pt x="2669" y="1908"/>
                </a:lnTo>
                <a:lnTo>
                  <a:pt x="2675" y="1907"/>
                </a:lnTo>
                <a:lnTo>
                  <a:pt x="2682" y="1907"/>
                </a:lnTo>
                <a:lnTo>
                  <a:pt x="2692" y="1906"/>
                </a:lnTo>
                <a:lnTo>
                  <a:pt x="2702" y="1905"/>
                </a:lnTo>
                <a:lnTo>
                  <a:pt x="2712" y="1903"/>
                </a:lnTo>
                <a:lnTo>
                  <a:pt x="2703" y="1918"/>
                </a:lnTo>
                <a:lnTo>
                  <a:pt x="2702" y="1921"/>
                </a:lnTo>
                <a:lnTo>
                  <a:pt x="2701" y="1922"/>
                </a:lnTo>
                <a:lnTo>
                  <a:pt x="2699" y="1924"/>
                </a:lnTo>
                <a:lnTo>
                  <a:pt x="2694" y="1928"/>
                </a:lnTo>
                <a:lnTo>
                  <a:pt x="2694" y="1934"/>
                </a:lnTo>
                <a:lnTo>
                  <a:pt x="2694" y="1937"/>
                </a:lnTo>
                <a:lnTo>
                  <a:pt x="2696" y="1940"/>
                </a:lnTo>
                <a:lnTo>
                  <a:pt x="2697" y="1944"/>
                </a:lnTo>
                <a:lnTo>
                  <a:pt x="2697" y="1948"/>
                </a:lnTo>
                <a:lnTo>
                  <a:pt x="2696" y="1949"/>
                </a:lnTo>
                <a:lnTo>
                  <a:pt x="2694" y="1953"/>
                </a:lnTo>
                <a:lnTo>
                  <a:pt x="2699" y="1958"/>
                </a:lnTo>
                <a:lnTo>
                  <a:pt x="2699" y="1960"/>
                </a:lnTo>
                <a:lnTo>
                  <a:pt x="2699" y="1962"/>
                </a:lnTo>
                <a:lnTo>
                  <a:pt x="2701" y="1965"/>
                </a:lnTo>
                <a:lnTo>
                  <a:pt x="2701" y="1966"/>
                </a:lnTo>
                <a:lnTo>
                  <a:pt x="2701" y="1967"/>
                </a:lnTo>
                <a:lnTo>
                  <a:pt x="2699" y="1969"/>
                </a:lnTo>
                <a:lnTo>
                  <a:pt x="2699" y="1970"/>
                </a:lnTo>
                <a:lnTo>
                  <a:pt x="2699" y="1971"/>
                </a:lnTo>
                <a:lnTo>
                  <a:pt x="2699" y="1974"/>
                </a:lnTo>
                <a:lnTo>
                  <a:pt x="2699" y="1976"/>
                </a:lnTo>
                <a:lnTo>
                  <a:pt x="2701" y="1978"/>
                </a:lnTo>
                <a:lnTo>
                  <a:pt x="2702" y="1980"/>
                </a:lnTo>
                <a:lnTo>
                  <a:pt x="2703" y="1981"/>
                </a:lnTo>
                <a:lnTo>
                  <a:pt x="2703" y="1982"/>
                </a:lnTo>
                <a:lnTo>
                  <a:pt x="2703" y="1983"/>
                </a:lnTo>
                <a:lnTo>
                  <a:pt x="2703" y="1986"/>
                </a:lnTo>
                <a:lnTo>
                  <a:pt x="2703" y="1987"/>
                </a:lnTo>
                <a:lnTo>
                  <a:pt x="2702" y="1990"/>
                </a:lnTo>
                <a:lnTo>
                  <a:pt x="2701" y="1992"/>
                </a:lnTo>
                <a:lnTo>
                  <a:pt x="2702" y="1993"/>
                </a:lnTo>
                <a:lnTo>
                  <a:pt x="2703" y="1994"/>
                </a:lnTo>
                <a:lnTo>
                  <a:pt x="2703" y="1996"/>
                </a:lnTo>
                <a:lnTo>
                  <a:pt x="2704" y="1997"/>
                </a:lnTo>
                <a:lnTo>
                  <a:pt x="2705" y="1998"/>
                </a:lnTo>
                <a:lnTo>
                  <a:pt x="2708" y="1999"/>
                </a:lnTo>
                <a:lnTo>
                  <a:pt x="2709" y="2001"/>
                </a:lnTo>
                <a:lnTo>
                  <a:pt x="2709" y="2002"/>
                </a:lnTo>
                <a:lnTo>
                  <a:pt x="2710" y="2002"/>
                </a:lnTo>
                <a:lnTo>
                  <a:pt x="2712" y="2002"/>
                </a:lnTo>
                <a:lnTo>
                  <a:pt x="2713" y="2002"/>
                </a:lnTo>
                <a:lnTo>
                  <a:pt x="2714" y="2001"/>
                </a:lnTo>
                <a:lnTo>
                  <a:pt x="2714" y="2002"/>
                </a:lnTo>
                <a:lnTo>
                  <a:pt x="2715" y="2006"/>
                </a:lnTo>
                <a:lnTo>
                  <a:pt x="2715" y="2008"/>
                </a:lnTo>
                <a:lnTo>
                  <a:pt x="2715" y="2009"/>
                </a:lnTo>
                <a:lnTo>
                  <a:pt x="2714" y="2012"/>
                </a:lnTo>
                <a:lnTo>
                  <a:pt x="2714" y="2013"/>
                </a:lnTo>
                <a:lnTo>
                  <a:pt x="2714" y="2014"/>
                </a:lnTo>
                <a:lnTo>
                  <a:pt x="2715" y="2015"/>
                </a:lnTo>
                <a:lnTo>
                  <a:pt x="2715" y="2017"/>
                </a:lnTo>
                <a:lnTo>
                  <a:pt x="2715" y="2018"/>
                </a:lnTo>
                <a:lnTo>
                  <a:pt x="2714" y="2019"/>
                </a:lnTo>
                <a:lnTo>
                  <a:pt x="2715" y="2028"/>
                </a:lnTo>
                <a:lnTo>
                  <a:pt x="2715" y="2031"/>
                </a:lnTo>
                <a:lnTo>
                  <a:pt x="2715" y="2034"/>
                </a:lnTo>
                <a:lnTo>
                  <a:pt x="2715" y="2041"/>
                </a:lnTo>
                <a:lnTo>
                  <a:pt x="2715" y="2042"/>
                </a:lnTo>
                <a:lnTo>
                  <a:pt x="2713" y="2050"/>
                </a:lnTo>
                <a:lnTo>
                  <a:pt x="2714" y="2054"/>
                </a:lnTo>
                <a:lnTo>
                  <a:pt x="2715" y="2060"/>
                </a:lnTo>
                <a:lnTo>
                  <a:pt x="2718" y="2065"/>
                </a:lnTo>
                <a:lnTo>
                  <a:pt x="2718" y="2067"/>
                </a:lnTo>
                <a:lnTo>
                  <a:pt x="2719" y="2071"/>
                </a:lnTo>
                <a:lnTo>
                  <a:pt x="2720" y="2073"/>
                </a:lnTo>
                <a:lnTo>
                  <a:pt x="2720" y="2076"/>
                </a:lnTo>
                <a:lnTo>
                  <a:pt x="2721" y="2077"/>
                </a:lnTo>
                <a:lnTo>
                  <a:pt x="2726" y="2093"/>
                </a:lnTo>
                <a:lnTo>
                  <a:pt x="2726" y="2094"/>
                </a:lnTo>
                <a:lnTo>
                  <a:pt x="2728" y="2097"/>
                </a:lnTo>
                <a:lnTo>
                  <a:pt x="2730" y="2103"/>
                </a:lnTo>
                <a:lnTo>
                  <a:pt x="2731" y="2106"/>
                </a:lnTo>
                <a:lnTo>
                  <a:pt x="2733" y="2106"/>
                </a:lnTo>
                <a:lnTo>
                  <a:pt x="2733" y="2108"/>
                </a:lnTo>
                <a:lnTo>
                  <a:pt x="2733" y="2109"/>
                </a:lnTo>
                <a:lnTo>
                  <a:pt x="2733" y="2110"/>
                </a:lnTo>
                <a:lnTo>
                  <a:pt x="2734" y="2111"/>
                </a:lnTo>
                <a:lnTo>
                  <a:pt x="2735" y="2114"/>
                </a:lnTo>
                <a:lnTo>
                  <a:pt x="2735" y="2115"/>
                </a:lnTo>
                <a:lnTo>
                  <a:pt x="2736" y="2116"/>
                </a:lnTo>
                <a:lnTo>
                  <a:pt x="2736" y="2118"/>
                </a:lnTo>
                <a:lnTo>
                  <a:pt x="2736" y="2120"/>
                </a:lnTo>
                <a:lnTo>
                  <a:pt x="2736" y="2121"/>
                </a:lnTo>
                <a:lnTo>
                  <a:pt x="2737" y="2121"/>
                </a:lnTo>
                <a:lnTo>
                  <a:pt x="2737" y="2122"/>
                </a:lnTo>
                <a:lnTo>
                  <a:pt x="2740" y="2125"/>
                </a:lnTo>
                <a:lnTo>
                  <a:pt x="2740" y="2127"/>
                </a:lnTo>
                <a:lnTo>
                  <a:pt x="2741" y="2130"/>
                </a:lnTo>
                <a:lnTo>
                  <a:pt x="2741" y="2132"/>
                </a:lnTo>
                <a:lnTo>
                  <a:pt x="2741" y="2135"/>
                </a:lnTo>
                <a:lnTo>
                  <a:pt x="2741" y="2136"/>
                </a:lnTo>
                <a:lnTo>
                  <a:pt x="2741" y="2137"/>
                </a:lnTo>
                <a:lnTo>
                  <a:pt x="2741" y="2138"/>
                </a:lnTo>
                <a:lnTo>
                  <a:pt x="2741" y="2141"/>
                </a:lnTo>
                <a:lnTo>
                  <a:pt x="2741" y="2143"/>
                </a:lnTo>
                <a:lnTo>
                  <a:pt x="2741" y="2146"/>
                </a:lnTo>
                <a:lnTo>
                  <a:pt x="2740" y="2147"/>
                </a:lnTo>
                <a:lnTo>
                  <a:pt x="2740" y="2148"/>
                </a:lnTo>
                <a:lnTo>
                  <a:pt x="2737" y="2151"/>
                </a:lnTo>
                <a:lnTo>
                  <a:pt x="2737" y="2157"/>
                </a:lnTo>
                <a:lnTo>
                  <a:pt x="2736" y="2157"/>
                </a:lnTo>
                <a:lnTo>
                  <a:pt x="2735" y="2161"/>
                </a:lnTo>
                <a:lnTo>
                  <a:pt x="2734" y="2161"/>
                </a:lnTo>
                <a:lnTo>
                  <a:pt x="2734" y="2162"/>
                </a:lnTo>
                <a:lnTo>
                  <a:pt x="2736" y="2164"/>
                </a:lnTo>
                <a:lnTo>
                  <a:pt x="2737" y="2164"/>
                </a:lnTo>
                <a:lnTo>
                  <a:pt x="2737" y="2166"/>
                </a:lnTo>
                <a:lnTo>
                  <a:pt x="2742" y="2166"/>
                </a:lnTo>
                <a:lnTo>
                  <a:pt x="2745" y="2166"/>
                </a:lnTo>
                <a:lnTo>
                  <a:pt x="2746" y="2166"/>
                </a:lnTo>
                <a:lnTo>
                  <a:pt x="2749" y="2166"/>
                </a:lnTo>
                <a:lnTo>
                  <a:pt x="2751" y="2167"/>
                </a:lnTo>
                <a:lnTo>
                  <a:pt x="2752" y="2169"/>
                </a:lnTo>
                <a:lnTo>
                  <a:pt x="2755" y="2170"/>
                </a:lnTo>
                <a:lnTo>
                  <a:pt x="2756" y="2172"/>
                </a:lnTo>
                <a:lnTo>
                  <a:pt x="2757" y="2172"/>
                </a:lnTo>
                <a:lnTo>
                  <a:pt x="2761" y="2183"/>
                </a:lnTo>
                <a:lnTo>
                  <a:pt x="2763" y="2190"/>
                </a:lnTo>
                <a:lnTo>
                  <a:pt x="2763" y="2191"/>
                </a:lnTo>
                <a:lnTo>
                  <a:pt x="2763" y="2193"/>
                </a:lnTo>
                <a:lnTo>
                  <a:pt x="2762" y="2194"/>
                </a:lnTo>
                <a:lnTo>
                  <a:pt x="2762" y="2195"/>
                </a:lnTo>
                <a:lnTo>
                  <a:pt x="2761" y="2195"/>
                </a:lnTo>
                <a:lnTo>
                  <a:pt x="2760" y="2198"/>
                </a:lnTo>
                <a:lnTo>
                  <a:pt x="2760" y="2201"/>
                </a:lnTo>
                <a:lnTo>
                  <a:pt x="2758" y="2201"/>
                </a:lnTo>
                <a:lnTo>
                  <a:pt x="2758" y="2204"/>
                </a:lnTo>
                <a:lnTo>
                  <a:pt x="2758" y="2205"/>
                </a:lnTo>
                <a:lnTo>
                  <a:pt x="2758" y="2209"/>
                </a:lnTo>
                <a:lnTo>
                  <a:pt x="2757" y="2210"/>
                </a:lnTo>
                <a:lnTo>
                  <a:pt x="2757" y="2214"/>
                </a:lnTo>
                <a:lnTo>
                  <a:pt x="2756" y="2214"/>
                </a:lnTo>
                <a:lnTo>
                  <a:pt x="2755" y="2216"/>
                </a:lnTo>
                <a:lnTo>
                  <a:pt x="2753" y="2223"/>
                </a:lnTo>
                <a:lnTo>
                  <a:pt x="2756" y="2226"/>
                </a:lnTo>
                <a:lnTo>
                  <a:pt x="2756" y="2231"/>
                </a:lnTo>
                <a:lnTo>
                  <a:pt x="2756" y="2232"/>
                </a:lnTo>
                <a:lnTo>
                  <a:pt x="2756" y="2238"/>
                </a:lnTo>
                <a:lnTo>
                  <a:pt x="2756" y="2239"/>
                </a:lnTo>
                <a:lnTo>
                  <a:pt x="2756" y="2241"/>
                </a:lnTo>
                <a:lnTo>
                  <a:pt x="2755" y="2242"/>
                </a:lnTo>
                <a:lnTo>
                  <a:pt x="2753" y="2242"/>
                </a:lnTo>
                <a:lnTo>
                  <a:pt x="2752" y="2247"/>
                </a:lnTo>
                <a:lnTo>
                  <a:pt x="2761" y="2254"/>
                </a:lnTo>
                <a:lnTo>
                  <a:pt x="2768" y="2260"/>
                </a:lnTo>
                <a:lnTo>
                  <a:pt x="2771" y="2262"/>
                </a:lnTo>
                <a:lnTo>
                  <a:pt x="2792" y="2279"/>
                </a:lnTo>
                <a:lnTo>
                  <a:pt x="2793" y="2283"/>
                </a:lnTo>
                <a:lnTo>
                  <a:pt x="2799" y="2310"/>
                </a:lnTo>
                <a:lnTo>
                  <a:pt x="2800" y="2311"/>
                </a:lnTo>
                <a:lnTo>
                  <a:pt x="2800" y="2312"/>
                </a:lnTo>
                <a:lnTo>
                  <a:pt x="2799" y="2313"/>
                </a:lnTo>
                <a:lnTo>
                  <a:pt x="2799" y="2315"/>
                </a:lnTo>
                <a:lnTo>
                  <a:pt x="2799" y="2313"/>
                </a:lnTo>
                <a:lnTo>
                  <a:pt x="2799" y="2315"/>
                </a:lnTo>
                <a:lnTo>
                  <a:pt x="2798" y="2316"/>
                </a:lnTo>
                <a:lnTo>
                  <a:pt x="2794" y="2318"/>
                </a:lnTo>
                <a:lnTo>
                  <a:pt x="2793" y="2317"/>
                </a:lnTo>
                <a:lnTo>
                  <a:pt x="2790" y="2318"/>
                </a:lnTo>
                <a:lnTo>
                  <a:pt x="2789" y="2318"/>
                </a:lnTo>
                <a:lnTo>
                  <a:pt x="2790" y="2318"/>
                </a:lnTo>
                <a:lnTo>
                  <a:pt x="2789" y="2319"/>
                </a:lnTo>
                <a:lnTo>
                  <a:pt x="2788" y="2321"/>
                </a:lnTo>
                <a:lnTo>
                  <a:pt x="2787" y="2321"/>
                </a:lnTo>
                <a:lnTo>
                  <a:pt x="2785" y="2322"/>
                </a:lnTo>
                <a:lnTo>
                  <a:pt x="2784" y="2323"/>
                </a:lnTo>
                <a:lnTo>
                  <a:pt x="2783" y="2324"/>
                </a:lnTo>
                <a:lnTo>
                  <a:pt x="2782" y="2324"/>
                </a:lnTo>
                <a:lnTo>
                  <a:pt x="2782" y="2326"/>
                </a:lnTo>
                <a:lnTo>
                  <a:pt x="2782" y="2327"/>
                </a:lnTo>
                <a:lnTo>
                  <a:pt x="2781" y="2328"/>
                </a:lnTo>
                <a:lnTo>
                  <a:pt x="2781" y="2331"/>
                </a:lnTo>
                <a:lnTo>
                  <a:pt x="2779" y="2331"/>
                </a:lnTo>
                <a:lnTo>
                  <a:pt x="2778" y="2331"/>
                </a:lnTo>
                <a:lnTo>
                  <a:pt x="2777" y="2331"/>
                </a:lnTo>
                <a:lnTo>
                  <a:pt x="2776" y="2331"/>
                </a:lnTo>
                <a:lnTo>
                  <a:pt x="2776" y="2332"/>
                </a:lnTo>
                <a:lnTo>
                  <a:pt x="2774" y="2332"/>
                </a:lnTo>
                <a:lnTo>
                  <a:pt x="2773" y="2332"/>
                </a:lnTo>
                <a:lnTo>
                  <a:pt x="2772" y="2332"/>
                </a:lnTo>
                <a:lnTo>
                  <a:pt x="2771" y="2332"/>
                </a:lnTo>
                <a:lnTo>
                  <a:pt x="2769" y="2332"/>
                </a:lnTo>
                <a:lnTo>
                  <a:pt x="2768" y="2332"/>
                </a:lnTo>
                <a:lnTo>
                  <a:pt x="2766" y="2332"/>
                </a:lnTo>
                <a:lnTo>
                  <a:pt x="2765" y="2333"/>
                </a:lnTo>
                <a:lnTo>
                  <a:pt x="2763" y="2333"/>
                </a:lnTo>
                <a:lnTo>
                  <a:pt x="2762" y="2334"/>
                </a:lnTo>
                <a:lnTo>
                  <a:pt x="2761" y="2334"/>
                </a:lnTo>
                <a:lnTo>
                  <a:pt x="2760" y="2334"/>
                </a:lnTo>
                <a:lnTo>
                  <a:pt x="2758" y="2334"/>
                </a:lnTo>
                <a:lnTo>
                  <a:pt x="2757" y="2333"/>
                </a:lnTo>
                <a:lnTo>
                  <a:pt x="2756" y="2333"/>
                </a:lnTo>
                <a:lnTo>
                  <a:pt x="2753" y="2332"/>
                </a:lnTo>
                <a:lnTo>
                  <a:pt x="2752" y="2332"/>
                </a:lnTo>
                <a:lnTo>
                  <a:pt x="2751" y="2332"/>
                </a:lnTo>
                <a:lnTo>
                  <a:pt x="2750" y="2332"/>
                </a:lnTo>
                <a:lnTo>
                  <a:pt x="2749" y="2332"/>
                </a:lnTo>
                <a:lnTo>
                  <a:pt x="2746" y="2332"/>
                </a:lnTo>
                <a:lnTo>
                  <a:pt x="2746" y="2331"/>
                </a:lnTo>
                <a:lnTo>
                  <a:pt x="2745" y="2329"/>
                </a:lnTo>
                <a:lnTo>
                  <a:pt x="2745" y="2328"/>
                </a:lnTo>
                <a:lnTo>
                  <a:pt x="2744" y="2328"/>
                </a:lnTo>
                <a:lnTo>
                  <a:pt x="2742" y="2328"/>
                </a:lnTo>
                <a:lnTo>
                  <a:pt x="2741" y="2327"/>
                </a:lnTo>
                <a:lnTo>
                  <a:pt x="2740" y="2326"/>
                </a:lnTo>
                <a:lnTo>
                  <a:pt x="2739" y="2326"/>
                </a:lnTo>
                <a:lnTo>
                  <a:pt x="2739" y="2324"/>
                </a:lnTo>
                <a:lnTo>
                  <a:pt x="2737" y="2324"/>
                </a:lnTo>
                <a:lnTo>
                  <a:pt x="2736" y="2324"/>
                </a:lnTo>
                <a:lnTo>
                  <a:pt x="2735" y="2323"/>
                </a:lnTo>
                <a:lnTo>
                  <a:pt x="2734" y="2323"/>
                </a:lnTo>
                <a:lnTo>
                  <a:pt x="2733" y="2324"/>
                </a:lnTo>
                <a:lnTo>
                  <a:pt x="2731" y="2326"/>
                </a:lnTo>
                <a:lnTo>
                  <a:pt x="2729" y="2328"/>
                </a:lnTo>
                <a:lnTo>
                  <a:pt x="2728" y="2329"/>
                </a:lnTo>
                <a:lnTo>
                  <a:pt x="2728" y="2331"/>
                </a:lnTo>
                <a:lnTo>
                  <a:pt x="2728" y="2329"/>
                </a:lnTo>
                <a:lnTo>
                  <a:pt x="2726" y="2332"/>
                </a:lnTo>
                <a:lnTo>
                  <a:pt x="2725" y="2333"/>
                </a:lnTo>
                <a:lnTo>
                  <a:pt x="2723" y="2337"/>
                </a:lnTo>
                <a:lnTo>
                  <a:pt x="2720" y="2339"/>
                </a:lnTo>
                <a:lnTo>
                  <a:pt x="2717" y="2339"/>
                </a:lnTo>
                <a:lnTo>
                  <a:pt x="2713" y="2338"/>
                </a:lnTo>
                <a:lnTo>
                  <a:pt x="2712" y="2338"/>
                </a:lnTo>
                <a:lnTo>
                  <a:pt x="2703" y="2335"/>
                </a:lnTo>
                <a:lnTo>
                  <a:pt x="2701" y="2335"/>
                </a:lnTo>
                <a:lnTo>
                  <a:pt x="2699" y="2335"/>
                </a:lnTo>
                <a:lnTo>
                  <a:pt x="2699" y="2334"/>
                </a:lnTo>
                <a:lnTo>
                  <a:pt x="2698" y="2335"/>
                </a:lnTo>
                <a:lnTo>
                  <a:pt x="2697" y="2335"/>
                </a:lnTo>
                <a:lnTo>
                  <a:pt x="2696" y="2335"/>
                </a:lnTo>
                <a:lnTo>
                  <a:pt x="2696" y="2337"/>
                </a:lnTo>
                <a:lnTo>
                  <a:pt x="2694" y="2338"/>
                </a:lnTo>
                <a:lnTo>
                  <a:pt x="2694" y="2339"/>
                </a:lnTo>
                <a:lnTo>
                  <a:pt x="2692" y="2339"/>
                </a:lnTo>
                <a:lnTo>
                  <a:pt x="2691" y="2340"/>
                </a:lnTo>
                <a:lnTo>
                  <a:pt x="2691" y="2339"/>
                </a:lnTo>
                <a:lnTo>
                  <a:pt x="2689" y="2339"/>
                </a:lnTo>
                <a:lnTo>
                  <a:pt x="2688" y="2339"/>
                </a:lnTo>
                <a:lnTo>
                  <a:pt x="2688" y="2340"/>
                </a:lnTo>
                <a:lnTo>
                  <a:pt x="2687" y="2342"/>
                </a:lnTo>
                <a:lnTo>
                  <a:pt x="2686" y="2343"/>
                </a:lnTo>
                <a:lnTo>
                  <a:pt x="2686" y="2344"/>
                </a:lnTo>
                <a:lnTo>
                  <a:pt x="2685" y="2344"/>
                </a:lnTo>
                <a:lnTo>
                  <a:pt x="2683" y="2345"/>
                </a:lnTo>
                <a:lnTo>
                  <a:pt x="2682" y="2345"/>
                </a:lnTo>
                <a:lnTo>
                  <a:pt x="2681" y="2345"/>
                </a:lnTo>
                <a:lnTo>
                  <a:pt x="2680" y="2347"/>
                </a:lnTo>
                <a:lnTo>
                  <a:pt x="2678" y="2348"/>
                </a:lnTo>
                <a:lnTo>
                  <a:pt x="2677" y="2347"/>
                </a:lnTo>
                <a:lnTo>
                  <a:pt x="2676" y="2348"/>
                </a:lnTo>
                <a:lnTo>
                  <a:pt x="2675" y="2348"/>
                </a:lnTo>
                <a:lnTo>
                  <a:pt x="2673" y="2348"/>
                </a:lnTo>
                <a:lnTo>
                  <a:pt x="2672" y="2349"/>
                </a:lnTo>
                <a:lnTo>
                  <a:pt x="2672" y="2350"/>
                </a:lnTo>
                <a:lnTo>
                  <a:pt x="2671" y="2351"/>
                </a:lnTo>
                <a:lnTo>
                  <a:pt x="2671" y="2353"/>
                </a:lnTo>
                <a:lnTo>
                  <a:pt x="2671" y="2354"/>
                </a:lnTo>
                <a:lnTo>
                  <a:pt x="2671" y="2355"/>
                </a:lnTo>
                <a:lnTo>
                  <a:pt x="2670" y="2355"/>
                </a:lnTo>
                <a:lnTo>
                  <a:pt x="2669" y="2355"/>
                </a:lnTo>
                <a:lnTo>
                  <a:pt x="2667" y="2355"/>
                </a:lnTo>
                <a:lnTo>
                  <a:pt x="2666" y="2355"/>
                </a:lnTo>
                <a:lnTo>
                  <a:pt x="2665" y="2355"/>
                </a:lnTo>
                <a:lnTo>
                  <a:pt x="2664" y="2356"/>
                </a:lnTo>
                <a:lnTo>
                  <a:pt x="2662" y="2358"/>
                </a:lnTo>
                <a:lnTo>
                  <a:pt x="2661" y="2358"/>
                </a:lnTo>
                <a:lnTo>
                  <a:pt x="2660" y="2358"/>
                </a:lnTo>
                <a:lnTo>
                  <a:pt x="2659" y="2358"/>
                </a:lnTo>
                <a:lnTo>
                  <a:pt x="2657" y="2359"/>
                </a:lnTo>
                <a:lnTo>
                  <a:pt x="2657" y="2360"/>
                </a:lnTo>
                <a:lnTo>
                  <a:pt x="2659" y="2361"/>
                </a:lnTo>
                <a:lnTo>
                  <a:pt x="2660" y="2361"/>
                </a:lnTo>
                <a:lnTo>
                  <a:pt x="2659" y="2361"/>
                </a:lnTo>
                <a:lnTo>
                  <a:pt x="2657" y="2364"/>
                </a:lnTo>
                <a:lnTo>
                  <a:pt x="2659" y="2365"/>
                </a:lnTo>
                <a:lnTo>
                  <a:pt x="2660" y="2366"/>
                </a:lnTo>
                <a:lnTo>
                  <a:pt x="2662" y="2365"/>
                </a:lnTo>
                <a:lnTo>
                  <a:pt x="2665" y="2366"/>
                </a:lnTo>
                <a:lnTo>
                  <a:pt x="2666" y="2366"/>
                </a:lnTo>
                <a:lnTo>
                  <a:pt x="2666" y="2367"/>
                </a:lnTo>
                <a:lnTo>
                  <a:pt x="2666" y="2369"/>
                </a:lnTo>
                <a:lnTo>
                  <a:pt x="2666" y="2370"/>
                </a:lnTo>
                <a:lnTo>
                  <a:pt x="2666" y="2371"/>
                </a:lnTo>
                <a:lnTo>
                  <a:pt x="2666" y="2372"/>
                </a:lnTo>
                <a:lnTo>
                  <a:pt x="2667" y="2374"/>
                </a:lnTo>
                <a:lnTo>
                  <a:pt x="2667" y="2375"/>
                </a:lnTo>
                <a:lnTo>
                  <a:pt x="2666" y="2379"/>
                </a:lnTo>
                <a:lnTo>
                  <a:pt x="2666" y="2380"/>
                </a:lnTo>
                <a:lnTo>
                  <a:pt x="2665" y="2381"/>
                </a:lnTo>
                <a:lnTo>
                  <a:pt x="2664" y="2382"/>
                </a:lnTo>
                <a:lnTo>
                  <a:pt x="2665" y="2383"/>
                </a:lnTo>
                <a:lnTo>
                  <a:pt x="2662" y="2385"/>
                </a:lnTo>
                <a:lnTo>
                  <a:pt x="2660" y="2385"/>
                </a:lnTo>
                <a:lnTo>
                  <a:pt x="2657" y="2386"/>
                </a:lnTo>
                <a:lnTo>
                  <a:pt x="2654" y="2385"/>
                </a:lnTo>
                <a:lnTo>
                  <a:pt x="2651" y="2385"/>
                </a:lnTo>
                <a:lnTo>
                  <a:pt x="2649" y="2383"/>
                </a:lnTo>
                <a:lnTo>
                  <a:pt x="2646" y="2385"/>
                </a:lnTo>
                <a:lnTo>
                  <a:pt x="2645" y="2385"/>
                </a:lnTo>
                <a:lnTo>
                  <a:pt x="2644" y="2385"/>
                </a:lnTo>
                <a:lnTo>
                  <a:pt x="2643" y="2385"/>
                </a:lnTo>
                <a:lnTo>
                  <a:pt x="2639" y="2386"/>
                </a:lnTo>
                <a:lnTo>
                  <a:pt x="2637" y="2385"/>
                </a:lnTo>
                <a:lnTo>
                  <a:pt x="2633" y="2385"/>
                </a:lnTo>
                <a:lnTo>
                  <a:pt x="2627" y="2382"/>
                </a:lnTo>
                <a:lnTo>
                  <a:pt x="2625" y="2382"/>
                </a:lnTo>
                <a:lnTo>
                  <a:pt x="2619" y="2383"/>
                </a:lnTo>
                <a:lnTo>
                  <a:pt x="2617" y="2383"/>
                </a:lnTo>
                <a:lnTo>
                  <a:pt x="2609" y="2385"/>
                </a:lnTo>
                <a:lnTo>
                  <a:pt x="2608" y="2385"/>
                </a:lnTo>
                <a:lnTo>
                  <a:pt x="2607" y="2386"/>
                </a:lnTo>
                <a:lnTo>
                  <a:pt x="2605" y="2386"/>
                </a:lnTo>
                <a:lnTo>
                  <a:pt x="2600" y="2391"/>
                </a:lnTo>
                <a:lnTo>
                  <a:pt x="2597" y="2395"/>
                </a:lnTo>
                <a:lnTo>
                  <a:pt x="2596" y="2397"/>
                </a:lnTo>
                <a:lnTo>
                  <a:pt x="2595" y="2398"/>
                </a:lnTo>
                <a:lnTo>
                  <a:pt x="2591" y="2402"/>
                </a:lnTo>
                <a:lnTo>
                  <a:pt x="2590" y="2404"/>
                </a:lnTo>
                <a:lnTo>
                  <a:pt x="2589" y="2407"/>
                </a:lnTo>
                <a:lnTo>
                  <a:pt x="2586" y="2408"/>
                </a:lnTo>
                <a:lnTo>
                  <a:pt x="2585" y="2409"/>
                </a:lnTo>
                <a:lnTo>
                  <a:pt x="2584" y="2409"/>
                </a:lnTo>
                <a:lnTo>
                  <a:pt x="2582" y="2408"/>
                </a:lnTo>
                <a:lnTo>
                  <a:pt x="2582" y="2407"/>
                </a:lnTo>
                <a:lnTo>
                  <a:pt x="2581" y="2407"/>
                </a:lnTo>
                <a:lnTo>
                  <a:pt x="2580" y="2406"/>
                </a:lnTo>
                <a:lnTo>
                  <a:pt x="2579" y="2406"/>
                </a:lnTo>
                <a:lnTo>
                  <a:pt x="2577" y="2406"/>
                </a:lnTo>
                <a:lnTo>
                  <a:pt x="2575" y="2403"/>
                </a:lnTo>
                <a:lnTo>
                  <a:pt x="2574" y="2402"/>
                </a:lnTo>
                <a:lnTo>
                  <a:pt x="2573" y="2401"/>
                </a:lnTo>
                <a:lnTo>
                  <a:pt x="2569" y="2402"/>
                </a:lnTo>
                <a:lnTo>
                  <a:pt x="2568" y="2402"/>
                </a:lnTo>
                <a:lnTo>
                  <a:pt x="2566" y="2403"/>
                </a:lnTo>
                <a:lnTo>
                  <a:pt x="2566" y="2402"/>
                </a:lnTo>
                <a:lnTo>
                  <a:pt x="2566" y="2401"/>
                </a:lnTo>
                <a:lnTo>
                  <a:pt x="2565" y="2399"/>
                </a:lnTo>
                <a:lnTo>
                  <a:pt x="2564" y="2399"/>
                </a:lnTo>
                <a:lnTo>
                  <a:pt x="2564" y="2397"/>
                </a:lnTo>
                <a:lnTo>
                  <a:pt x="2564" y="2396"/>
                </a:lnTo>
                <a:lnTo>
                  <a:pt x="2563" y="2395"/>
                </a:lnTo>
                <a:lnTo>
                  <a:pt x="2561" y="2395"/>
                </a:lnTo>
                <a:lnTo>
                  <a:pt x="2561" y="2393"/>
                </a:lnTo>
                <a:lnTo>
                  <a:pt x="2561" y="2392"/>
                </a:lnTo>
                <a:lnTo>
                  <a:pt x="2561" y="2387"/>
                </a:lnTo>
                <a:lnTo>
                  <a:pt x="2563" y="2386"/>
                </a:lnTo>
                <a:lnTo>
                  <a:pt x="2563" y="2383"/>
                </a:lnTo>
                <a:lnTo>
                  <a:pt x="2564" y="2383"/>
                </a:lnTo>
                <a:lnTo>
                  <a:pt x="2565" y="2381"/>
                </a:lnTo>
                <a:lnTo>
                  <a:pt x="2565" y="2380"/>
                </a:lnTo>
                <a:lnTo>
                  <a:pt x="2566" y="2379"/>
                </a:lnTo>
                <a:lnTo>
                  <a:pt x="2566" y="2376"/>
                </a:lnTo>
                <a:lnTo>
                  <a:pt x="2565" y="2374"/>
                </a:lnTo>
                <a:lnTo>
                  <a:pt x="2565" y="2372"/>
                </a:lnTo>
                <a:lnTo>
                  <a:pt x="2565" y="2371"/>
                </a:lnTo>
                <a:lnTo>
                  <a:pt x="2565" y="2370"/>
                </a:lnTo>
                <a:lnTo>
                  <a:pt x="2565" y="2369"/>
                </a:lnTo>
                <a:lnTo>
                  <a:pt x="2565" y="2367"/>
                </a:lnTo>
                <a:lnTo>
                  <a:pt x="2565" y="2366"/>
                </a:lnTo>
                <a:lnTo>
                  <a:pt x="2565" y="2365"/>
                </a:lnTo>
                <a:lnTo>
                  <a:pt x="2565" y="2360"/>
                </a:lnTo>
                <a:lnTo>
                  <a:pt x="2564" y="2359"/>
                </a:lnTo>
                <a:lnTo>
                  <a:pt x="2563" y="2356"/>
                </a:lnTo>
                <a:lnTo>
                  <a:pt x="2563" y="2355"/>
                </a:lnTo>
                <a:lnTo>
                  <a:pt x="2558" y="2350"/>
                </a:lnTo>
                <a:lnTo>
                  <a:pt x="2557" y="2349"/>
                </a:lnTo>
                <a:lnTo>
                  <a:pt x="2555" y="2349"/>
                </a:lnTo>
                <a:lnTo>
                  <a:pt x="2554" y="2348"/>
                </a:lnTo>
                <a:lnTo>
                  <a:pt x="2552" y="2348"/>
                </a:lnTo>
                <a:lnTo>
                  <a:pt x="2549" y="2348"/>
                </a:lnTo>
                <a:lnTo>
                  <a:pt x="2546" y="2349"/>
                </a:lnTo>
                <a:lnTo>
                  <a:pt x="2544" y="2349"/>
                </a:lnTo>
                <a:lnTo>
                  <a:pt x="2543" y="2349"/>
                </a:lnTo>
                <a:lnTo>
                  <a:pt x="2541" y="2350"/>
                </a:lnTo>
                <a:lnTo>
                  <a:pt x="2539" y="2351"/>
                </a:lnTo>
                <a:lnTo>
                  <a:pt x="2538" y="2353"/>
                </a:lnTo>
                <a:lnTo>
                  <a:pt x="2537" y="2356"/>
                </a:lnTo>
                <a:lnTo>
                  <a:pt x="2536" y="2359"/>
                </a:lnTo>
                <a:lnTo>
                  <a:pt x="2534" y="2361"/>
                </a:lnTo>
                <a:lnTo>
                  <a:pt x="2533" y="2364"/>
                </a:lnTo>
                <a:lnTo>
                  <a:pt x="2533" y="2365"/>
                </a:lnTo>
                <a:lnTo>
                  <a:pt x="2532" y="2369"/>
                </a:lnTo>
                <a:lnTo>
                  <a:pt x="2531" y="2370"/>
                </a:lnTo>
                <a:lnTo>
                  <a:pt x="2530" y="2372"/>
                </a:lnTo>
                <a:lnTo>
                  <a:pt x="2526" y="2372"/>
                </a:lnTo>
                <a:lnTo>
                  <a:pt x="2526" y="2374"/>
                </a:lnTo>
                <a:lnTo>
                  <a:pt x="2525" y="2374"/>
                </a:lnTo>
                <a:lnTo>
                  <a:pt x="2523" y="2374"/>
                </a:lnTo>
                <a:lnTo>
                  <a:pt x="2522" y="2374"/>
                </a:lnTo>
                <a:lnTo>
                  <a:pt x="2521" y="2374"/>
                </a:lnTo>
                <a:lnTo>
                  <a:pt x="2521" y="2372"/>
                </a:lnTo>
                <a:lnTo>
                  <a:pt x="2520" y="2372"/>
                </a:lnTo>
                <a:lnTo>
                  <a:pt x="2518" y="2371"/>
                </a:lnTo>
                <a:lnTo>
                  <a:pt x="2518" y="2370"/>
                </a:lnTo>
                <a:lnTo>
                  <a:pt x="2517" y="2370"/>
                </a:lnTo>
                <a:lnTo>
                  <a:pt x="2517" y="2369"/>
                </a:lnTo>
                <a:lnTo>
                  <a:pt x="2516" y="2369"/>
                </a:lnTo>
                <a:lnTo>
                  <a:pt x="2516" y="2367"/>
                </a:lnTo>
                <a:lnTo>
                  <a:pt x="2515" y="2366"/>
                </a:lnTo>
                <a:lnTo>
                  <a:pt x="2515" y="2365"/>
                </a:lnTo>
                <a:lnTo>
                  <a:pt x="2516" y="2364"/>
                </a:lnTo>
                <a:lnTo>
                  <a:pt x="2517" y="2363"/>
                </a:lnTo>
                <a:lnTo>
                  <a:pt x="2517" y="2361"/>
                </a:lnTo>
                <a:lnTo>
                  <a:pt x="2516" y="2360"/>
                </a:lnTo>
                <a:lnTo>
                  <a:pt x="2514" y="2359"/>
                </a:lnTo>
                <a:lnTo>
                  <a:pt x="2511" y="2359"/>
                </a:lnTo>
                <a:lnTo>
                  <a:pt x="2507" y="2358"/>
                </a:lnTo>
                <a:lnTo>
                  <a:pt x="2507" y="2355"/>
                </a:lnTo>
                <a:lnTo>
                  <a:pt x="2507" y="2354"/>
                </a:lnTo>
                <a:lnTo>
                  <a:pt x="2507" y="2353"/>
                </a:lnTo>
                <a:lnTo>
                  <a:pt x="2506" y="2353"/>
                </a:lnTo>
                <a:lnTo>
                  <a:pt x="2505" y="2353"/>
                </a:lnTo>
                <a:lnTo>
                  <a:pt x="2505" y="2351"/>
                </a:lnTo>
                <a:lnTo>
                  <a:pt x="2504" y="2349"/>
                </a:lnTo>
                <a:lnTo>
                  <a:pt x="2502" y="2348"/>
                </a:lnTo>
                <a:lnTo>
                  <a:pt x="2502" y="2347"/>
                </a:lnTo>
                <a:lnTo>
                  <a:pt x="2501" y="2345"/>
                </a:lnTo>
                <a:lnTo>
                  <a:pt x="2501" y="2344"/>
                </a:lnTo>
                <a:lnTo>
                  <a:pt x="2501" y="2343"/>
                </a:lnTo>
                <a:lnTo>
                  <a:pt x="2502" y="2342"/>
                </a:lnTo>
                <a:lnTo>
                  <a:pt x="2496" y="2340"/>
                </a:lnTo>
                <a:lnTo>
                  <a:pt x="2495" y="2340"/>
                </a:lnTo>
                <a:lnTo>
                  <a:pt x="2495" y="2339"/>
                </a:lnTo>
                <a:lnTo>
                  <a:pt x="2496" y="2347"/>
                </a:lnTo>
                <a:lnTo>
                  <a:pt x="2499" y="2359"/>
                </a:lnTo>
                <a:lnTo>
                  <a:pt x="2494" y="2363"/>
                </a:lnTo>
                <a:lnTo>
                  <a:pt x="2485" y="2360"/>
                </a:lnTo>
                <a:lnTo>
                  <a:pt x="2486" y="2359"/>
                </a:lnTo>
                <a:lnTo>
                  <a:pt x="2488" y="2358"/>
                </a:lnTo>
                <a:lnTo>
                  <a:pt x="2488" y="2356"/>
                </a:lnTo>
                <a:lnTo>
                  <a:pt x="2488" y="2355"/>
                </a:lnTo>
                <a:lnTo>
                  <a:pt x="2486" y="2355"/>
                </a:lnTo>
                <a:lnTo>
                  <a:pt x="2486" y="2354"/>
                </a:lnTo>
                <a:lnTo>
                  <a:pt x="2485" y="2354"/>
                </a:lnTo>
                <a:lnTo>
                  <a:pt x="2484" y="2354"/>
                </a:lnTo>
                <a:lnTo>
                  <a:pt x="2484" y="2353"/>
                </a:lnTo>
                <a:lnTo>
                  <a:pt x="2483" y="2353"/>
                </a:lnTo>
                <a:lnTo>
                  <a:pt x="2483" y="2351"/>
                </a:lnTo>
                <a:lnTo>
                  <a:pt x="2482" y="2350"/>
                </a:lnTo>
                <a:lnTo>
                  <a:pt x="2482" y="2349"/>
                </a:lnTo>
                <a:lnTo>
                  <a:pt x="2482" y="2348"/>
                </a:lnTo>
                <a:lnTo>
                  <a:pt x="2483" y="2347"/>
                </a:lnTo>
                <a:lnTo>
                  <a:pt x="2482" y="2347"/>
                </a:lnTo>
                <a:lnTo>
                  <a:pt x="2473" y="2358"/>
                </a:lnTo>
                <a:lnTo>
                  <a:pt x="2472" y="2358"/>
                </a:lnTo>
                <a:lnTo>
                  <a:pt x="2470" y="2358"/>
                </a:lnTo>
                <a:lnTo>
                  <a:pt x="2469" y="2358"/>
                </a:lnTo>
                <a:lnTo>
                  <a:pt x="2468" y="2358"/>
                </a:lnTo>
                <a:lnTo>
                  <a:pt x="2468" y="2359"/>
                </a:lnTo>
                <a:lnTo>
                  <a:pt x="2467" y="2360"/>
                </a:lnTo>
                <a:lnTo>
                  <a:pt x="2464" y="2361"/>
                </a:lnTo>
                <a:lnTo>
                  <a:pt x="2462" y="2361"/>
                </a:lnTo>
                <a:lnTo>
                  <a:pt x="2461" y="2363"/>
                </a:lnTo>
                <a:lnTo>
                  <a:pt x="2459" y="2363"/>
                </a:lnTo>
                <a:lnTo>
                  <a:pt x="2458" y="2363"/>
                </a:lnTo>
                <a:lnTo>
                  <a:pt x="2456" y="2361"/>
                </a:lnTo>
                <a:lnTo>
                  <a:pt x="2454" y="2363"/>
                </a:lnTo>
                <a:lnTo>
                  <a:pt x="2453" y="2363"/>
                </a:lnTo>
                <a:lnTo>
                  <a:pt x="2453" y="2364"/>
                </a:lnTo>
                <a:lnTo>
                  <a:pt x="2452" y="2364"/>
                </a:lnTo>
                <a:lnTo>
                  <a:pt x="2451" y="2363"/>
                </a:lnTo>
                <a:lnTo>
                  <a:pt x="2448" y="2361"/>
                </a:lnTo>
                <a:lnTo>
                  <a:pt x="2447" y="2355"/>
                </a:lnTo>
                <a:lnTo>
                  <a:pt x="2440" y="2350"/>
                </a:lnTo>
                <a:lnTo>
                  <a:pt x="2435" y="2353"/>
                </a:lnTo>
                <a:lnTo>
                  <a:pt x="2427" y="2355"/>
                </a:lnTo>
                <a:lnTo>
                  <a:pt x="2426" y="2355"/>
                </a:lnTo>
                <a:lnTo>
                  <a:pt x="2420" y="2361"/>
                </a:lnTo>
                <a:lnTo>
                  <a:pt x="2413" y="2369"/>
                </a:lnTo>
                <a:lnTo>
                  <a:pt x="2410" y="2370"/>
                </a:lnTo>
                <a:lnTo>
                  <a:pt x="2405" y="2385"/>
                </a:lnTo>
                <a:lnTo>
                  <a:pt x="2403" y="2393"/>
                </a:lnTo>
                <a:lnTo>
                  <a:pt x="2400" y="2401"/>
                </a:lnTo>
                <a:lnTo>
                  <a:pt x="2397" y="2409"/>
                </a:lnTo>
                <a:lnTo>
                  <a:pt x="2397" y="2411"/>
                </a:lnTo>
                <a:lnTo>
                  <a:pt x="2397" y="2412"/>
                </a:lnTo>
                <a:lnTo>
                  <a:pt x="2395" y="2414"/>
                </a:lnTo>
                <a:lnTo>
                  <a:pt x="2394" y="2415"/>
                </a:lnTo>
                <a:lnTo>
                  <a:pt x="2394" y="2417"/>
                </a:lnTo>
                <a:lnTo>
                  <a:pt x="2392" y="2422"/>
                </a:lnTo>
                <a:lnTo>
                  <a:pt x="2392" y="2423"/>
                </a:lnTo>
                <a:lnTo>
                  <a:pt x="2390" y="2431"/>
                </a:lnTo>
                <a:lnTo>
                  <a:pt x="2390" y="2434"/>
                </a:lnTo>
                <a:lnTo>
                  <a:pt x="2390" y="2436"/>
                </a:lnTo>
                <a:lnTo>
                  <a:pt x="2390" y="2440"/>
                </a:lnTo>
                <a:lnTo>
                  <a:pt x="2390" y="2441"/>
                </a:lnTo>
                <a:lnTo>
                  <a:pt x="2390" y="2443"/>
                </a:lnTo>
                <a:lnTo>
                  <a:pt x="2389" y="2444"/>
                </a:lnTo>
                <a:lnTo>
                  <a:pt x="2388" y="2444"/>
                </a:lnTo>
                <a:lnTo>
                  <a:pt x="2387" y="2444"/>
                </a:lnTo>
                <a:lnTo>
                  <a:pt x="2386" y="2444"/>
                </a:lnTo>
                <a:lnTo>
                  <a:pt x="2384" y="2445"/>
                </a:lnTo>
                <a:lnTo>
                  <a:pt x="2383" y="2445"/>
                </a:lnTo>
                <a:lnTo>
                  <a:pt x="2383" y="2446"/>
                </a:lnTo>
                <a:lnTo>
                  <a:pt x="2382" y="2446"/>
                </a:lnTo>
                <a:lnTo>
                  <a:pt x="2381" y="2446"/>
                </a:lnTo>
                <a:lnTo>
                  <a:pt x="2379" y="2447"/>
                </a:lnTo>
                <a:lnTo>
                  <a:pt x="2374" y="2447"/>
                </a:lnTo>
                <a:lnTo>
                  <a:pt x="2373" y="2447"/>
                </a:lnTo>
                <a:lnTo>
                  <a:pt x="2372" y="2447"/>
                </a:lnTo>
                <a:lnTo>
                  <a:pt x="2370" y="2450"/>
                </a:lnTo>
                <a:lnTo>
                  <a:pt x="2368" y="2451"/>
                </a:lnTo>
                <a:lnTo>
                  <a:pt x="2367" y="2455"/>
                </a:lnTo>
                <a:lnTo>
                  <a:pt x="2366" y="2456"/>
                </a:lnTo>
                <a:lnTo>
                  <a:pt x="2365" y="2460"/>
                </a:lnTo>
                <a:lnTo>
                  <a:pt x="2365" y="2462"/>
                </a:lnTo>
                <a:lnTo>
                  <a:pt x="2362" y="2461"/>
                </a:lnTo>
                <a:lnTo>
                  <a:pt x="2335" y="2449"/>
                </a:lnTo>
                <a:lnTo>
                  <a:pt x="2329" y="2446"/>
                </a:lnTo>
                <a:lnTo>
                  <a:pt x="2325" y="2445"/>
                </a:lnTo>
                <a:lnTo>
                  <a:pt x="2323" y="2445"/>
                </a:lnTo>
                <a:lnTo>
                  <a:pt x="2320" y="2445"/>
                </a:lnTo>
                <a:lnTo>
                  <a:pt x="2319" y="2445"/>
                </a:lnTo>
                <a:lnTo>
                  <a:pt x="2318" y="2445"/>
                </a:lnTo>
                <a:lnTo>
                  <a:pt x="2318" y="2444"/>
                </a:lnTo>
                <a:lnTo>
                  <a:pt x="2317" y="2445"/>
                </a:lnTo>
                <a:lnTo>
                  <a:pt x="2315" y="2445"/>
                </a:lnTo>
                <a:lnTo>
                  <a:pt x="2314" y="2445"/>
                </a:lnTo>
                <a:lnTo>
                  <a:pt x="2313" y="2445"/>
                </a:lnTo>
                <a:lnTo>
                  <a:pt x="2310" y="2445"/>
                </a:lnTo>
                <a:lnTo>
                  <a:pt x="2309" y="2446"/>
                </a:lnTo>
                <a:lnTo>
                  <a:pt x="2307" y="2446"/>
                </a:lnTo>
                <a:lnTo>
                  <a:pt x="2304" y="2446"/>
                </a:lnTo>
                <a:lnTo>
                  <a:pt x="2302" y="2445"/>
                </a:lnTo>
                <a:lnTo>
                  <a:pt x="2301" y="2444"/>
                </a:lnTo>
                <a:lnTo>
                  <a:pt x="2299" y="2444"/>
                </a:lnTo>
                <a:lnTo>
                  <a:pt x="2298" y="2444"/>
                </a:lnTo>
                <a:lnTo>
                  <a:pt x="2296" y="2444"/>
                </a:lnTo>
                <a:lnTo>
                  <a:pt x="2294" y="2443"/>
                </a:lnTo>
                <a:lnTo>
                  <a:pt x="2292" y="2443"/>
                </a:lnTo>
                <a:lnTo>
                  <a:pt x="2291" y="2443"/>
                </a:lnTo>
                <a:lnTo>
                  <a:pt x="2290" y="2443"/>
                </a:lnTo>
                <a:lnTo>
                  <a:pt x="2287" y="2440"/>
                </a:lnTo>
                <a:lnTo>
                  <a:pt x="2287" y="2439"/>
                </a:lnTo>
                <a:lnTo>
                  <a:pt x="2285" y="2439"/>
                </a:lnTo>
                <a:lnTo>
                  <a:pt x="2282" y="2438"/>
                </a:lnTo>
                <a:lnTo>
                  <a:pt x="2280" y="2436"/>
                </a:lnTo>
                <a:lnTo>
                  <a:pt x="2278" y="2435"/>
                </a:lnTo>
                <a:lnTo>
                  <a:pt x="2276" y="2434"/>
                </a:lnTo>
                <a:lnTo>
                  <a:pt x="2275" y="2433"/>
                </a:lnTo>
                <a:lnTo>
                  <a:pt x="2274" y="2433"/>
                </a:lnTo>
                <a:lnTo>
                  <a:pt x="2272" y="2431"/>
                </a:lnTo>
                <a:lnTo>
                  <a:pt x="2271" y="2431"/>
                </a:lnTo>
                <a:lnTo>
                  <a:pt x="2270" y="2431"/>
                </a:lnTo>
                <a:lnTo>
                  <a:pt x="2267" y="2430"/>
                </a:lnTo>
                <a:lnTo>
                  <a:pt x="2265" y="2429"/>
                </a:lnTo>
                <a:lnTo>
                  <a:pt x="2264" y="2428"/>
                </a:lnTo>
                <a:lnTo>
                  <a:pt x="2261" y="2425"/>
                </a:lnTo>
                <a:lnTo>
                  <a:pt x="2253" y="2420"/>
                </a:lnTo>
                <a:lnTo>
                  <a:pt x="2251" y="2422"/>
                </a:lnTo>
                <a:lnTo>
                  <a:pt x="2245" y="2420"/>
                </a:lnTo>
                <a:lnTo>
                  <a:pt x="2244" y="2419"/>
                </a:lnTo>
                <a:lnTo>
                  <a:pt x="2244" y="2422"/>
                </a:lnTo>
                <a:lnTo>
                  <a:pt x="2242" y="2435"/>
                </a:lnTo>
                <a:lnTo>
                  <a:pt x="2240" y="2446"/>
                </a:lnTo>
                <a:lnTo>
                  <a:pt x="2240" y="2450"/>
                </a:lnTo>
                <a:lnTo>
                  <a:pt x="2240" y="2451"/>
                </a:lnTo>
                <a:lnTo>
                  <a:pt x="2240" y="2452"/>
                </a:lnTo>
                <a:lnTo>
                  <a:pt x="2239" y="2461"/>
                </a:lnTo>
                <a:lnTo>
                  <a:pt x="2238" y="2462"/>
                </a:lnTo>
                <a:lnTo>
                  <a:pt x="2234" y="2464"/>
                </a:lnTo>
                <a:lnTo>
                  <a:pt x="2232" y="2464"/>
                </a:lnTo>
                <a:lnTo>
                  <a:pt x="2229" y="2465"/>
                </a:lnTo>
                <a:lnTo>
                  <a:pt x="2228" y="2465"/>
                </a:lnTo>
                <a:lnTo>
                  <a:pt x="2227" y="2465"/>
                </a:lnTo>
                <a:lnTo>
                  <a:pt x="2224" y="2465"/>
                </a:lnTo>
                <a:lnTo>
                  <a:pt x="2222" y="2465"/>
                </a:lnTo>
                <a:lnTo>
                  <a:pt x="2221" y="2465"/>
                </a:lnTo>
                <a:lnTo>
                  <a:pt x="2219" y="2465"/>
                </a:lnTo>
                <a:lnTo>
                  <a:pt x="2218" y="2465"/>
                </a:lnTo>
                <a:lnTo>
                  <a:pt x="2216" y="2465"/>
                </a:lnTo>
                <a:lnTo>
                  <a:pt x="2213" y="2466"/>
                </a:lnTo>
                <a:lnTo>
                  <a:pt x="2211" y="2466"/>
                </a:lnTo>
                <a:lnTo>
                  <a:pt x="2208" y="2466"/>
                </a:lnTo>
                <a:lnTo>
                  <a:pt x="2207" y="2467"/>
                </a:lnTo>
                <a:lnTo>
                  <a:pt x="2206" y="2467"/>
                </a:lnTo>
                <a:lnTo>
                  <a:pt x="2202" y="2467"/>
                </a:lnTo>
                <a:lnTo>
                  <a:pt x="2201" y="2467"/>
                </a:lnTo>
                <a:lnTo>
                  <a:pt x="2199" y="2468"/>
                </a:lnTo>
                <a:lnTo>
                  <a:pt x="2197" y="2468"/>
                </a:lnTo>
                <a:lnTo>
                  <a:pt x="2196" y="2468"/>
                </a:lnTo>
                <a:lnTo>
                  <a:pt x="2195" y="2468"/>
                </a:lnTo>
                <a:lnTo>
                  <a:pt x="2194" y="2468"/>
                </a:lnTo>
                <a:lnTo>
                  <a:pt x="2191" y="2468"/>
                </a:lnTo>
                <a:lnTo>
                  <a:pt x="2189" y="2468"/>
                </a:lnTo>
                <a:lnTo>
                  <a:pt x="2186" y="2468"/>
                </a:lnTo>
                <a:lnTo>
                  <a:pt x="2185" y="2471"/>
                </a:lnTo>
                <a:lnTo>
                  <a:pt x="2183" y="2472"/>
                </a:lnTo>
                <a:lnTo>
                  <a:pt x="2181" y="2473"/>
                </a:lnTo>
                <a:lnTo>
                  <a:pt x="2179" y="2480"/>
                </a:lnTo>
                <a:lnTo>
                  <a:pt x="2180" y="2483"/>
                </a:lnTo>
                <a:lnTo>
                  <a:pt x="2180" y="2486"/>
                </a:lnTo>
                <a:lnTo>
                  <a:pt x="2181" y="2487"/>
                </a:lnTo>
                <a:lnTo>
                  <a:pt x="2181" y="2488"/>
                </a:lnTo>
                <a:lnTo>
                  <a:pt x="2180" y="2489"/>
                </a:lnTo>
                <a:lnTo>
                  <a:pt x="2180" y="2492"/>
                </a:lnTo>
                <a:lnTo>
                  <a:pt x="2185" y="2496"/>
                </a:lnTo>
                <a:lnTo>
                  <a:pt x="2186" y="2496"/>
                </a:lnTo>
                <a:lnTo>
                  <a:pt x="2187" y="2497"/>
                </a:lnTo>
                <a:lnTo>
                  <a:pt x="2187" y="2498"/>
                </a:lnTo>
                <a:lnTo>
                  <a:pt x="2190" y="2499"/>
                </a:lnTo>
                <a:lnTo>
                  <a:pt x="2191" y="2500"/>
                </a:lnTo>
                <a:lnTo>
                  <a:pt x="2192" y="2500"/>
                </a:lnTo>
                <a:lnTo>
                  <a:pt x="2196" y="2503"/>
                </a:lnTo>
                <a:lnTo>
                  <a:pt x="2197" y="2504"/>
                </a:lnTo>
                <a:lnTo>
                  <a:pt x="2200" y="2505"/>
                </a:lnTo>
                <a:lnTo>
                  <a:pt x="2201" y="2507"/>
                </a:lnTo>
                <a:lnTo>
                  <a:pt x="2203" y="2509"/>
                </a:lnTo>
                <a:lnTo>
                  <a:pt x="2205" y="2510"/>
                </a:lnTo>
                <a:lnTo>
                  <a:pt x="2208" y="2512"/>
                </a:lnTo>
                <a:lnTo>
                  <a:pt x="2211" y="2513"/>
                </a:lnTo>
                <a:lnTo>
                  <a:pt x="2213" y="2514"/>
                </a:lnTo>
                <a:lnTo>
                  <a:pt x="2215" y="2514"/>
                </a:lnTo>
                <a:lnTo>
                  <a:pt x="2215" y="2516"/>
                </a:lnTo>
                <a:lnTo>
                  <a:pt x="2216" y="2521"/>
                </a:lnTo>
                <a:lnTo>
                  <a:pt x="2217" y="2524"/>
                </a:lnTo>
                <a:lnTo>
                  <a:pt x="2218" y="2526"/>
                </a:lnTo>
                <a:lnTo>
                  <a:pt x="2218" y="2528"/>
                </a:lnTo>
                <a:lnTo>
                  <a:pt x="2219" y="2529"/>
                </a:lnTo>
                <a:lnTo>
                  <a:pt x="2221" y="2531"/>
                </a:lnTo>
                <a:lnTo>
                  <a:pt x="2219" y="2532"/>
                </a:lnTo>
                <a:lnTo>
                  <a:pt x="2217" y="2535"/>
                </a:lnTo>
                <a:lnTo>
                  <a:pt x="2211" y="2541"/>
                </a:lnTo>
                <a:lnTo>
                  <a:pt x="2210" y="2545"/>
                </a:lnTo>
                <a:lnTo>
                  <a:pt x="2208" y="2547"/>
                </a:lnTo>
                <a:lnTo>
                  <a:pt x="2208" y="2548"/>
                </a:lnTo>
                <a:lnTo>
                  <a:pt x="2208" y="2550"/>
                </a:lnTo>
                <a:lnTo>
                  <a:pt x="2206" y="2551"/>
                </a:lnTo>
                <a:lnTo>
                  <a:pt x="2206" y="2552"/>
                </a:lnTo>
                <a:lnTo>
                  <a:pt x="2205" y="2552"/>
                </a:lnTo>
                <a:lnTo>
                  <a:pt x="2203" y="2552"/>
                </a:lnTo>
                <a:lnTo>
                  <a:pt x="2202" y="2553"/>
                </a:lnTo>
                <a:lnTo>
                  <a:pt x="2201" y="2555"/>
                </a:lnTo>
                <a:lnTo>
                  <a:pt x="2199" y="2556"/>
                </a:lnTo>
                <a:lnTo>
                  <a:pt x="2199" y="2557"/>
                </a:lnTo>
                <a:lnTo>
                  <a:pt x="2200" y="2557"/>
                </a:lnTo>
                <a:lnTo>
                  <a:pt x="2200" y="2558"/>
                </a:lnTo>
                <a:lnTo>
                  <a:pt x="2201" y="2558"/>
                </a:lnTo>
                <a:lnTo>
                  <a:pt x="2202" y="2558"/>
                </a:lnTo>
                <a:lnTo>
                  <a:pt x="2202" y="2560"/>
                </a:lnTo>
                <a:lnTo>
                  <a:pt x="2201" y="2560"/>
                </a:lnTo>
                <a:lnTo>
                  <a:pt x="2201" y="2561"/>
                </a:lnTo>
                <a:lnTo>
                  <a:pt x="2202" y="2561"/>
                </a:lnTo>
                <a:lnTo>
                  <a:pt x="2202" y="2562"/>
                </a:lnTo>
                <a:lnTo>
                  <a:pt x="2203" y="2563"/>
                </a:lnTo>
                <a:lnTo>
                  <a:pt x="2205" y="2563"/>
                </a:lnTo>
                <a:lnTo>
                  <a:pt x="2205" y="2564"/>
                </a:lnTo>
                <a:lnTo>
                  <a:pt x="2205" y="2566"/>
                </a:lnTo>
                <a:lnTo>
                  <a:pt x="2206" y="2566"/>
                </a:lnTo>
                <a:lnTo>
                  <a:pt x="2206" y="2567"/>
                </a:lnTo>
                <a:lnTo>
                  <a:pt x="2206" y="2568"/>
                </a:lnTo>
                <a:lnTo>
                  <a:pt x="2206" y="2569"/>
                </a:lnTo>
                <a:lnTo>
                  <a:pt x="2207" y="2569"/>
                </a:lnTo>
                <a:lnTo>
                  <a:pt x="2207" y="2571"/>
                </a:lnTo>
                <a:lnTo>
                  <a:pt x="2208" y="2571"/>
                </a:lnTo>
                <a:lnTo>
                  <a:pt x="2208" y="2572"/>
                </a:lnTo>
                <a:lnTo>
                  <a:pt x="2210" y="2573"/>
                </a:lnTo>
                <a:lnTo>
                  <a:pt x="2211" y="2573"/>
                </a:lnTo>
                <a:lnTo>
                  <a:pt x="2212" y="2574"/>
                </a:lnTo>
                <a:lnTo>
                  <a:pt x="2212" y="2576"/>
                </a:lnTo>
                <a:lnTo>
                  <a:pt x="2213" y="2577"/>
                </a:lnTo>
                <a:lnTo>
                  <a:pt x="2215" y="2579"/>
                </a:lnTo>
                <a:lnTo>
                  <a:pt x="2215" y="2580"/>
                </a:lnTo>
                <a:lnTo>
                  <a:pt x="2216" y="2580"/>
                </a:lnTo>
                <a:lnTo>
                  <a:pt x="2216" y="2582"/>
                </a:lnTo>
                <a:lnTo>
                  <a:pt x="2217" y="2582"/>
                </a:lnTo>
                <a:lnTo>
                  <a:pt x="2218" y="2582"/>
                </a:lnTo>
                <a:lnTo>
                  <a:pt x="2219" y="2582"/>
                </a:lnTo>
                <a:lnTo>
                  <a:pt x="2219" y="2583"/>
                </a:lnTo>
                <a:lnTo>
                  <a:pt x="2221" y="2583"/>
                </a:lnTo>
                <a:lnTo>
                  <a:pt x="2221" y="2584"/>
                </a:lnTo>
                <a:lnTo>
                  <a:pt x="2222" y="2584"/>
                </a:lnTo>
                <a:lnTo>
                  <a:pt x="2222" y="2587"/>
                </a:lnTo>
                <a:lnTo>
                  <a:pt x="2222" y="2588"/>
                </a:lnTo>
                <a:lnTo>
                  <a:pt x="2223" y="2590"/>
                </a:lnTo>
                <a:lnTo>
                  <a:pt x="2223" y="2592"/>
                </a:lnTo>
                <a:lnTo>
                  <a:pt x="2224" y="2590"/>
                </a:lnTo>
                <a:lnTo>
                  <a:pt x="2226" y="2590"/>
                </a:lnTo>
                <a:lnTo>
                  <a:pt x="2226" y="2589"/>
                </a:lnTo>
                <a:lnTo>
                  <a:pt x="2227" y="2589"/>
                </a:lnTo>
                <a:lnTo>
                  <a:pt x="2227" y="2590"/>
                </a:lnTo>
                <a:lnTo>
                  <a:pt x="2227" y="2592"/>
                </a:lnTo>
                <a:lnTo>
                  <a:pt x="2227" y="2593"/>
                </a:lnTo>
                <a:lnTo>
                  <a:pt x="2227" y="2594"/>
                </a:lnTo>
                <a:lnTo>
                  <a:pt x="2227" y="2595"/>
                </a:lnTo>
                <a:lnTo>
                  <a:pt x="2227" y="2598"/>
                </a:lnTo>
                <a:lnTo>
                  <a:pt x="2227" y="2599"/>
                </a:lnTo>
                <a:lnTo>
                  <a:pt x="2226" y="2600"/>
                </a:lnTo>
                <a:lnTo>
                  <a:pt x="2226" y="2599"/>
                </a:lnTo>
                <a:lnTo>
                  <a:pt x="2224" y="2599"/>
                </a:lnTo>
                <a:lnTo>
                  <a:pt x="2224" y="2598"/>
                </a:lnTo>
                <a:lnTo>
                  <a:pt x="2223" y="2598"/>
                </a:lnTo>
                <a:lnTo>
                  <a:pt x="2222" y="2598"/>
                </a:lnTo>
                <a:lnTo>
                  <a:pt x="2222" y="2599"/>
                </a:lnTo>
                <a:lnTo>
                  <a:pt x="2221" y="2599"/>
                </a:lnTo>
                <a:lnTo>
                  <a:pt x="2221" y="2600"/>
                </a:lnTo>
                <a:lnTo>
                  <a:pt x="2221" y="2601"/>
                </a:lnTo>
                <a:lnTo>
                  <a:pt x="2222" y="2601"/>
                </a:lnTo>
                <a:lnTo>
                  <a:pt x="2221" y="2603"/>
                </a:lnTo>
                <a:lnTo>
                  <a:pt x="2221" y="2604"/>
                </a:lnTo>
                <a:lnTo>
                  <a:pt x="2222" y="2604"/>
                </a:lnTo>
                <a:lnTo>
                  <a:pt x="2222" y="2605"/>
                </a:lnTo>
                <a:lnTo>
                  <a:pt x="2222" y="2606"/>
                </a:lnTo>
                <a:lnTo>
                  <a:pt x="2222" y="2608"/>
                </a:lnTo>
                <a:lnTo>
                  <a:pt x="2221" y="2609"/>
                </a:lnTo>
                <a:lnTo>
                  <a:pt x="2221" y="2610"/>
                </a:lnTo>
                <a:lnTo>
                  <a:pt x="2221" y="2611"/>
                </a:lnTo>
                <a:lnTo>
                  <a:pt x="2219" y="2611"/>
                </a:lnTo>
                <a:lnTo>
                  <a:pt x="2219" y="2612"/>
                </a:lnTo>
                <a:lnTo>
                  <a:pt x="2218" y="2612"/>
                </a:lnTo>
                <a:lnTo>
                  <a:pt x="2217" y="2612"/>
                </a:lnTo>
                <a:lnTo>
                  <a:pt x="2216" y="2611"/>
                </a:lnTo>
                <a:lnTo>
                  <a:pt x="2215" y="2611"/>
                </a:lnTo>
                <a:lnTo>
                  <a:pt x="2211" y="2611"/>
                </a:lnTo>
                <a:lnTo>
                  <a:pt x="2210" y="2611"/>
                </a:lnTo>
                <a:lnTo>
                  <a:pt x="2207" y="2611"/>
                </a:lnTo>
                <a:lnTo>
                  <a:pt x="2206" y="2611"/>
                </a:lnTo>
                <a:lnTo>
                  <a:pt x="2203" y="2612"/>
                </a:lnTo>
                <a:lnTo>
                  <a:pt x="2197" y="2615"/>
                </a:lnTo>
                <a:lnTo>
                  <a:pt x="2192" y="2617"/>
                </a:lnTo>
                <a:lnTo>
                  <a:pt x="2191" y="2620"/>
                </a:lnTo>
                <a:lnTo>
                  <a:pt x="2187" y="2624"/>
                </a:lnTo>
                <a:lnTo>
                  <a:pt x="2189" y="2630"/>
                </a:lnTo>
                <a:lnTo>
                  <a:pt x="2191" y="2640"/>
                </a:lnTo>
                <a:lnTo>
                  <a:pt x="2191" y="2643"/>
                </a:lnTo>
                <a:lnTo>
                  <a:pt x="2199" y="2647"/>
                </a:lnTo>
                <a:lnTo>
                  <a:pt x="2196" y="2648"/>
                </a:lnTo>
                <a:lnTo>
                  <a:pt x="2189" y="2654"/>
                </a:lnTo>
                <a:lnTo>
                  <a:pt x="2170" y="2672"/>
                </a:lnTo>
                <a:lnTo>
                  <a:pt x="2165" y="2670"/>
                </a:lnTo>
                <a:lnTo>
                  <a:pt x="2144" y="2663"/>
                </a:lnTo>
                <a:lnTo>
                  <a:pt x="2136" y="2692"/>
                </a:lnTo>
                <a:lnTo>
                  <a:pt x="2132" y="2704"/>
                </a:lnTo>
                <a:lnTo>
                  <a:pt x="2136" y="2717"/>
                </a:lnTo>
                <a:lnTo>
                  <a:pt x="2137" y="2721"/>
                </a:lnTo>
                <a:lnTo>
                  <a:pt x="2137" y="2722"/>
                </a:lnTo>
                <a:lnTo>
                  <a:pt x="2138" y="2726"/>
                </a:lnTo>
                <a:lnTo>
                  <a:pt x="2139" y="2731"/>
                </a:lnTo>
                <a:lnTo>
                  <a:pt x="2139" y="2742"/>
                </a:lnTo>
                <a:lnTo>
                  <a:pt x="2155" y="2749"/>
                </a:lnTo>
                <a:lnTo>
                  <a:pt x="2154" y="2750"/>
                </a:lnTo>
                <a:lnTo>
                  <a:pt x="2154" y="2752"/>
                </a:lnTo>
                <a:lnTo>
                  <a:pt x="2154" y="2753"/>
                </a:lnTo>
                <a:lnTo>
                  <a:pt x="2154" y="2754"/>
                </a:lnTo>
                <a:lnTo>
                  <a:pt x="2153" y="2754"/>
                </a:lnTo>
                <a:lnTo>
                  <a:pt x="2153" y="2755"/>
                </a:lnTo>
                <a:lnTo>
                  <a:pt x="2152" y="2757"/>
                </a:lnTo>
                <a:lnTo>
                  <a:pt x="2152" y="2758"/>
                </a:lnTo>
                <a:lnTo>
                  <a:pt x="2153" y="2758"/>
                </a:lnTo>
                <a:lnTo>
                  <a:pt x="2152" y="2759"/>
                </a:lnTo>
                <a:lnTo>
                  <a:pt x="2153" y="2763"/>
                </a:lnTo>
                <a:lnTo>
                  <a:pt x="2152" y="2764"/>
                </a:lnTo>
                <a:lnTo>
                  <a:pt x="2152" y="2765"/>
                </a:lnTo>
                <a:lnTo>
                  <a:pt x="2152" y="2766"/>
                </a:lnTo>
                <a:lnTo>
                  <a:pt x="2151" y="2768"/>
                </a:lnTo>
                <a:lnTo>
                  <a:pt x="2152" y="2768"/>
                </a:lnTo>
                <a:lnTo>
                  <a:pt x="2152" y="2769"/>
                </a:lnTo>
                <a:lnTo>
                  <a:pt x="2151" y="2769"/>
                </a:lnTo>
                <a:lnTo>
                  <a:pt x="2151" y="2770"/>
                </a:lnTo>
                <a:lnTo>
                  <a:pt x="2151" y="2771"/>
                </a:lnTo>
                <a:lnTo>
                  <a:pt x="2148" y="2771"/>
                </a:lnTo>
                <a:lnTo>
                  <a:pt x="2143" y="2774"/>
                </a:lnTo>
                <a:lnTo>
                  <a:pt x="2139" y="2775"/>
                </a:lnTo>
                <a:lnTo>
                  <a:pt x="2133" y="2774"/>
                </a:lnTo>
                <a:lnTo>
                  <a:pt x="2130" y="2774"/>
                </a:lnTo>
                <a:lnTo>
                  <a:pt x="2128" y="2774"/>
                </a:lnTo>
                <a:lnTo>
                  <a:pt x="2122" y="2774"/>
                </a:lnTo>
                <a:lnTo>
                  <a:pt x="2121" y="2774"/>
                </a:lnTo>
                <a:lnTo>
                  <a:pt x="2120" y="2774"/>
                </a:lnTo>
                <a:lnTo>
                  <a:pt x="2115" y="2779"/>
                </a:lnTo>
                <a:lnTo>
                  <a:pt x="2114" y="2774"/>
                </a:lnTo>
                <a:lnTo>
                  <a:pt x="2112" y="2771"/>
                </a:lnTo>
                <a:lnTo>
                  <a:pt x="2111" y="2768"/>
                </a:lnTo>
                <a:lnTo>
                  <a:pt x="2107" y="2768"/>
                </a:lnTo>
                <a:lnTo>
                  <a:pt x="2101" y="2766"/>
                </a:lnTo>
                <a:lnTo>
                  <a:pt x="2098" y="2765"/>
                </a:lnTo>
                <a:lnTo>
                  <a:pt x="2095" y="2765"/>
                </a:lnTo>
                <a:lnTo>
                  <a:pt x="2093" y="2764"/>
                </a:lnTo>
                <a:lnTo>
                  <a:pt x="2090" y="2763"/>
                </a:lnTo>
                <a:lnTo>
                  <a:pt x="2088" y="2761"/>
                </a:lnTo>
                <a:lnTo>
                  <a:pt x="2084" y="2761"/>
                </a:lnTo>
                <a:lnTo>
                  <a:pt x="2078" y="2761"/>
                </a:lnTo>
                <a:lnTo>
                  <a:pt x="2075" y="2760"/>
                </a:lnTo>
                <a:lnTo>
                  <a:pt x="2073" y="2761"/>
                </a:lnTo>
                <a:lnTo>
                  <a:pt x="2071" y="2760"/>
                </a:lnTo>
                <a:lnTo>
                  <a:pt x="2069" y="2760"/>
                </a:lnTo>
                <a:lnTo>
                  <a:pt x="2069" y="2759"/>
                </a:lnTo>
                <a:lnTo>
                  <a:pt x="2068" y="2759"/>
                </a:lnTo>
                <a:lnTo>
                  <a:pt x="2067" y="2758"/>
                </a:lnTo>
                <a:lnTo>
                  <a:pt x="2066" y="2757"/>
                </a:lnTo>
                <a:lnTo>
                  <a:pt x="2066" y="2760"/>
                </a:lnTo>
                <a:lnTo>
                  <a:pt x="2066" y="2763"/>
                </a:lnTo>
                <a:lnTo>
                  <a:pt x="2066" y="2765"/>
                </a:lnTo>
                <a:lnTo>
                  <a:pt x="2066" y="2768"/>
                </a:lnTo>
                <a:lnTo>
                  <a:pt x="2064" y="2770"/>
                </a:lnTo>
                <a:lnTo>
                  <a:pt x="2064" y="2773"/>
                </a:lnTo>
                <a:lnTo>
                  <a:pt x="2063" y="2775"/>
                </a:lnTo>
                <a:lnTo>
                  <a:pt x="2063" y="2776"/>
                </a:lnTo>
                <a:lnTo>
                  <a:pt x="2063" y="2777"/>
                </a:lnTo>
                <a:lnTo>
                  <a:pt x="2063" y="2780"/>
                </a:lnTo>
                <a:lnTo>
                  <a:pt x="2062" y="2782"/>
                </a:lnTo>
                <a:lnTo>
                  <a:pt x="2063" y="2785"/>
                </a:lnTo>
                <a:lnTo>
                  <a:pt x="2066" y="2789"/>
                </a:lnTo>
                <a:lnTo>
                  <a:pt x="2064" y="2791"/>
                </a:lnTo>
                <a:lnTo>
                  <a:pt x="2063" y="2792"/>
                </a:lnTo>
                <a:lnTo>
                  <a:pt x="2062" y="2795"/>
                </a:lnTo>
                <a:lnTo>
                  <a:pt x="2062" y="2796"/>
                </a:lnTo>
                <a:lnTo>
                  <a:pt x="2062" y="2797"/>
                </a:lnTo>
                <a:lnTo>
                  <a:pt x="2062" y="2798"/>
                </a:lnTo>
                <a:lnTo>
                  <a:pt x="2061" y="2798"/>
                </a:lnTo>
                <a:lnTo>
                  <a:pt x="2061" y="2800"/>
                </a:lnTo>
                <a:lnTo>
                  <a:pt x="2059" y="2801"/>
                </a:lnTo>
                <a:lnTo>
                  <a:pt x="2059" y="2802"/>
                </a:lnTo>
                <a:lnTo>
                  <a:pt x="2059" y="2803"/>
                </a:lnTo>
                <a:lnTo>
                  <a:pt x="2058" y="2803"/>
                </a:lnTo>
                <a:lnTo>
                  <a:pt x="2056" y="2806"/>
                </a:lnTo>
                <a:lnTo>
                  <a:pt x="2055" y="2807"/>
                </a:lnTo>
                <a:lnTo>
                  <a:pt x="2052" y="2808"/>
                </a:lnTo>
                <a:lnTo>
                  <a:pt x="2052" y="2809"/>
                </a:lnTo>
                <a:lnTo>
                  <a:pt x="2053" y="2811"/>
                </a:lnTo>
                <a:lnTo>
                  <a:pt x="2053" y="2812"/>
                </a:lnTo>
                <a:lnTo>
                  <a:pt x="2053" y="2813"/>
                </a:lnTo>
                <a:lnTo>
                  <a:pt x="2055" y="2816"/>
                </a:lnTo>
                <a:lnTo>
                  <a:pt x="2056" y="2817"/>
                </a:lnTo>
                <a:lnTo>
                  <a:pt x="2057" y="2817"/>
                </a:lnTo>
                <a:lnTo>
                  <a:pt x="2059" y="2818"/>
                </a:lnTo>
                <a:lnTo>
                  <a:pt x="2061" y="2819"/>
                </a:lnTo>
                <a:lnTo>
                  <a:pt x="2059" y="2821"/>
                </a:lnTo>
                <a:lnTo>
                  <a:pt x="2058" y="2822"/>
                </a:lnTo>
                <a:lnTo>
                  <a:pt x="2058" y="2823"/>
                </a:lnTo>
                <a:lnTo>
                  <a:pt x="2057" y="2823"/>
                </a:lnTo>
                <a:lnTo>
                  <a:pt x="2057" y="2825"/>
                </a:lnTo>
                <a:lnTo>
                  <a:pt x="2057" y="2827"/>
                </a:lnTo>
                <a:lnTo>
                  <a:pt x="2057" y="2828"/>
                </a:lnTo>
                <a:lnTo>
                  <a:pt x="2057" y="2829"/>
                </a:lnTo>
                <a:lnTo>
                  <a:pt x="2055" y="2830"/>
                </a:lnTo>
                <a:lnTo>
                  <a:pt x="2053" y="2832"/>
                </a:lnTo>
                <a:lnTo>
                  <a:pt x="2052" y="2833"/>
                </a:lnTo>
                <a:lnTo>
                  <a:pt x="2052" y="2834"/>
                </a:lnTo>
                <a:lnTo>
                  <a:pt x="2052" y="2837"/>
                </a:lnTo>
                <a:lnTo>
                  <a:pt x="2053" y="2837"/>
                </a:lnTo>
                <a:lnTo>
                  <a:pt x="2052" y="2838"/>
                </a:lnTo>
                <a:lnTo>
                  <a:pt x="2052" y="2839"/>
                </a:lnTo>
                <a:lnTo>
                  <a:pt x="2051" y="2839"/>
                </a:lnTo>
                <a:lnTo>
                  <a:pt x="2050" y="2839"/>
                </a:lnTo>
                <a:lnTo>
                  <a:pt x="2050" y="2838"/>
                </a:lnTo>
                <a:lnTo>
                  <a:pt x="2048" y="2838"/>
                </a:lnTo>
                <a:lnTo>
                  <a:pt x="2047" y="2838"/>
                </a:lnTo>
                <a:lnTo>
                  <a:pt x="2046" y="2838"/>
                </a:lnTo>
                <a:lnTo>
                  <a:pt x="2045" y="2838"/>
                </a:lnTo>
                <a:lnTo>
                  <a:pt x="2045" y="2837"/>
                </a:lnTo>
                <a:lnTo>
                  <a:pt x="2043" y="2837"/>
                </a:lnTo>
                <a:lnTo>
                  <a:pt x="2042" y="2837"/>
                </a:lnTo>
                <a:lnTo>
                  <a:pt x="2040" y="2837"/>
                </a:lnTo>
                <a:lnTo>
                  <a:pt x="2039" y="2837"/>
                </a:lnTo>
                <a:lnTo>
                  <a:pt x="2037" y="2837"/>
                </a:lnTo>
                <a:lnTo>
                  <a:pt x="2036" y="2835"/>
                </a:lnTo>
                <a:lnTo>
                  <a:pt x="2035" y="2835"/>
                </a:lnTo>
                <a:lnTo>
                  <a:pt x="2034" y="2835"/>
                </a:lnTo>
                <a:lnTo>
                  <a:pt x="2032" y="2835"/>
                </a:lnTo>
                <a:lnTo>
                  <a:pt x="2032" y="2837"/>
                </a:lnTo>
                <a:lnTo>
                  <a:pt x="2031" y="2838"/>
                </a:lnTo>
                <a:lnTo>
                  <a:pt x="2031" y="2839"/>
                </a:lnTo>
                <a:lnTo>
                  <a:pt x="2030" y="2840"/>
                </a:lnTo>
                <a:lnTo>
                  <a:pt x="2029" y="2841"/>
                </a:lnTo>
                <a:lnTo>
                  <a:pt x="2030" y="2844"/>
                </a:lnTo>
                <a:lnTo>
                  <a:pt x="2029" y="2845"/>
                </a:lnTo>
                <a:lnTo>
                  <a:pt x="2029" y="2846"/>
                </a:lnTo>
                <a:lnTo>
                  <a:pt x="2030" y="2848"/>
                </a:lnTo>
                <a:lnTo>
                  <a:pt x="2030" y="2850"/>
                </a:lnTo>
                <a:lnTo>
                  <a:pt x="2031" y="2853"/>
                </a:lnTo>
                <a:lnTo>
                  <a:pt x="2031" y="2855"/>
                </a:lnTo>
                <a:lnTo>
                  <a:pt x="2030" y="2856"/>
                </a:lnTo>
                <a:lnTo>
                  <a:pt x="2031" y="2859"/>
                </a:lnTo>
                <a:lnTo>
                  <a:pt x="2034" y="2861"/>
                </a:lnTo>
                <a:lnTo>
                  <a:pt x="2032" y="2862"/>
                </a:lnTo>
                <a:lnTo>
                  <a:pt x="2034" y="2864"/>
                </a:lnTo>
                <a:lnTo>
                  <a:pt x="2034" y="2865"/>
                </a:lnTo>
                <a:lnTo>
                  <a:pt x="2034" y="2866"/>
                </a:lnTo>
                <a:lnTo>
                  <a:pt x="2034" y="2869"/>
                </a:lnTo>
                <a:lnTo>
                  <a:pt x="2032" y="2871"/>
                </a:lnTo>
                <a:lnTo>
                  <a:pt x="2032" y="2872"/>
                </a:lnTo>
                <a:lnTo>
                  <a:pt x="2032" y="2873"/>
                </a:lnTo>
                <a:lnTo>
                  <a:pt x="2032" y="2875"/>
                </a:lnTo>
                <a:lnTo>
                  <a:pt x="2032" y="2877"/>
                </a:lnTo>
                <a:lnTo>
                  <a:pt x="2034" y="2877"/>
                </a:lnTo>
                <a:lnTo>
                  <a:pt x="2035" y="2878"/>
                </a:lnTo>
                <a:lnTo>
                  <a:pt x="2036" y="2878"/>
                </a:lnTo>
                <a:lnTo>
                  <a:pt x="2036" y="2880"/>
                </a:lnTo>
                <a:lnTo>
                  <a:pt x="2036" y="2881"/>
                </a:lnTo>
                <a:lnTo>
                  <a:pt x="2036" y="2885"/>
                </a:lnTo>
                <a:lnTo>
                  <a:pt x="2035" y="2887"/>
                </a:lnTo>
                <a:lnTo>
                  <a:pt x="2034" y="2888"/>
                </a:lnTo>
                <a:lnTo>
                  <a:pt x="2039" y="2894"/>
                </a:lnTo>
                <a:lnTo>
                  <a:pt x="2036" y="2897"/>
                </a:lnTo>
                <a:lnTo>
                  <a:pt x="2036" y="2898"/>
                </a:lnTo>
                <a:lnTo>
                  <a:pt x="2035" y="2899"/>
                </a:lnTo>
                <a:lnTo>
                  <a:pt x="2034" y="2901"/>
                </a:lnTo>
                <a:lnTo>
                  <a:pt x="2032" y="2901"/>
                </a:lnTo>
                <a:lnTo>
                  <a:pt x="2031" y="2902"/>
                </a:lnTo>
                <a:lnTo>
                  <a:pt x="2030" y="2903"/>
                </a:lnTo>
                <a:lnTo>
                  <a:pt x="2029" y="2904"/>
                </a:lnTo>
                <a:lnTo>
                  <a:pt x="2027" y="2904"/>
                </a:lnTo>
                <a:lnTo>
                  <a:pt x="2026" y="2904"/>
                </a:lnTo>
                <a:lnTo>
                  <a:pt x="2025" y="2905"/>
                </a:lnTo>
                <a:lnTo>
                  <a:pt x="2025" y="2907"/>
                </a:lnTo>
                <a:lnTo>
                  <a:pt x="2024" y="2908"/>
                </a:lnTo>
                <a:lnTo>
                  <a:pt x="2023" y="2908"/>
                </a:lnTo>
                <a:lnTo>
                  <a:pt x="2020" y="2909"/>
                </a:lnTo>
                <a:lnTo>
                  <a:pt x="2020" y="2910"/>
                </a:lnTo>
                <a:lnTo>
                  <a:pt x="2019" y="2912"/>
                </a:lnTo>
                <a:lnTo>
                  <a:pt x="2018" y="2913"/>
                </a:lnTo>
                <a:lnTo>
                  <a:pt x="2016" y="2914"/>
                </a:lnTo>
                <a:lnTo>
                  <a:pt x="2014" y="2915"/>
                </a:lnTo>
                <a:lnTo>
                  <a:pt x="2013" y="2917"/>
                </a:lnTo>
                <a:lnTo>
                  <a:pt x="2007" y="2918"/>
                </a:lnTo>
                <a:lnTo>
                  <a:pt x="2002" y="2919"/>
                </a:lnTo>
                <a:lnTo>
                  <a:pt x="1999" y="2920"/>
                </a:lnTo>
                <a:lnTo>
                  <a:pt x="1998" y="2920"/>
                </a:lnTo>
                <a:lnTo>
                  <a:pt x="1997" y="2921"/>
                </a:lnTo>
                <a:lnTo>
                  <a:pt x="1994" y="2923"/>
                </a:lnTo>
                <a:lnTo>
                  <a:pt x="1993" y="2923"/>
                </a:lnTo>
                <a:lnTo>
                  <a:pt x="1992" y="2923"/>
                </a:lnTo>
                <a:lnTo>
                  <a:pt x="1991" y="2921"/>
                </a:lnTo>
                <a:lnTo>
                  <a:pt x="1989" y="2920"/>
                </a:lnTo>
                <a:lnTo>
                  <a:pt x="1988" y="2921"/>
                </a:lnTo>
                <a:lnTo>
                  <a:pt x="1988" y="2923"/>
                </a:lnTo>
                <a:lnTo>
                  <a:pt x="1988" y="2924"/>
                </a:lnTo>
                <a:lnTo>
                  <a:pt x="1987" y="2924"/>
                </a:lnTo>
                <a:lnTo>
                  <a:pt x="1983" y="2924"/>
                </a:lnTo>
                <a:lnTo>
                  <a:pt x="1979" y="2925"/>
                </a:lnTo>
                <a:lnTo>
                  <a:pt x="1975" y="2925"/>
                </a:lnTo>
                <a:lnTo>
                  <a:pt x="1973" y="2928"/>
                </a:lnTo>
                <a:lnTo>
                  <a:pt x="1973" y="2929"/>
                </a:lnTo>
                <a:lnTo>
                  <a:pt x="1972" y="2934"/>
                </a:lnTo>
                <a:lnTo>
                  <a:pt x="1962" y="2940"/>
                </a:lnTo>
                <a:lnTo>
                  <a:pt x="1962" y="2942"/>
                </a:lnTo>
                <a:lnTo>
                  <a:pt x="1962" y="2944"/>
                </a:lnTo>
                <a:lnTo>
                  <a:pt x="1962" y="2949"/>
                </a:lnTo>
                <a:lnTo>
                  <a:pt x="1962" y="2955"/>
                </a:lnTo>
                <a:lnTo>
                  <a:pt x="1961" y="2956"/>
                </a:lnTo>
                <a:lnTo>
                  <a:pt x="1961" y="2957"/>
                </a:lnTo>
                <a:lnTo>
                  <a:pt x="1962" y="2957"/>
                </a:lnTo>
                <a:lnTo>
                  <a:pt x="1962" y="2960"/>
                </a:lnTo>
                <a:lnTo>
                  <a:pt x="1962" y="2961"/>
                </a:lnTo>
                <a:lnTo>
                  <a:pt x="1962" y="2962"/>
                </a:lnTo>
                <a:lnTo>
                  <a:pt x="1962" y="2963"/>
                </a:lnTo>
                <a:lnTo>
                  <a:pt x="1962" y="2965"/>
                </a:lnTo>
                <a:lnTo>
                  <a:pt x="1962" y="2966"/>
                </a:lnTo>
                <a:lnTo>
                  <a:pt x="1962" y="2967"/>
                </a:lnTo>
                <a:lnTo>
                  <a:pt x="1963" y="2968"/>
                </a:lnTo>
                <a:lnTo>
                  <a:pt x="1963" y="2969"/>
                </a:lnTo>
                <a:lnTo>
                  <a:pt x="1965" y="2972"/>
                </a:lnTo>
                <a:lnTo>
                  <a:pt x="1968" y="2977"/>
                </a:lnTo>
                <a:lnTo>
                  <a:pt x="1968" y="2978"/>
                </a:lnTo>
                <a:lnTo>
                  <a:pt x="1971" y="2981"/>
                </a:lnTo>
                <a:lnTo>
                  <a:pt x="1971" y="2982"/>
                </a:lnTo>
                <a:lnTo>
                  <a:pt x="1972" y="2984"/>
                </a:lnTo>
                <a:lnTo>
                  <a:pt x="1973" y="2985"/>
                </a:lnTo>
                <a:lnTo>
                  <a:pt x="1973" y="2987"/>
                </a:lnTo>
                <a:lnTo>
                  <a:pt x="1975" y="2989"/>
                </a:lnTo>
                <a:lnTo>
                  <a:pt x="1976" y="2994"/>
                </a:lnTo>
                <a:lnTo>
                  <a:pt x="1977" y="2995"/>
                </a:lnTo>
                <a:lnTo>
                  <a:pt x="1977" y="2997"/>
                </a:lnTo>
                <a:lnTo>
                  <a:pt x="1977" y="2998"/>
                </a:lnTo>
                <a:lnTo>
                  <a:pt x="1977" y="2999"/>
                </a:lnTo>
                <a:lnTo>
                  <a:pt x="1977" y="3002"/>
                </a:lnTo>
                <a:lnTo>
                  <a:pt x="1978" y="3009"/>
                </a:lnTo>
                <a:lnTo>
                  <a:pt x="1978" y="3010"/>
                </a:lnTo>
                <a:lnTo>
                  <a:pt x="1978" y="3011"/>
                </a:lnTo>
                <a:lnTo>
                  <a:pt x="1979" y="3013"/>
                </a:lnTo>
                <a:lnTo>
                  <a:pt x="1981" y="3014"/>
                </a:lnTo>
                <a:lnTo>
                  <a:pt x="1982" y="3015"/>
                </a:lnTo>
                <a:lnTo>
                  <a:pt x="1982" y="3018"/>
                </a:lnTo>
                <a:lnTo>
                  <a:pt x="1982" y="3019"/>
                </a:lnTo>
                <a:lnTo>
                  <a:pt x="1982" y="3020"/>
                </a:lnTo>
                <a:lnTo>
                  <a:pt x="1982" y="3021"/>
                </a:lnTo>
                <a:lnTo>
                  <a:pt x="1983" y="3021"/>
                </a:lnTo>
                <a:lnTo>
                  <a:pt x="1984" y="3022"/>
                </a:lnTo>
                <a:lnTo>
                  <a:pt x="1986" y="3024"/>
                </a:lnTo>
                <a:lnTo>
                  <a:pt x="1987" y="3024"/>
                </a:lnTo>
                <a:lnTo>
                  <a:pt x="1988" y="3024"/>
                </a:lnTo>
                <a:lnTo>
                  <a:pt x="1989" y="3024"/>
                </a:lnTo>
                <a:lnTo>
                  <a:pt x="1989" y="3025"/>
                </a:lnTo>
                <a:lnTo>
                  <a:pt x="1992" y="3025"/>
                </a:lnTo>
                <a:lnTo>
                  <a:pt x="1993" y="3025"/>
                </a:lnTo>
                <a:lnTo>
                  <a:pt x="2003" y="3027"/>
                </a:lnTo>
                <a:lnTo>
                  <a:pt x="2004" y="3029"/>
                </a:lnTo>
                <a:lnTo>
                  <a:pt x="2008" y="3030"/>
                </a:lnTo>
                <a:lnTo>
                  <a:pt x="2009" y="3030"/>
                </a:lnTo>
                <a:lnTo>
                  <a:pt x="2011" y="3032"/>
                </a:lnTo>
                <a:lnTo>
                  <a:pt x="2011" y="3034"/>
                </a:lnTo>
                <a:lnTo>
                  <a:pt x="2015" y="3036"/>
                </a:lnTo>
                <a:lnTo>
                  <a:pt x="2016" y="3037"/>
                </a:lnTo>
                <a:lnTo>
                  <a:pt x="2014" y="3040"/>
                </a:lnTo>
                <a:lnTo>
                  <a:pt x="2010" y="3046"/>
                </a:lnTo>
                <a:lnTo>
                  <a:pt x="2009" y="3048"/>
                </a:lnTo>
                <a:lnTo>
                  <a:pt x="2007" y="3051"/>
                </a:lnTo>
                <a:lnTo>
                  <a:pt x="2002" y="3061"/>
                </a:lnTo>
                <a:lnTo>
                  <a:pt x="1995" y="3069"/>
                </a:lnTo>
                <a:lnTo>
                  <a:pt x="1989" y="3079"/>
                </a:lnTo>
                <a:lnTo>
                  <a:pt x="1987" y="3082"/>
                </a:lnTo>
                <a:lnTo>
                  <a:pt x="1978" y="3090"/>
                </a:lnTo>
                <a:lnTo>
                  <a:pt x="1976" y="3093"/>
                </a:lnTo>
                <a:lnTo>
                  <a:pt x="1961" y="3107"/>
                </a:lnTo>
                <a:lnTo>
                  <a:pt x="1952" y="3111"/>
                </a:lnTo>
                <a:lnTo>
                  <a:pt x="1941" y="3114"/>
                </a:lnTo>
                <a:lnTo>
                  <a:pt x="1935" y="3114"/>
                </a:lnTo>
                <a:lnTo>
                  <a:pt x="1923" y="3115"/>
                </a:lnTo>
                <a:lnTo>
                  <a:pt x="1920" y="3115"/>
                </a:lnTo>
                <a:lnTo>
                  <a:pt x="1912" y="3116"/>
                </a:lnTo>
                <a:lnTo>
                  <a:pt x="1908" y="3116"/>
                </a:lnTo>
                <a:lnTo>
                  <a:pt x="1907" y="3117"/>
                </a:lnTo>
                <a:lnTo>
                  <a:pt x="1906" y="3117"/>
                </a:lnTo>
                <a:lnTo>
                  <a:pt x="1882" y="3121"/>
                </a:lnTo>
                <a:lnTo>
                  <a:pt x="1879" y="3121"/>
                </a:lnTo>
                <a:lnTo>
                  <a:pt x="1880" y="3125"/>
                </a:lnTo>
                <a:lnTo>
                  <a:pt x="1884" y="3133"/>
                </a:lnTo>
                <a:lnTo>
                  <a:pt x="1887" y="3141"/>
                </a:lnTo>
                <a:lnTo>
                  <a:pt x="1890" y="3148"/>
                </a:lnTo>
                <a:lnTo>
                  <a:pt x="1891" y="3157"/>
                </a:lnTo>
                <a:lnTo>
                  <a:pt x="1892" y="3160"/>
                </a:lnTo>
                <a:lnTo>
                  <a:pt x="1893" y="3169"/>
                </a:lnTo>
                <a:lnTo>
                  <a:pt x="1892" y="3176"/>
                </a:lnTo>
                <a:lnTo>
                  <a:pt x="1892" y="3178"/>
                </a:lnTo>
                <a:lnTo>
                  <a:pt x="1892" y="3179"/>
                </a:lnTo>
                <a:lnTo>
                  <a:pt x="1891" y="3179"/>
                </a:lnTo>
                <a:lnTo>
                  <a:pt x="1891" y="3180"/>
                </a:lnTo>
                <a:lnTo>
                  <a:pt x="1890" y="3181"/>
                </a:lnTo>
                <a:lnTo>
                  <a:pt x="1890" y="3185"/>
                </a:lnTo>
                <a:lnTo>
                  <a:pt x="1890" y="3186"/>
                </a:lnTo>
                <a:lnTo>
                  <a:pt x="1890" y="3187"/>
                </a:lnTo>
                <a:lnTo>
                  <a:pt x="1888" y="3191"/>
                </a:lnTo>
                <a:lnTo>
                  <a:pt x="1890" y="3194"/>
                </a:lnTo>
                <a:lnTo>
                  <a:pt x="1890" y="3196"/>
                </a:lnTo>
                <a:lnTo>
                  <a:pt x="1890" y="3197"/>
                </a:lnTo>
                <a:lnTo>
                  <a:pt x="1891" y="3203"/>
                </a:lnTo>
                <a:lnTo>
                  <a:pt x="1891" y="3208"/>
                </a:lnTo>
                <a:lnTo>
                  <a:pt x="1891" y="3211"/>
                </a:lnTo>
                <a:lnTo>
                  <a:pt x="1891" y="3214"/>
                </a:lnTo>
                <a:lnTo>
                  <a:pt x="1891" y="3217"/>
                </a:lnTo>
                <a:lnTo>
                  <a:pt x="1891" y="3221"/>
                </a:lnTo>
                <a:lnTo>
                  <a:pt x="1891" y="3222"/>
                </a:lnTo>
                <a:lnTo>
                  <a:pt x="1891" y="3226"/>
                </a:lnTo>
                <a:lnTo>
                  <a:pt x="1892" y="3229"/>
                </a:lnTo>
                <a:lnTo>
                  <a:pt x="1892" y="3230"/>
                </a:lnTo>
                <a:lnTo>
                  <a:pt x="1893" y="3232"/>
                </a:lnTo>
                <a:lnTo>
                  <a:pt x="1892" y="3232"/>
                </a:lnTo>
                <a:lnTo>
                  <a:pt x="1892" y="3233"/>
                </a:lnTo>
                <a:lnTo>
                  <a:pt x="1893" y="3237"/>
                </a:lnTo>
                <a:lnTo>
                  <a:pt x="1893" y="3238"/>
                </a:lnTo>
                <a:lnTo>
                  <a:pt x="1893" y="3240"/>
                </a:lnTo>
                <a:lnTo>
                  <a:pt x="1893" y="3244"/>
                </a:lnTo>
                <a:lnTo>
                  <a:pt x="1893" y="3245"/>
                </a:lnTo>
                <a:lnTo>
                  <a:pt x="1892" y="3245"/>
                </a:lnTo>
                <a:lnTo>
                  <a:pt x="1892" y="3246"/>
                </a:lnTo>
                <a:lnTo>
                  <a:pt x="1892" y="3248"/>
                </a:lnTo>
                <a:lnTo>
                  <a:pt x="1891" y="3249"/>
                </a:lnTo>
                <a:lnTo>
                  <a:pt x="1891" y="3250"/>
                </a:lnTo>
                <a:lnTo>
                  <a:pt x="1901" y="3271"/>
                </a:lnTo>
                <a:lnTo>
                  <a:pt x="1902" y="3272"/>
                </a:lnTo>
                <a:lnTo>
                  <a:pt x="1902" y="3283"/>
                </a:lnTo>
                <a:lnTo>
                  <a:pt x="1903" y="3299"/>
                </a:lnTo>
                <a:lnTo>
                  <a:pt x="1903" y="3307"/>
                </a:lnTo>
                <a:lnTo>
                  <a:pt x="1903" y="3308"/>
                </a:lnTo>
                <a:lnTo>
                  <a:pt x="1906" y="3312"/>
                </a:lnTo>
                <a:lnTo>
                  <a:pt x="1907" y="3314"/>
                </a:lnTo>
                <a:lnTo>
                  <a:pt x="1907" y="3315"/>
                </a:lnTo>
                <a:lnTo>
                  <a:pt x="1907" y="3317"/>
                </a:lnTo>
                <a:lnTo>
                  <a:pt x="1908" y="3318"/>
                </a:lnTo>
                <a:lnTo>
                  <a:pt x="1908" y="3320"/>
                </a:lnTo>
                <a:lnTo>
                  <a:pt x="1908" y="3323"/>
                </a:lnTo>
                <a:lnTo>
                  <a:pt x="1908" y="3324"/>
                </a:lnTo>
                <a:lnTo>
                  <a:pt x="1908" y="3325"/>
                </a:lnTo>
                <a:lnTo>
                  <a:pt x="1909" y="3327"/>
                </a:lnTo>
                <a:lnTo>
                  <a:pt x="1908" y="3327"/>
                </a:lnTo>
                <a:lnTo>
                  <a:pt x="1908" y="3328"/>
                </a:lnTo>
                <a:lnTo>
                  <a:pt x="1909" y="3328"/>
                </a:lnTo>
                <a:lnTo>
                  <a:pt x="1909" y="3329"/>
                </a:lnTo>
                <a:lnTo>
                  <a:pt x="1911" y="3331"/>
                </a:lnTo>
                <a:lnTo>
                  <a:pt x="1911" y="3334"/>
                </a:lnTo>
                <a:lnTo>
                  <a:pt x="1911" y="3336"/>
                </a:lnTo>
                <a:lnTo>
                  <a:pt x="1909" y="3336"/>
                </a:lnTo>
                <a:lnTo>
                  <a:pt x="1911" y="3338"/>
                </a:lnTo>
                <a:lnTo>
                  <a:pt x="1911" y="3339"/>
                </a:lnTo>
                <a:lnTo>
                  <a:pt x="1911" y="3341"/>
                </a:lnTo>
                <a:lnTo>
                  <a:pt x="1911" y="3343"/>
                </a:lnTo>
                <a:lnTo>
                  <a:pt x="1913" y="3344"/>
                </a:lnTo>
                <a:lnTo>
                  <a:pt x="1913" y="3345"/>
                </a:lnTo>
                <a:lnTo>
                  <a:pt x="1914" y="3345"/>
                </a:lnTo>
                <a:lnTo>
                  <a:pt x="1914" y="3346"/>
                </a:lnTo>
                <a:lnTo>
                  <a:pt x="1914" y="3347"/>
                </a:lnTo>
                <a:lnTo>
                  <a:pt x="1916" y="3349"/>
                </a:lnTo>
                <a:lnTo>
                  <a:pt x="1916" y="3350"/>
                </a:lnTo>
                <a:lnTo>
                  <a:pt x="1917" y="3350"/>
                </a:lnTo>
                <a:lnTo>
                  <a:pt x="1918" y="3354"/>
                </a:lnTo>
                <a:lnTo>
                  <a:pt x="1918" y="3355"/>
                </a:lnTo>
                <a:lnTo>
                  <a:pt x="1918" y="3357"/>
                </a:lnTo>
                <a:lnTo>
                  <a:pt x="1918" y="3359"/>
                </a:lnTo>
                <a:lnTo>
                  <a:pt x="1918" y="3360"/>
                </a:lnTo>
                <a:lnTo>
                  <a:pt x="1918" y="3361"/>
                </a:lnTo>
                <a:lnTo>
                  <a:pt x="1918" y="3363"/>
                </a:lnTo>
                <a:lnTo>
                  <a:pt x="1918" y="3365"/>
                </a:lnTo>
                <a:lnTo>
                  <a:pt x="1918" y="3368"/>
                </a:lnTo>
                <a:lnTo>
                  <a:pt x="1918" y="3370"/>
                </a:lnTo>
                <a:lnTo>
                  <a:pt x="1918" y="3371"/>
                </a:lnTo>
                <a:lnTo>
                  <a:pt x="1918" y="3372"/>
                </a:lnTo>
                <a:lnTo>
                  <a:pt x="1917" y="3372"/>
                </a:lnTo>
                <a:lnTo>
                  <a:pt x="1917" y="3373"/>
                </a:lnTo>
                <a:lnTo>
                  <a:pt x="1916" y="3373"/>
                </a:lnTo>
                <a:lnTo>
                  <a:pt x="1916" y="3375"/>
                </a:lnTo>
                <a:lnTo>
                  <a:pt x="1916" y="3376"/>
                </a:lnTo>
                <a:lnTo>
                  <a:pt x="1914" y="3378"/>
                </a:lnTo>
                <a:lnTo>
                  <a:pt x="1914" y="3379"/>
                </a:lnTo>
                <a:lnTo>
                  <a:pt x="1914" y="3381"/>
                </a:lnTo>
                <a:lnTo>
                  <a:pt x="1914" y="3382"/>
                </a:lnTo>
                <a:lnTo>
                  <a:pt x="1913" y="3382"/>
                </a:lnTo>
                <a:lnTo>
                  <a:pt x="1913" y="3383"/>
                </a:lnTo>
                <a:lnTo>
                  <a:pt x="1913" y="3384"/>
                </a:lnTo>
                <a:lnTo>
                  <a:pt x="1912" y="3384"/>
                </a:lnTo>
                <a:lnTo>
                  <a:pt x="1913" y="3386"/>
                </a:lnTo>
                <a:lnTo>
                  <a:pt x="1913" y="3387"/>
                </a:lnTo>
                <a:lnTo>
                  <a:pt x="1914" y="3391"/>
                </a:lnTo>
                <a:lnTo>
                  <a:pt x="1914" y="3392"/>
                </a:lnTo>
                <a:lnTo>
                  <a:pt x="1916" y="3393"/>
                </a:lnTo>
                <a:lnTo>
                  <a:pt x="1916" y="3394"/>
                </a:lnTo>
                <a:lnTo>
                  <a:pt x="1917" y="3395"/>
                </a:lnTo>
                <a:lnTo>
                  <a:pt x="1917" y="3398"/>
                </a:lnTo>
                <a:lnTo>
                  <a:pt x="1917" y="3399"/>
                </a:lnTo>
                <a:lnTo>
                  <a:pt x="1917" y="3400"/>
                </a:lnTo>
                <a:lnTo>
                  <a:pt x="1917" y="3402"/>
                </a:lnTo>
                <a:lnTo>
                  <a:pt x="1917" y="3403"/>
                </a:lnTo>
                <a:lnTo>
                  <a:pt x="1916" y="3405"/>
                </a:lnTo>
                <a:lnTo>
                  <a:pt x="1916" y="3407"/>
                </a:lnTo>
                <a:lnTo>
                  <a:pt x="1914" y="3407"/>
                </a:lnTo>
                <a:lnTo>
                  <a:pt x="1914" y="3408"/>
                </a:lnTo>
                <a:lnTo>
                  <a:pt x="1914" y="3409"/>
                </a:lnTo>
                <a:lnTo>
                  <a:pt x="1914" y="3413"/>
                </a:lnTo>
                <a:lnTo>
                  <a:pt x="1914" y="3414"/>
                </a:lnTo>
                <a:lnTo>
                  <a:pt x="1914" y="3416"/>
                </a:lnTo>
                <a:lnTo>
                  <a:pt x="1914" y="3419"/>
                </a:lnTo>
                <a:lnTo>
                  <a:pt x="1913" y="3420"/>
                </a:lnTo>
                <a:lnTo>
                  <a:pt x="1913" y="3421"/>
                </a:lnTo>
                <a:lnTo>
                  <a:pt x="1912" y="3421"/>
                </a:lnTo>
                <a:lnTo>
                  <a:pt x="1911" y="3420"/>
                </a:lnTo>
                <a:lnTo>
                  <a:pt x="1909" y="3419"/>
                </a:lnTo>
                <a:lnTo>
                  <a:pt x="1908" y="3419"/>
                </a:lnTo>
                <a:lnTo>
                  <a:pt x="1908" y="3418"/>
                </a:lnTo>
                <a:lnTo>
                  <a:pt x="1907" y="3416"/>
                </a:lnTo>
                <a:lnTo>
                  <a:pt x="1906" y="3416"/>
                </a:lnTo>
                <a:lnTo>
                  <a:pt x="1906" y="3415"/>
                </a:lnTo>
                <a:lnTo>
                  <a:pt x="1903" y="3415"/>
                </a:lnTo>
                <a:lnTo>
                  <a:pt x="1901" y="3415"/>
                </a:lnTo>
                <a:lnTo>
                  <a:pt x="1900" y="3415"/>
                </a:lnTo>
                <a:lnTo>
                  <a:pt x="1897" y="3415"/>
                </a:lnTo>
                <a:lnTo>
                  <a:pt x="1893" y="3414"/>
                </a:lnTo>
                <a:lnTo>
                  <a:pt x="1892" y="3414"/>
                </a:lnTo>
                <a:lnTo>
                  <a:pt x="1891" y="3414"/>
                </a:lnTo>
                <a:lnTo>
                  <a:pt x="1887" y="3414"/>
                </a:lnTo>
                <a:lnTo>
                  <a:pt x="1881" y="3414"/>
                </a:lnTo>
                <a:lnTo>
                  <a:pt x="1875" y="3413"/>
                </a:lnTo>
                <a:lnTo>
                  <a:pt x="1875" y="3414"/>
                </a:lnTo>
                <a:lnTo>
                  <a:pt x="1871" y="3414"/>
                </a:lnTo>
                <a:lnTo>
                  <a:pt x="1870" y="3413"/>
                </a:lnTo>
                <a:lnTo>
                  <a:pt x="1853" y="3408"/>
                </a:lnTo>
                <a:lnTo>
                  <a:pt x="1833" y="3403"/>
                </a:lnTo>
                <a:lnTo>
                  <a:pt x="1812" y="3397"/>
                </a:lnTo>
                <a:lnTo>
                  <a:pt x="1811" y="3395"/>
                </a:lnTo>
                <a:lnTo>
                  <a:pt x="1811" y="3394"/>
                </a:lnTo>
                <a:lnTo>
                  <a:pt x="1810" y="3393"/>
                </a:lnTo>
                <a:lnTo>
                  <a:pt x="1810" y="3392"/>
                </a:lnTo>
                <a:lnTo>
                  <a:pt x="1808" y="3392"/>
                </a:lnTo>
                <a:lnTo>
                  <a:pt x="1808" y="3391"/>
                </a:lnTo>
                <a:lnTo>
                  <a:pt x="1808" y="3389"/>
                </a:lnTo>
                <a:lnTo>
                  <a:pt x="1807" y="3389"/>
                </a:lnTo>
                <a:lnTo>
                  <a:pt x="1808" y="3389"/>
                </a:lnTo>
                <a:lnTo>
                  <a:pt x="1808" y="3388"/>
                </a:lnTo>
                <a:lnTo>
                  <a:pt x="1807" y="3387"/>
                </a:lnTo>
                <a:lnTo>
                  <a:pt x="1807" y="3386"/>
                </a:lnTo>
                <a:lnTo>
                  <a:pt x="1807" y="3384"/>
                </a:lnTo>
                <a:lnTo>
                  <a:pt x="1807" y="3383"/>
                </a:lnTo>
                <a:lnTo>
                  <a:pt x="1806" y="3383"/>
                </a:lnTo>
                <a:lnTo>
                  <a:pt x="1806" y="3382"/>
                </a:lnTo>
                <a:lnTo>
                  <a:pt x="1805" y="3382"/>
                </a:lnTo>
                <a:lnTo>
                  <a:pt x="1805" y="3381"/>
                </a:lnTo>
                <a:lnTo>
                  <a:pt x="1805" y="3379"/>
                </a:lnTo>
                <a:lnTo>
                  <a:pt x="1804" y="3379"/>
                </a:lnTo>
                <a:lnTo>
                  <a:pt x="1804" y="3378"/>
                </a:lnTo>
                <a:lnTo>
                  <a:pt x="1802" y="3378"/>
                </a:lnTo>
                <a:lnTo>
                  <a:pt x="1802" y="3377"/>
                </a:lnTo>
                <a:lnTo>
                  <a:pt x="1801" y="3377"/>
                </a:lnTo>
                <a:lnTo>
                  <a:pt x="1801" y="3376"/>
                </a:lnTo>
                <a:lnTo>
                  <a:pt x="1800" y="3375"/>
                </a:lnTo>
                <a:lnTo>
                  <a:pt x="1801" y="3375"/>
                </a:lnTo>
                <a:lnTo>
                  <a:pt x="1800" y="3375"/>
                </a:lnTo>
                <a:lnTo>
                  <a:pt x="1800" y="3373"/>
                </a:lnTo>
                <a:lnTo>
                  <a:pt x="1799" y="3372"/>
                </a:lnTo>
                <a:lnTo>
                  <a:pt x="1797" y="3371"/>
                </a:lnTo>
                <a:lnTo>
                  <a:pt x="1797" y="3370"/>
                </a:lnTo>
                <a:lnTo>
                  <a:pt x="1796" y="3370"/>
                </a:lnTo>
                <a:lnTo>
                  <a:pt x="1795" y="3368"/>
                </a:lnTo>
                <a:lnTo>
                  <a:pt x="1795" y="3367"/>
                </a:lnTo>
                <a:lnTo>
                  <a:pt x="1794" y="3367"/>
                </a:lnTo>
                <a:lnTo>
                  <a:pt x="1792" y="3365"/>
                </a:lnTo>
                <a:lnTo>
                  <a:pt x="1791" y="3365"/>
                </a:lnTo>
                <a:lnTo>
                  <a:pt x="1789" y="3363"/>
                </a:lnTo>
                <a:lnTo>
                  <a:pt x="1789" y="3362"/>
                </a:lnTo>
                <a:lnTo>
                  <a:pt x="1789" y="3361"/>
                </a:lnTo>
                <a:lnTo>
                  <a:pt x="1788" y="3360"/>
                </a:lnTo>
                <a:lnTo>
                  <a:pt x="1788" y="3359"/>
                </a:lnTo>
                <a:lnTo>
                  <a:pt x="1788" y="3357"/>
                </a:lnTo>
                <a:lnTo>
                  <a:pt x="1788" y="3356"/>
                </a:lnTo>
                <a:lnTo>
                  <a:pt x="1788" y="3355"/>
                </a:lnTo>
                <a:lnTo>
                  <a:pt x="1786" y="3355"/>
                </a:lnTo>
                <a:lnTo>
                  <a:pt x="1786" y="3354"/>
                </a:lnTo>
                <a:lnTo>
                  <a:pt x="1786" y="3352"/>
                </a:lnTo>
                <a:lnTo>
                  <a:pt x="1786" y="3351"/>
                </a:lnTo>
                <a:lnTo>
                  <a:pt x="1785" y="3351"/>
                </a:lnTo>
                <a:lnTo>
                  <a:pt x="1784" y="3350"/>
                </a:lnTo>
                <a:lnTo>
                  <a:pt x="1784" y="3349"/>
                </a:lnTo>
                <a:lnTo>
                  <a:pt x="1783" y="3349"/>
                </a:lnTo>
                <a:lnTo>
                  <a:pt x="1781" y="3347"/>
                </a:lnTo>
                <a:lnTo>
                  <a:pt x="1780" y="3347"/>
                </a:lnTo>
                <a:lnTo>
                  <a:pt x="1779" y="3347"/>
                </a:lnTo>
                <a:lnTo>
                  <a:pt x="1778" y="3347"/>
                </a:lnTo>
                <a:lnTo>
                  <a:pt x="1776" y="3347"/>
                </a:lnTo>
                <a:lnTo>
                  <a:pt x="1775" y="3346"/>
                </a:lnTo>
                <a:lnTo>
                  <a:pt x="1774" y="3346"/>
                </a:lnTo>
                <a:lnTo>
                  <a:pt x="1774" y="3345"/>
                </a:lnTo>
                <a:lnTo>
                  <a:pt x="1773" y="3345"/>
                </a:lnTo>
                <a:lnTo>
                  <a:pt x="1773" y="3344"/>
                </a:lnTo>
                <a:lnTo>
                  <a:pt x="1772" y="3344"/>
                </a:lnTo>
                <a:lnTo>
                  <a:pt x="1772" y="3343"/>
                </a:lnTo>
                <a:lnTo>
                  <a:pt x="1770" y="3341"/>
                </a:lnTo>
                <a:lnTo>
                  <a:pt x="1770" y="3340"/>
                </a:lnTo>
                <a:lnTo>
                  <a:pt x="1769" y="3340"/>
                </a:lnTo>
                <a:lnTo>
                  <a:pt x="1769" y="3339"/>
                </a:lnTo>
                <a:lnTo>
                  <a:pt x="1768" y="3339"/>
                </a:lnTo>
                <a:lnTo>
                  <a:pt x="1768" y="3338"/>
                </a:lnTo>
                <a:lnTo>
                  <a:pt x="1768" y="3336"/>
                </a:lnTo>
                <a:lnTo>
                  <a:pt x="1768" y="3335"/>
                </a:lnTo>
                <a:lnTo>
                  <a:pt x="1767" y="3335"/>
                </a:lnTo>
                <a:lnTo>
                  <a:pt x="1768" y="3335"/>
                </a:lnTo>
                <a:lnTo>
                  <a:pt x="1768" y="3334"/>
                </a:lnTo>
                <a:lnTo>
                  <a:pt x="1768" y="3333"/>
                </a:lnTo>
                <a:lnTo>
                  <a:pt x="1769" y="3333"/>
                </a:lnTo>
                <a:lnTo>
                  <a:pt x="1769" y="3331"/>
                </a:lnTo>
                <a:lnTo>
                  <a:pt x="1768" y="3330"/>
                </a:lnTo>
                <a:lnTo>
                  <a:pt x="1769" y="3330"/>
                </a:lnTo>
                <a:lnTo>
                  <a:pt x="1769" y="3329"/>
                </a:lnTo>
                <a:lnTo>
                  <a:pt x="1770" y="3329"/>
                </a:lnTo>
                <a:lnTo>
                  <a:pt x="1770" y="3328"/>
                </a:lnTo>
                <a:lnTo>
                  <a:pt x="1769" y="3328"/>
                </a:lnTo>
                <a:lnTo>
                  <a:pt x="1769" y="3327"/>
                </a:lnTo>
                <a:lnTo>
                  <a:pt x="1769" y="3325"/>
                </a:lnTo>
                <a:lnTo>
                  <a:pt x="1769" y="3324"/>
                </a:lnTo>
                <a:lnTo>
                  <a:pt x="1767" y="3323"/>
                </a:lnTo>
                <a:lnTo>
                  <a:pt x="1765" y="3323"/>
                </a:lnTo>
                <a:lnTo>
                  <a:pt x="1765" y="3322"/>
                </a:lnTo>
                <a:lnTo>
                  <a:pt x="1764" y="3322"/>
                </a:lnTo>
                <a:lnTo>
                  <a:pt x="1763" y="3322"/>
                </a:lnTo>
                <a:lnTo>
                  <a:pt x="1762" y="3322"/>
                </a:lnTo>
                <a:lnTo>
                  <a:pt x="1762" y="3320"/>
                </a:lnTo>
                <a:lnTo>
                  <a:pt x="1760" y="3320"/>
                </a:lnTo>
                <a:lnTo>
                  <a:pt x="1760" y="3322"/>
                </a:lnTo>
                <a:lnTo>
                  <a:pt x="1760" y="3320"/>
                </a:lnTo>
                <a:lnTo>
                  <a:pt x="1759" y="3319"/>
                </a:lnTo>
                <a:lnTo>
                  <a:pt x="1758" y="3319"/>
                </a:lnTo>
                <a:lnTo>
                  <a:pt x="1758" y="3320"/>
                </a:lnTo>
                <a:lnTo>
                  <a:pt x="1757" y="3320"/>
                </a:lnTo>
                <a:lnTo>
                  <a:pt x="1757" y="3322"/>
                </a:lnTo>
                <a:lnTo>
                  <a:pt x="1756" y="3323"/>
                </a:lnTo>
                <a:lnTo>
                  <a:pt x="1756" y="3322"/>
                </a:lnTo>
                <a:lnTo>
                  <a:pt x="1754" y="3323"/>
                </a:lnTo>
                <a:lnTo>
                  <a:pt x="1754" y="3324"/>
                </a:lnTo>
                <a:lnTo>
                  <a:pt x="1754" y="3325"/>
                </a:lnTo>
                <a:lnTo>
                  <a:pt x="1753" y="3325"/>
                </a:lnTo>
                <a:lnTo>
                  <a:pt x="1752" y="3325"/>
                </a:lnTo>
                <a:lnTo>
                  <a:pt x="1752" y="3327"/>
                </a:lnTo>
                <a:lnTo>
                  <a:pt x="1752" y="3328"/>
                </a:lnTo>
                <a:lnTo>
                  <a:pt x="1752" y="3329"/>
                </a:lnTo>
                <a:lnTo>
                  <a:pt x="1751" y="3329"/>
                </a:lnTo>
                <a:lnTo>
                  <a:pt x="1751" y="3330"/>
                </a:lnTo>
                <a:lnTo>
                  <a:pt x="1749" y="3330"/>
                </a:lnTo>
                <a:lnTo>
                  <a:pt x="1748" y="3330"/>
                </a:lnTo>
                <a:lnTo>
                  <a:pt x="1748" y="3331"/>
                </a:lnTo>
                <a:lnTo>
                  <a:pt x="1749" y="3333"/>
                </a:lnTo>
                <a:lnTo>
                  <a:pt x="1748" y="3334"/>
                </a:lnTo>
                <a:lnTo>
                  <a:pt x="1748" y="3333"/>
                </a:lnTo>
                <a:lnTo>
                  <a:pt x="1747" y="3333"/>
                </a:lnTo>
                <a:lnTo>
                  <a:pt x="1747" y="3334"/>
                </a:lnTo>
                <a:lnTo>
                  <a:pt x="1747" y="3335"/>
                </a:lnTo>
                <a:lnTo>
                  <a:pt x="1747" y="3336"/>
                </a:lnTo>
                <a:lnTo>
                  <a:pt x="1747" y="3338"/>
                </a:lnTo>
                <a:lnTo>
                  <a:pt x="1746" y="3338"/>
                </a:lnTo>
                <a:lnTo>
                  <a:pt x="1746" y="3339"/>
                </a:lnTo>
                <a:lnTo>
                  <a:pt x="1744" y="3339"/>
                </a:lnTo>
                <a:lnTo>
                  <a:pt x="1746" y="3341"/>
                </a:lnTo>
                <a:lnTo>
                  <a:pt x="1746" y="3343"/>
                </a:lnTo>
                <a:lnTo>
                  <a:pt x="1744" y="3343"/>
                </a:lnTo>
                <a:lnTo>
                  <a:pt x="1744" y="3344"/>
                </a:lnTo>
                <a:lnTo>
                  <a:pt x="1743" y="3344"/>
                </a:lnTo>
                <a:lnTo>
                  <a:pt x="1743" y="3343"/>
                </a:lnTo>
                <a:lnTo>
                  <a:pt x="1742" y="3343"/>
                </a:lnTo>
                <a:lnTo>
                  <a:pt x="1741" y="3344"/>
                </a:lnTo>
                <a:lnTo>
                  <a:pt x="1740" y="3344"/>
                </a:lnTo>
                <a:lnTo>
                  <a:pt x="1740" y="3343"/>
                </a:lnTo>
                <a:lnTo>
                  <a:pt x="1740" y="3341"/>
                </a:lnTo>
                <a:lnTo>
                  <a:pt x="1740" y="3340"/>
                </a:lnTo>
                <a:lnTo>
                  <a:pt x="1740" y="3339"/>
                </a:lnTo>
                <a:lnTo>
                  <a:pt x="1740" y="3336"/>
                </a:lnTo>
                <a:lnTo>
                  <a:pt x="1740" y="3335"/>
                </a:lnTo>
                <a:lnTo>
                  <a:pt x="1740" y="3334"/>
                </a:lnTo>
                <a:lnTo>
                  <a:pt x="1740" y="3333"/>
                </a:lnTo>
                <a:lnTo>
                  <a:pt x="1740" y="3331"/>
                </a:lnTo>
                <a:lnTo>
                  <a:pt x="1740" y="3330"/>
                </a:lnTo>
                <a:lnTo>
                  <a:pt x="1740" y="3329"/>
                </a:lnTo>
                <a:lnTo>
                  <a:pt x="1740" y="3328"/>
                </a:lnTo>
                <a:lnTo>
                  <a:pt x="1740" y="3327"/>
                </a:lnTo>
                <a:lnTo>
                  <a:pt x="1740" y="3324"/>
                </a:lnTo>
                <a:lnTo>
                  <a:pt x="1740" y="3323"/>
                </a:lnTo>
                <a:lnTo>
                  <a:pt x="1741" y="3323"/>
                </a:lnTo>
                <a:lnTo>
                  <a:pt x="1741" y="3322"/>
                </a:lnTo>
                <a:lnTo>
                  <a:pt x="1741" y="3320"/>
                </a:lnTo>
                <a:lnTo>
                  <a:pt x="1740" y="3320"/>
                </a:lnTo>
                <a:lnTo>
                  <a:pt x="1738" y="3319"/>
                </a:lnTo>
                <a:lnTo>
                  <a:pt x="1738" y="3318"/>
                </a:lnTo>
                <a:lnTo>
                  <a:pt x="1740" y="3318"/>
                </a:lnTo>
                <a:lnTo>
                  <a:pt x="1740" y="3317"/>
                </a:lnTo>
                <a:lnTo>
                  <a:pt x="1740" y="3315"/>
                </a:lnTo>
                <a:lnTo>
                  <a:pt x="1738" y="3314"/>
                </a:lnTo>
                <a:lnTo>
                  <a:pt x="1738" y="3313"/>
                </a:lnTo>
                <a:lnTo>
                  <a:pt x="1737" y="3312"/>
                </a:lnTo>
                <a:lnTo>
                  <a:pt x="1737" y="3311"/>
                </a:lnTo>
                <a:lnTo>
                  <a:pt x="1737" y="3309"/>
                </a:lnTo>
                <a:lnTo>
                  <a:pt x="1736" y="3308"/>
                </a:lnTo>
                <a:lnTo>
                  <a:pt x="1735" y="3307"/>
                </a:lnTo>
                <a:lnTo>
                  <a:pt x="1733" y="3307"/>
                </a:lnTo>
                <a:lnTo>
                  <a:pt x="1732" y="3308"/>
                </a:lnTo>
                <a:lnTo>
                  <a:pt x="1732" y="3311"/>
                </a:lnTo>
                <a:lnTo>
                  <a:pt x="1732" y="3312"/>
                </a:lnTo>
                <a:lnTo>
                  <a:pt x="1731" y="3312"/>
                </a:lnTo>
                <a:lnTo>
                  <a:pt x="1731" y="3313"/>
                </a:lnTo>
                <a:lnTo>
                  <a:pt x="1730" y="3312"/>
                </a:lnTo>
                <a:lnTo>
                  <a:pt x="1728" y="3313"/>
                </a:lnTo>
                <a:lnTo>
                  <a:pt x="1728" y="3312"/>
                </a:lnTo>
                <a:lnTo>
                  <a:pt x="1728" y="3311"/>
                </a:lnTo>
                <a:lnTo>
                  <a:pt x="1728" y="3309"/>
                </a:lnTo>
                <a:lnTo>
                  <a:pt x="1728" y="3308"/>
                </a:lnTo>
                <a:lnTo>
                  <a:pt x="1728" y="3307"/>
                </a:lnTo>
                <a:lnTo>
                  <a:pt x="1727" y="3307"/>
                </a:lnTo>
                <a:lnTo>
                  <a:pt x="1726" y="3307"/>
                </a:lnTo>
                <a:lnTo>
                  <a:pt x="1724" y="3306"/>
                </a:lnTo>
                <a:lnTo>
                  <a:pt x="1722" y="3304"/>
                </a:lnTo>
                <a:lnTo>
                  <a:pt x="1721" y="3303"/>
                </a:lnTo>
                <a:lnTo>
                  <a:pt x="1721" y="3302"/>
                </a:lnTo>
                <a:lnTo>
                  <a:pt x="1721" y="3301"/>
                </a:lnTo>
                <a:lnTo>
                  <a:pt x="1721" y="3299"/>
                </a:lnTo>
                <a:lnTo>
                  <a:pt x="1721" y="3297"/>
                </a:lnTo>
                <a:lnTo>
                  <a:pt x="1721" y="3296"/>
                </a:lnTo>
                <a:lnTo>
                  <a:pt x="1721" y="3293"/>
                </a:lnTo>
                <a:lnTo>
                  <a:pt x="1720" y="3293"/>
                </a:lnTo>
                <a:lnTo>
                  <a:pt x="1720" y="3292"/>
                </a:lnTo>
                <a:lnTo>
                  <a:pt x="1719" y="3292"/>
                </a:lnTo>
                <a:lnTo>
                  <a:pt x="1717" y="3292"/>
                </a:lnTo>
                <a:lnTo>
                  <a:pt x="1716" y="3292"/>
                </a:lnTo>
                <a:lnTo>
                  <a:pt x="1714" y="3292"/>
                </a:lnTo>
                <a:lnTo>
                  <a:pt x="1714" y="3291"/>
                </a:lnTo>
                <a:lnTo>
                  <a:pt x="1711" y="3292"/>
                </a:lnTo>
                <a:lnTo>
                  <a:pt x="1709" y="3293"/>
                </a:lnTo>
                <a:lnTo>
                  <a:pt x="1695" y="3297"/>
                </a:lnTo>
                <a:lnTo>
                  <a:pt x="1694" y="3297"/>
                </a:lnTo>
                <a:lnTo>
                  <a:pt x="1689" y="3298"/>
                </a:lnTo>
                <a:lnTo>
                  <a:pt x="1688" y="3298"/>
                </a:lnTo>
                <a:lnTo>
                  <a:pt x="1684" y="3297"/>
                </a:lnTo>
                <a:lnTo>
                  <a:pt x="1661" y="3287"/>
                </a:lnTo>
                <a:lnTo>
                  <a:pt x="1662" y="3288"/>
                </a:lnTo>
                <a:lnTo>
                  <a:pt x="1662" y="3290"/>
                </a:lnTo>
                <a:lnTo>
                  <a:pt x="1660" y="3306"/>
                </a:lnTo>
                <a:lnTo>
                  <a:pt x="1660" y="3307"/>
                </a:lnTo>
                <a:lnTo>
                  <a:pt x="1660" y="3308"/>
                </a:lnTo>
                <a:lnTo>
                  <a:pt x="1660" y="3311"/>
                </a:lnTo>
                <a:lnTo>
                  <a:pt x="1660" y="3312"/>
                </a:lnTo>
                <a:lnTo>
                  <a:pt x="1658" y="3312"/>
                </a:lnTo>
                <a:lnTo>
                  <a:pt x="1653" y="3322"/>
                </a:lnTo>
                <a:lnTo>
                  <a:pt x="1646" y="3327"/>
                </a:lnTo>
                <a:lnTo>
                  <a:pt x="1644" y="3328"/>
                </a:lnTo>
                <a:lnTo>
                  <a:pt x="1640" y="3330"/>
                </a:lnTo>
                <a:lnTo>
                  <a:pt x="1640" y="3331"/>
                </a:lnTo>
                <a:lnTo>
                  <a:pt x="1636" y="3345"/>
                </a:lnTo>
                <a:lnTo>
                  <a:pt x="1626" y="3346"/>
                </a:lnTo>
                <a:lnTo>
                  <a:pt x="1620" y="3346"/>
                </a:lnTo>
                <a:lnTo>
                  <a:pt x="1610" y="3355"/>
                </a:lnTo>
                <a:lnTo>
                  <a:pt x="1608" y="3356"/>
                </a:lnTo>
                <a:lnTo>
                  <a:pt x="1607" y="3362"/>
                </a:lnTo>
                <a:lnTo>
                  <a:pt x="1605" y="3372"/>
                </a:lnTo>
                <a:lnTo>
                  <a:pt x="1603" y="3371"/>
                </a:lnTo>
                <a:lnTo>
                  <a:pt x="1596" y="3370"/>
                </a:lnTo>
                <a:lnTo>
                  <a:pt x="1591" y="3368"/>
                </a:lnTo>
                <a:lnTo>
                  <a:pt x="1591" y="3370"/>
                </a:lnTo>
                <a:lnTo>
                  <a:pt x="1591" y="3371"/>
                </a:lnTo>
                <a:lnTo>
                  <a:pt x="1588" y="3371"/>
                </a:lnTo>
                <a:lnTo>
                  <a:pt x="1586" y="3370"/>
                </a:lnTo>
                <a:lnTo>
                  <a:pt x="1586" y="3368"/>
                </a:lnTo>
                <a:lnTo>
                  <a:pt x="1587" y="3367"/>
                </a:lnTo>
                <a:lnTo>
                  <a:pt x="1587" y="3366"/>
                </a:lnTo>
                <a:lnTo>
                  <a:pt x="1587" y="3365"/>
                </a:lnTo>
                <a:lnTo>
                  <a:pt x="1586" y="3365"/>
                </a:lnTo>
                <a:lnTo>
                  <a:pt x="1585" y="3365"/>
                </a:lnTo>
                <a:lnTo>
                  <a:pt x="1585" y="3363"/>
                </a:lnTo>
                <a:lnTo>
                  <a:pt x="1583" y="3363"/>
                </a:lnTo>
                <a:lnTo>
                  <a:pt x="1583" y="3362"/>
                </a:lnTo>
                <a:lnTo>
                  <a:pt x="1582" y="3361"/>
                </a:lnTo>
                <a:lnTo>
                  <a:pt x="1581" y="3361"/>
                </a:lnTo>
                <a:lnTo>
                  <a:pt x="1581" y="3360"/>
                </a:lnTo>
                <a:lnTo>
                  <a:pt x="1581" y="3359"/>
                </a:lnTo>
                <a:lnTo>
                  <a:pt x="1580" y="3356"/>
                </a:lnTo>
                <a:lnTo>
                  <a:pt x="1580" y="3355"/>
                </a:lnTo>
                <a:lnTo>
                  <a:pt x="1578" y="3355"/>
                </a:lnTo>
                <a:lnTo>
                  <a:pt x="1578" y="3354"/>
                </a:lnTo>
                <a:lnTo>
                  <a:pt x="1581" y="3350"/>
                </a:lnTo>
                <a:lnTo>
                  <a:pt x="1582" y="3346"/>
                </a:lnTo>
                <a:lnTo>
                  <a:pt x="1573" y="3335"/>
                </a:lnTo>
                <a:lnTo>
                  <a:pt x="1572" y="3334"/>
                </a:lnTo>
                <a:lnTo>
                  <a:pt x="1573" y="3331"/>
                </a:lnTo>
                <a:lnTo>
                  <a:pt x="1575" y="3324"/>
                </a:lnTo>
                <a:lnTo>
                  <a:pt x="1586" y="3272"/>
                </a:lnTo>
                <a:lnTo>
                  <a:pt x="1582" y="3266"/>
                </a:lnTo>
                <a:lnTo>
                  <a:pt x="1577" y="3258"/>
                </a:lnTo>
                <a:lnTo>
                  <a:pt x="1557" y="3239"/>
                </a:lnTo>
                <a:lnTo>
                  <a:pt x="1554" y="3235"/>
                </a:lnTo>
                <a:lnTo>
                  <a:pt x="1554" y="3234"/>
                </a:lnTo>
                <a:lnTo>
                  <a:pt x="1554" y="3233"/>
                </a:lnTo>
                <a:lnTo>
                  <a:pt x="1554" y="3232"/>
                </a:lnTo>
                <a:lnTo>
                  <a:pt x="1553" y="3232"/>
                </a:lnTo>
                <a:lnTo>
                  <a:pt x="1553" y="3230"/>
                </a:lnTo>
                <a:lnTo>
                  <a:pt x="1553" y="3229"/>
                </a:lnTo>
                <a:lnTo>
                  <a:pt x="1554" y="3228"/>
                </a:lnTo>
                <a:lnTo>
                  <a:pt x="1555" y="3228"/>
                </a:lnTo>
                <a:lnTo>
                  <a:pt x="1555" y="3226"/>
                </a:lnTo>
                <a:lnTo>
                  <a:pt x="1555" y="3224"/>
                </a:lnTo>
                <a:lnTo>
                  <a:pt x="1554" y="3222"/>
                </a:lnTo>
                <a:lnTo>
                  <a:pt x="1554" y="3221"/>
                </a:lnTo>
                <a:lnTo>
                  <a:pt x="1553" y="3221"/>
                </a:lnTo>
                <a:lnTo>
                  <a:pt x="1551" y="3219"/>
                </a:lnTo>
                <a:lnTo>
                  <a:pt x="1551" y="3218"/>
                </a:lnTo>
                <a:lnTo>
                  <a:pt x="1551" y="3217"/>
                </a:lnTo>
                <a:lnTo>
                  <a:pt x="1550" y="3216"/>
                </a:lnTo>
                <a:lnTo>
                  <a:pt x="1551" y="3216"/>
                </a:lnTo>
                <a:lnTo>
                  <a:pt x="1553" y="3216"/>
                </a:lnTo>
                <a:lnTo>
                  <a:pt x="1553" y="3214"/>
                </a:lnTo>
                <a:lnTo>
                  <a:pt x="1554" y="3214"/>
                </a:lnTo>
                <a:lnTo>
                  <a:pt x="1554" y="3213"/>
                </a:lnTo>
                <a:lnTo>
                  <a:pt x="1554" y="3212"/>
                </a:lnTo>
                <a:lnTo>
                  <a:pt x="1554" y="3211"/>
                </a:lnTo>
                <a:lnTo>
                  <a:pt x="1553" y="3211"/>
                </a:lnTo>
                <a:lnTo>
                  <a:pt x="1553" y="3210"/>
                </a:lnTo>
                <a:lnTo>
                  <a:pt x="1554" y="3210"/>
                </a:lnTo>
                <a:lnTo>
                  <a:pt x="1554" y="3208"/>
                </a:lnTo>
                <a:lnTo>
                  <a:pt x="1554" y="3207"/>
                </a:lnTo>
                <a:lnTo>
                  <a:pt x="1554" y="3206"/>
                </a:lnTo>
                <a:lnTo>
                  <a:pt x="1553" y="3205"/>
                </a:lnTo>
                <a:lnTo>
                  <a:pt x="1553" y="3203"/>
                </a:lnTo>
                <a:lnTo>
                  <a:pt x="1554" y="3202"/>
                </a:lnTo>
                <a:lnTo>
                  <a:pt x="1553" y="3200"/>
                </a:lnTo>
                <a:lnTo>
                  <a:pt x="1553" y="3198"/>
                </a:lnTo>
                <a:lnTo>
                  <a:pt x="1551" y="3197"/>
                </a:lnTo>
                <a:lnTo>
                  <a:pt x="1551" y="3196"/>
                </a:lnTo>
                <a:lnTo>
                  <a:pt x="1551" y="3195"/>
                </a:lnTo>
                <a:lnTo>
                  <a:pt x="1550" y="3194"/>
                </a:lnTo>
                <a:lnTo>
                  <a:pt x="1549" y="3194"/>
                </a:lnTo>
                <a:lnTo>
                  <a:pt x="1548" y="3194"/>
                </a:lnTo>
                <a:lnTo>
                  <a:pt x="1548" y="3192"/>
                </a:lnTo>
                <a:lnTo>
                  <a:pt x="1546" y="3191"/>
                </a:lnTo>
                <a:lnTo>
                  <a:pt x="1546" y="3190"/>
                </a:lnTo>
                <a:lnTo>
                  <a:pt x="1546" y="3189"/>
                </a:lnTo>
                <a:lnTo>
                  <a:pt x="1546" y="3187"/>
                </a:lnTo>
                <a:lnTo>
                  <a:pt x="1545" y="3187"/>
                </a:lnTo>
                <a:lnTo>
                  <a:pt x="1545" y="3186"/>
                </a:lnTo>
                <a:lnTo>
                  <a:pt x="1546" y="3186"/>
                </a:lnTo>
                <a:lnTo>
                  <a:pt x="1546" y="3185"/>
                </a:lnTo>
                <a:lnTo>
                  <a:pt x="1546" y="3184"/>
                </a:lnTo>
                <a:lnTo>
                  <a:pt x="1545" y="3182"/>
                </a:lnTo>
                <a:lnTo>
                  <a:pt x="1545" y="3181"/>
                </a:lnTo>
                <a:lnTo>
                  <a:pt x="1544" y="3180"/>
                </a:lnTo>
                <a:lnTo>
                  <a:pt x="1544" y="3176"/>
                </a:lnTo>
                <a:lnTo>
                  <a:pt x="1544" y="3175"/>
                </a:lnTo>
                <a:lnTo>
                  <a:pt x="1544" y="3174"/>
                </a:lnTo>
                <a:lnTo>
                  <a:pt x="1544" y="3173"/>
                </a:lnTo>
                <a:lnTo>
                  <a:pt x="1545" y="3173"/>
                </a:lnTo>
                <a:lnTo>
                  <a:pt x="1546" y="3171"/>
                </a:lnTo>
                <a:lnTo>
                  <a:pt x="1546" y="3170"/>
                </a:lnTo>
                <a:lnTo>
                  <a:pt x="1546" y="3169"/>
                </a:lnTo>
                <a:lnTo>
                  <a:pt x="1548" y="3169"/>
                </a:lnTo>
                <a:lnTo>
                  <a:pt x="1548" y="3168"/>
                </a:lnTo>
                <a:lnTo>
                  <a:pt x="1549" y="3168"/>
                </a:lnTo>
                <a:lnTo>
                  <a:pt x="1549" y="3166"/>
                </a:lnTo>
                <a:lnTo>
                  <a:pt x="1549" y="3165"/>
                </a:lnTo>
                <a:lnTo>
                  <a:pt x="1551" y="3162"/>
                </a:lnTo>
                <a:lnTo>
                  <a:pt x="1550" y="3159"/>
                </a:lnTo>
                <a:lnTo>
                  <a:pt x="1550" y="3157"/>
                </a:lnTo>
                <a:lnTo>
                  <a:pt x="1551" y="3157"/>
                </a:lnTo>
                <a:lnTo>
                  <a:pt x="1551" y="3154"/>
                </a:lnTo>
                <a:lnTo>
                  <a:pt x="1551" y="3153"/>
                </a:lnTo>
                <a:lnTo>
                  <a:pt x="1553" y="3150"/>
                </a:lnTo>
                <a:lnTo>
                  <a:pt x="1554" y="3146"/>
                </a:lnTo>
                <a:lnTo>
                  <a:pt x="1553" y="3141"/>
                </a:lnTo>
                <a:lnTo>
                  <a:pt x="1553" y="3139"/>
                </a:lnTo>
                <a:lnTo>
                  <a:pt x="1551" y="3138"/>
                </a:lnTo>
                <a:lnTo>
                  <a:pt x="1551" y="3137"/>
                </a:lnTo>
                <a:lnTo>
                  <a:pt x="1551" y="3136"/>
                </a:lnTo>
                <a:lnTo>
                  <a:pt x="1550" y="3136"/>
                </a:lnTo>
                <a:lnTo>
                  <a:pt x="1550" y="3134"/>
                </a:lnTo>
                <a:lnTo>
                  <a:pt x="1550" y="3133"/>
                </a:lnTo>
                <a:lnTo>
                  <a:pt x="1549" y="3132"/>
                </a:lnTo>
                <a:lnTo>
                  <a:pt x="1548" y="3132"/>
                </a:lnTo>
                <a:lnTo>
                  <a:pt x="1548" y="3131"/>
                </a:lnTo>
                <a:lnTo>
                  <a:pt x="1546" y="3130"/>
                </a:lnTo>
                <a:lnTo>
                  <a:pt x="1545" y="3128"/>
                </a:lnTo>
                <a:lnTo>
                  <a:pt x="1544" y="3127"/>
                </a:lnTo>
                <a:lnTo>
                  <a:pt x="1544" y="3126"/>
                </a:lnTo>
                <a:lnTo>
                  <a:pt x="1544" y="3125"/>
                </a:lnTo>
                <a:lnTo>
                  <a:pt x="1544" y="3122"/>
                </a:lnTo>
                <a:lnTo>
                  <a:pt x="1544" y="3121"/>
                </a:lnTo>
                <a:lnTo>
                  <a:pt x="1543" y="3120"/>
                </a:lnTo>
                <a:lnTo>
                  <a:pt x="1541" y="3118"/>
                </a:lnTo>
                <a:lnTo>
                  <a:pt x="1541" y="3117"/>
                </a:lnTo>
                <a:lnTo>
                  <a:pt x="1541" y="3116"/>
                </a:lnTo>
                <a:lnTo>
                  <a:pt x="1540" y="3115"/>
                </a:lnTo>
                <a:lnTo>
                  <a:pt x="1540" y="3114"/>
                </a:lnTo>
                <a:lnTo>
                  <a:pt x="1539" y="3112"/>
                </a:lnTo>
                <a:lnTo>
                  <a:pt x="1539" y="3111"/>
                </a:lnTo>
                <a:lnTo>
                  <a:pt x="1538" y="3111"/>
                </a:lnTo>
                <a:lnTo>
                  <a:pt x="1538" y="3110"/>
                </a:lnTo>
                <a:lnTo>
                  <a:pt x="1538" y="3109"/>
                </a:lnTo>
                <a:lnTo>
                  <a:pt x="1537" y="3107"/>
                </a:lnTo>
                <a:lnTo>
                  <a:pt x="1537" y="3106"/>
                </a:lnTo>
                <a:lnTo>
                  <a:pt x="1535" y="3104"/>
                </a:lnTo>
                <a:lnTo>
                  <a:pt x="1535" y="3102"/>
                </a:lnTo>
                <a:lnTo>
                  <a:pt x="1535" y="3101"/>
                </a:lnTo>
                <a:lnTo>
                  <a:pt x="1535" y="3098"/>
                </a:lnTo>
                <a:lnTo>
                  <a:pt x="1534" y="3098"/>
                </a:lnTo>
                <a:lnTo>
                  <a:pt x="1534" y="3096"/>
                </a:lnTo>
                <a:lnTo>
                  <a:pt x="1534" y="3095"/>
                </a:lnTo>
                <a:lnTo>
                  <a:pt x="1533" y="3095"/>
                </a:lnTo>
                <a:lnTo>
                  <a:pt x="1530" y="3090"/>
                </a:lnTo>
                <a:lnTo>
                  <a:pt x="1532" y="3089"/>
                </a:lnTo>
                <a:lnTo>
                  <a:pt x="1533" y="3084"/>
                </a:lnTo>
                <a:lnTo>
                  <a:pt x="1537" y="3083"/>
                </a:lnTo>
                <a:lnTo>
                  <a:pt x="1538" y="3083"/>
                </a:lnTo>
                <a:lnTo>
                  <a:pt x="1546" y="3085"/>
                </a:lnTo>
                <a:lnTo>
                  <a:pt x="1549" y="3084"/>
                </a:lnTo>
                <a:lnTo>
                  <a:pt x="1549" y="3083"/>
                </a:lnTo>
                <a:lnTo>
                  <a:pt x="1550" y="3083"/>
                </a:lnTo>
                <a:lnTo>
                  <a:pt x="1550" y="3082"/>
                </a:lnTo>
                <a:lnTo>
                  <a:pt x="1551" y="3082"/>
                </a:lnTo>
                <a:lnTo>
                  <a:pt x="1550" y="3080"/>
                </a:lnTo>
                <a:lnTo>
                  <a:pt x="1551" y="3080"/>
                </a:lnTo>
                <a:lnTo>
                  <a:pt x="1551" y="3079"/>
                </a:lnTo>
                <a:lnTo>
                  <a:pt x="1550" y="3079"/>
                </a:lnTo>
                <a:lnTo>
                  <a:pt x="1550" y="3078"/>
                </a:lnTo>
                <a:lnTo>
                  <a:pt x="1549" y="3077"/>
                </a:lnTo>
                <a:lnTo>
                  <a:pt x="1549" y="3075"/>
                </a:lnTo>
                <a:lnTo>
                  <a:pt x="1550" y="3075"/>
                </a:lnTo>
                <a:lnTo>
                  <a:pt x="1551" y="3075"/>
                </a:lnTo>
                <a:lnTo>
                  <a:pt x="1553" y="3075"/>
                </a:lnTo>
                <a:lnTo>
                  <a:pt x="1553" y="3074"/>
                </a:lnTo>
                <a:lnTo>
                  <a:pt x="1551" y="3073"/>
                </a:lnTo>
                <a:lnTo>
                  <a:pt x="1553" y="3073"/>
                </a:lnTo>
                <a:lnTo>
                  <a:pt x="1553" y="3072"/>
                </a:lnTo>
                <a:lnTo>
                  <a:pt x="1553" y="3070"/>
                </a:lnTo>
                <a:lnTo>
                  <a:pt x="1553" y="3069"/>
                </a:lnTo>
                <a:lnTo>
                  <a:pt x="1551" y="3069"/>
                </a:lnTo>
                <a:lnTo>
                  <a:pt x="1551" y="3068"/>
                </a:lnTo>
                <a:lnTo>
                  <a:pt x="1551" y="3067"/>
                </a:lnTo>
                <a:lnTo>
                  <a:pt x="1553" y="3067"/>
                </a:lnTo>
                <a:lnTo>
                  <a:pt x="1553" y="3066"/>
                </a:lnTo>
                <a:lnTo>
                  <a:pt x="1551" y="3066"/>
                </a:lnTo>
                <a:lnTo>
                  <a:pt x="1550" y="3066"/>
                </a:lnTo>
                <a:lnTo>
                  <a:pt x="1551" y="3064"/>
                </a:lnTo>
                <a:lnTo>
                  <a:pt x="1553" y="3064"/>
                </a:lnTo>
                <a:lnTo>
                  <a:pt x="1554" y="3064"/>
                </a:lnTo>
                <a:lnTo>
                  <a:pt x="1554" y="3063"/>
                </a:lnTo>
                <a:lnTo>
                  <a:pt x="1553" y="3063"/>
                </a:lnTo>
                <a:lnTo>
                  <a:pt x="1551" y="3063"/>
                </a:lnTo>
                <a:lnTo>
                  <a:pt x="1551" y="3062"/>
                </a:lnTo>
                <a:lnTo>
                  <a:pt x="1553" y="3061"/>
                </a:lnTo>
                <a:lnTo>
                  <a:pt x="1551" y="3061"/>
                </a:lnTo>
                <a:lnTo>
                  <a:pt x="1551" y="3059"/>
                </a:lnTo>
                <a:lnTo>
                  <a:pt x="1550" y="3059"/>
                </a:lnTo>
                <a:lnTo>
                  <a:pt x="1551" y="3058"/>
                </a:lnTo>
                <a:lnTo>
                  <a:pt x="1551" y="3057"/>
                </a:lnTo>
                <a:lnTo>
                  <a:pt x="1553" y="3057"/>
                </a:lnTo>
                <a:lnTo>
                  <a:pt x="1553" y="3056"/>
                </a:lnTo>
                <a:lnTo>
                  <a:pt x="1551" y="3056"/>
                </a:lnTo>
                <a:lnTo>
                  <a:pt x="1550" y="3056"/>
                </a:lnTo>
                <a:lnTo>
                  <a:pt x="1550" y="3054"/>
                </a:lnTo>
                <a:lnTo>
                  <a:pt x="1549" y="3054"/>
                </a:lnTo>
                <a:lnTo>
                  <a:pt x="1548" y="3053"/>
                </a:lnTo>
                <a:lnTo>
                  <a:pt x="1548" y="3052"/>
                </a:lnTo>
                <a:lnTo>
                  <a:pt x="1549" y="3051"/>
                </a:lnTo>
                <a:lnTo>
                  <a:pt x="1548" y="3051"/>
                </a:lnTo>
                <a:lnTo>
                  <a:pt x="1546" y="3050"/>
                </a:lnTo>
                <a:lnTo>
                  <a:pt x="1548" y="3050"/>
                </a:lnTo>
                <a:lnTo>
                  <a:pt x="1548" y="3048"/>
                </a:lnTo>
                <a:lnTo>
                  <a:pt x="1546" y="3048"/>
                </a:lnTo>
                <a:lnTo>
                  <a:pt x="1546" y="3047"/>
                </a:lnTo>
                <a:lnTo>
                  <a:pt x="1545" y="3047"/>
                </a:lnTo>
                <a:lnTo>
                  <a:pt x="1545" y="3046"/>
                </a:lnTo>
                <a:lnTo>
                  <a:pt x="1544" y="3046"/>
                </a:lnTo>
                <a:lnTo>
                  <a:pt x="1544" y="3047"/>
                </a:lnTo>
                <a:lnTo>
                  <a:pt x="1544" y="3046"/>
                </a:lnTo>
                <a:lnTo>
                  <a:pt x="1543" y="3046"/>
                </a:lnTo>
                <a:lnTo>
                  <a:pt x="1541" y="3046"/>
                </a:lnTo>
                <a:lnTo>
                  <a:pt x="1540" y="3047"/>
                </a:lnTo>
                <a:lnTo>
                  <a:pt x="1540" y="3046"/>
                </a:lnTo>
                <a:lnTo>
                  <a:pt x="1539" y="3046"/>
                </a:lnTo>
                <a:lnTo>
                  <a:pt x="1538" y="3045"/>
                </a:lnTo>
                <a:lnTo>
                  <a:pt x="1537" y="3043"/>
                </a:lnTo>
                <a:lnTo>
                  <a:pt x="1535" y="3043"/>
                </a:lnTo>
                <a:lnTo>
                  <a:pt x="1535" y="3042"/>
                </a:lnTo>
                <a:lnTo>
                  <a:pt x="1534" y="3041"/>
                </a:lnTo>
                <a:lnTo>
                  <a:pt x="1534" y="3040"/>
                </a:lnTo>
                <a:lnTo>
                  <a:pt x="1533" y="3040"/>
                </a:lnTo>
                <a:lnTo>
                  <a:pt x="1534" y="3040"/>
                </a:lnTo>
                <a:lnTo>
                  <a:pt x="1534" y="3038"/>
                </a:lnTo>
                <a:lnTo>
                  <a:pt x="1534" y="3037"/>
                </a:lnTo>
                <a:lnTo>
                  <a:pt x="1538" y="3034"/>
                </a:lnTo>
                <a:lnTo>
                  <a:pt x="1538" y="3032"/>
                </a:lnTo>
                <a:lnTo>
                  <a:pt x="1538" y="3031"/>
                </a:lnTo>
                <a:lnTo>
                  <a:pt x="1537" y="3031"/>
                </a:lnTo>
                <a:lnTo>
                  <a:pt x="1537" y="3030"/>
                </a:lnTo>
                <a:lnTo>
                  <a:pt x="1537" y="3027"/>
                </a:lnTo>
                <a:lnTo>
                  <a:pt x="1535" y="3026"/>
                </a:lnTo>
                <a:lnTo>
                  <a:pt x="1535" y="3025"/>
                </a:lnTo>
                <a:lnTo>
                  <a:pt x="1535" y="3022"/>
                </a:lnTo>
                <a:lnTo>
                  <a:pt x="1534" y="3021"/>
                </a:lnTo>
                <a:lnTo>
                  <a:pt x="1534" y="3020"/>
                </a:lnTo>
                <a:lnTo>
                  <a:pt x="1534" y="3019"/>
                </a:lnTo>
                <a:lnTo>
                  <a:pt x="1533" y="3016"/>
                </a:lnTo>
                <a:lnTo>
                  <a:pt x="1533" y="3015"/>
                </a:lnTo>
                <a:lnTo>
                  <a:pt x="1532" y="3013"/>
                </a:lnTo>
                <a:lnTo>
                  <a:pt x="1532" y="3011"/>
                </a:lnTo>
                <a:lnTo>
                  <a:pt x="1529" y="3009"/>
                </a:lnTo>
                <a:lnTo>
                  <a:pt x="1529" y="3008"/>
                </a:lnTo>
                <a:lnTo>
                  <a:pt x="1527" y="3004"/>
                </a:lnTo>
                <a:lnTo>
                  <a:pt x="1527" y="3003"/>
                </a:lnTo>
                <a:lnTo>
                  <a:pt x="1527" y="3000"/>
                </a:lnTo>
                <a:lnTo>
                  <a:pt x="1527" y="2998"/>
                </a:lnTo>
                <a:lnTo>
                  <a:pt x="1527" y="2989"/>
                </a:lnTo>
                <a:lnTo>
                  <a:pt x="1527" y="2988"/>
                </a:lnTo>
                <a:lnTo>
                  <a:pt x="1527" y="2987"/>
                </a:lnTo>
                <a:lnTo>
                  <a:pt x="1527" y="2985"/>
                </a:lnTo>
                <a:lnTo>
                  <a:pt x="1527" y="2984"/>
                </a:lnTo>
                <a:lnTo>
                  <a:pt x="1527" y="2982"/>
                </a:lnTo>
                <a:lnTo>
                  <a:pt x="1527" y="2978"/>
                </a:lnTo>
                <a:lnTo>
                  <a:pt x="1527" y="2977"/>
                </a:lnTo>
                <a:lnTo>
                  <a:pt x="1525" y="2974"/>
                </a:lnTo>
                <a:lnTo>
                  <a:pt x="1525" y="2972"/>
                </a:lnTo>
                <a:lnTo>
                  <a:pt x="1524" y="2969"/>
                </a:lnTo>
                <a:lnTo>
                  <a:pt x="1524" y="2968"/>
                </a:lnTo>
                <a:lnTo>
                  <a:pt x="1523" y="2967"/>
                </a:lnTo>
                <a:lnTo>
                  <a:pt x="1523" y="2966"/>
                </a:lnTo>
                <a:lnTo>
                  <a:pt x="1523" y="2965"/>
                </a:lnTo>
                <a:lnTo>
                  <a:pt x="1523" y="2962"/>
                </a:lnTo>
                <a:lnTo>
                  <a:pt x="1523" y="2957"/>
                </a:lnTo>
                <a:lnTo>
                  <a:pt x="1522" y="2955"/>
                </a:lnTo>
                <a:lnTo>
                  <a:pt x="1522" y="2952"/>
                </a:lnTo>
                <a:lnTo>
                  <a:pt x="1522" y="2951"/>
                </a:lnTo>
                <a:lnTo>
                  <a:pt x="1522" y="2950"/>
                </a:lnTo>
                <a:lnTo>
                  <a:pt x="1522" y="2949"/>
                </a:lnTo>
                <a:lnTo>
                  <a:pt x="1522" y="2947"/>
                </a:lnTo>
                <a:lnTo>
                  <a:pt x="1522" y="2944"/>
                </a:lnTo>
                <a:lnTo>
                  <a:pt x="1522" y="2941"/>
                </a:lnTo>
                <a:lnTo>
                  <a:pt x="1522" y="2940"/>
                </a:lnTo>
                <a:lnTo>
                  <a:pt x="1522" y="2936"/>
                </a:lnTo>
                <a:lnTo>
                  <a:pt x="1522" y="2934"/>
                </a:lnTo>
                <a:lnTo>
                  <a:pt x="1522" y="2933"/>
                </a:lnTo>
                <a:lnTo>
                  <a:pt x="1522" y="2929"/>
                </a:lnTo>
                <a:lnTo>
                  <a:pt x="1522" y="2928"/>
                </a:lnTo>
                <a:lnTo>
                  <a:pt x="1523" y="2921"/>
                </a:lnTo>
                <a:lnTo>
                  <a:pt x="1524" y="2913"/>
                </a:lnTo>
                <a:lnTo>
                  <a:pt x="1524" y="2912"/>
                </a:lnTo>
                <a:lnTo>
                  <a:pt x="1524" y="2910"/>
                </a:lnTo>
                <a:lnTo>
                  <a:pt x="1524" y="2908"/>
                </a:lnTo>
                <a:lnTo>
                  <a:pt x="1524" y="2907"/>
                </a:lnTo>
                <a:lnTo>
                  <a:pt x="1524" y="2905"/>
                </a:lnTo>
                <a:lnTo>
                  <a:pt x="1524" y="2903"/>
                </a:lnTo>
                <a:lnTo>
                  <a:pt x="1524" y="2902"/>
                </a:lnTo>
                <a:lnTo>
                  <a:pt x="1523" y="2898"/>
                </a:lnTo>
                <a:lnTo>
                  <a:pt x="1523" y="2897"/>
                </a:lnTo>
                <a:lnTo>
                  <a:pt x="1522" y="2894"/>
                </a:lnTo>
                <a:lnTo>
                  <a:pt x="1519" y="2892"/>
                </a:lnTo>
                <a:lnTo>
                  <a:pt x="1518" y="2891"/>
                </a:lnTo>
                <a:lnTo>
                  <a:pt x="1517" y="2888"/>
                </a:lnTo>
                <a:lnTo>
                  <a:pt x="1516" y="2887"/>
                </a:lnTo>
                <a:lnTo>
                  <a:pt x="1516" y="2886"/>
                </a:lnTo>
                <a:lnTo>
                  <a:pt x="1514" y="2885"/>
                </a:lnTo>
                <a:lnTo>
                  <a:pt x="1514" y="2882"/>
                </a:lnTo>
                <a:lnTo>
                  <a:pt x="1513" y="2878"/>
                </a:lnTo>
                <a:lnTo>
                  <a:pt x="1513" y="2876"/>
                </a:lnTo>
                <a:lnTo>
                  <a:pt x="1512" y="2873"/>
                </a:lnTo>
                <a:lnTo>
                  <a:pt x="1512" y="2872"/>
                </a:lnTo>
                <a:lnTo>
                  <a:pt x="1511" y="2871"/>
                </a:lnTo>
                <a:lnTo>
                  <a:pt x="1511" y="2869"/>
                </a:lnTo>
                <a:lnTo>
                  <a:pt x="1509" y="2867"/>
                </a:lnTo>
                <a:lnTo>
                  <a:pt x="1509" y="2866"/>
                </a:lnTo>
                <a:lnTo>
                  <a:pt x="1508" y="2864"/>
                </a:lnTo>
                <a:lnTo>
                  <a:pt x="1507" y="2862"/>
                </a:lnTo>
                <a:lnTo>
                  <a:pt x="1506" y="2860"/>
                </a:lnTo>
                <a:lnTo>
                  <a:pt x="1505" y="2859"/>
                </a:lnTo>
                <a:lnTo>
                  <a:pt x="1503" y="2859"/>
                </a:lnTo>
                <a:lnTo>
                  <a:pt x="1502" y="2859"/>
                </a:lnTo>
                <a:lnTo>
                  <a:pt x="1501" y="2859"/>
                </a:lnTo>
                <a:lnTo>
                  <a:pt x="1496" y="2860"/>
                </a:lnTo>
                <a:lnTo>
                  <a:pt x="1495" y="2861"/>
                </a:lnTo>
                <a:lnTo>
                  <a:pt x="1493" y="2861"/>
                </a:lnTo>
                <a:lnTo>
                  <a:pt x="1492" y="2861"/>
                </a:lnTo>
                <a:lnTo>
                  <a:pt x="1491" y="2862"/>
                </a:lnTo>
                <a:lnTo>
                  <a:pt x="1490" y="2864"/>
                </a:lnTo>
                <a:lnTo>
                  <a:pt x="1489" y="2864"/>
                </a:lnTo>
                <a:lnTo>
                  <a:pt x="1489" y="2865"/>
                </a:lnTo>
                <a:lnTo>
                  <a:pt x="1487" y="2865"/>
                </a:lnTo>
                <a:lnTo>
                  <a:pt x="1486" y="2866"/>
                </a:lnTo>
                <a:lnTo>
                  <a:pt x="1485" y="2867"/>
                </a:lnTo>
                <a:lnTo>
                  <a:pt x="1485" y="2869"/>
                </a:lnTo>
                <a:lnTo>
                  <a:pt x="1484" y="2869"/>
                </a:lnTo>
                <a:lnTo>
                  <a:pt x="1484" y="2870"/>
                </a:lnTo>
                <a:lnTo>
                  <a:pt x="1481" y="2871"/>
                </a:lnTo>
                <a:lnTo>
                  <a:pt x="1479" y="2873"/>
                </a:lnTo>
                <a:lnTo>
                  <a:pt x="1476" y="2877"/>
                </a:lnTo>
                <a:lnTo>
                  <a:pt x="1475" y="2877"/>
                </a:lnTo>
                <a:lnTo>
                  <a:pt x="1475" y="2878"/>
                </a:lnTo>
                <a:lnTo>
                  <a:pt x="1468" y="2885"/>
                </a:lnTo>
                <a:lnTo>
                  <a:pt x="1466" y="2886"/>
                </a:lnTo>
                <a:lnTo>
                  <a:pt x="1460" y="2889"/>
                </a:lnTo>
                <a:lnTo>
                  <a:pt x="1452" y="2896"/>
                </a:lnTo>
                <a:lnTo>
                  <a:pt x="1450" y="2896"/>
                </a:lnTo>
                <a:lnTo>
                  <a:pt x="1449" y="2897"/>
                </a:lnTo>
                <a:lnTo>
                  <a:pt x="1445" y="2899"/>
                </a:lnTo>
                <a:lnTo>
                  <a:pt x="1444" y="2901"/>
                </a:lnTo>
                <a:lnTo>
                  <a:pt x="1439" y="2903"/>
                </a:lnTo>
                <a:lnTo>
                  <a:pt x="1434" y="2904"/>
                </a:lnTo>
                <a:lnTo>
                  <a:pt x="1431" y="2905"/>
                </a:lnTo>
                <a:lnTo>
                  <a:pt x="1428" y="2907"/>
                </a:lnTo>
                <a:lnTo>
                  <a:pt x="1420" y="2913"/>
                </a:lnTo>
                <a:lnTo>
                  <a:pt x="1411" y="2919"/>
                </a:lnTo>
                <a:lnTo>
                  <a:pt x="1402" y="2924"/>
                </a:lnTo>
                <a:lnTo>
                  <a:pt x="1401" y="2925"/>
                </a:lnTo>
                <a:lnTo>
                  <a:pt x="1395" y="2928"/>
                </a:lnTo>
                <a:lnTo>
                  <a:pt x="1390" y="2931"/>
                </a:lnTo>
                <a:lnTo>
                  <a:pt x="1385" y="2934"/>
                </a:lnTo>
                <a:lnTo>
                  <a:pt x="1377" y="2937"/>
                </a:lnTo>
                <a:lnTo>
                  <a:pt x="1374" y="2939"/>
                </a:lnTo>
                <a:lnTo>
                  <a:pt x="1369" y="2941"/>
                </a:lnTo>
                <a:lnTo>
                  <a:pt x="1368" y="2942"/>
                </a:lnTo>
                <a:lnTo>
                  <a:pt x="1363" y="2945"/>
                </a:lnTo>
                <a:lnTo>
                  <a:pt x="1354" y="2950"/>
                </a:lnTo>
                <a:lnTo>
                  <a:pt x="1354" y="2952"/>
                </a:lnTo>
                <a:lnTo>
                  <a:pt x="1352" y="2962"/>
                </a:lnTo>
                <a:lnTo>
                  <a:pt x="1351" y="2965"/>
                </a:lnTo>
                <a:lnTo>
                  <a:pt x="1346" y="2983"/>
                </a:lnTo>
                <a:lnTo>
                  <a:pt x="1346" y="2984"/>
                </a:lnTo>
                <a:lnTo>
                  <a:pt x="1345" y="2985"/>
                </a:lnTo>
                <a:lnTo>
                  <a:pt x="1345" y="2989"/>
                </a:lnTo>
                <a:lnTo>
                  <a:pt x="1340" y="3003"/>
                </a:lnTo>
                <a:lnTo>
                  <a:pt x="1335" y="3005"/>
                </a:lnTo>
                <a:lnTo>
                  <a:pt x="1330" y="3008"/>
                </a:lnTo>
                <a:lnTo>
                  <a:pt x="1327" y="3009"/>
                </a:lnTo>
                <a:lnTo>
                  <a:pt x="1326" y="3009"/>
                </a:lnTo>
                <a:lnTo>
                  <a:pt x="1319" y="3013"/>
                </a:lnTo>
                <a:lnTo>
                  <a:pt x="1316" y="3014"/>
                </a:lnTo>
                <a:lnTo>
                  <a:pt x="1315" y="3015"/>
                </a:lnTo>
                <a:lnTo>
                  <a:pt x="1313" y="3016"/>
                </a:lnTo>
                <a:lnTo>
                  <a:pt x="1311" y="3018"/>
                </a:lnTo>
                <a:lnTo>
                  <a:pt x="1310" y="3018"/>
                </a:lnTo>
                <a:lnTo>
                  <a:pt x="1306" y="3019"/>
                </a:lnTo>
                <a:lnTo>
                  <a:pt x="1305" y="3020"/>
                </a:lnTo>
                <a:lnTo>
                  <a:pt x="1303" y="3021"/>
                </a:lnTo>
                <a:lnTo>
                  <a:pt x="1300" y="3022"/>
                </a:lnTo>
                <a:lnTo>
                  <a:pt x="1298" y="3022"/>
                </a:lnTo>
                <a:lnTo>
                  <a:pt x="1294" y="3022"/>
                </a:lnTo>
                <a:lnTo>
                  <a:pt x="1290" y="3024"/>
                </a:lnTo>
                <a:lnTo>
                  <a:pt x="1288" y="3022"/>
                </a:lnTo>
                <a:lnTo>
                  <a:pt x="1286" y="3024"/>
                </a:lnTo>
                <a:lnTo>
                  <a:pt x="1283" y="3024"/>
                </a:lnTo>
                <a:lnTo>
                  <a:pt x="1281" y="3024"/>
                </a:lnTo>
                <a:lnTo>
                  <a:pt x="1279" y="3024"/>
                </a:lnTo>
                <a:lnTo>
                  <a:pt x="1278" y="3024"/>
                </a:lnTo>
                <a:lnTo>
                  <a:pt x="1273" y="3025"/>
                </a:lnTo>
                <a:lnTo>
                  <a:pt x="1270" y="3025"/>
                </a:lnTo>
                <a:lnTo>
                  <a:pt x="1265" y="3025"/>
                </a:lnTo>
                <a:lnTo>
                  <a:pt x="1255" y="3020"/>
                </a:lnTo>
                <a:lnTo>
                  <a:pt x="1247" y="3016"/>
                </a:lnTo>
                <a:lnTo>
                  <a:pt x="1238" y="3011"/>
                </a:lnTo>
                <a:lnTo>
                  <a:pt x="1236" y="3011"/>
                </a:lnTo>
                <a:lnTo>
                  <a:pt x="1235" y="3010"/>
                </a:lnTo>
                <a:lnTo>
                  <a:pt x="1230" y="3008"/>
                </a:lnTo>
                <a:lnTo>
                  <a:pt x="1217" y="3002"/>
                </a:lnTo>
                <a:lnTo>
                  <a:pt x="1208" y="2997"/>
                </a:lnTo>
                <a:lnTo>
                  <a:pt x="1206" y="2995"/>
                </a:lnTo>
                <a:lnTo>
                  <a:pt x="1204" y="2994"/>
                </a:lnTo>
                <a:lnTo>
                  <a:pt x="1203" y="2993"/>
                </a:lnTo>
                <a:lnTo>
                  <a:pt x="1201" y="2992"/>
                </a:lnTo>
                <a:lnTo>
                  <a:pt x="1197" y="2989"/>
                </a:lnTo>
                <a:lnTo>
                  <a:pt x="1197" y="2988"/>
                </a:lnTo>
                <a:lnTo>
                  <a:pt x="1191" y="2984"/>
                </a:lnTo>
                <a:lnTo>
                  <a:pt x="1177" y="2974"/>
                </a:lnTo>
                <a:lnTo>
                  <a:pt x="1169" y="2968"/>
                </a:lnTo>
                <a:lnTo>
                  <a:pt x="1166" y="2966"/>
                </a:lnTo>
                <a:lnTo>
                  <a:pt x="1165" y="2966"/>
                </a:lnTo>
                <a:lnTo>
                  <a:pt x="1165" y="2965"/>
                </a:lnTo>
                <a:lnTo>
                  <a:pt x="1161" y="2962"/>
                </a:lnTo>
                <a:lnTo>
                  <a:pt x="1160" y="2961"/>
                </a:lnTo>
                <a:lnTo>
                  <a:pt x="1160" y="2960"/>
                </a:lnTo>
                <a:lnTo>
                  <a:pt x="1156" y="2957"/>
                </a:lnTo>
                <a:lnTo>
                  <a:pt x="1149" y="2950"/>
                </a:lnTo>
                <a:lnTo>
                  <a:pt x="1148" y="2949"/>
                </a:lnTo>
                <a:lnTo>
                  <a:pt x="1140" y="2940"/>
                </a:lnTo>
                <a:lnTo>
                  <a:pt x="1138" y="2937"/>
                </a:lnTo>
                <a:lnTo>
                  <a:pt x="1138" y="2936"/>
                </a:lnTo>
                <a:lnTo>
                  <a:pt x="1134" y="2934"/>
                </a:lnTo>
                <a:lnTo>
                  <a:pt x="1133" y="2933"/>
                </a:lnTo>
                <a:lnTo>
                  <a:pt x="1132" y="2929"/>
                </a:lnTo>
                <a:lnTo>
                  <a:pt x="1128" y="2929"/>
                </a:lnTo>
                <a:lnTo>
                  <a:pt x="1126" y="2925"/>
                </a:lnTo>
                <a:lnTo>
                  <a:pt x="1119" y="2926"/>
                </a:lnTo>
                <a:lnTo>
                  <a:pt x="1119" y="2930"/>
                </a:lnTo>
                <a:lnTo>
                  <a:pt x="1119" y="2931"/>
                </a:lnTo>
                <a:lnTo>
                  <a:pt x="1118" y="2931"/>
                </a:lnTo>
                <a:lnTo>
                  <a:pt x="1110" y="2935"/>
                </a:lnTo>
                <a:lnTo>
                  <a:pt x="1105" y="2931"/>
                </a:lnTo>
                <a:lnTo>
                  <a:pt x="1103" y="2929"/>
                </a:lnTo>
                <a:lnTo>
                  <a:pt x="1103" y="2928"/>
                </a:lnTo>
                <a:lnTo>
                  <a:pt x="1090" y="2929"/>
                </a:lnTo>
                <a:lnTo>
                  <a:pt x="1089" y="2930"/>
                </a:lnTo>
                <a:lnTo>
                  <a:pt x="1090" y="2929"/>
                </a:lnTo>
                <a:lnTo>
                  <a:pt x="1089" y="2930"/>
                </a:lnTo>
                <a:lnTo>
                  <a:pt x="1087" y="2931"/>
                </a:lnTo>
                <a:lnTo>
                  <a:pt x="1086" y="2931"/>
                </a:lnTo>
                <a:lnTo>
                  <a:pt x="1085" y="2931"/>
                </a:lnTo>
                <a:lnTo>
                  <a:pt x="1084" y="2930"/>
                </a:lnTo>
                <a:lnTo>
                  <a:pt x="1082" y="2930"/>
                </a:lnTo>
                <a:lnTo>
                  <a:pt x="1082" y="2929"/>
                </a:lnTo>
                <a:lnTo>
                  <a:pt x="1081" y="2929"/>
                </a:lnTo>
                <a:lnTo>
                  <a:pt x="1075" y="2929"/>
                </a:lnTo>
                <a:lnTo>
                  <a:pt x="1074" y="2930"/>
                </a:lnTo>
                <a:lnTo>
                  <a:pt x="1051" y="2960"/>
                </a:lnTo>
                <a:lnTo>
                  <a:pt x="1048" y="2962"/>
                </a:lnTo>
                <a:lnTo>
                  <a:pt x="1046" y="2965"/>
                </a:lnTo>
                <a:lnTo>
                  <a:pt x="1030" y="2984"/>
                </a:lnTo>
                <a:lnTo>
                  <a:pt x="1030" y="2985"/>
                </a:lnTo>
                <a:lnTo>
                  <a:pt x="1028" y="2984"/>
                </a:lnTo>
                <a:lnTo>
                  <a:pt x="1027" y="2984"/>
                </a:lnTo>
                <a:lnTo>
                  <a:pt x="1028" y="2983"/>
                </a:lnTo>
                <a:lnTo>
                  <a:pt x="1027" y="2981"/>
                </a:lnTo>
                <a:lnTo>
                  <a:pt x="1026" y="2981"/>
                </a:lnTo>
                <a:lnTo>
                  <a:pt x="1023" y="2979"/>
                </a:lnTo>
                <a:lnTo>
                  <a:pt x="1022" y="2976"/>
                </a:lnTo>
                <a:lnTo>
                  <a:pt x="1022" y="2974"/>
                </a:lnTo>
                <a:lnTo>
                  <a:pt x="1023" y="2974"/>
                </a:lnTo>
                <a:lnTo>
                  <a:pt x="1023" y="2973"/>
                </a:lnTo>
                <a:lnTo>
                  <a:pt x="1023" y="2972"/>
                </a:lnTo>
                <a:lnTo>
                  <a:pt x="1025" y="2972"/>
                </a:lnTo>
                <a:lnTo>
                  <a:pt x="1025" y="2971"/>
                </a:lnTo>
                <a:lnTo>
                  <a:pt x="1025" y="2969"/>
                </a:lnTo>
                <a:lnTo>
                  <a:pt x="1025" y="2968"/>
                </a:lnTo>
                <a:lnTo>
                  <a:pt x="1025" y="2967"/>
                </a:lnTo>
                <a:lnTo>
                  <a:pt x="1025" y="2966"/>
                </a:lnTo>
                <a:lnTo>
                  <a:pt x="1023" y="2965"/>
                </a:lnTo>
                <a:lnTo>
                  <a:pt x="1022" y="2963"/>
                </a:lnTo>
                <a:lnTo>
                  <a:pt x="1021" y="2963"/>
                </a:lnTo>
                <a:lnTo>
                  <a:pt x="1021" y="2962"/>
                </a:lnTo>
                <a:lnTo>
                  <a:pt x="1020" y="2961"/>
                </a:lnTo>
                <a:lnTo>
                  <a:pt x="1019" y="2961"/>
                </a:lnTo>
                <a:lnTo>
                  <a:pt x="1019" y="2960"/>
                </a:lnTo>
                <a:lnTo>
                  <a:pt x="1017" y="2960"/>
                </a:lnTo>
                <a:lnTo>
                  <a:pt x="1016" y="2960"/>
                </a:lnTo>
                <a:lnTo>
                  <a:pt x="1015" y="2960"/>
                </a:lnTo>
                <a:lnTo>
                  <a:pt x="1014" y="2958"/>
                </a:lnTo>
                <a:lnTo>
                  <a:pt x="1012" y="2958"/>
                </a:lnTo>
                <a:lnTo>
                  <a:pt x="1011" y="2958"/>
                </a:lnTo>
                <a:lnTo>
                  <a:pt x="1010" y="2958"/>
                </a:lnTo>
                <a:lnTo>
                  <a:pt x="1010" y="2957"/>
                </a:lnTo>
                <a:lnTo>
                  <a:pt x="1009" y="2957"/>
                </a:lnTo>
                <a:lnTo>
                  <a:pt x="1009" y="2956"/>
                </a:lnTo>
                <a:lnTo>
                  <a:pt x="1009" y="2955"/>
                </a:lnTo>
                <a:lnTo>
                  <a:pt x="1009" y="2953"/>
                </a:lnTo>
                <a:lnTo>
                  <a:pt x="1009" y="2952"/>
                </a:lnTo>
                <a:lnTo>
                  <a:pt x="1009" y="2951"/>
                </a:lnTo>
                <a:lnTo>
                  <a:pt x="1009" y="2950"/>
                </a:lnTo>
                <a:lnTo>
                  <a:pt x="1009" y="2949"/>
                </a:lnTo>
                <a:lnTo>
                  <a:pt x="1009" y="2947"/>
                </a:lnTo>
                <a:lnTo>
                  <a:pt x="1009" y="2946"/>
                </a:lnTo>
                <a:lnTo>
                  <a:pt x="1009" y="2945"/>
                </a:lnTo>
                <a:lnTo>
                  <a:pt x="1007" y="2944"/>
                </a:lnTo>
                <a:lnTo>
                  <a:pt x="1007" y="2942"/>
                </a:lnTo>
                <a:lnTo>
                  <a:pt x="1006" y="2942"/>
                </a:lnTo>
                <a:lnTo>
                  <a:pt x="1006" y="2941"/>
                </a:lnTo>
                <a:lnTo>
                  <a:pt x="1005" y="2940"/>
                </a:lnTo>
                <a:lnTo>
                  <a:pt x="1004" y="2939"/>
                </a:lnTo>
                <a:lnTo>
                  <a:pt x="1004" y="2937"/>
                </a:lnTo>
                <a:lnTo>
                  <a:pt x="1003" y="2936"/>
                </a:lnTo>
                <a:lnTo>
                  <a:pt x="1003" y="2935"/>
                </a:lnTo>
                <a:lnTo>
                  <a:pt x="1003" y="2934"/>
                </a:lnTo>
                <a:lnTo>
                  <a:pt x="1003" y="2933"/>
                </a:lnTo>
                <a:lnTo>
                  <a:pt x="1001" y="2931"/>
                </a:lnTo>
                <a:lnTo>
                  <a:pt x="1001" y="2930"/>
                </a:lnTo>
                <a:lnTo>
                  <a:pt x="1001" y="2929"/>
                </a:lnTo>
                <a:lnTo>
                  <a:pt x="1000" y="2929"/>
                </a:lnTo>
                <a:lnTo>
                  <a:pt x="1000" y="2928"/>
                </a:lnTo>
                <a:lnTo>
                  <a:pt x="1000" y="2926"/>
                </a:lnTo>
                <a:lnTo>
                  <a:pt x="999" y="2926"/>
                </a:lnTo>
                <a:lnTo>
                  <a:pt x="999" y="2925"/>
                </a:lnTo>
                <a:lnTo>
                  <a:pt x="998" y="2925"/>
                </a:lnTo>
                <a:lnTo>
                  <a:pt x="998" y="2924"/>
                </a:lnTo>
                <a:lnTo>
                  <a:pt x="998" y="2923"/>
                </a:lnTo>
                <a:lnTo>
                  <a:pt x="996" y="2923"/>
                </a:lnTo>
                <a:lnTo>
                  <a:pt x="996" y="2921"/>
                </a:lnTo>
                <a:lnTo>
                  <a:pt x="996" y="2923"/>
                </a:lnTo>
                <a:lnTo>
                  <a:pt x="995" y="2923"/>
                </a:lnTo>
                <a:lnTo>
                  <a:pt x="994" y="2923"/>
                </a:lnTo>
                <a:lnTo>
                  <a:pt x="993" y="2923"/>
                </a:lnTo>
                <a:lnTo>
                  <a:pt x="991" y="2923"/>
                </a:lnTo>
                <a:lnTo>
                  <a:pt x="990" y="2923"/>
                </a:lnTo>
                <a:lnTo>
                  <a:pt x="989" y="2923"/>
                </a:lnTo>
                <a:lnTo>
                  <a:pt x="989" y="2921"/>
                </a:lnTo>
                <a:lnTo>
                  <a:pt x="988" y="2921"/>
                </a:lnTo>
                <a:lnTo>
                  <a:pt x="987" y="2921"/>
                </a:lnTo>
                <a:lnTo>
                  <a:pt x="985" y="2921"/>
                </a:lnTo>
                <a:lnTo>
                  <a:pt x="984" y="2921"/>
                </a:lnTo>
                <a:lnTo>
                  <a:pt x="983" y="2921"/>
                </a:lnTo>
                <a:lnTo>
                  <a:pt x="982" y="2921"/>
                </a:lnTo>
                <a:lnTo>
                  <a:pt x="980" y="2921"/>
                </a:lnTo>
                <a:lnTo>
                  <a:pt x="979" y="2920"/>
                </a:lnTo>
                <a:lnTo>
                  <a:pt x="978" y="2920"/>
                </a:lnTo>
                <a:lnTo>
                  <a:pt x="978" y="2919"/>
                </a:lnTo>
                <a:lnTo>
                  <a:pt x="977" y="2919"/>
                </a:lnTo>
                <a:lnTo>
                  <a:pt x="975" y="2919"/>
                </a:lnTo>
                <a:lnTo>
                  <a:pt x="974" y="2919"/>
                </a:lnTo>
                <a:lnTo>
                  <a:pt x="974" y="2918"/>
                </a:lnTo>
                <a:lnTo>
                  <a:pt x="973" y="2918"/>
                </a:lnTo>
                <a:lnTo>
                  <a:pt x="972" y="2918"/>
                </a:lnTo>
                <a:lnTo>
                  <a:pt x="971" y="2918"/>
                </a:lnTo>
                <a:lnTo>
                  <a:pt x="971" y="2917"/>
                </a:lnTo>
                <a:lnTo>
                  <a:pt x="969" y="2917"/>
                </a:lnTo>
                <a:lnTo>
                  <a:pt x="969" y="2915"/>
                </a:lnTo>
                <a:lnTo>
                  <a:pt x="968" y="2915"/>
                </a:lnTo>
                <a:lnTo>
                  <a:pt x="967" y="2914"/>
                </a:lnTo>
                <a:lnTo>
                  <a:pt x="966" y="2914"/>
                </a:lnTo>
                <a:lnTo>
                  <a:pt x="966" y="2913"/>
                </a:lnTo>
                <a:lnTo>
                  <a:pt x="964" y="2913"/>
                </a:lnTo>
                <a:lnTo>
                  <a:pt x="963" y="2912"/>
                </a:lnTo>
                <a:lnTo>
                  <a:pt x="962" y="2910"/>
                </a:lnTo>
                <a:lnTo>
                  <a:pt x="961" y="2910"/>
                </a:lnTo>
                <a:lnTo>
                  <a:pt x="959" y="2910"/>
                </a:lnTo>
                <a:lnTo>
                  <a:pt x="959" y="2912"/>
                </a:lnTo>
                <a:lnTo>
                  <a:pt x="958" y="2910"/>
                </a:lnTo>
                <a:lnTo>
                  <a:pt x="958" y="2909"/>
                </a:lnTo>
                <a:lnTo>
                  <a:pt x="957" y="2909"/>
                </a:lnTo>
                <a:lnTo>
                  <a:pt x="956" y="2909"/>
                </a:lnTo>
                <a:lnTo>
                  <a:pt x="953" y="2908"/>
                </a:lnTo>
                <a:lnTo>
                  <a:pt x="952" y="2908"/>
                </a:lnTo>
                <a:lnTo>
                  <a:pt x="951" y="2908"/>
                </a:lnTo>
                <a:lnTo>
                  <a:pt x="953" y="2905"/>
                </a:lnTo>
                <a:lnTo>
                  <a:pt x="955" y="2904"/>
                </a:lnTo>
                <a:lnTo>
                  <a:pt x="955" y="2903"/>
                </a:lnTo>
                <a:lnTo>
                  <a:pt x="956" y="2903"/>
                </a:lnTo>
                <a:lnTo>
                  <a:pt x="956" y="2902"/>
                </a:lnTo>
                <a:lnTo>
                  <a:pt x="956" y="2899"/>
                </a:lnTo>
                <a:lnTo>
                  <a:pt x="956" y="2894"/>
                </a:lnTo>
                <a:lnTo>
                  <a:pt x="956" y="2891"/>
                </a:lnTo>
                <a:lnTo>
                  <a:pt x="956" y="2887"/>
                </a:lnTo>
                <a:lnTo>
                  <a:pt x="951" y="2887"/>
                </a:lnTo>
                <a:lnTo>
                  <a:pt x="951" y="2886"/>
                </a:lnTo>
                <a:lnTo>
                  <a:pt x="950" y="2886"/>
                </a:lnTo>
                <a:lnTo>
                  <a:pt x="948" y="2886"/>
                </a:lnTo>
                <a:lnTo>
                  <a:pt x="947" y="2887"/>
                </a:lnTo>
                <a:lnTo>
                  <a:pt x="946" y="2887"/>
                </a:lnTo>
                <a:lnTo>
                  <a:pt x="945" y="2887"/>
                </a:lnTo>
                <a:lnTo>
                  <a:pt x="945" y="2888"/>
                </a:lnTo>
                <a:lnTo>
                  <a:pt x="943" y="2887"/>
                </a:lnTo>
                <a:lnTo>
                  <a:pt x="942" y="2888"/>
                </a:lnTo>
                <a:lnTo>
                  <a:pt x="941" y="2888"/>
                </a:lnTo>
                <a:lnTo>
                  <a:pt x="940" y="2889"/>
                </a:lnTo>
                <a:lnTo>
                  <a:pt x="939" y="2889"/>
                </a:lnTo>
                <a:lnTo>
                  <a:pt x="939" y="2888"/>
                </a:lnTo>
                <a:lnTo>
                  <a:pt x="937" y="2887"/>
                </a:lnTo>
                <a:lnTo>
                  <a:pt x="936" y="2887"/>
                </a:lnTo>
                <a:lnTo>
                  <a:pt x="936" y="2886"/>
                </a:lnTo>
                <a:lnTo>
                  <a:pt x="935" y="2886"/>
                </a:lnTo>
                <a:lnTo>
                  <a:pt x="934" y="2883"/>
                </a:lnTo>
                <a:lnTo>
                  <a:pt x="935" y="2882"/>
                </a:lnTo>
                <a:lnTo>
                  <a:pt x="934" y="2882"/>
                </a:lnTo>
                <a:lnTo>
                  <a:pt x="935" y="2881"/>
                </a:lnTo>
                <a:lnTo>
                  <a:pt x="935" y="2880"/>
                </a:lnTo>
                <a:lnTo>
                  <a:pt x="935" y="2878"/>
                </a:lnTo>
                <a:lnTo>
                  <a:pt x="936" y="2877"/>
                </a:lnTo>
                <a:lnTo>
                  <a:pt x="936" y="2876"/>
                </a:lnTo>
                <a:lnTo>
                  <a:pt x="936" y="2875"/>
                </a:lnTo>
                <a:lnTo>
                  <a:pt x="937" y="2873"/>
                </a:lnTo>
                <a:lnTo>
                  <a:pt x="937" y="2872"/>
                </a:lnTo>
                <a:lnTo>
                  <a:pt x="937" y="2871"/>
                </a:lnTo>
                <a:lnTo>
                  <a:pt x="936" y="2870"/>
                </a:lnTo>
                <a:lnTo>
                  <a:pt x="935" y="2870"/>
                </a:lnTo>
                <a:lnTo>
                  <a:pt x="934" y="2869"/>
                </a:lnTo>
                <a:lnTo>
                  <a:pt x="934" y="2867"/>
                </a:lnTo>
                <a:lnTo>
                  <a:pt x="934" y="2866"/>
                </a:lnTo>
                <a:lnTo>
                  <a:pt x="934" y="2865"/>
                </a:lnTo>
                <a:lnTo>
                  <a:pt x="932" y="2864"/>
                </a:lnTo>
                <a:lnTo>
                  <a:pt x="932" y="2862"/>
                </a:lnTo>
                <a:lnTo>
                  <a:pt x="931" y="2862"/>
                </a:lnTo>
                <a:lnTo>
                  <a:pt x="930" y="2861"/>
                </a:lnTo>
                <a:lnTo>
                  <a:pt x="929" y="2861"/>
                </a:lnTo>
                <a:lnTo>
                  <a:pt x="927" y="2860"/>
                </a:lnTo>
                <a:lnTo>
                  <a:pt x="926" y="2859"/>
                </a:lnTo>
                <a:lnTo>
                  <a:pt x="926" y="2857"/>
                </a:lnTo>
                <a:lnTo>
                  <a:pt x="925" y="2857"/>
                </a:lnTo>
                <a:lnTo>
                  <a:pt x="925" y="2856"/>
                </a:lnTo>
                <a:lnTo>
                  <a:pt x="924" y="2856"/>
                </a:lnTo>
                <a:lnTo>
                  <a:pt x="924" y="2855"/>
                </a:lnTo>
                <a:lnTo>
                  <a:pt x="923" y="2854"/>
                </a:lnTo>
                <a:lnTo>
                  <a:pt x="921" y="2853"/>
                </a:lnTo>
                <a:lnTo>
                  <a:pt x="920" y="2850"/>
                </a:lnTo>
                <a:lnTo>
                  <a:pt x="921" y="2849"/>
                </a:lnTo>
                <a:lnTo>
                  <a:pt x="921" y="2848"/>
                </a:lnTo>
                <a:lnTo>
                  <a:pt x="921" y="2846"/>
                </a:lnTo>
                <a:lnTo>
                  <a:pt x="920" y="2846"/>
                </a:lnTo>
                <a:lnTo>
                  <a:pt x="920" y="2845"/>
                </a:lnTo>
                <a:lnTo>
                  <a:pt x="919" y="2844"/>
                </a:lnTo>
                <a:lnTo>
                  <a:pt x="919" y="2843"/>
                </a:lnTo>
                <a:lnTo>
                  <a:pt x="919" y="2840"/>
                </a:lnTo>
                <a:lnTo>
                  <a:pt x="918" y="2840"/>
                </a:lnTo>
                <a:lnTo>
                  <a:pt x="918" y="2839"/>
                </a:lnTo>
                <a:lnTo>
                  <a:pt x="918" y="2838"/>
                </a:lnTo>
                <a:lnTo>
                  <a:pt x="916" y="2837"/>
                </a:lnTo>
                <a:lnTo>
                  <a:pt x="915" y="2835"/>
                </a:lnTo>
                <a:lnTo>
                  <a:pt x="914" y="2834"/>
                </a:lnTo>
                <a:lnTo>
                  <a:pt x="913" y="2834"/>
                </a:lnTo>
                <a:lnTo>
                  <a:pt x="911" y="2833"/>
                </a:lnTo>
                <a:lnTo>
                  <a:pt x="910" y="2833"/>
                </a:lnTo>
                <a:lnTo>
                  <a:pt x="910" y="2832"/>
                </a:lnTo>
                <a:lnTo>
                  <a:pt x="909" y="2832"/>
                </a:lnTo>
                <a:lnTo>
                  <a:pt x="908" y="2830"/>
                </a:lnTo>
                <a:lnTo>
                  <a:pt x="907" y="2830"/>
                </a:lnTo>
                <a:lnTo>
                  <a:pt x="907" y="2829"/>
                </a:lnTo>
                <a:lnTo>
                  <a:pt x="904" y="2828"/>
                </a:lnTo>
                <a:lnTo>
                  <a:pt x="903" y="2828"/>
                </a:lnTo>
                <a:lnTo>
                  <a:pt x="884" y="2797"/>
                </a:lnTo>
                <a:lnTo>
                  <a:pt x="883" y="2797"/>
                </a:lnTo>
                <a:lnTo>
                  <a:pt x="868" y="2773"/>
                </a:lnTo>
                <a:lnTo>
                  <a:pt x="867" y="2773"/>
                </a:lnTo>
                <a:lnTo>
                  <a:pt x="867" y="2771"/>
                </a:lnTo>
                <a:lnTo>
                  <a:pt x="866" y="277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2CDD4E3E-24AC-119D-8826-3D306F3A77EA}"/>
              </a:ext>
            </a:extLst>
          </p:cNvPr>
          <p:cNvSpPr>
            <a:spLocks/>
          </p:cNvSpPr>
          <p:nvPr/>
        </p:nvSpPr>
        <p:spPr bwMode="auto">
          <a:xfrm>
            <a:off x="5013181" y="1059582"/>
            <a:ext cx="3015205" cy="3683934"/>
          </a:xfrm>
          <a:custGeom>
            <a:avLst/>
            <a:gdLst>
              <a:gd name="T0" fmla="*/ 801 w 2800"/>
              <a:gd name="T1" fmla="*/ 2946 h 3421"/>
              <a:gd name="T2" fmla="*/ 723 w 2800"/>
              <a:gd name="T3" fmla="*/ 2981 h 3421"/>
              <a:gd name="T4" fmla="*/ 512 w 2800"/>
              <a:gd name="T5" fmla="*/ 2972 h 3421"/>
              <a:gd name="T6" fmla="*/ 403 w 2800"/>
              <a:gd name="T7" fmla="*/ 2999 h 3421"/>
              <a:gd name="T8" fmla="*/ 400 w 2800"/>
              <a:gd name="T9" fmla="*/ 3082 h 3421"/>
              <a:gd name="T10" fmla="*/ 386 w 2800"/>
              <a:gd name="T11" fmla="*/ 3169 h 3421"/>
              <a:gd name="T12" fmla="*/ 237 w 2800"/>
              <a:gd name="T13" fmla="*/ 3261 h 3421"/>
              <a:gd name="T14" fmla="*/ 166 w 2800"/>
              <a:gd name="T15" fmla="*/ 3221 h 3421"/>
              <a:gd name="T16" fmla="*/ 39 w 2800"/>
              <a:gd name="T17" fmla="*/ 3174 h 3421"/>
              <a:gd name="T18" fmla="*/ 38 w 2800"/>
              <a:gd name="T19" fmla="*/ 3079 h 3421"/>
              <a:gd name="T20" fmla="*/ 17 w 2800"/>
              <a:gd name="T21" fmla="*/ 2949 h 3421"/>
              <a:gd name="T22" fmla="*/ 163 w 2800"/>
              <a:gd name="T23" fmla="*/ 2396 h 3421"/>
              <a:gd name="T24" fmla="*/ 264 w 2800"/>
              <a:gd name="T25" fmla="*/ 2130 h 3421"/>
              <a:gd name="T26" fmla="*/ 227 w 2800"/>
              <a:gd name="T27" fmla="*/ 1767 h 3421"/>
              <a:gd name="T28" fmla="*/ 443 w 2800"/>
              <a:gd name="T29" fmla="*/ 1833 h 3421"/>
              <a:gd name="T30" fmla="*/ 679 w 2800"/>
              <a:gd name="T31" fmla="*/ 1809 h 3421"/>
              <a:gd name="T32" fmla="*/ 863 w 2800"/>
              <a:gd name="T33" fmla="*/ 1855 h 3421"/>
              <a:gd name="T34" fmla="*/ 968 w 2800"/>
              <a:gd name="T35" fmla="*/ 2006 h 3421"/>
              <a:gd name="T36" fmla="*/ 1015 w 2800"/>
              <a:gd name="T37" fmla="*/ 1796 h 3421"/>
              <a:gd name="T38" fmla="*/ 1047 w 2800"/>
              <a:gd name="T39" fmla="*/ 1746 h 3421"/>
              <a:gd name="T40" fmla="*/ 1092 w 2800"/>
              <a:gd name="T41" fmla="*/ 1724 h 3421"/>
              <a:gd name="T42" fmla="*/ 1138 w 2800"/>
              <a:gd name="T43" fmla="*/ 1704 h 3421"/>
              <a:gd name="T44" fmla="*/ 1181 w 2800"/>
              <a:gd name="T45" fmla="*/ 1749 h 3421"/>
              <a:gd name="T46" fmla="*/ 1254 w 2800"/>
              <a:gd name="T47" fmla="*/ 1730 h 3421"/>
              <a:gd name="T48" fmla="*/ 1266 w 2800"/>
              <a:gd name="T49" fmla="*/ 1679 h 3421"/>
              <a:gd name="T50" fmla="*/ 1306 w 2800"/>
              <a:gd name="T51" fmla="*/ 1644 h 3421"/>
              <a:gd name="T52" fmla="*/ 2530 w 2800"/>
              <a:gd name="T53" fmla="*/ 430 h 3421"/>
              <a:gd name="T54" fmla="*/ 2627 w 2800"/>
              <a:gd name="T55" fmla="*/ 459 h 3421"/>
              <a:gd name="T56" fmla="*/ 2686 w 2800"/>
              <a:gd name="T57" fmla="*/ 566 h 3421"/>
              <a:gd name="T58" fmla="*/ 2729 w 2800"/>
              <a:gd name="T59" fmla="*/ 718 h 3421"/>
              <a:gd name="T60" fmla="*/ 2724 w 2800"/>
              <a:gd name="T61" fmla="*/ 898 h 3421"/>
              <a:gd name="T62" fmla="*/ 2671 w 2800"/>
              <a:gd name="T63" fmla="*/ 1018 h 3421"/>
              <a:gd name="T64" fmla="*/ 2518 w 2800"/>
              <a:gd name="T65" fmla="*/ 1298 h 3421"/>
              <a:gd name="T66" fmla="*/ 2335 w 2800"/>
              <a:gd name="T67" fmla="*/ 1455 h 3421"/>
              <a:gd name="T68" fmla="*/ 2329 w 2800"/>
              <a:gd name="T69" fmla="*/ 1634 h 3421"/>
              <a:gd name="T70" fmla="*/ 2462 w 2800"/>
              <a:gd name="T71" fmla="*/ 1724 h 3421"/>
              <a:gd name="T72" fmla="*/ 2651 w 2800"/>
              <a:gd name="T73" fmla="*/ 1773 h 3421"/>
              <a:gd name="T74" fmla="*/ 2709 w 2800"/>
              <a:gd name="T75" fmla="*/ 2002 h 3421"/>
              <a:gd name="T76" fmla="*/ 2763 w 2800"/>
              <a:gd name="T77" fmla="*/ 2190 h 3421"/>
              <a:gd name="T78" fmla="*/ 2746 w 2800"/>
              <a:gd name="T79" fmla="*/ 2332 h 3421"/>
              <a:gd name="T80" fmla="*/ 2662 w 2800"/>
              <a:gd name="T81" fmla="*/ 2365 h 3421"/>
              <a:gd name="T82" fmla="*/ 2565 w 2800"/>
              <a:gd name="T83" fmla="*/ 2369 h 3421"/>
              <a:gd name="T84" fmla="*/ 2483 w 2800"/>
              <a:gd name="T85" fmla="*/ 2353 h 3421"/>
              <a:gd name="T86" fmla="*/ 2315 w 2800"/>
              <a:gd name="T87" fmla="*/ 2445 h 3421"/>
              <a:gd name="T88" fmla="*/ 2185 w 2800"/>
              <a:gd name="T89" fmla="*/ 2496 h 3421"/>
              <a:gd name="T90" fmla="*/ 2224 w 2800"/>
              <a:gd name="T91" fmla="*/ 2590 h 3421"/>
              <a:gd name="T92" fmla="*/ 2152 w 2800"/>
              <a:gd name="T93" fmla="*/ 2769 h 3421"/>
              <a:gd name="T94" fmla="*/ 2053 w 2800"/>
              <a:gd name="T95" fmla="*/ 2832 h 3421"/>
              <a:gd name="T96" fmla="*/ 2002 w 2800"/>
              <a:gd name="T97" fmla="*/ 2919 h 3421"/>
              <a:gd name="T98" fmla="*/ 2009 w 2800"/>
              <a:gd name="T99" fmla="*/ 3048 h 3421"/>
              <a:gd name="T100" fmla="*/ 1908 w 2800"/>
              <a:gd name="T101" fmla="*/ 3328 h 3421"/>
              <a:gd name="T102" fmla="*/ 1892 w 2800"/>
              <a:gd name="T103" fmla="*/ 3414 h 3421"/>
              <a:gd name="T104" fmla="*/ 1769 w 2800"/>
              <a:gd name="T105" fmla="*/ 3339 h 3421"/>
              <a:gd name="T106" fmla="*/ 1740 w 2800"/>
              <a:gd name="T107" fmla="*/ 3329 h 3421"/>
              <a:gd name="T108" fmla="*/ 1603 w 2800"/>
              <a:gd name="T109" fmla="*/ 3371 h 3421"/>
              <a:gd name="T110" fmla="*/ 1546 w 2800"/>
              <a:gd name="T111" fmla="*/ 3187 h 3421"/>
              <a:gd name="T112" fmla="*/ 1550 w 2800"/>
              <a:gd name="T113" fmla="*/ 3080 h 3421"/>
              <a:gd name="T114" fmla="*/ 1534 w 2800"/>
              <a:gd name="T115" fmla="*/ 3021 h 3421"/>
              <a:gd name="T116" fmla="*/ 1493 w 2800"/>
              <a:gd name="T117" fmla="*/ 2861 h 3421"/>
              <a:gd name="T118" fmla="*/ 1235 w 2800"/>
              <a:gd name="T119" fmla="*/ 3010 h 3421"/>
              <a:gd name="T120" fmla="*/ 1017 w 2800"/>
              <a:gd name="T121" fmla="*/ 2960 h 3421"/>
              <a:gd name="T122" fmla="*/ 959 w 2800"/>
              <a:gd name="T123" fmla="*/ 2912 h 3421"/>
              <a:gd name="T124" fmla="*/ 915 w 2800"/>
              <a:gd name="T125" fmla="*/ 2835 h 3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0" h="3421">
                <a:moveTo>
                  <a:pt x="866" y="2771"/>
                </a:moveTo>
                <a:lnTo>
                  <a:pt x="866" y="2770"/>
                </a:lnTo>
                <a:lnTo>
                  <a:pt x="865" y="2770"/>
                </a:lnTo>
                <a:lnTo>
                  <a:pt x="865" y="2771"/>
                </a:lnTo>
                <a:lnTo>
                  <a:pt x="866" y="2773"/>
                </a:lnTo>
                <a:lnTo>
                  <a:pt x="865" y="2773"/>
                </a:lnTo>
                <a:lnTo>
                  <a:pt x="866" y="2774"/>
                </a:lnTo>
                <a:lnTo>
                  <a:pt x="865" y="2775"/>
                </a:lnTo>
                <a:lnTo>
                  <a:pt x="865" y="2776"/>
                </a:lnTo>
                <a:lnTo>
                  <a:pt x="865" y="2777"/>
                </a:lnTo>
                <a:lnTo>
                  <a:pt x="863" y="2777"/>
                </a:lnTo>
                <a:lnTo>
                  <a:pt x="863" y="2779"/>
                </a:lnTo>
                <a:lnTo>
                  <a:pt x="863" y="2780"/>
                </a:lnTo>
                <a:lnTo>
                  <a:pt x="862" y="2780"/>
                </a:lnTo>
                <a:lnTo>
                  <a:pt x="862" y="2781"/>
                </a:lnTo>
                <a:lnTo>
                  <a:pt x="861" y="2782"/>
                </a:lnTo>
                <a:lnTo>
                  <a:pt x="860" y="2782"/>
                </a:lnTo>
                <a:lnTo>
                  <a:pt x="860" y="2784"/>
                </a:lnTo>
                <a:lnTo>
                  <a:pt x="860" y="2785"/>
                </a:lnTo>
                <a:lnTo>
                  <a:pt x="859" y="2786"/>
                </a:lnTo>
                <a:lnTo>
                  <a:pt x="857" y="2787"/>
                </a:lnTo>
                <a:lnTo>
                  <a:pt x="856" y="2787"/>
                </a:lnTo>
                <a:lnTo>
                  <a:pt x="855" y="2789"/>
                </a:lnTo>
                <a:lnTo>
                  <a:pt x="854" y="2789"/>
                </a:lnTo>
                <a:lnTo>
                  <a:pt x="854" y="2790"/>
                </a:lnTo>
                <a:lnTo>
                  <a:pt x="854" y="2791"/>
                </a:lnTo>
                <a:lnTo>
                  <a:pt x="854" y="2792"/>
                </a:lnTo>
                <a:lnTo>
                  <a:pt x="852" y="2793"/>
                </a:lnTo>
                <a:lnTo>
                  <a:pt x="852" y="2796"/>
                </a:lnTo>
                <a:lnTo>
                  <a:pt x="851" y="2798"/>
                </a:lnTo>
                <a:lnTo>
                  <a:pt x="850" y="2800"/>
                </a:lnTo>
                <a:lnTo>
                  <a:pt x="850" y="2805"/>
                </a:lnTo>
                <a:lnTo>
                  <a:pt x="849" y="2806"/>
                </a:lnTo>
                <a:lnTo>
                  <a:pt x="849" y="2808"/>
                </a:lnTo>
                <a:lnTo>
                  <a:pt x="849" y="2809"/>
                </a:lnTo>
                <a:lnTo>
                  <a:pt x="847" y="2812"/>
                </a:lnTo>
                <a:lnTo>
                  <a:pt x="846" y="2812"/>
                </a:lnTo>
                <a:lnTo>
                  <a:pt x="847" y="2812"/>
                </a:lnTo>
                <a:lnTo>
                  <a:pt x="846" y="2812"/>
                </a:lnTo>
                <a:lnTo>
                  <a:pt x="846" y="2814"/>
                </a:lnTo>
                <a:lnTo>
                  <a:pt x="843" y="2823"/>
                </a:lnTo>
                <a:lnTo>
                  <a:pt x="838" y="2839"/>
                </a:lnTo>
                <a:lnTo>
                  <a:pt x="831" y="2861"/>
                </a:lnTo>
                <a:lnTo>
                  <a:pt x="828" y="2875"/>
                </a:lnTo>
                <a:lnTo>
                  <a:pt x="828" y="2878"/>
                </a:lnTo>
                <a:lnTo>
                  <a:pt x="824" y="2889"/>
                </a:lnTo>
                <a:lnTo>
                  <a:pt x="820" y="2909"/>
                </a:lnTo>
                <a:lnTo>
                  <a:pt x="820" y="2910"/>
                </a:lnTo>
                <a:lnTo>
                  <a:pt x="819" y="2912"/>
                </a:lnTo>
                <a:lnTo>
                  <a:pt x="818" y="2913"/>
                </a:lnTo>
                <a:lnTo>
                  <a:pt x="817" y="2915"/>
                </a:lnTo>
                <a:lnTo>
                  <a:pt x="817" y="2917"/>
                </a:lnTo>
                <a:lnTo>
                  <a:pt x="815" y="2918"/>
                </a:lnTo>
                <a:lnTo>
                  <a:pt x="815" y="2919"/>
                </a:lnTo>
                <a:lnTo>
                  <a:pt x="815" y="2920"/>
                </a:lnTo>
                <a:lnTo>
                  <a:pt x="814" y="2921"/>
                </a:lnTo>
                <a:lnTo>
                  <a:pt x="814" y="2923"/>
                </a:lnTo>
                <a:lnTo>
                  <a:pt x="813" y="2924"/>
                </a:lnTo>
                <a:lnTo>
                  <a:pt x="814" y="2925"/>
                </a:lnTo>
                <a:lnTo>
                  <a:pt x="813" y="2925"/>
                </a:lnTo>
                <a:lnTo>
                  <a:pt x="813" y="2926"/>
                </a:lnTo>
                <a:lnTo>
                  <a:pt x="813" y="2928"/>
                </a:lnTo>
                <a:lnTo>
                  <a:pt x="812" y="2928"/>
                </a:lnTo>
                <a:lnTo>
                  <a:pt x="812" y="2929"/>
                </a:lnTo>
                <a:lnTo>
                  <a:pt x="812" y="2930"/>
                </a:lnTo>
                <a:lnTo>
                  <a:pt x="812" y="2931"/>
                </a:lnTo>
                <a:lnTo>
                  <a:pt x="812" y="2933"/>
                </a:lnTo>
                <a:lnTo>
                  <a:pt x="812" y="2934"/>
                </a:lnTo>
                <a:lnTo>
                  <a:pt x="812" y="2935"/>
                </a:lnTo>
                <a:lnTo>
                  <a:pt x="813" y="2936"/>
                </a:lnTo>
                <a:lnTo>
                  <a:pt x="814" y="2936"/>
                </a:lnTo>
                <a:lnTo>
                  <a:pt x="814" y="2937"/>
                </a:lnTo>
                <a:lnTo>
                  <a:pt x="813" y="2937"/>
                </a:lnTo>
                <a:lnTo>
                  <a:pt x="814" y="2940"/>
                </a:lnTo>
                <a:lnTo>
                  <a:pt x="814" y="2950"/>
                </a:lnTo>
                <a:lnTo>
                  <a:pt x="811" y="2949"/>
                </a:lnTo>
                <a:lnTo>
                  <a:pt x="807" y="2947"/>
                </a:lnTo>
                <a:lnTo>
                  <a:pt x="804" y="2947"/>
                </a:lnTo>
                <a:lnTo>
                  <a:pt x="802" y="2947"/>
                </a:lnTo>
                <a:lnTo>
                  <a:pt x="801" y="2946"/>
                </a:lnTo>
                <a:lnTo>
                  <a:pt x="799" y="2947"/>
                </a:lnTo>
                <a:lnTo>
                  <a:pt x="798" y="2946"/>
                </a:lnTo>
                <a:lnTo>
                  <a:pt x="797" y="2946"/>
                </a:lnTo>
                <a:lnTo>
                  <a:pt x="797" y="2947"/>
                </a:lnTo>
                <a:lnTo>
                  <a:pt x="796" y="2947"/>
                </a:lnTo>
                <a:lnTo>
                  <a:pt x="795" y="2947"/>
                </a:lnTo>
                <a:lnTo>
                  <a:pt x="795" y="2949"/>
                </a:lnTo>
                <a:lnTo>
                  <a:pt x="795" y="2950"/>
                </a:lnTo>
                <a:lnTo>
                  <a:pt x="795" y="2951"/>
                </a:lnTo>
                <a:lnTo>
                  <a:pt x="793" y="2951"/>
                </a:lnTo>
                <a:lnTo>
                  <a:pt x="793" y="2952"/>
                </a:lnTo>
                <a:lnTo>
                  <a:pt x="793" y="2953"/>
                </a:lnTo>
                <a:lnTo>
                  <a:pt x="792" y="2955"/>
                </a:lnTo>
                <a:lnTo>
                  <a:pt x="791" y="2956"/>
                </a:lnTo>
                <a:lnTo>
                  <a:pt x="790" y="2956"/>
                </a:lnTo>
                <a:lnTo>
                  <a:pt x="788" y="2956"/>
                </a:lnTo>
                <a:lnTo>
                  <a:pt x="788" y="2955"/>
                </a:lnTo>
                <a:lnTo>
                  <a:pt x="787" y="2955"/>
                </a:lnTo>
                <a:lnTo>
                  <a:pt x="787" y="2956"/>
                </a:lnTo>
                <a:lnTo>
                  <a:pt x="786" y="2956"/>
                </a:lnTo>
                <a:lnTo>
                  <a:pt x="785" y="2956"/>
                </a:lnTo>
                <a:lnTo>
                  <a:pt x="783" y="2957"/>
                </a:lnTo>
                <a:lnTo>
                  <a:pt x="783" y="2956"/>
                </a:lnTo>
                <a:lnTo>
                  <a:pt x="782" y="2957"/>
                </a:lnTo>
                <a:lnTo>
                  <a:pt x="781" y="2958"/>
                </a:lnTo>
                <a:lnTo>
                  <a:pt x="781" y="2960"/>
                </a:lnTo>
                <a:lnTo>
                  <a:pt x="781" y="2961"/>
                </a:lnTo>
                <a:lnTo>
                  <a:pt x="781" y="2962"/>
                </a:lnTo>
                <a:lnTo>
                  <a:pt x="780" y="2963"/>
                </a:lnTo>
                <a:lnTo>
                  <a:pt x="779" y="2965"/>
                </a:lnTo>
                <a:lnTo>
                  <a:pt x="777" y="2965"/>
                </a:lnTo>
                <a:lnTo>
                  <a:pt x="777" y="2966"/>
                </a:lnTo>
                <a:lnTo>
                  <a:pt x="776" y="2966"/>
                </a:lnTo>
                <a:lnTo>
                  <a:pt x="775" y="2967"/>
                </a:lnTo>
                <a:lnTo>
                  <a:pt x="774" y="2967"/>
                </a:lnTo>
                <a:lnTo>
                  <a:pt x="772" y="2967"/>
                </a:lnTo>
                <a:lnTo>
                  <a:pt x="771" y="2967"/>
                </a:lnTo>
                <a:lnTo>
                  <a:pt x="770" y="2967"/>
                </a:lnTo>
                <a:lnTo>
                  <a:pt x="769" y="2968"/>
                </a:lnTo>
                <a:lnTo>
                  <a:pt x="767" y="2968"/>
                </a:lnTo>
                <a:lnTo>
                  <a:pt x="766" y="2967"/>
                </a:lnTo>
                <a:lnTo>
                  <a:pt x="765" y="2967"/>
                </a:lnTo>
                <a:lnTo>
                  <a:pt x="764" y="2968"/>
                </a:lnTo>
                <a:lnTo>
                  <a:pt x="763" y="2969"/>
                </a:lnTo>
                <a:lnTo>
                  <a:pt x="760" y="2969"/>
                </a:lnTo>
                <a:lnTo>
                  <a:pt x="759" y="2969"/>
                </a:lnTo>
                <a:lnTo>
                  <a:pt x="758" y="2971"/>
                </a:lnTo>
                <a:lnTo>
                  <a:pt x="754" y="2969"/>
                </a:lnTo>
                <a:lnTo>
                  <a:pt x="752" y="2969"/>
                </a:lnTo>
                <a:lnTo>
                  <a:pt x="750" y="2969"/>
                </a:lnTo>
                <a:lnTo>
                  <a:pt x="749" y="2968"/>
                </a:lnTo>
                <a:lnTo>
                  <a:pt x="747" y="2968"/>
                </a:lnTo>
                <a:lnTo>
                  <a:pt x="745" y="2968"/>
                </a:lnTo>
                <a:lnTo>
                  <a:pt x="744" y="2968"/>
                </a:lnTo>
                <a:lnTo>
                  <a:pt x="743" y="2968"/>
                </a:lnTo>
                <a:lnTo>
                  <a:pt x="742" y="2968"/>
                </a:lnTo>
                <a:lnTo>
                  <a:pt x="739" y="2967"/>
                </a:lnTo>
                <a:lnTo>
                  <a:pt x="738" y="2968"/>
                </a:lnTo>
                <a:lnTo>
                  <a:pt x="738" y="2969"/>
                </a:lnTo>
                <a:lnTo>
                  <a:pt x="737" y="2971"/>
                </a:lnTo>
                <a:lnTo>
                  <a:pt x="736" y="2971"/>
                </a:lnTo>
                <a:lnTo>
                  <a:pt x="736" y="2972"/>
                </a:lnTo>
                <a:lnTo>
                  <a:pt x="734" y="2971"/>
                </a:lnTo>
                <a:lnTo>
                  <a:pt x="734" y="2972"/>
                </a:lnTo>
                <a:lnTo>
                  <a:pt x="733" y="2972"/>
                </a:lnTo>
                <a:lnTo>
                  <a:pt x="733" y="2973"/>
                </a:lnTo>
                <a:lnTo>
                  <a:pt x="732" y="2974"/>
                </a:lnTo>
                <a:lnTo>
                  <a:pt x="733" y="2976"/>
                </a:lnTo>
                <a:lnTo>
                  <a:pt x="732" y="2976"/>
                </a:lnTo>
                <a:lnTo>
                  <a:pt x="732" y="2977"/>
                </a:lnTo>
                <a:lnTo>
                  <a:pt x="731" y="2977"/>
                </a:lnTo>
                <a:lnTo>
                  <a:pt x="729" y="2977"/>
                </a:lnTo>
                <a:lnTo>
                  <a:pt x="728" y="2978"/>
                </a:lnTo>
                <a:lnTo>
                  <a:pt x="728" y="2977"/>
                </a:lnTo>
                <a:lnTo>
                  <a:pt x="727" y="2978"/>
                </a:lnTo>
                <a:lnTo>
                  <a:pt x="726" y="2977"/>
                </a:lnTo>
                <a:lnTo>
                  <a:pt x="726" y="2978"/>
                </a:lnTo>
                <a:lnTo>
                  <a:pt x="724" y="2979"/>
                </a:lnTo>
                <a:lnTo>
                  <a:pt x="724" y="2981"/>
                </a:lnTo>
                <a:lnTo>
                  <a:pt x="723" y="2981"/>
                </a:lnTo>
                <a:lnTo>
                  <a:pt x="723" y="2982"/>
                </a:lnTo>
                <a:lnTo>
                  <a:pt x="723" y="2983"/>
                </a:lnTo>
                <a:lnTo>
                  <a:pt x="723" y="2984"/>
                </a:lnTo>
                <a:lnTo>
                  <a:pt x="722" y="2984"/>
                </a:lnTo>
                <a:lnTo>
                  <a:pt x="721" y="2984"/>
                </a:lnTo>
                <a:lnTo>
                  <a:pt x="720" y="2984"/>
                </a:lnTo>
                <a:lnTo>
                  <a:pt x="720" y="2983"/>
                </a:lnTo>
                <a:lnTo>
                  <a:pt x="720" y="2984"/>
                </a:lnTo>
                <a:lnTo>
                  <a:pt x="718" y="2984"/>
                </a:lnTo>
                <a:lnTo>
                  <a:pt x="716" y="3010"/>
                </a:lnTo>
                <a:lnTo>
                  <a:pt x="716" y="3011"/>
                </a:lnTo>
                <a:lnTo>
                  <a:pt x="715" y="3013"/>
                </a:lnTo>
                <a:lnTo>
                  <a:pt x="713" y="3015"/>
                </a:lnTo>
                <a:lnTo>
                  <a:pt x="712" y="3018"/>
                </a:lnTo>
                <a:lnTo>
                  <a:pt x="702" y="3013"/>
                </a:lnTo>
                <a:lnTo>
                  <a:pt x="676" y="2999"/>
                </a:lnTo>
                <a:lnTo>
                  <a:pt x="649" y="2988"/>
                </a:lnTo>
                <a:lnTo>
                  <a:pt x="648" y="2987"/>
                </a:lnTo>
                <a:lnTo>
                  <a:pt x="638" y="2983"/>
                </a:lnTo>
                <a:lnTo>
                  <a:pt x="633" y="2981"/>
                </a:lnTo>
                <a:lnTo>
                  <a:pt x="632" y="2981"/>
                </a:lnTo>
                <a:lnTo>
                  <a:pt x="631" y="2981"/>
                </a:lnTo>
                <a:lnTo>
                  <a:pt x="630" y="2979"/>
                </a:lnTo>
                <a:lnTo>
                  <a:pt x="626" y="2979"/>
                </a:lnTo>
                <a:lnTo>
                  <a:pt x="624" y="2978"/>
                </a:lnTo>
                <a:lnTo>
                  <a:pt x="622" y="2978"/>
                </a:lnTo>
                <a:lnTo>
                  <a:pt x="621" y="2977"/>
                </a:lnTo>
                <a:lnTo>
                  <a:pt x="620" y="2977"/>
                </a:lnTo>
                <a:lnTo>
                  <a:pt x="619" y="2976"/>
                </a:lnTo>
                <a:lnTo>
                  <a:pt x="617" y="2976"/>
                </a:lnTo>
                <a:lnTo>
                  <a:pt x="614" y="2973"/>
                </a:lnTo>
                <a:lnTo>
                  <a:pt x="612" y="2973"/>
                </a:lnTo>
                <a:lnTo>
                  <a:pt x="610" y="2972"/>
                </a:lnTo>
                <a:lnTo>
                  <a:pt x="606" y="2969"/>
                </a:lnTo>
                <a:lnTo>
                  <a:pt x="605" y="2969"/>
                </a:lnTo>
                <a:lnTo>
                  <a:pt x="604" y="2968"/>
                </a:lnTo>
                <a:lnTo>
                  <a:pt x="603" y="2968"/>
                </a:lnTo>
                <a:lnTo>
                  <a:pt x="598" y="2967"/>
                </a:lnTo>
                <a:lnTo>
                  <a:pt x="594" y="2966"/>
                </a:lnTo>
                <a:lnTo>
                  <a:pt x="593" y="2965"/>
                </a:lnTo>
                <a:lnTo>
                  <a:pt x="592" y="2965"/>
                </a:lnTo>
                <a:lnTo>
                  <a:pt x="588" y="2962"/>
                </a:lnTo>
                <a:lnTo>
                  <a:pt x="587" y="2962"/>
                </a:lnTo>
                <a:lnTo>
                  <a:pt x="579" y="2958"/>
                </a:lnTo>
                <a:lnTo>
                  <a:pt x="552" y="2952"/>
                </a:lnTo>
                <a:lnTo>
                  <a:pt x="542" y="2950"/>
                </a:lnTo>
                <a:lnTo>
                  <a:pt x="540" y="2949"/>
                </a:lnTo>
                <a:lnTo>
                  <a:pt x="534" y="2946"/>
                </a:lnTo>
                <a:lnTo>
                  <a:pt x="534" y="2947"/>
                </a:lnTo>
                <a:lnTo>
                  <a:pt x="532" y="2947"/>
                </a:lnTo>
                <a:lnTo>
                  <a:pt x="532" y="2949"/>
                </a:lnTo>
                <a:lnTo>
                  <a:pt x="531" y="2950"/>
                </a:lnTo>
                <a:lnTo>
                  <a:pt x="530" y="2951"/>
                </a:lnTo>
                <a:lnTo>
                  <a:pt x="529" y="2951"/>
                </a:lnTo>
                <a:lnTo>
                  <a:pt x="529" y="2952"/>
                </a:lnTo>
                <a:lnTo>
                  <a:pt x="528" y="2952"/>
                </a:lnTo>
                <a:lnTo>
                  <a:pt x="526" y="2953"/>
                </a:lnTo>
                <a:lnTo>
                  <a:pt x="526" y="2955"/>
                </a:lnTo>
                <a:lnTo>
                  <a:pt x="526" y="2956"/>
                </a:lnTo>
                <a:lnTo>
                  <a:pt x="524" y="2958"/>
                </a:lnTo>
                <a:lnTo>
                  <a:pt x="524" y="2960"/>
                </a:lnTo>
                <a:lnTo>
                  <a:pt x="523" y="2961"/>
                </a:lnTo>
                <a:lnTo>
                  <a:pt x="521" y="2961"/>
                </a:lnTo>
                <a:lnTo>
                  <a:pt x="521" y="2962"/>
                </a:lnTo>
                <a:lnTo>
                  <a:pt x="520" y="2962"/>
                </a:lnTo>
                <a:lnTo>
                  <a:pt x="520" y="2963"/>
                </a:lnTo>
                <a:lnTo>
                  <a:pt x="520" y="2965"/>
                </a:lnTo>
                <a:lnTo>
                  <a:pt x="519" y="2966"/>
                </a:lnTo>
                <a:lnTo>
                  <a:pt x="518" y="2968"/>
                </a:lnTo>
                <a:lnTo>
                  <a:pt x="518" y="2967"/>
                </a:lnTo>
                <a:lnTo>
                  <a:pt x="516" y="2967"/>
                </a:lnTo>
                <a:lnTo>
                  <a:pt x="516" y="2968"/>
                </a:lnTo>
                <a:lnTo>
                  <a:pt x="515" y="2968"/>
                </a:lnTo>
                <a:lnTo>
                  <a:pt x="515" y="2969"/>
                </a:lnTo>
                <a:lnTo>
                  <a:pt x="514" y="2971"/>
                </a:lnTo>
                <a:lnTo>
                  <a:pt x="514" y="2972"/>
                </a:lnTo>
                <a:lnTo>
                  <a:pt x="514" y="2973"/>
                </a:lnTo>
                <a:lnTo>
                  <a:pt x="513" y="2973"/>
                </a:lnTo>
                <a:lnTo>
                  <a:pt x="512" y="2973"/>
                </a:lnTo>
                <a:lnTo>
                  <a:pt x="512" y="2972"/>
                </a:lnTo>
                <a:lnTo>
                  <a:pt x="510" y="2972"/>
                </a:lnTo>
                <a:lnTo>
                  <a:pt x="512" y="2972"/>
                </a:lnTo>
                <a:lnTo>
                  <a:pt x="510" y="2972"/>
                </a:lnTo>
                <a:lnTo>
                  <a:pt x="509" y="2973"/>
                </a:lnTo>
                <a:lnTo>
                  <a:pt x="508" y="2973"/>
                </a:lnTo>
                <a:lnTo>
                  <a:pt x="507" y="2974"/>
                </a:lnTo>
                <a:lnTo>
                  <a:pt x="507" y="2976"/>
                </a:lnTo>
                <a:lnTo>
                  <a:pt x="505" y="2976"/>
                </a:lnTo>
                <a:lnTo>
                  <a:pt x="504" y="2976"/>
                </a:lnTo>
                <a:lnTo>
                  <a:pt x="504" y="2977"/>
                </a:lnTo>
                <a:lnTo>
                  <a:pt x="503" y="2978"/>
                </a:lnTo>
                <a:lnTo>
                  <a:pt x="502" y="2979"/>
                </a:lnTo>
                <a:lnTo>
                  <a:pt x="500" y="2981"/>
                </a:lnTo>
                <a:lnTo>
                  <a:pt x="499" y="2983"/>
                </a:lnTo>
                <a:lnTo>
                  <a:pt x="498" y="2984"/>
                </a:lnTo>
                <a:lnTo>
                  <a:pt x="497" y="2984"/>
                </a:lnTo>
                <a:lnTo>
                  <a:pt x="496" y="2984"/>
                </a:lnTo>
                <a:lnTo>
                  <a:pt x="496" y="2983"/>
                </a:lnTo>
                <a:lnTo>
                  <a:pt x="494" y="2984"/>
                </a:lnTo>
                <a:lnTo>
                  <a:pt x="496" y="2985"/>
                </a:lnTo>
                <a:lnTo>
                  <a:pt x="494" y="2985"/>
                </a:lnTo>
                <a:lnTo>
                  <a:pt x="493" y="2985"/>
                </a:lnTo>
                <a:lnTo>
                  <a:pt x="492" y="2985"/>
                </a:lnTo>
                <a:lnTo>
                  <a:pt x="492" y="2984"/>
                </a:lnTo>
                <a:lnTo>
                  <a:pt x="491" y="2984"/>
                </a:lnTo>
                <a:lnTo>
                  <a:pt x="491" y="2985"/>
                </a:lnTo>
                <a:lnTo>
                  <a:pt x="491" y="2987"/>
                </a:lnTo>
                <a:lnTo>
                  <a:pt x="489" y="2987"/>
                </a:lnTo>
                <a:lnTo>
                  <a:pt x="489" y="2985"/>
                </a:lnTo>
                <a:lnTo>
                  <a:pt x="488" y="2985"/>
                </a:lnTo>
                <a:lnTo>
                  <a:pt x="487" y="2984"/>
                </a:lnTo>
                <a:lnTo>
                  <a:pt x="486" y="2984"/>
                </a:lnTo>
                <a:lnTo>
                  <a:pt x="484" y="2984"/>
                </a:lnTo>
                <a:lnTo>
                  <a:pt x="484" y="2985"/>
                </a:lnTo>
                <a:lnTo>
                  <a:pt x="483" y="2985"/>
                </a:lnTo>
                <a:lnTo>
                  <a:pt x="483" y="2987"/>
                </a:lnTo>
                <a:lnTo>
                  <a:pt x="483" y="2988"/>
                </a:lnTo>
                <a:lnTo>
                  <a:pt x="482" y="2989"/>
                </a:lnTo>
                <a:lnTo>
                  <a:pt x="481" y="2989"/>
                </a:lnTo>
                <a:lnTo>
                  <a:pt x="480" y="2989"/>
                </a:lnTo>
                <a:lnTo>
                  <a:pt x="480" y="2990"/>
                </a:lnTo>
                <a:lnTo>
                  <a:pt x="478" y="2992"/>
                </a:lnTo>
                <a:lnTo>
                  <a:pt x="478" y="2990"/>
                </a:lnTo>
                <a:lnTo>
                  <a:pt x="477" y="2990"/>
                </a:lnTo>
                <a:lnTo>
                  <a:pt x="476" y="2990"/>
                </a:lnTo>
                <a:lnTo>
                  <a:pt x="476" y="2992"/>
                </a:lnTo>
                <a:lnTo>
                  <a:pt x="475" y="2992"/>
                </a:lnTo>
                <a:lnTo>
                  <a:pt x="473" y="2992"/>
                </a:lnTo>
                <a:lnTo>
                  <a:pt x="473" y="2993"/>
                </a:lnTo>
                <a:lnTo>
                  <a:pt x="472" y="2994"/>
                </a:lnTo>
                <a:lnTo>
                  <a:pt x="472" y="2993"/>
                </a:lnTo>
                <a:lnTo>
                  <a:pt x="471" y="2992"/>
                </a:lnTo>
                <a:lnTo>
                  <a:pt x="470" y="2992"/>
                </a:lnTo>
                <a:lnTo>
                  <a:pt x="470" y="2993"/>
                </a:lnTo>
                <a:lnTo>
                  <a:pt x="468" y="2993"/>
                </a:lnTo>
                <a:lnTo>
                  <a:pt x="467" y="2993"/>
                </a:lnTo>
                <a:lnTo>
                  <a:pt x="467" y="2992"/>
                </a:lnTo>
                <a:lnTo>
                  <a:pt x="466" y="2992"/>
                </a:lnTo>
                <a:lnTo>
                  <a:pt x="465" y="2992"/>
                </a:lnTo>
                <a:lnTo>
                  <a:pt x="464" y="2993"/>
                </a:lnTo>
                <a:lnTo>
                  <a:pt x="462" y="2993"/>
                </a:lnTo>
                <a:lnTo>
                  <a:pt x="456" y="2995"/>
                </a:lnTo>
                <a:lnTo>
                  <a:pt x="455" y="2994"/>
                </a:lnTo>
                <a:lnTo>
                  <a:pt x="444" y="2990"/>
                </a:lnTo>
                <a:lnTo>
                  <a:pt x="438" y="2989"/>
                </a:lnTo>
                <a:lnTo>
                  <a:pt x="437" y="2989"/>
                </a:lnTo>
                <a:lnTo>
                  <a:pt x="435" y="2989"/>
                </a:lnTo>
                <a:lnTo>
                  <a:pt x="434" y="2989"/>
                </a:lnTo>
                <a:lnTo>
                  <a:pt x="424" y="2993"/>
                </a:lnTo>
                <a:lnTo>
                  <a:pt x="422" y="2994"/>
                </a:lnTo>
                <a:lnTo>
                  <a:pt x="418" y="2994"/>
                </a:lnTo>
                <a:lnTo>
                  <a:pt x="421" y="2994"/>
                </a:lnTo>
                <a:lnTo>
                  <a:pt x="418" y="2994"/>
                </a:lnTo>
                <a:lnTo>
                  <a:pt x="413" y="2993"/>
                </a:lnTo>
                <a:lnTo>
                  <a:pt x="408" y="2995"/>
                </a:lnTo>
                <a:lnTo>
                  <a:pt x="407" y="2995"/>
                </a:lnTo>
                <a:lnTo>
                  <a:pt x="406" y="2997"/>
                </a:lnTo>
                <a:lnTo>
                  <a:pt x="403" y="2997"/>
                </a:lnTo>
                <a:lnTo>
                  <a:pt x="403" y="2998"/>
                </a:lnTo>
                <a:lnTo>
                  <a:pt x="403" y="2999"/>
                </a:lnTo>
                <a:lnTo>
                  <a:pt x="403" y="3000"/>
                </a:lnTo>
                <a:lnTo>
                  <a:pt x="402" y="3002"/>
                </a:lnTo>
                <a:lnTo>
                  <a:pt x="402" y="3003"/>
                </a:lnTo>
                <a:lnTo>
                  <a:pt x="402" y="3004"/>
                </a:lnTo>
                <a:lnTo>
                  <a:pt x="401" y="3005"/>
                </a:lnTo>
                <a:lnTo>
                  <a:pt x="400" y="3005"/>
                </a:lnTo>
                <a:lnTo>
                  <a:pt x="398" y="3005"/>
                </a:lnTo>
                <a:lnTo>
                  <a:pt x="400" y="3006"/>
                </a:lnTo>
                <a:lnTo>
                  <a:pt x="400" y="3008"/>
                </a:lnTo>
                <a:lnTo>
                  <a:pt x="398" y="3008"/>
                </a:lnTo>
                <a:lnTo>
                  <a:pt x="398" y="3009"/>
                </a:lnTo>
                <a:lnTo>
                  <a:pt x="397" y="3008"/>
                </a:lnTo>
                <a:lnTo>
                  <a:pt x="397" y="3009"/>
                </a:lnTo>
                <a:lnTo>
                  <a:pt x="396" y="3009"/>
                </a:lnTo>
                <a:lnTo>
                  <a:pt x="395" y="3009"/>
                </a:lnTo>
                <a:lnTo>
                  <a:pt x="395" y="3010"/>
                </a:lnTo>
                <a:lnTo>
                  <a:pt x="393" y="3010"/>
                </a:lnTo>
                <a:lnTo>
                  <a:pt x="392" y="3010"/>
                </a:lnTo>
                <a:lnTo>
                  <a:pt x="391" y="3010"/>
                </a:lnTo>
                <a:lnTo>
                  <a:pt x="391" y="3011"/>
                </a:lnTo>
                <a:lnTo>
                  <a:pt x="390" y="3011"/>
                </a:lnTo>
                <a:lnTo>
                  <a:pt x="389" y="3011"/>
                </a:lnTo>
                <a:lnTo>
                  <a:pt x="389" y="3013"/>
                </a:lnTo>
                <a:lnTo>
                  <a:pt x="387" y="3015"/>
                </a:lnTo>
                <a:lnTo>
                  <a:pt x="387" y="3016"/>
                </a:lnTo>
                <a:lnTo>
                  <a:pt x="386" y="3016"/>
                </a:lnTo>
                <a:lnTo>
                  <a:pt x="386" y="3015"/>
                </a:lnTo>
                <a:lnTo>
                  <a:pt x="385" y="3015"/>
                </a:lnTo>
                <a:lnTo>
                  <a:pt x="384" y="3015"/>
                </a:lnTo>
                <a:lnTo>
                  <a:pt x="382" y="3016"/>
                </a:lnTo>
                <a:lnTo>
                  <a:pt x="381" y="3016"/>
                </a:lnTo>
                <a:lnTo>
                  <a:pt x="381" y="3018"/>
                </a:lnTo>
                <a:lnTo>
                  <a:pt x="381" y="3019"/>
                </a:lnTo>
                <a:lnTo>
                  <a:pt x="380" y="3019"/>
                </a:lnTo>
                <a:lnTo>
                  <a:pt x="379" y="3019"/>
                </a:lnTo>
                <a:lnTo>
                  <a:pt x="379" y="3020"/>
                </a:lnTo>
                <a:lnTo>
                  <a:pt x="381" y="3021"/>
                </a:lnTo>
                <a:lnTo>
                  <a:pt x="384" y="3026"/>
                </a:lnTo>
                <a:lnTo>
                  <a:pt x="384" y="3027"/>
                </a:lnTo>
                <a:lnTo>
                  <a:pt x="385" y="3027"/>
                </a:lnTo>
                <a:lnTo>
                  <a:pt x="385" y="3029"/>
                </a:lnTo>
                <a:lnTo>
                  <a:pt x="386" y="3030"/>
                </a:lnTo>
                <a:lnTo>
                  <a:pt x="386" y="3031"/>
                </a:lnTo>
                <a:lnTo>
                  <a:pt x="387" y="3031"/>
                </a:lnTo>
                <a:lnTo>
                  <a:pt x="387" y="3032"/>
                </a:lnTo>
                <a:lnTo>
                  <a:pt x="387" y="3035"/>
                </a:lnTo>
                <a:lnTo>
                  <a:pt x="389" y="3036"/>
                </a:lnTo>
                <a:lnTo>
                  <a:pt x="389" y="3037"/>
                </a:lnTo>
                <a:lnTo>
                  <a:pt x="389" y="3038"/>
                </a:lnTo>
                <a:lnTo>
                  <a:pt x="386" y="3038"/>
                </a:lnTo>
                <a:lnTo>
                  <a:pt x="386" y="3040"/>
                </a:lnTo>
                <a:lnTo>
                  <a:pt x="387" y="3041"/>
                </a:lnTo>
                <a:lnTo>
                  <a:pt x="390" y="3043"/>
                </a:lnTo>
                <a:lnTo>
                  <a:pt x="391" y="3043"/>
                </a:lnTo>
                <a:lnTo>
                  <a:pt x="391" y="3045"/>
                </a:lnTo>
                <a:lnTo>
                  <a:pt x="392" y="3048"/>
                </a:lnTo>
                <a:lnTo>
                  <a:pt x="393" y="3050"/>
                </a:lnTo>
                <a:lnTo>
                  <a:pt x="393" y="3051"/>
                </a:lnTo>
                <a:lnTo>
                  <a:pt x="395" y="3053"/>
                </a:lnTo>
                <a:lnTo>
                  <a:pt x="393" y="3053"/>
                </a:lnTo>
                <a:lnTo>
                  <a:pt x="393" y="3054"/>
                </a:lnTo>
                <a:lnTo>
                  <a:pt x="393" y="3056"/>
                </a:lnTo>
                <a:lnTo>
                  <a:pt x="393" y="3057"/>
                </a:lnTo>
                <a:lnTo>
                  <a:pt x="392" y="3063"/>
                </a:lnTo>
                <a:lnTo>
                  <a:pt x="393" y="3063"/>
                </a:lnTo>
                <a:lnTo>
                  <a:pt x="393" y="3064"/>
                </a:lnTo>
                <a:lnTo>
                  <a:pt x="393" y="3066"/>
                </a:lnTo>
                <a:lnTo>
                  <a:pt x="393" y="3069"/>
                </a:lnTo>
                <a:lnTo>
                  <a:pt x="392" y="3070"/>
                </a:lnTo>
                <a:lnTo>
                  <a:pt x="392" y="3073"/>
                </a:lnTo>
                <a:lnTo>
                  <a:pt x="393" y="3074"/>
                </a:lnTo>
                <a:lnTo>
                  <a:pt x="393" y="3075"/>
                </a:lnTo>
                <a:lnTo>
                  <a:pt x="395" y="3077"/>
                </a:lnTo>
                <a:lnTo>
                  <a:pt x="396" y="3077"/>
                </a:lnTo>
                <a:lnTo>
                  <a:pt x="396" y="3078"/>
                </a:lnTo>
                <a:lnTo>
                  <a:pt x="397" y="3078"/>
                </a:lnTo>
                <a:lnTo>
                  <a:pt x="398" y="3078"/>
                </a:lnTo>
                <a:lnTo>
                  <a:pt x="398" y="3079"/>
                </a:lnTo>
                <a:lnTo>
                  <a:pt x="400" y="3080"/>
                </a:lnTo>
                <a:lnTo>
                  <a:pt x="400" y="3082"/>
                </a:lnTo>
                <a:lnTo>
                  <a:pt x="398" y="3082"/>
                </a:lnTo>
                <a:lnTo>
                  <a:pt x="398" y="3083"/>
                </a:lnTo>
                <a:lnTo>
                  <a:pt x="397" y="3083"/>
                </a:lnTo>
                <a:lnTo>
                  <a:pt x="397" y="3084"/>
                </a:lnTo>
                <a:lnTo>
                  <a:pt x="395" y="3084"/>
                </a:lnTo>
                <a:lnTo>
                  <a:pt x="395" y="3085"/>
                </a:lnTo>
                <a:lnTo>
                  <a:pt x="393" y="3086"/>
                </a:lnTo>
                <a:lnTo>
                  <a:pt x="393" y="3088"/>
                </a:lnTo>
                <a:lnTo>
                  <a:pt x="392" y="3088"/>
                </a:lnTo>
                <a:lnTo>
                  <a:pt x="391" y="3088"/>
                </a:lnTo>
                <a:lnTo>
                  <a:pt x="390" y="3089"/>
                </a:lnTo>
                <a:lnTo>
                  <a:pt x="390" y="3090"/>
                </a:lnTo>
                <a:lnTo>
                  <a:pt x="389" y="3090"/>
                </a:lnTo>
                <a:lnTo>
                  <a:pt x="387" y="3091"/>
                </a:lnTo>
                <a:lnTo>
                  <a:pt x="386" y="3091"/>
                </a:lnTo>
                <a:lnTo>
                  <a:pt x="385" y="3093"/>
                </a:lnTo>
                <a:lnTo>
                  <a:pt x="384" y="3094"/>
                </a:lnTo>
                <a:lnTo>
                  <a:pt x="382" y="3095"/>
                </a:lnTo>
                <a:lnTo>
                  <a:pt x="382" y="3096"/>
                </a:lnTo>
                <a:lnTo>
                  <a:pt x="381" y="3096"/>
                </a:lnTo>
                <a:lnTo>
                  <a:pt x="381" y="3098"/>
                </a:lnTo>
                <a:lnTo>
                  <a:pt x="380" y="3099"/>
                </a:lnTo>
                <a:lnTo>
                  <a:pt x="380" y="3100"/>
                </a:lnTo>
                <a:lnTo>
                  <a:pt x="380" y="3101"/>
                </a:lnTo>
                <a:lnTo>
                  <a:pt x="380" y="3102"/>
                </a:lnTo>
                <a:lnTo>
                  <a:pt x="379" y="3104"/>
                </a:lnTo>
                <a:lnTo>
                  <a:pt x="379" y="3105"/>
                </a:lnTo>
                <a:lnTo>
                  <a:pt x="377" y="3106"/>
                </a:lnTo>
                <a:lnTo>
                  <a:pt x="377" y="3107"/>
                </a:lnTo>
                <a:lnTo>
                  <a:pt x="377" y="3110"/>
                </a:lnTo>
                <a:lnTo>
                  <a:pt x="379" y="3110"/>
                </a:lnTo>
                <a:lnTo>
                  <a:pt x="379" y="3111"/>
                </a:lnTo>
                <a:lnTo>
                  <a:pt x="380" y="3112"/>
                </a:lnTo>
                <a:lnTo>
                  <a:pt x="380" y="3114"/>
                </a:lnTo>
                <a:lnTo>
                  <a:pt x="380" y="3115"/>
                </a:lnTo>
                <a:lnTo>
                  <a:pt x="381" y="3115"/>
                </a:lnTo>
                <a:lnTo>
                  <a:pt x="381" y="3116"/>
                </a:lnTo>
                <a:lnTo>
                  <a:pt x="382" y="3118"/>
                </a:lnTo>
                <a:lnTo>
                  <a:pt x="384" y="3118"/>
                </a:lnTo>
                <a:lnTo>
                  <a:pt x="385" y="3118"/>
                </a:lnTo>
                <a:lnTo>
                  <a:pt x="385" y="3120"/>
                </a:lnTo>
                <a:lnTo>
                  <a:pt x="386" y="3120"/>
                </a:lnTo>
                <a:lnTo>
                  <a:pt x="387" y="3120"/>
                </a:lnTo>
                <a:lnTo>
                  <a:pt x="389" y="3120"/>
                </a:lnTo>
                <a:lnTo>
                  <a:pt x="389" y="3121"/>
                </a:lnTo>
                <a:lnTo>
                  <a:pt x="390" y="3121"/>
                </a:lnTo>
                <a:lnTo>
                  <a:pt x="390" y="3122"/>
                </a:lnTo>
                <a:lnTo>
                  <a:pt x="391" y="3122"/>
                </a:lnTo>
                <a:lnTo>
                  <a:pt x="391" y="3121"/>
                </a:lnTo>
                <a:lnTo>
                  <a:pt x="393" y="3122"/>
                </a:lnTo>
                <a:lnTo>
                  <a:pt x="395" y="3123"/>
                </a:lnTo>
                <a:lnTo>
                  <a:pt x="396" y="3123"/>
                </a:lnTo>
                <a:lnTo>
                  <a:pt x="397" y="3123"/>
                </a:lnTo>
                <a:lnTo>
                  <a:pt x="400" y="3123"/>
                </a:lnTo>
                <a:lnTo>
                  <a:pt x="401" y="3123"/>
                </a:lnTo>
                <a:lnTo>
                  <a:pt x="402" y="3122"/>
                </a:lnTo>
                <a:lnTo>
                  <a:pt x="403" y="3122"/>
                </a:lnTo>
                <a:lnTo>
                  <a:pt x="405" y="3122"/>
                </a:lnTo>
                <a:lnTo>
                  <a:pt x="406" y="3122"/>
                </a:lnTo>
                <a:lnTo>
                  <a:pt x="407" y="3122"/>
                </a:lnTo>
                <a:lnTo>
                  <a:pt x="408" y="3123"/>
                </a:lnTo>
                <a:lnTo>
                  <a:pt x="409" y="3125"/>
                </a:lnTo>
                <a:lnTo>
                  <a:pt x="411" y="3125"/>
                </a:lnTo>
                <a:lnTo>
                  <a:pt x="412" y="3123"/>
                </a:lnTo>
                <a:lnTo>
                  <a:pt x="413" y="3123"/>
                </a:lnTo>
                <a:lnTo>
                  <a:pt x="414" y="3123"/>
                </a:lnTo>
                <a:lnTo>
                  <a:pt x="416" y="3125"/>
                </a:lnTo>
                <a:lnTo>
                  <a:pt x="417" y="3125"/>
                </a:lnTo>
                <a:lnTo>
                  <a:pt x="417" y="3126"/>
                </a:lnTo>
                <a:lnTo>
                  <a:pt x="418" y="3126"/>
                </a:lnTo>
                <a:lnTo>
                  <a:pt x="419" y="3127"/>
                </a:lnTo>
                <a:lnTo>
                  <a:pt x="421" y="3128"/>
                </a:lnTo>
                <a:lnTo>
                  <a:pt x="414" y="3154"/>
                </a:lnTo>
                <a:lnTo>
                  <a:pt x="414" y="3155"/>
                </a:lnTo>
                <a:lnTo>
                  <a:pt x="413" y="3155"/>
                </a:lnTo>
                <a:lnTo>
                  <a:pt x="395" y="3163"/>
                </a:lnTo>
                <a:lnTo>
                  <a:pt x="392" y="3164"/>
                </a:lnTo>
                <a:lnTo>
                  <a:pt x="391" y="3164"/>
                </a:lnTo>
                <a:lnTo>
                  <a:pt x="391" y="3165"/>
                </a:lnTo>
                <a:lnTo>
                  <a:pt x="386" y="3169"/>
                </a:lnTo>
                <a:lnTo>
                  <a:pt x="379" y="3173"/>
                </a:lnTo>
                <a:lnTo>
                  <a:pt x="366" y="3182"/>
                </a:lnTo>
                <a:lnTo>
                  <a:pt x="352" y="3196"/>
                </a:lnTo>
                <a:lnTo>
                  <a:pt x="348" y="3198"/>
                </a:lnTo>
                <a:lnTo>
                  <a:pt x="348" y="3200"/>
                </a:lnTo>
                <a:lnTo>
                  <a:pt x="347" y="3200"/>
                </a:lnTo>
                <a:lnTo>
                  <a:pt x="338" y="3216"/>
                </a:lnTo>
                <a:lnTo>
                  <a:pt x="329" y="3233"/>
                </a:lnTo>
                <a:lnTo>
                  <a:pt x="328" y="3234"/>
                </a:lnTo>
                <a:lnTo>
                  <a:pt x="327" y="3237"/>
                </a:lnTo>
                <a:lnTo>
                  <a:pt x="329" y="3249"/>
                </a:lnTo>
                <a:lnTo>
                  <a:pt x="328" y="3249"/>
                </a:lnTo>
                <a:lnTo>
                  <a:pt x="327" y="3251"/>
                </a:lnTo>
                <a:lnTo>
                  <a:pt x="327" y="3253"/>
                </a:lnTo>
                <a:lnTo>
                  <a:pt x="326" y="3253"/>
                </a:lnTo>
                <a:lnTo>
                  <a:pt x="325" y="3255"/>
                </a:lnTo>
                <a:lnTo>
                  <a:pt x="323" y="3256"/>
                </a:lnTo>
                <a:lnTo>
                  <a:pt x="323" y="3258"/>
                </a:lnTo>
                <a:lnTo>
                  <a:pt x="325" y="3258"/>
                </a:lnTo>
                <a:lnTo>
                  <a:pt x="325" y="3259"/>
                </a:lnTo>
                <a:lnTo>
                  <a:pt x="323" y="3259"/>
                </a:lnTo>
                <a:lnTo>
                  <a:pt x="323" y="3260"/>
                </a:lnTo>
                <a:lnTo>
                  <a:pt x="322" y="3264"/>
                </a:lnTo>
                <a:lnTo>
                  <a:pt x="322" y="3266"/>
                </a:lnTo>
                <a:lnTo>
                  <a:pt x="321" y="3267"/>
                </a:lnTo>
                <a:lnTo>
                  <a:pt x="320" y="3267"/>
                </a:lnTo>
                <a:lnTo>
                  <a:pt x="318" y="3267"/>
                </a:lnTo>
                <a:lnTo>
                  <a:pt x="317" y="3269"/>
                </a:lnTo>
                <a:lnTo>
                  <a:pt x="317" y="3270"/>
                </a:lnTo>
                <a:lnTo>
                  <a:pt x="316" y="3274"/>
                </a:lnTo>
                <a:lnTo>
                  <a:pt x="315" y="3274"/>
                </a:lnTo>
                <a:lnTo>
                  <a:pt x="313" y="3275"/>
                </a:lnTo>
                <a:lnTo>
                  <a:pt x="312" y="3276"/>
                </a:lnTo>
                <a:lnTo>
                  <a:pt x="311" y="3276"/>
                </a:lnTo>
                <a:lnTo>
                  <a:pt x="310" y="3277"/>
                </a:lnTo>
                <a:lnTo>
                  <a:pt x="310" y="3279"/>
                </a:lnTo>
                <a:lnTo>
                  <a:pt x="309" y="3279"/>
                </a:lnTo>
                <a:lnTo>
                  <a:pt x="309" y="3280"/>
                </a:lnTo>
                <a:lnTo>
                  <a:pt x="309" y="3281"/>
                </a:lnTo>
                <a:lnTo>
                  <a:pt x="309" y="3282"/>
                </a:lnTo>
                <a:lnTo>
                  <a:pt x="309" y="3283"/>
                </a:lnTo>
                <a:lnTo>
                  <a:pt x="307" y="3285"/>
                </a:lnTo>
                <a:lnTo>
                  <a:pt x="306" y="3286"/>
                </a:lnTo>
                <a:lnTo>
                  <a:pt x="305" y="3287"/>
                </a:lnTo>
                <a:lnTo>
                  <a:pt x="305" y="3288"/>
                </a:lnTo>
                <a:lnTo>
                  <a:pt x="304" y="3290"/>
                </a:lnTo>
                <a:lnTo>
                  <a:pt x="304" y="3291"/>
                </a:lnTo>
                <a:lnTo>
                  <a:pt x="305" y="3291"/>
                </a:lnTo>
                <a:lnTo>
                  <a:pt x="305" y="3292"/>
                </a:lnTo>
                <a:lnTo>
                  <a:pt x="305" y="3293"/>
                </a:lnTo>
                <a:lnTo>
                  <a:pt x="305" y="3295"/>
                </a:lnTo>
                <a:lnTo>
                  <a:pt x="285" y="3283"/>
                </a:lnTo>
                <a:lnTo>
                  <a:pt x="277" y="3279"/>
                </a:lnTo>
                <a:lnTo>
                  <a:pt x="274" y="3276"/>
                </a:lnTo>
                <a:lnTo>
                  <a:pt x="259" y="3265"/>
                </a:lnTo>
                <a:lnTo>
                  <a:pt x="253" y="3260"/>
                </a:lnTo>
                <a:lnTo>
                  <a:pt x="253" y="3261"/>
                </a:lnTo>
                <a:lnTo>
                  <a:pt x="252" y="3261"/>
                </a:lnTo>
                <a:lnTo>
                  <a:pt x="251" y="3260"/>
                </a:lnTo>
                <a:lnTo>
                  <a:pt x="249" y="3260"/>
                </a:lnTo>
                <a:lnTo>
                  <a:pt x="251" y="3260"/>
                </a:lnTo>
                <a:lnTo>
                  <a:pt x="249" y="3260"/>
                </a:lnTo>
                <a:lnTo>
                  <a:pt x="249" y="3261"/>
                </a:lnTo>
                <a:lnTo>
                  <a:pt x="248" y="3260"/>
                </a:lnTo>
                <a:lnTo>
                  <a:pt x="247" y="3260"/>
                </a:lnTo>
                <a:lnTo>
                  <a:pt x="246" y="3260"/>
                </a:lnTo>
                <a:lnTo>
                  <a:pt x="245" y="3261"/>
                </a:lnTo>
                <a:lnTo>
                  <a:pt x="243" y="3261"/>
                </a:lnTo>
                <a:lnTo>
                  <a:pt x="243" y="3263"/>
                </a:lnTo>
                <a:lnTo>
                  <a:pt x="242" y="3264"/>
                </a:lnTo>
                <a:lnTo>
                  <a:pt x="241" y="3265"/>
                </a:lnTo>
                <a:lnTo>
                  <a:pt x="240" y="3265"/>
                </a:lnTo>
                <a:lnTo>
                  <a:pt x="240" y="3266"/>
                </a:lnTo>
                <a:lnTo>
                  <a:pt x="238" y="3266"/>
                </a:lnTo>
                <a:lnTo>
                  <a:pt x="237" y="3266"/>
                </a:lnTo>
                <a:lnTo>
                  <a:pt x="236" y="3265"/>
                </a:lnTo>
                <a:lnTo>
                  <a:pt x="236" y="3264"/>
                </a:lnTo>
                <a:lnTo>
                  <a:pt x="237" y="3264"/>
                </a:lnTo>
                <a:lnTo>
                  <a:pt x="237" y="3263"/>
                </a:lnTo>
                <a:lnTo>
                  <a:pt x="237" y="3261"/>
                </a:lnTo>
                <a:lnTo>
                  <a:pt x="237" y="3260"/>
                </a:lnTo>
                <a:lnTo>
                  <a:pt x="237" y="3259"/>
                </a:lnTo>
                <a:lnTo>
                  <a:pt x="237" y="3256"/>
                </a:lnTo>
                <a:lnTo>
                  <a:pt x="237" y="3254"/>
                </a:lnTo>
                <a:lnTo>
                  <a:pt x="237" y="3253"/>
                </a:lnTo>
                <a:lnTo>
                  <a:pt x="236" y="3253"/>
                </a:lnTo>
                <a:lnTo>
                  <a:pt x="236" y="3251"/>
                </a:lnTo>
                <a:lnTo>
                  <a:pt x="235" y="3250"/>
                </a:lnTo>
                <a:lnTo>
                  <a:pt x="235" y="3249"/>
                </a:lnTo>
                <a:lnTo>
                  <a:pt x="235" y="3248"/>
                </a:lnTo>
                <a:lnTo>
                  <a:pt x="233" y="3245"/>
                </a:lnTo>
                <a:lnTo>
                  <a:pt x="232" y="3245"/>
                </a:lnTo>
                <a:lnTo>
                  <a:pt x="232" y="3244"/>
                </a:lnTo>
                <a:lnTo>
                  <a:pt x="231" y="3242"/>
                </a:lnTo>
                <a:lnTo>
                  <a:pt x="231" y="3240"/>
                </a:lnTo>
                <a:lnTo>
                  <a:pt x="231" y="3239"/>
                </a:lnTo>
                <a:lnTo>
                  <a:pt x="232" y="3238"/>
                </a:lnTo>
                <a:lnTo>
                  <a:pt x="232" y="3237"/>
                </a:lnTo>
                <a:lnTo>
                  <a:pt x="233" y="3235"/>
                </a:lnTo>
                <a:lnTo>
                  <a:pt x="233" y="3233"/>
                </a:lnTo>
                <a:lnTo>
                  <a:pt x="231" y="3233"/>
                </a:lnTo>
                <a:lnTo>
                  <a:pt x="231" y="3232"/>
                </a:lnTo>
                <a:lnTo>
                  <a:pt x="229" y="3229"/>
                </a:lnTo>
                <a:lnTo>
                  <a:pt x="227" y="3229"/>
                </a:lnTo>
                <a:lnTo>
                  <a:pt x="226" y="3230"/>
                </a:lnTo>
                <a:lnTo>
                  <a:pt x="226" y="3229"/>
                </a:lnTo>
                <a:lnTo>
                  <a:pt x="224" y="3228"/>
                </a:lnTo>
                <a:lnTo>
                  <a:pt x="222" y="3228"/>
                </a:lnTo>
                <a:lnTo>
                  <a:pt x="221" y="3228"/>
                </a:lnTo>
                <a:lnTo>
                  <a:pt x="220" y="3228"/>
                </a:lnTo>
                <a:lnTo>
                  <a:pt x="220" y="3227"/>
                </a:lnTo>
                <a:lnTo>
                  <a:pt x="220" y="3226"/>
                </a:lnTo>
                <a:lnTo>
                  <a:pt x="220" y="3224"/>
                </a:lnTo>
                <a:lnTo>
                  <a:pt x="219" y="3223"/>
                </a:lnTo>
                <a:lnTo>
                  <a:pt x="217" y="3223"/>
                </a:lnTo>
                <a:lnTo>
                  <a:pt x="215" y="3223"/>
                </a:lnTo>
                <a:lnTo>
                  <a:pt x="214" y="3223"/>
                </a:lnTo>
                <a:lnTo>
                  <a:pt x="214" y="3222"/>
                </a:lnTo>
                <a:lnTo>
                  <a:pt x="213" y="3222"/>
                </a:lnTo>
                <a:lnTo>
                  <a:pt x="211" y="3222"/>
                </a:lnTo>
                <a:lnTo>
                  <a:pt x="210" y="3222"/>
                </a:lnTo>
                <a:lnTo>
                  <a:pt x="208" y="3222"/>
                </a:lnTo>
                <a:lnTo>
                  <a:pt x="206" y="3222"/>
                </a:lnTo>
                <a:lnTo>
                  <a:pt x="204" y="3222"/>
                </a:lnTo>
                <a:lnTo>
                  <a:pt x="200" y="3222"/>
                </a:lnTo>
                <a:lnTo>
                  <a:pt x="199" y="3223"/>
                </a:lnTo>
                <a:lnTo>
                  <a:pt x="199" y="3224"/>
                </a:lnTo>
                <a:lnTo>
                  <a:pt x="199" y="3226"/>
                </a:lnTo>
                <a:lnTo>
                  <a:pt x="198" y="3226"/>
                </a:lnTo>
                <a:lnTo>
                  <a:pt x="198" y="3227"/>
                </a:lnTo>
                <a:lnTo>
                  <a:pt x="197" y="3227"/>
                </a:lnTo>
                <a:lnTo>
                  <a:pt x="195" y="3227"/>
                </a:lnTo>
                <a:lnTo>
                  <a:pt x="194" y="3226"/>
                </a:lnTo>
                <a:lnTo>
                  <a:pt x="194" y="3224"/>
                </a:lnTo>
                <a:lnTo>
                  <a:pt x="194" y="3223"/>
                </a:lnTo>
                <a:lnTo>
                  <a:pt x="193" y="3223"/>
                </a:lnTo>
                <a:lnTo>
                  <a:pt x="192" y="3223"/>
                </a:lnTo>
                <a:lnTo>
                  <a:pt x="190" y="3223"/>
                </a:lnTo>
                <a:lnTo>
                  <a:pt x="190" y="3224"/>
                </a:lnTo>
                <a:lnTo>
                  <a:pt x="189" y="3226"/>
                </a:lnTo>
                <a:lnTo>
                  <a:pt x="188" y="3224"/>
                </a:lnTo>
                <a:lnTo>
                  <a:pt x="188" y="3223"/>
                </a:lnTo>
                <a:lnTo>
                  <a:pt x="187" y="3222"/>
                </a:lnTo>
                <a:lnTo>
                  <a:pt x="185" y="3221"/>
                </a:lnTo>
                <a:lnTo>
                  <a:pt x="184" y="3219"/>
                </a:lnTo>
                <a:lnTo>
                  <a:pt x="184" y="3218"/>
                </a:lnTo>
                <a:lnTo>
                  <a:pt x="183" y="3217"/>
                </a:lnTo>
                <a:lnTo>
                  <a:pt x="182" y="3217"/>
                </a:lnTo>
                <a:lnTo>
                  <a:pt x="181" y="3217"/>
                </a:lnTo>
                <a:lnTo>
                  <a:pt x="179" y="3217"/>
                </a:lnTo>
                <a:lnTo>
                  <a:pt x="178" y="3217"/>
                </a:lnTo>
                <a:lnTo>
                  <a:pt x="178" y="3216"/>
                </a:lnTo>
                <a:lnTo>
                  <a:pt x="177" y="3214"/>
                </a:lnTo>
                <a:lnTo>
                  <a:pt x="173" y="3216"/>
                </a:lnTo>
                <a:lnTo>
                  <a:pt x="172" y="3216"/>
                </a:lnTo>
                <a:lnTo>
                  <a:pt x="171" y="3216"/>
                </a:lnTo>
                <a:lnTo>
                  <a:pt x="168" y="3217"/>
                </a:lnTo>
                <a:lnTo>
                  <a:pt x="167" y="3217"/>
                </a:lnTo>
                <a:lnTo>
                  <a:pt x="167" y="3218"/>
                </a:lnTo>
                <a:lnTo>
                  <a:pt x="166" y="3221"/>
                </a:lnTo>
                <a:lnTo>
                  <a:pt x="166" y="3222"/>
                </a:lnTo>
                <a:lnTo>
                  <a:pt x="165" y="3223"/>
                </a:lnTo>
                <a:lnTo>
                  <a:pt x="163" y="3223"/>
                </a:lnTo>
                <a:lnTo>
                  <a:pt x="162" y="3226"/>
                </a:lnTo>
                <a:lnTo>
                  <a:pt x="162" y="3227"/>
                </a:lnTo>
                <a:lnTo>
                  <a:pt x="162" y="3228"/>
                </a:lnTo>
                <a:lnTo>
                  <a:pt x="162" y="3229"/>
                </a:lnTo>
                <a:lnTo>
                  <a:pt x="161" y="3230"/>
                </a:lnTo>
                <a:lnTo>
                  <a:pt x="162" y="3232"/>
                </a:lnTo>
                <a:lnTo>
                  <a:pt x="162" y="3233"/>
                </a:lnTo>
                <a:lnTo>
                  <a:pt x="161" y="3234"/>
                </a:lnTo>
                <a:lnTo>
                  <a:pt x="160" y="3234"/>
                </a:lnTo>
                <a:lnTo>
                  <a:pt x="158" y="3234"/>
                </a:lnTo>
                <a:lnTo>
                  <a:pt x="158" y="3235"/>
                </a:lnTo>
                <a:lnTo>
                  <a:pt x="157" y="3235"/>
                </a:lnTo>
                <a:lnTo>
                  <a:pt x="156" y="3238"/>
                </a:lnTo>
                <a:lnTo>
                  <a:pt x="155" y="3239"/>
                </a:lnTo>
                <a:lnTo>
                  <a:pt x="154" y="3240"/>
                </a:lnTo>
                <a:lnTo>
                  <a:pt x="154" y="3242"/>
                </a:lnTo>
                <a:lnTo>
                  <a:pt x="152" y="3242"/>
                </a:lnTo>
                <a:lnTo>
                  <a:pt x="151" y="3243"/>
                </a:lnTo>
                <a:lnTo>
                  <a:pt x="150" y="3244"/>
                </a:lnTo>
                <a:lnTo>
                  <a:pt x="149" y="3245"/>
                </a:lnTo>
                <a:lnTo>
                  <a:pt x="147" y="3248"/>
                </a:lnTo>
                <a:lnTo>
                  <a:pt x="147" y="3249"/>
                </a:lnTo>
                <a:lnTo>
                  <a:pt x="149" y="3250"/>
                </a:lnTo>
                <a:lnTo>
                  <a:pt x="149" y="3251"/>
                </a:lnTo>
                <a:lnTo>
                  <a:pt x="149" y="3253"/>
                </a:lnTo>
                <a:lnTo>
                  <a:pt x="149" y="3254"/>
                </a:lnTo>
                <a:lnTo>
                  <a:pt x="147" y="3255"/>
                </a:lnTo>
                <a:lnTo>
                  <a:pt x="146" y="3255"/>
                </a:lnTo>
                <a:lnTo>
                  <a:pt x="145" y="3258"/>
                </a:lnTo>
                <a:lnTo>
                  <a:pt x="144" y="3258"/>
                </a:lnTo>
                <a:lnTo>
                  <a:pt x="144" y="3259"/>
                </a:lnTo>
                <a:lnTo>
                  <a:pt x="145" y="3259"/>
                </a:lnTo>
                <a:lnTo>
                  <a:pt x="145" y="3260"/>
                </a:lnTo>
                <a:lnTo>
                  <a:pt x="146" y="3264"/>
                </a:lnTo>
                <a:lnTo>
                  <a:pt x="146" y="3266"/>
                </a:lnTo>
                <a:lnTo>
                  <a:pt x="145" y="3267"/>
                </a:lnTo>
                <a:lnTo>
                  <a:pt x="145" y="3269"/>
                </a:lnTo>
                <a:lnTo>
                  <a:pt x="144" y="3269"/>
                </a:lnTo>
                <a:lnTo>
                  <a:pt x="145" y="3269"/>
                </a:lnTo>
                <a:lnTo>
                  <a:pt x="144" y="3269"/>
                </a:lnTo>
                <a:lnTo>
                  <a:pt x="142" y="3269"/>
                </a:lnTo>
                <a:lnTo>
                  <a:pt x="141" y="3269"/>
                </a:lnTo>
                <a:lnTo>
                  <a:pt x="141" y="3266"/>
                </a:lnTo>
                <a:lnTo>
                  <a:pt x="141" y="3265"/>
                </a:lnTo>
                <a:lnTo>
                  <a:pt x="101" y="3267"/>
                </a:lnTo>
                <a:lnTo>
                  <a:pt x="99" y="3267"/>
                </a:lnTo>
                <a:lnTo>
                  <a:pt x="99" y="3266"/>
                </a:lnTo>
                <a:lnTo>
                  <a:pt x="98" y="3267"/>
                </a:lnTo>
                <a:lnTo>
                  <a:pt x="98" y="3269"/>
                </a:lnTo>
                <a:lnTo>
                  <a:pt x="97" y="3270"/>
                </a:lnTo>
                <a:lnTo>
                  <a:pt x="96" y="3270"/>
                </a:lnTo>
                <a:lnTo>
                  <a:pt x="96" y="3271"/>
                </a:lnTo>
                <a:lnTo>
                  <a:pt x="94" y="3271"/>
                </a:lnTo>
                <a:lnTo>
                  <a:pt x="93" y="3271"/>
                </a:lnTo>
                <a:lnTo>
                  <a:pt x="90" y="3271"/>
                </a:lnTo>
                <a:lnTo>
                  <a:pt x="75" y="3271"/>
                </a:lnTo>
                <a:lnTo>
                  <a:pt x="59" y="3271"/>
                </a:lnTo>
                <a:lnTo>
                  <a:pt x="59" y="3266"/>
                </a:lnTo>
                <a:lnTo>
                  <a:pt x="58" y="3260"/>
                </a:lnTo>
                <a:lnTo>
                  <a:pt x="54" y="3213"/>
                </a:lnTo>
                <a:lnTo>
                  <a:pt x="55" y="3190"/>
                </a:lnTo>
                <a:lnTo>
                  <a:pt x="56" y="3176"/>
                </a:lnTo>
                <a:lnTo>
                  <a:pt x="55" y="3175"/>
                </a:lnTo>
                <a:lnTo>
                  <a:pt x="54" y="3175"/>
                </a:lnTo>
                <a:lnTo>
                  <a:pt x="53" y="3175"/>
                </a:lnTo>
                <a:lnTo>
                  <a:pt x="51" y="3175"/>
                </a:lnTo>
                <a:lnTo>
                  <a:pt x="50" y="3175"/>
                </a:lnTo>
                <a:lnTo>
                  <a:pt x="49" y="3175"/>
                </a:lnTo>
                <a:lnTo>
                  <a:pt x="48" y="3175"/>
                </a:lnTo>
                <a:lnTo>
                  <a:pt x="48" y="3174"/>
                </a:lnTo>
                <a:lnTo>
                  <a:pt x="46" y="3175"/>
                </a:lnTo>
                <a:lnTo>
                  <a:pt x="45" y="3175"/>
                </a:lnTo>
                <a:lnTo>
                  <a:pt x="44" y="3175"/>
                </a:lnTo>
                <a:lnTo>
                  <a:pt x="43" y="3175"/>
                </a:lnTo>
                <a:lnTo>
                  <a:pt x="42" y="3175"/>
                </a:lnTo>
                <a:lnTo>
                  <a:pt x="40" y="3175"/>
                </a:lnTo>
                <a:lnTo>
                  <a:pt x="39" y="3174"/>
                </a:lnTo>
                <a:lnTo>
                  <a:pt x="38" y="3173"/>
                </a:lnTo>
                <a:lnTo>
                  <a:pt x="37" y="3171"/>
                </a:lnTo>
                <a:lnTo>
                  <a:pt x="35" y="3169"/>
                </a:lnTo>
                <a:lnTo>
                  <a:pt x="37" y="3165"/>
                </a:lnTo>
                <a:lnTo>
                  <a:pt x="38" y="3163"/>
                </a:lnTo>
                <a:lnTo>
                  <a:pt x="38" y="3160"/>
                </a:lnTo>
                <a:lnTo>
                  <a:pt x="38" y="3159"/>
                </a:lnTo>
                <a:lnTo>
                  <a:pt x="38" y="3158"/>
                </a:lnTo>
                <a:lnTo>
                  <a:pt x="39" y="3157"/>
                </a:lnTo>
                <a:lnTo>
                  <a:pt x="39" y="3155"/>
                </a:lnTo>
                <a:lnTo>
                  <a:pt x="39" y="3154"/>
                </a:lnTo>
                <a:lnTo>
                  <a:pt x="39" y="3153"/>
                </a:lnTo>
                <a:lnTo>
                  <a:pt x="38" y="3152"/>
                </a:lnTo>
                <a:lnTo>
                  <a:pt x="37" y="3150"/>
                </a:lnTo>
                <a:lnTo>
                  <a:pt x="37" y="3149"/>
                </a:lnTo>
                <a:lnTo>
                  <a:pt x="35" y="3148"/>
                </a:lnTo>
                <a:lnTo>
                  <a:pt x="34" y="3144"/>
                </a:lnTo>
                <a:lnTo>
                  <a:pt x="35" y="3143"/>
                </a:lnTo>
                <a:lnTo>
                  <a:pt x="35" y="3142"/>
                </a:lnTo>
                <a:lnTo>
                  <a:pt x="35" y="3139"/>
                </a:lnTo>
                <a:lnTo>
                  <a:pt x="35" y="3138"/>
                </a:lnTo>
                <a:lnTo>
                  <a:pt x="34" y="3138"/>
                </a:lnTo>
                <a:lnTo>
                  <a:pt x="35" y="3137"/>
                </a:lnTo>
                <a:lnTo>
                  <a:pt x="35" y="3136"/>
                </a:lnTo>
                <a:lnTo>
                  <a:pt x="35" y="3134"/>
                </a:lnTo>
                <a:lnTo>
                  <a:pt x="35" y="3133"/>
                </a:lnTo>
                <a:lnTo>
                  <a:pt x="34" y="3132"/>
                </a:lnTo>
                <a:lnTo>
                  <a:pt x="33" y="3132"/>
                </a:lnTo>
                <a:lnTo>
                  <a:pt x="32" y="3132"/>
                </a:lnTo>
                <a:lnTo>
                  <a:pt x="30" y="3132"/>
                </a:lnTo>
                <a:lnTo>
                  <a:pt x="29" y="3132"/>
                </a:lnTo>
                <a:lnTo>
                  <a:pt x="28" y="3131"/>
                </a:lnTo>
                <a:lnTo>
                  <a:pt x="27" y="3131"/>
                </a:lnTo>
                <a:lnTo>
                  <a:pt x="24" y="3131"/>
                </a:lnTo>
                <a:lnTo>
                  <a:pt x="23" y="3131"/>
                </a:lnTo>
                <a:lnTo>
                  <a:pt x="23" y="3130"/>
                </a:lnTo>
                <a:lnTo>
                  <a:pt x="23" y="3131"/>
                </a:lnTo>
                <a:lnTo>
                  <a:pt x="23" y="3130"/>
                </a:lnTo>
                <a:lnTo>
                  <a:pt x="22" y="3130"/>
                </a:lnTo>
                <a:lnTo>
                  <a:pt x="22" y="3128"/>
                </a:lnTo>
                <a:lnTo>
                  <a:pt x="22" y="3127"/>
                </a:lnTo>
                <a:lnTo>
                  <a:pt x="22" y="3126"/>
                </a:lnTo>
                <a:lnTo>
                  <a:pt x="23" y="3126"/>
                </a:lnTo>
                <a:lnTo>
                  <a:pt x="22" y="3125"/>
                </a:lnTo>
                <a:lnTo>
                  <a:pt x="21" y="3123"/>
                </a:lnTo>
                <a:lnTo>
                  <a:pt x="19" y="3122"/>
                </a:lnTo>
                <a:lnTo>
                  <a:pt x="18" y="3121"/>
                </a:lnTo>
                <a:lnTo>
                  <a:pt x="16" y="3118"/>
                </a:lnTo>
                <a:lnTo>
                  <a:pt x="17" y="3118"/>
                </a:lnTo>
                <a:lnTo>
                  <a:pt x="17" y="3117"/>
                </a:lnTo>
                <a:lnTo>
                  <a:pt x="18" y="3117"/>
                </a:lnTo>
                <a:lnTo>
                  <a:pt x="18" y="3116"/>
                </a:lnTo>
                <a:lnTo>
                  <a:pt x="19" y="3115"/>
                </a:lnTo>
                <a:lnTo>
                  <a:pt x="21" y="3112"/>
                </a:lnTo>
                <a:lnTo>
                  <a:pt x="21" y="3111"/>
                </a:lnTo>
                <a:lnTo>
                  <a:pt x="22" y="3107"/>
                </a:lnTo>
                <a:lnTo>
                  <a:pt x="23" y="3106"/>
                </a:lnTo>
                <a:lnTo>
                  <a:pt x="26" y="3106"/>
                </a:lnTo>
                <a:lnTo>
                  <a:pt x="27" y="3106"/>
                </a:lnTo>
                <a:lnTo>
                  <a:pt x="27" y="3105"/>
                </a:lnTo>
                <a:lnTo>
                  <a:pt x="28" y="3105"/>
                </a:lnTo>
                <a:lnTo>
                  <a:pt x="29" y="3105"/>
                </a:lnTo>
                <a:lnTo>
                  <a:pt x="30" y="3104"/>
                </a:lnTo>
                <a:lnTo>
                  <a:pt x="32" y="3104"/>
                </a:lnTo>
                <a:lnTo>
                  <a:pt x="32" y="3102"/>
                </a:lnTo>
                <a:lnTo>
                  <a:pt x="32" y="3101"/>
                </a:lnTo>
                <a:lnTo>
                  <a:pt x="32" y="3099"/>
                </a:lnTo>
                <a:lnTo>
                  <a:pt x="33" y="3096"/>
                </a:lnTo>
                <a:lnTo>
                  <a:pt x="33" y="3095"/>
                </a:lnTo>
                <a:lnTo>
                  <a:pt x="34" y="3095"/>
                </a:lnTo>
                <a:lnTo>
                  <a:pt x="34" y="3094"/>
                </a:lnTo>
                <a:lnTo>
                  <a:pt x="35" y="3091"/>
                </a:lnTo>
                <a:lnTo>
                  <a:pt x="35" y="3090"/>
                </a:lnTo>
                <a:lnTo>
                  <a:pt x="35" y="3089"/>
                </a:lnTo>
                <a:lnTo>
                  <a:pt x="37" y="3086"/>
                </a:lnTo>
                <a:lnTo>
                  <a:pt x="38" y="3085"/>
                </a:lnTo>
                <a:lnTo>
                  <a:pt x="38" y="3084"/>
                </a:lnTo>
                <a:lnTo>
                  <a:pt x="37" y="3084"/>
                </a:lnTo>
                <a:lnTo>
                  <a:pt x="37" y="3083"/>
                </a:lnTo>
                <a:lnTo>
                  <a:pt x="38" y="3079"/>
                </a:lnTo>
                <a:lnTo>
                  <a:pt x="38" y="3077"/>
                </a:lnTo>
                <a:lnTo>
                  <a:pt x="14" y="3082"/>
                </a:lnTo>
                <a:lnTo>
                  <a:pt x="11" y="3083"/>
                </a:lnTo>
                <a:lnTo>
                  <a:pt x="11" y="3080"/>
                </a:lnTo>
                <a:lnTo>
                  <a:pt x="11" y="3079"/>
                </a:lnTo>
                <a:lnTo>
                  <a:pt x="10" y="3079"/>
                </a:lnTo>
                <a:lnTo>
                  <a:pt x="10" y="3078"/>
                </a:lnTo>
                <a:lnTo>
                  <a:pt x="10" y="3077"/>
                </a:lnTo>
                <a:lnTo>
                  <a:pt x="10" y="3074"/>
                </a:lnTo>
                <a:lnTo>
                  <a:pt x="8" y="3073"/>
                </a:lnTo>
                <a:lnTo>
                  <a:pt x="8" y="3072"/>
                </a:lnTo>
                <a:lnTo>
                  <a:pt x="8" y="3070"/>
                </a:lnTo>
                <a:lnTo>
                  <a:pt x="8" y="3068"/>
                </a:lnTo>
                <a:lnTo>
                  <a:pt x="11" y="3061"/>
                </a:lnTo>
                <a:lnTo>
                  <a:pt x="12" y="3061"/>
                </a:lnTo>
                <a:lnTo>
                  <a:pt x="13" y="3061"/>
                </a:lnTo>
                <a:lnTo>
                  <a:pt x="12" y="3061"/>
                </a:lnTo>
                <a:lnTo>
                  <a:pt x="13" y="3061"/>
                </a:lnTo>
                <a:lnTo>
                  <a:pt x="12" y="3058"/>
                </a:lnTo>
                <a:lnTo>
                  <a:pt x="13" y="3054"/>
                </a:lnTo>
                <a:lnTo>
                  <a:pt x="13" y="3051"/>
                </a:lnTo>
                <a:lnTo>
                  <a:pt x="13" y="3050"/>
                </a:lnTo>
                <a:lnTo>
                  <a:pt x="13" y="3048"/>
                </a:lnTo>
                <a:lnTo>
                  <a:pt x="14" y="3046"/>
                </a:lnTo>
                <a:lnTo>
                  <a:pt x="14" y="3043"/>
                </a:lnTo>
                <a:lnTo>
                  <a:pt x="13" y="3032"/>
                </a:lnTo>
                <a:lnTo>
                  <a:pt x="13" y="3029"/>
                </a:lnTo>
                <a:lnTo>
                  <a:pt x="14" y="3029"/>
                </a:lnTo>
                <a:lnTo>
                  <a:pt x="14" y="3027"/>
                </a:lnTo>
                <a:lnTo>
                  <a:pt x="13" y="3027"/>
                </a:lnTo>
                <a:lnTo>
                  <a:pt x="13" y="3025"/>
                </a:lnTo>
                <a:lnTo>
                  <a:pt x="13" y="3021"/>
                </a:lnTo>
                <a:lnTo>
                  <a:pt x="12" y="3019"/>
                </a:lnTo>
                <a:lnTo>
                  <a:pt x="11" y="3018"/>
                </a:lnTo>
                <a:lnTo>
                  <a:pt x="11" y="3016"/>
                </a:lnTo>
                <a:lnTo>
                  <a:pt x="11" y="3015"/>
                </a:lnTo>
                <a:lnTo>
                  <a:pt x="12" y="3014"/>
                </a:lnTo>
                <a:lnTo>
                  <a:pt x="10" y="3008"/>
                </a:lnTo>
                <a:lnTo>
                  <a:pt x="10" y="3004"/>
                </a:lnTo>
                <a:lnTo>
                  <a:pt x="7" y="3002"/>
                </a:lnTo>
                <a:lnTo>
                  <a:pt x="10" y="2999"/>
                </a:lnTo>
                <a:lnTo>
                  <a:pt x="10" y="2998"/>
                </a:lnTo>
                <a:lnTo>
                  <a:pt x="10" y="2997"/>
                </a:lnTo>
                <a:lnTo>
                  <a:pt x="10" y="2995"/>
                </a:lnTo>
                <a:lnTo>
                  <a:pt x="11" y="2994"/>
                </a:lnTo>
                <a:lnTo>
                  <a:pt x="12" y="2993"/>
                </a:lnTo>
                <a:lnTo>
                  <a:pt x="12" y="2992"/>
                </a:lnTo>
                <a:lnTo>
                  <a:pt x="12" y="2990"/>
                </a:lnTo>
                <a:lnTo>
                  <a:pt x="5" y="2989"/>
                </a:lnTo>
                <a:lnTo>
                  <a:pt x="5" y="2987"/>
                </a:lnTo>
                <a:lnTo>
                  <a:pt x="2" y="2982"/>
                </a:lnTo>
                <a:lnTo>
                  <a:pt x="2" y="2978"/>
                </a:lnTo>
                <a:lnTo>
                  <a:pt x="2" y="2976"/>
                </a:lnTo>
                <a:lnTo>
                  <a:pt x="1" y="2974"/>
                </a:lnTo>
                <a:lnTo>
                  <a:pt x="0" y="2971"/>
                </a:lnTo>
                <a:lnTo>
                  <a:pt x="2" y="2967"/>
                </a:lnTo>
                <a:lnTo>
                  <a:pt x="6" y="2962"/>
                </a:lnTo>
                <a:lnTo>
                  <a:pt x="6" y="2961"/>
                </a:lnTo>
                <a:lnTo>
                  <a:pt x="10" y="2958"/>
                </a:lnTo>
                <a:lnTo>
                  <a:pt x="12" y="2957"/>
                </a:lnTo>
                <a:lnTo>
                  <a:pt x="13" y="2960"/>
                </a:lnTo>
                <a:lnTo>
                  <a:pt x="13" y="2961"/>
                </a:lnTo>
                <a:lnTo>
                  <a:pt x="13" y="2962"/>
                </a:lnTo>
                <a:lnTo>
                  <a:pt x="13" y="2963"/>
                </a:lnTo>
                <a:lnTo>
                  <a:pt x="13" y="2966"/>
                </a:lnTo>
                <a:lnTo>
                  <a:pt x="11" y="2967"/>
                </a:lnTo>
                <a:lnTo>
                  <a:pt x="7" y="2971"/>
                </a:lnTo>
                <a:lnTo>
                  <a:pt x="7" y="2972"/>
                </a:lnTo>
                <a:lnTo>
                  <a:pt x="11" y="2972"/>
                </a:lnTo>
                <a:lnTo>
                  <a:pt x="12" y="2971"/>
                </a:lnTo>
                <a:lnTo>
                  <a:pt x="13" y="2971"/>
                </a:lnTo>
                <a:lnTo>
                  <a:pt x="14" y="2971"/>
                </a:lnTo>
                <a:lnTo>
                  <a:pt x="16" y="2969"/>
                </a:lnTo>
                <a:lnTo>
                  <a:pt x="17" y="2966"/>
                </a:lnTo>
                <a:lnTo>
                  <a:pt x="18" y="2965"/>
                </a:lnTo>
                <a:lnTo>
                  <a:pt x="19" y="2962"/>
                </a:lnTo>
                <a:lnTo>
                  <a:pt x="19" y="2961"/>
                </a:lnTo>
                <a:lnTo>
                  <a:pt x="14" y="2956"/>
                </a:lnTo>
                <a:lnTo>
                  <a:pt x="14" y="2952"/>
                </a:lnTo>
                <a:lnTo>
                  <a:pt x="17" y="2949"/>
                </a:lnTo>
                <a:lnTo>
                  <a:pt x="17" y="2947"/>
                </a:lnTo>
                <a:lnTo>
                  <a:pt x="18" y="2947"/>
                </a:lnTo>
                <a:lnTo>
                  <a:pt x="19" y="2935"/>
                </a:lnTo>
                <a:lnTo>
                  <a:pt x="19" y="2933"/>
                </a:lnTo>
                <a:lnTo>
                  <a:pt x="21" y="2929"/>
                </a:lnTo>
                <a:lnTo>
                  <a:pt x="22" y="2907"/>
                </a:lnTo>
                <a:lnTo>
                  <a:pt x="51" y="2915"/>
                </a:lnTo>
                <a:lnTo>
                  <a:pt x="53" y="2917"/>
                </a:lnTo>
                <a:lnTo>
                  <a:pt x="60" y="2891"/>
                </a:lnTo>
                <a:lnTo>
                  <a:pt x="62" y="2882"/>
                </a:lnTo>
                <a:lnTo>
                  <a:pt x="64" y="2882"/>
                </a:lnTo>
                <a:lnTo>
                  <a:pt x="82" y="2873"/>
                </a:lnTo>
                <a:lnTo>
                  <a:pt x="93" y="2867"/>
                </a:lnTo>
                <a:lnTo>
                  <a:pt x="125" y="2853"/>
                </a:lnTo>
                <a:lnTo>
                  <a:pt x="126" y="2853"/>
                </a:lnTo>
                <a:lnTo>
                  <a:pt x="126" y="2851"/>
                </a:lnTo>
                <a:lnTo>
                  <a:pt x="139" y="2811"/>
                </a:lnTo>
                <a:lnTo>
                  <a:pt x="139" y="2809"/>
                </a:lnTo>
                <a:lnTo>
                  <a:pt x="140" y="2806"/>
                </a:lnTo>
                <a:lnTo>
                  <a:pt x="142" y="2800"/>
                </a:lnTo>
                <a:lnTo>
                  <a:pt x="144" y="2792"/>
                </a:lnTo>
                <a:lnTo>
                  <a:pt x="142" y="2791"/>
                </a:lnTo>
                <a:lnTo>
                  <a:pt x="141" y="2790"/>
                </a:lnTo>
                <a:lnTo>
                  <a:pt x="141" y="2789"/>
                </a:lnTo>
                <a:lnTo>
                  <a:pt x="146" y="2784"/>
                </a:lnTo>
                <a:lnTo>
                  <a:pt x="144" y="2786"/>
                </a:lnTo>
                <a:lnTo>
                  <a:pt x="146" y="2784"/>
                </a:lnTo>
                <a:lnTo>
                  <a:pt x="149" y="2776"/>
                </a:lnTo>
                <a:lnTo>
                  <a:pt x="151" y="2766"/>
                </a:lnTo>
                <a:lnTo>
                  <a:pt x="154" y="2763"/>
                </a:lnTo>
                <a:lnTo>
                  <a:pt x="154" y="2761"/>
                </a:lnTo>
                <a:lnTo>
                  <a:pt x="162" y="2739"/>
                </a:lnTo>
                <a:lnTo>
                  <a:pt x="165" y="2732"/>
                </a:lnTo>
                <a:lnTo>
                  <a:pt x="167" y="2726"/>
                </a:lnTo>
                <a:lnTo>
                  <a:pt x="171" y="2715"/>
                </a:lnTo>
                <a:lnTo>
                  <a:pt x="174" y="2708"/>
                </a:lnTo>
                <a:lnTo>
                  <a:pt x="177" y="2699"/>
                </a:lnTo>
                <a:lnTo>
                  <a:pt x="179" y="2691"/>
                </a:lnTo>
                <a:lnTo>
                  <a:pt x="178" y="2665"/>
                </a:lnTo>
                <a:lnTo>
                  <a:pt x="178" y="2657"/>
                </a:lnTo>
                <a:lnTo>
                  <a:pt x="178" y="2649"/>
                </a:lnTo>
                <a:lnTo>
                  <a:pt x="177" y="2628"/>
                </a:lnTo>
                <a:lnTo>
                  <a:pt x="177" y="2627"/>
                </a:lnTo>
                <a:lnTo>
                  <a:pt x="177" y="2626"/>
                </a:lnTo>
                <a:lnTo>
                  <a:pt x="177" y="2619"/>
                </a:lnTo>
                <a:lnTo>
                  <a:pt x="177" y="2616"/>
                </a:lnTo>
                <a:lnTo>
                  <a:pt x="177" y="2598"/>
                </a:lnTo>
                <a:lnTo>
                  <a:pt x="176" y="2573"/>
                </a:lnTo>
                <a:lnTo>
                  <a:pt x="172" y="2569"/>
                </a:lnTo>
                <a:lnTo>
                  <a:pt x="155" y="2552"/>
                </a:lnTo>
                <a:lnTo>
                  <a:pt x="144" y="2541"/>
                </a:lnTo>
                <a:lnTo>
                  <a:pt x="139" y="2536"/>
                </a:lnTo>
                <a:lnTo>
                  <a:pt x="138" y="2536"/>
                </a:lnTo>
                <a:lnTo>
                  <a:pt x="136" y="2534"/>
                </a:lnTo>
                <a:lnTo>
                  <a:pt x="138" y="2535"/>
                </a:lnTo>
                <a:lnTo>
                  <a:pt x="135" y="2534"/>
                </a:lnTo>
                <a:lnTo>
                  <a:pt x="114" y="2513"/>
                </a:lnTo>
                <a:lnTo>
                  <a:pt x="113" y="2512"/>
                </a:lnTo>
                <a:lnTo>
                  <a:pt x="99" y="2497"/>
                </a:lnTo>
                <a:lnTo>
                  <a:pt x="114" y="2488"/>
                </a:lnTo>
                <a:lnTo>
                  <a:pt x="117" y="2488"/>
                </a:lnTo>
                <a:lnTo>
                  <a:pt x="133" y="2478"/>
                </a:lnTo>
                <a:lnTo>
                  <a:pt x="139" y="2475"/>
                </a:lnTo>
                <a:lnTo>
                  <a:pt x="183" y="2450"/>
                </a:lnTo>
                <a:lnTo>
                  <a:pt x="192" y="2446"/>
                </a:lnTo>
                <a:lnTo>
                  <a:pt x="200" y="2434"/>
                </a:lnTo>
                <a:lnTo>
                  <a:pt x="192" y="2428"/>
                </a:lnTo>
                <a:lnTo>
                  <a:pt x="183" y="2420"/>
                </a:lnTo>
                <a:lnTo>
                  <a:pt x="177" y="2417"/>
                </a:lnTo>
                <a:lnTo>
                  <a:pt x="172" y="2413"/>
                </a:lnTo>
                <a:lnTo>
                  <a:pt x="169" y="2412"/>
                </a:lnTo>
                <a:lnTo>
                  <a:pt x="166" y="2408"/>
                </a:lnTo>
                <a:lnTo>
                  <a:pt x="165" y="2407"/>
                </a:lnTo>
                <a:lnTo>
                  <a:pt x="163" y="2406"/>
                </a:lnTo>
                <a:lnTo>
                  <a:pt x="163" y="2404"/>
                </a:lnTo>
                <a:lnTo>
                  <a:pt x="163" y="2402"/>
                </a:lnTo>
                <a:lnTo>
                  <a:pt x="163" y="2399"/>
                </a:lnTo>
                <a:lnTo>
                  <a:pt x="163" y="2398"/>
                </a:lnTo>
                <a:lnTo>
                  <a:pt x="163" y="2397"/>
                </a:lnTo>
                <a:lnTo>
                  <a:pt x="163" y="2396"/>
                </a:lnTo>
                <a:lnTo>
                  <a:pt x="163" y="2395"/>
                </a:lnTo>
                <a:lnTo>
                  <a:pt x="165" y="2393"/>
                </a:lnTo>
                <a:lnTo>
                  <a:pt x="163" y="2391"/>
                </a:lnTo>
                <a:lnTo>
                  <a:pt x="162" y="2388"/>
                </a:lnTo>
                <a:lnTo>
                  <a:pt x="162" y="2387"/>
                </a:lnTo>
                <a:lnTo>
                  <a:pt x="160" y="2369"/>
                </a:lnTo>
                <a:lnTo>
                  <a:pt x="166" y="2354"/>
                </a:lnTo>
                <a:lnTo>
                  <a:pt x="166" y="2353"/>
                </a:lnTo>
                <a:lnTo>
                  <a:pt x="179" y="2321"/>
                </a:lnTo>
                <a:lnTo>
                  <a:pt x="181" y="2319"/>
                </a:lnTo>
                <a:lnTo>
                  <a:pt x="185" y="2307"/>
                </a:lnTo>
                <a:lnTo>
                  <a:pt x="187" y="2306"/>
                </a:lnTo>
                <a:lnTo>
                  <a:pt x="185" y="2307"/>
                </a:lnTo>
                <a:lnTo>
                  <a:pt x="193" y="2301"/>
                </a:lnTo>
                <a:lnTo>
                  <a:pt x="194" y="2299"/>
                </a:lnTo>
                <a:lnTo>
                  <a:pt x="198" y="2287"/>
                </a:lnTo>
                <a:lnTo>
                  <a:pt x="199" y="2285"/>
                </a:lnTo>
                <a:lnTo>
                  <a:pt x="199" y="2283"/>
                </a:lnTo>
                <a:lnTo>
                  <a:pt x="201" y="2279"/>
                </a:lnTo>
                <a:lnTo>
                  <a:pt x="201" y="2278"/>
                </a:lnTo>
                <a:lnTo>
                  <a:pt x="204" y="2275"/>
                </a:lnTo>
                <a:lnTo>
                  <a:pt x="208" y="2273"/>
                </a:lnTo>
                <a:lnTo>
                  <a:pt x="209" y="2273"/>
                </a:lnTo>
                <a:lnTo>
                  <a:pt x="210" y="2270"/>
                </a:lnTo>
                <a:lnTo>
                  <a:pt x="210" y="2265"/>
                </a:lnTo>
                <a:lnTo>
                  <a:pt x="211" y="2262"/>
                </a:lnTo>
                <a:lnTo>
                  <a:pt x="213" y="2257"/>
                </a:lnTo>
                <a:lnTo>
                  <a:pt x="211" y="2255"/>
                </a:lnTo>
                <a:lnTo>
                  <a:pt x="211" y="2254"/>
                </a:lnTo>
                <a:lnTo>
                  <a:pt x="213" y="2254"/>
                </a:lnTo>
                <a:lnTo>
                  <a:pt x="214" y="2253"/>
                </a:lnTo>
                <a:lnTo>
                  <a:pt x="215" y="2252"/>
                </a:lnTo>
                <a:lnTo>
                  <a:pt x="215" y="2251"/>
                </a:lnTo>
                <a:lnTo>
                  <a:pt x="217" y="2248"/>
                </a:lnTo>
                <a:lnTo>
                  <a:pt x="219" y="2246"/>
                </a:lnTo>
                <a:lnTo>
                  <a:pt x="219" y="2247"/>
                </a:lnTo>
                <a:lnTo>
                  <a:pt x="219" y="2246"/>
                </a:lnTo>
                <a:lnTo>
                  <a:pt x="220" y="2243"/>
                </a:lnTo>
                <a:lnTo>
                  <a:pt x="221" y="2243"/>
                </a:lnTo>
                <a:lnTo>
                  <a:pt x="225" y="2241"/>
                </a:lnTo>
                <a:lnTo>
                  <a:pt x="227" y="2241"/>
                </a:lnTo>
                <a:lnTo>
                  <a:pt x="230" y="2238"/>
                </a:lnTo>
                <a:lnTo>
                  <a:pt x="231" y="2238"/>
                </a:lnTo>
                <a:lnTo>
                  <a:pt x="232" y="2237"/>
                </a:lnTo>
                <a:lnTo>
                  <a:pt x="233" y="2236"/>
                </a:lnTo>
                <a:lnTo>
                  <a:pt x="233" y="2235"/>
                </a:lnTo>
                <a:lnTo>
                  <a:pt x="235" y="2235"/>
                </a:lnTo>
                <a:lnTo>
                  <a:pt x="236" y="2235"/>
                </a:lnTo>
                <a:lnTo>
                  <a:pt x="237" y="2233"/>
                </a:lnTo>
                <a:lnTo>
                  <a:pt x="238" y="2232"/>
                </a:lnTo>
                <a:lnTo>
                  <a:pt x="241" y="2230"/>
                </a:lnTo>
                <a:lnTo>
                  <a:pt x="243" y="2226"/>
                </a:lnTo>
                <a:lnTo>
                  <a:pt x="242" y="2227"/>
                </a:lnTo>
                <a:lnTo>
                  <a:pt x="243" y="2226"/>
                </a:lnTo>
                <a:lnTo>
                  <a:pt x="245" y="2223"/>
                </a:lnTo>
                <a:lnTo>
                  <a:pt x="245" y="2222"/>
                </a:lnTo>
                <a:lnTo>
                  <a:pt x="243" y="2221"/>
                </a:lnTo>
                <a:lnTo>
                  <a:pt x="242" y="2220"/>
                </a:lnTo>
                <a:lnTo>
                  <a:pt x="242" y="2219"/>
                </a:lnTo>
                <a:lnTo>
                  <a:pt x="245" y="2215"/>
                </a:lnTo>
                <a:lnTo>
                  <a:pt x="245" y="2214"/>
                </a:lnTo>
                <a:lnTo>
                  <a:pt x="245" y="2212"/>
                </a:lnTo>
                <a:lnTo>
                  <a:pt x="245" y="2214"/>
                </a:lnTo>
                <a:lnTo>
                  <a:pt x="245" y="2212"/>
                </a:lnTo>
                <a:lnTo>
                  <a:pt x="245" y="2211"/>
                </a:lnTo>
                <a:lnTo>
                  <a:pt x="252" y="2200"/>
                </a:lnTo>
                <a:lnTo>
                  <a:pt x="259" y="2186"/>
                </a:lnTo>
                <a:lnTo>
                  <a:pt x="277" y="2148"/>
                </a:lnTo>
                <a:lnTo>
                  <a:pt x="278" y="2147"/>
                </a:lnTo>
                <a:lnTo>
                  <a:pt x="277" y="2146"/>
                </a:lnTo>
                <a:lnTo>
                  <a:pt x="275" y="2145"/>
                </a:lnTo>
                <a:lnTo>
                  <a:pt x="274" y="2143"/>
                </a:lnTo>
                <a:lnTo>
                  <a:pt x="273" y="2142"/>
                </a:lnTo>
                <a:lnTo>
                  <a:pt x="272" y="2140"/>
                </a:lnTo>
                <a:lnTo>
                  <a:pt x="270" y="2136"/>
                </a:lnTo>
                <a:lnTo>
                  <a:pt x="270" y="2135"/>
                </a:lnTo>
                <a:lnTo>
                  <a:pt x="270" y="2134"/>
                </a:lnTo>
                <a:lnTo>
                  <a:pt x="269" y="2134"/>
                </a:lnTo>
                <a:lnTo>
                  <a:pt x="267" y="2132"/>
                </a:lnTo>
                <a:lnTo>
                  <a:pt x="264" y="2130"/>
                </a:lnTo>
                <a:lnTo>
                  <a:pt x="263" y="2129"/>
                </a:lnTo>
                <a:lnTo>
                  <a:pt x="261" y="2126"/>
                </a:lnTo>
                <a:lnTo>
                  <a:pt x="259" y="2125"/>
                </a:lnTo>
                <a:lnTo>
                  <a:pt x="261" y="2125"/>
                </a:lnTo>
                <a:lnTo>
                  <a:pt x="264" y="2122"/>
                </a:lnTo>
                <a:lnTo>
                  <a:pt x="267" y="2114"/>
                </a:lnTo>
                <a:lnTo>
                  <a:pt x="269" y="2105"/>
                </a:lnTo>
                <a:lnTo>
                  <a:pt x="269" y="2102"/>
                </a:lnTo>
                <a:lnTo>
                  <a:pt x="267" y="2097"/>
                </a:lnTo>
                <a:lnTo>
                  <a:pt x="267" y="2095"/>
                </a:lnTo>
                <a:lnTo>
                  <a:pt x="267" y="2093"/>
                </a:lnTo>
                <a:lnTo>
                  <a:pt x="265" y="2092"/>
                </a:lnTo>
                <a:lnTo>
                  <a:pt x="265" y="2089"/>
                </a:lnTo>
                <a:lnTo>
                  <a:pt x="258" y="2089"/>
                </a:lnTo>
                <a:lnTo>
                  <a:pt x="257" y="2071"/>
                </a:lnTo>
                <a:lnTo>
                  <a:pt x="257" y="2067"/>
                </a:lnTo>
                <a:lnTo>
                  <a:pt x="256" y="2063"/>
                </a:lnTo>
                <a:lnTo>
                  <a:pt x="256" y="2061"/>
                </a:lnTo>
                <a:lnTo>
                  <a:pt x="256" y="2049"/>
                </a:lnTo>
                <a:lnTo>
                  <a:pt x="254" y="2034"/>
                </a:lnTo>
                <a:lnTo>
                  <a:pt x="253" y="2018"/>
                </a:lnTo>
                <a:lnTo>
                  <a:pt x="253" y="2015"/>
                </a:lnTo>
                <a:lnTo>
                  <a:pt x="249" y="2014"/>
                </a:lnTo>
                <a:lnTo>
                  <a:pt x="251" y="2006"/>
                </a:lnTo>
                <a:lnTo>
                  <a:pt x="251" y="2001"/>
                </a:lnTo>
                <a:lnTo>
                  <a:pt x="252" y="2002"/>
                </a:lnTo>
                <a:lnTo>
                  <a:pt x="251" y="2001"/>
                </a:lnTo>
                <a:lnTo>
                  <a:pt x="254" y="2002"/>
                </a:lnTo>
                <a:lnTo>
                  <a:pt x="254" y="1997"/>
                </a:lnTo>
                <a:lnTo>
                  <a:pt x="254" y="1994"/>
                </a:lnTo>
                <a:lnTo>
                  <a:pt x="256" y="1991"/>
                </a:lnTo>
                <a:lnTo>
                  <a:pt x="256" y="1988"/>
                </a:lnTo>
                <a:lnTo>
                  <a:pt x="256" y="1982"/>
                </a:lnTo>
                <a:lnTo>
                  <a:pt x="252" y="1977"/>
                </a:lnTo>
                <a:lnTo>
                  <a:pt x="252" y="1975"/>
                </a:lnTo>
                <a:lnTo>
                  <a:pt x="251" y="1972"/>
                </a:lnTo>
                <a:lnTo>
                  <a:pt x="249" y="1970"/>
                </a:lnTo>
                <a:lnTo>
                  <a:pt x="249" y="1969"/>
                </a:lnTo>
                <a:lnTo>
                  <a:pt x="248" y="1967"/>
                </a:lnTo>
                <a:lnTo>
                  <a:pt x="249" y="1967"/>
                </a:lnTo>
                <a:lnTo>
                  <a:pt x="253" y="1961"/>
                </a:lnTo>
                <a:lnTo>
                  <a:pt x="256" y="1960"/>
                </a:lnTo>
                <a:lnTo>
                  <a:pt x="258" y="1958"/>
                </a:lnTo>
                <a:lnTo>
                  <a:pt x="259" y="1958"/>
                </a:lnTo>
                <a:lnTo>
                  <a:pt x="262" y="1953"/>
                </a:lnTo>
                <a:lnTo>
                  <a:pt x="259" y="1956"/>
                </a:lnTo>
                <a:lnTo>
                  <a:pt x="262" y="1953"/>
                </a:lnTo>
                <a:lnTo>
                  <a:pt x="262" y="1950"/>
                </a:lnTo>
                <a:lnTo>
                  <a:pt x="262" y="1949"/>
                </a:lnTo>
                <a:lnTo>
                  <a:pt x="263" y="1945"/>
                </a:lnTo>
                <a:lnTo>
                  <a:pt x="262" y="1942"/>
                </a:lnTo>
                <a:lnTo>
                  <a:pt x="261" y="1940"/>
                </a:lnTo>
                <a:lnTo>
                  <a:pt x="259" y="1934"/>
                </a:lnTo>
                <a:lnTo>
                  <a:pt x="257" y="1928"/>
                </a:lnTo>
                <a:lnTo>
                  <a:pt x="257" y="1924"/>
                </a:lnTo>
                <a:lnTo>
                  <a:pt x="258" y="1921"/>
                </a:lnTo>
                <a:lnTo>
                  <a:pt x="257" y="1921"/>
                </a:lnTo>
                <a:lnTo>
                  <a:pt x="256" y="1921"/>
                </a:lnTo>
                <a:lnTo>
                  <a:pt x="256" y="1919"/>
                </a:lnTo>
                <a:lnTo>
                  <a:pt x="253" y="1919"/>
                </a:lnTo>
                <a:lnTo>
                  <a:pt x="251" y="1918"/>
                </a:lnTo>
                <a:lnTo>
                  <a:pt x="249" y="1918"/>
                </a:lnTo>
                <a:lnTo>
                  <a:pt x="245" y="1919"/>
                </a:lnTo>
                <a:lnTo>
                  <a:pt x="243" y="1917"/>
                </a:lnTo>
                <a:lnTo>
                  <a:pt x="241" y="1917"/>
                </a:lnTo>
                <a:lnTo>
                  <a:pt x="238" y="1917"/>
                </a:lnTo>
                <a:lnTo>
                  <a:pt x="238" y="1914"/>
                </a:lnTo>
                <a:lnTo>
                  <a:pt x="240" y="1914"/>
                </a:lnTo>
                <a:lnTo>
                  <a:pt x="240" y="1913"/>
                </a:lnTo>
                <a:lnTo>
                  <a:pt x="240" y="1901"/>
                </a:lnTo>
                <a:lnTo>
                  <a:pt x="240" y="1886"/>
                </a:lnTo>
                <a:lnTo>
                  <a:pt x="240" y="1869"/>
                </a:lnTo>
                <a:lnTo>
                  <a:pt x="240" y="1857"/>
                </a:lnTo>
                <a:lnTo>
                  <a:pt x="240" y="1849"/>
                </a:lnTo>
                <a:lnTo>
                  <a:pt x="241" y="1836"/>
                </a:lnTo>
                <a:lnTo>
                  <a:pt x="241" y="1802"/>
                </a:lnTo>
                <a:lnTo>
                  <a:pt x="241" y="1781"/>
                </a:lnTo>
                <a:lnTo>
                  <a:pt x="241" y="1779"/>
                </a:lnTo>
                <a:lnTo>
                  <a:pt x="226" y="1768"/>
                </a:lnTo>
                <a:lnTo>
                  <a:pt x="227" y="1767"/>
                </a:lnTo>
                <a:lnTo>
                  <a:pt x="248" y="1769"/>
                </a:lnTo>
                <a:lnTo>
                  <a:pt x="278" y="1772"/>
                </a:lnTo>
                <a:lnTo>
                  <a:pt x="310" y="1775"/>
                </a:lnTo>
                <a:lnTo>
                  <a:pt x="311" y="1777"/>
                </a:lnTo>
                <a:lnTo>
                  <a:pt x="312" y="1778"/>
                </a:lnTo>
                <a:lnTo>
                  <a:pt x="313" y="1779"/>
                </a:lnTo>
                <a:lnTo>
                  <a:pt x="315" y="1779"/>
                </a:lnTo>
                <a:lnTo>
                  <a:pt x="318" y="1778"/>
                </a:lnTo>
                <a:lnTo>
                  <a:pt x="320" y="1778"/>
                </a:lnTo>
                <a:lnTo>
                  <a:pt x="323" y="1779"/>
                </a:lnTo>
                <a:lnTo>
                  <a:pt x="326" y="1778"/>
                </a:lnTo>
                <a:lnTo>
                  <a:pt x="329" y="1775"/>
                </a:lnTo>
                <a:lnTo>
                  <a:pt x="331" y="1774"/>
                </a:lnTo>
                <a:lnTo>
                  <a:pt x="333" y="1774"/>
                </a:lnTo>
                <a:lnTo>
                  <a:pt x="336" y="1768"/>
                </a:lnTo>
                <a:lnTo>
                  <a:pt x="337" y="1767"/>
                </a:lnTo>
                <a:lnTo>
                  <a:pt x="339" y="1765"/>
                </a:lnTo>
                <a:lnTo>
                  <a:pt x="341" y="1767"/>
                </a:lnTo>
                <a:lnTo>
                  <a:pt x="342" y="1767"/>
                </a:lnTo>
                <a:lnTo>
                  <a:pt x="343" y="1767"/>
                </a:lnTo>
                <a:lnTo>
                  <a:pt x="344" y="1767"/>
                </a:lnTo>
                <a:lnTo>
                  <a:pt x="345" y="1765"/>
                </a:lnTo>
                <a:lnTo>
                  <a:pt x="349" y="1765"/>
                </a:lnTo>
                <a:lnTo>
                  <a:pt x="350" y="1765"/>
                </a:lnTo>
                <a:lnTo>
                  <a:pt x="355" y="1770"/>
                </a:lnTo>
                <a:lnTo>
                  <a:pt x="359" y="1769"/>
                </a:lnTo>
                <a:lnTo>
                  <a:pt x="371" y="1767"/>
                </a:lnTo>
                <a:lnTo>
                  <a:pt x="375" y="1781"/>
                </a:lnTo>
                <a:lnTo>
                  <a:pt x="375" y="1785"/>
                </a:lnTo>
                <a:lnTo>
                  <a:pt x="381" y="1809"/>
                </a:lnTo>
                <a:lnTo>
                  <a:pt x="381" y="1810"/>
                </a:lnTo>
                <a:lnTo>
                  <a:pt x="382" y="1811"/>
                </a:lnTo>
                <a:lnTo>
                  <a:pt x="384" y="1816"/>
                </a:lnTo>
                <a:lnTo>
                  <a:pt x="389" y="1825"/>
                </a:lnTo>
                <a:lnTo>
                  <a:pt x="390" y="1825"/>
                </a:lnTo>
                <a:lnTo>
                  <a:pt x="391" y="1825"/>
                </a:lnTo>
                <a:lnTo>
                  <a:pt x="393" y="1826"/>
                </a:lnTo>
                <a:lnTo>
                  <a:pt x="396" y="1826"/>
                </a:lnTo>
                <a:lnTo>
                  <a:pt x="397" y="1827"/>
                </a:lnTo>
                <a:lnTo>
                  <a:pt x="398" y="1827"/>
                </a:lnTo>
                <a:lnTo>
                  <a:pt x="400" y="1828"/>
                </a:lnTo>
                <a:lnTo>
                  <a:pt x="401" y="1829"/>
                </a:lnTo>
                <a:lnTo>
                  <a:pt x="402" y="1829"/>
                </a:lnTo>
                <a:lnTo>
                  <a:pt x="402" y="1831"/>
                </a:lnTo>
                <a:lnTo>
                  <a:pt x="403" y="1831"/>
                </a:lnTo>
                <a:lnTo>
                  <a:pt x="403" y="1832"/>
                </a:lnTo>
                <a:lnTo>
                  <a:pt x="405" y="1833"/>
                </a:lnTo>
                <a:lnTo>
                  <a:pt x="403" y="1836"/>
                </a:lnTo>
                <a:lnTo>
                  <a:pt x="403" y="1837"/>
                </a:lnTo>
                <a:lnTo>
                  <a:pt x="405" y="1838"/>
                </a:lnTo>
                <a:lnTo>
                  <a:pt x="406" y="1841"/>
                </a:lnTo>
                <a:lnTo>
                  <a:pt x="407" y="1841"/>
                </a:lnTo>
                <a:lnTo>
                  <a:pt x="407" y="1842"/>
                </a:lnTo>
                <a:lnTo>
                  <a:pt x="408" y="1843"/>
                </a:lnTo>
                <a:lnTo>
                  <a:pt x="408" y="1844"/>
                </a:lnTo>
                <a:lnTo>
                  <a:pt x="408" y="1845"/>
                </a:lnTo>
                <a:lnTo>
                  <a:pt x="408" y="1847"/>
                </a:lnTo>
                <a:lnTo>
                  <a:pt x="409" y="1847"/>
                </a:lnTo>
                <a:lnTo>
                  <a:pt x="409" y="1848"/>
                </a:lnTo>
                <a:lnTo>
                  <a:pt x="411" y="1848"/>
                </a:lnTo>
                <a:lnTo>
                  <a:pt x="411" y="1849"/>
                </a:lnTo>
                <a:lnTo>
                  <a:pt x="412" y="1849"/>
                </a:lnTo>
                <a:lnTo>
                  <a:pt x="412" y="1850"/>
                </a:lnTo>
                <a:lnTo>
                  <a:pt x="413" y="1850"/>
                </a:lnTo>
                <a:lnTo>
                  <a:pt x="413" y="1852"/>
                </a:lnTo>
                <a:lnTo>
                  <a:pt x="414" y="1852"/>
                </a:lnTo>
                <a:lnTo>
                  <a:pt x="416" y="1852"/>
                </a:lnTo>
                <a:lnTo>
                  <a:pt x="425" y="1860"/>
                </a:lnTo>
                <a:lnTo>
                  <a:pt x="434" y="1853"/>
                </a:lnTo>
                <a:lnTo>
                  <a:pt x="435" y="1852"/>
                </a:lnTo>
                <a:lnTo>
                  <a:pt x="437" y="1848"/>
                </a:lnTo>
                <a:lnTo>
                  <a:pt x="437" y="1845"/>
                </a:lnTo>
                <a:lnTo>
                  <a:pt x="438" y="1844"/>
                </a:lnTo>
                <a:lnTo>
                  <a:pt x="438" y="1842"/>
                </a:lnTo>
                <a:lnTo>
                  <a:pt x="439" y="1841"/>
                </a:lnTo>
                <a:lnTo>
                  <a:pt x="439" y="1839"/>
                </a:lnTo>
                <a:lnTo>
                  <a:pt x="439" y="1837"/>
                </a:lnTo>
                <a:lnTo>
                  <a:pt x="440" y="1834"/>
                </a:lnTo>
                <a:lnTo>
                  <a:pt x="441" y="1833"/>
                </a:lnTo>
                <a:lnTo>
                  <a:pt x="443" y="1833"/>
                </a:lnTo>
                <a:lnTo>
                  <a:pt x="444" y="1833"/>
                </a:lnTo>
                <a:lnTo>
                  <a:pt x="444" y="1832"/>
                </a:lnTo>
                <a:lnTo>
                  <a:pt x="445" y="1832"/>
                </a:lnTo>
                <a:lnTo>
                  <a:pt x="446" y="1831"/>
                </a:lnTo>
                <a:lnTo>
                  <a:pt x="446" y="1829"/>
                </a:lnTo>
                <a:lnTo>
                  <a:pt x="470" y="1833"/>
                </a:lnTo>
                <a:lnTo>
                  <a:pt x="498" y="1838"/>
                </a:lnTo>
                <a:lnTo>
                  <a:pt x="499" y="1844"/>
                </a:lnTo>
                <a:lnTo>
                  <a:pt x="535" y="1855"/>
                </a:lnTo>
                <a:lnTo>
                  <a:pt x="536" y="1855"/>
                </a:lnTo>
                <a:lnTo>
                  <a:pt x="537" y="1857"/>
                </a:lnTo>
                <a:lnTo>
                  <a:pt x="539" y="1857"/>
                </a:lnTo>
                <a:lnTo>
                  <a:pt x="540" y="1858"/>
                </a:lnTo>
                <a:lnTo>
                  <a:pt x="542" y="1859"/>
                </a:lnTo>
                <a:lnTo>
                  <a:pt x="544" y="1859"/>
                </a:lnTo>
                <a:lnTo>
                  <a:pt x="544" y="1860"/>
                </a:lnTo>
                <a:lnTo>
                  <a:pt x="545" y="1860"/>
                </a:lnTo>
                <a:lnTo>
                  <a:pt x="546" y="1860"/>
                </a:lnTo>
                <a:lnTo>
                  <a:pt x="548" y="1860"/>
                </a:lnTo>
                <a:lnTo>
                  <a:pt x="550" y="1861"/>
                </a:lnTo>
                <a:lnTo>
                  <a:pt x="551" y="1861"/>
                </a:lnTo>
                <a:lnTo>
                  <a:pt x="552" y="1861"/>
                </a:lnTo>
                <a:lnTo>
                  <a:pt x="553" y="1860"/>
                </a:lnTo>
                <a:lnTo>
                  <a:pt x="555" y="1860"/>
                </a:lnTo>
                <a:lnTo>
                  <a:pt x="558" y="1860"/>
                </a:lnTo>
                <a:lnTo>
                  <a:pt x="560" y="1861"/>
                </a:lnTo>
                <a:lnTo>
                  <a:pt x="561" y="1861"/>
                </a:lnTo>
                <a:lnTo>
                  <a:pt x="562" y="1861"/>
                </a:lnTo>
                <a:lnTo>
                  <a:pt x="564" y="1861"/>
                </a:lnTo>
                <a:lnTo>
                  <a:pt x="566" y="1861"/>
                </a:lnTo>
                <a:lnTo>
                  <a:pt x="568" y="1861"/>
                </a:lnTo>
                <a:lnTo>
                  <a:pt x="574" y="1860"/>
                </a:lnTo>
                <a:lnTo>
                  <a:pt x="577" y="1860"/>
                </a:lnTo>
                <a:lnTo>
                  <a:pt x="584" y="1847"/>
                </a:lnTo>
                <a:lnTo>
                  <a:pt x="587" y="1843"/>
                </a:lnTo>
                <a:lnTo>
                  <a:pt x="587" y="1839"/>
                </a:lnTo>
                <a:lnTo>
                  <a:pt x="582" y="1825"/>
                </a:lnTo>
                <a:lnTo>
                  <a:pt x="582" y="1822"/>
                </a:lnTo>
                <a:lnTo>
                  <a:pt x="585" y="1813"/>
                </a:lnTo>
                <a:lnTo>
                  <a:pt x="587" y="1812"/>
                </a:lnTo>
                <a:lnTo>
                  <a:pt x="590" y="1807"/>
                </a:lnTo>
                <a:lnTo>
                  <a:pt x="594" y="1804"/>
                </a:lnTo>
                <a:lnTo>
                  <a:pt x="594" y="1801"/>
                </a:lnTo>
                <a:lnTo>
                  <a:pt x="594" y="1800"/>
                </a:lnTo>
                <a:lnTo>
                  <a:pt x="592" y="1795"/>
                </a:lnTo>
                <a:lnTo>
                  <a:pt x="592" y="1794"/>
                </a:lnTo>
                <a:lnTo>
                  <a:pt x="592" y="1791"/>
                </a:lnTo>
                <a:lnTo>
                  <a:pt x="592" y="1790"/>
                </a:lnTo>
                <a:lnTo>
                  <a:pt x="592" y="1789"/>
                </a:lnTo>
                <a:lnTo>
                  <a:pt x="594" y="1788"/>
                </a:lnTo>
                <a:lnTo>
                  <a:pt x="600" y="1783"/>
                </a:lnTo>
                <a:lnTo>
                  <a:pt x="603" y="1781"/>
                </a:lnTo>
                <a:lnTo>
                  <a:pt x="595" y="1774"/>
                </a:lnTo>
                <a:lnTo>
                  <a:pt x="595" y="1773"/>
                </a:lnTo>
                <a:lnTo>
                  <a:pt x="596" y="1762"/>
                </a:lnTo>
                <a:lnTo>
                  <a:pt x="599" y="1748"/>
                </a:lnTo>
                <a:lnTo>
                  <a:pt x="606" y="1753"/>
                </a:lnTo>
                <a:lnTo>
                  <a:pt x="610" y="1757"/>
                </a:lnTo>
                <a:lnTo>
                  <a:pt x="619" y="1767"/>
                </a:lnTo>
                <a:lnTo>
                  <a:pt x="625" y="1774"/>
                </a:lnTo>
                <a:lnTo>
                  <a:pt x="631" y="1781"/>
                </a:lnTo>
                <a:lnTo>
                  <a:pt x="658" y="1811"/>
                </a:lnTo>
                <a:lnTo>
                  <a:pt x="664" y="1818"/>
                </a:lnTo>
                <a:lnTo>
                  <a:pt x="665" y="1818"/>
                </a:lnTo>
                <a:lnTo>
                  <a:pt x="667" y="1818"/>
                </a:lnTo>
                <a:lnTo>
                  <a:pt x="667" y="1817"/>
                </a:lnTo>
                <a:lnTo>
                  <a:pt x="668" y="1816"/>
                </a:lnTo>
                <a:lnTo>
                  <a:pt x="668" y="1815"/>
                </a:lnTo>
                <a:lnTo>
                  <a:pt x="669" y="1813"/>
                </a:lnTo>
                <a:lnTo>
                  <a:pt x="670" y="1811"/>
                </a:lnTo>
                <a:lnTo>
                  <a:pt x="672" y="1811"/>
                </a:lnTo>
                <a:lnTo>
                  <a:pt x="673" y="1811"/>
                </a:lnTo>
                <a:lnTo>
                  <a:pt x="674" y="1811"/>
                </a:lnTo>
                <a:lnTo>
                  <a:pt x="674" y="1810"/>
                </a:lnTo>
                <a:lnTo>
                  <a:pt x="674" y="1809"/>
                </a:lnTo>
                <a:lnTo>
                  <a:pt x="675" y="1809"/>
                </a:lnTo>
                <a:lnTo>
                  <a:pt x="675" y="1807"/>
                </a:lnTo>
                <a:lnTo>
                  <a:pt x="676" y="1807"/>
                </a:lnTo>
                <a:lnTo>
                  <a:pt x="678" y="1809"/>
                </a:lnTo>
                <a:lnTo>
                  <a:pt x="679" y="1809"/>
                </a:lnTo>
                <a:lnTo>
                  <a:pt x="679" y="1807"/>
                </a:lnTo>
                <a:lnTo>
                  <a:pt x="680" y="1807"/>
                </a:lnTo>
                <a:lnTo>
                  <a:pt x="680" y="1806"/>
                </a:lnTo>
                <a:lnTo>
                  <a:pt x="681" y="1805"/>
                </a:lnTo>
                <a:lnTo>
                  <a:pt x="683" y="1806"/>
                </a:lnTo>
                <a:lnTo>
                  <a:pt x="684" y="1806"/>
                </a:lnTo>
                <a:lnTo>
                  <a:pt x="685" y="1805"/>
                </a:lnTo>
                <a:lnTo>
                  <a:pt x="686" y="1805"/>
                </a:lnTo>
                <a:lnTo>
                  <a:pt x="688" y="1805"/>
                </a:lnTo>
                <a:lnTo>
                  <a:pt x="689" y="1805"/>
                </a:lnTo>
                <a:lnTo>
                  <a:pt x="690" y="1805"/>
                </a:lnTo>
                <a:lnTo>
                  <a:pt x="691" y="1805"/>
                </a:lnTo>
                <a:lnTo>
                  <a:pt x="692" y="1805"/>
                </a:lnTo>
                <a:lnTo>
                  <a:pt x="694" y="1805"/>
                </a:lnTo>
                <a:lnTo>
                  <a:pt x="695" y="1805"/>
                </a:lnTo>
                <a:lnTo>
                  <a:pt x="695" y="1806"/>
                </a:lnTo>
                <a:lnTo>
                  <a:pt x="696" y="1806"/>
                </a:lnTo>
                <a:lnTo>
                  <a:pt x="697" y="1805"/>
                </a:lnTo>
                <a:lnTo>
                  <a:pt x="699" y="1805"/>
                </a:lnTo>
                <a:lnTo>
                  <a:pt x="700" y="1805"/>
                </a:lnTo>
                <a:lnTo>
                  <a:pt x="701" y="1804"/>
                </a:lnTo>
                <a:lnTo>
                  <a:pt x="702" y="1804"/>
                </a:lnTo>
                <a:lnTo>
                  <a:pt x="702" y="1802"/>
                </a:lnTo>
                <a:lnTo>
                  <a:pt x="704" y="1801"/>
                </a:lnTo>
                <a:lnTo>
                  <a:pt x="704" y="1800"/>
                </a:lnTo>
                <a:lnTo>
                  <a:pt x="704" y="1799"/>
                </a:lnTo>
                <a:lnTo>
                  <a:pt x="704" y="1797"/>
                </a:lnTo>
                <a:lnTo>
                  <a:pt x="702" y="1797"/>
                </a:lnTo>
                <a:lnTo>
                  <a:pt x="702" y="1796"/>
                </a:lnTo>
                <a:lnTo>
                  <a:pt x="704" y="1795"/>
                </a:lnTo>
                <a:lnTo>
                  <a:pt x="704" y="1794"/>
                </a:lnTo>
                <a:lnTo>
                  <a:pt x="702" y="1794"/>
                </a:lnTo>
                <a:lnTo>
                  <a:pt x="704" y="1793"/>
                </a:lnTo>
                <a:lnTo>
                  <a:pt x="702" y="1791"/>
                </a:lnTo>
                <a:lnTo>
                  <a:pt x="704" y="1790"/>
                </a:lnTo>
                <a:lnTo>
                  <a:pt x="704" y="1789"/>
                </a:lnTo>
                <a:lnTo>
                  <a:pt x="705" y="1789"/>
                </a:lnTo>
                <a:lnTo>
                  <a:pt x="705" y="1788"/>
                </a:lnTo>
                <a:lnTo>
                  <a:pt x="706" y="1788"/>
                </a:lnTo>
                <a:lnTo>
                  <a:pt x="706" y="1786"/>
                </a:lnTo>
                <a:lnTo>
                  <a:pt x="706" y="1785"/>
                </a:lnTo>
                <a:lnTo>
                  <a:pt x="707" y="1785"/>
                </a:lnTo>
                <a:lnTo>
                  <a:pt x="707" y="1784"/>
                </a:lnTo>
                <a:lnTo>
                  <a:pt x="708" y="1784"/>
                </a:lnTo>
                <a:lnTo>
                  <a:pt x="708" y="1783"/>
                </a:lnTo>
                <a:lnTo>
                  <a:pt x="710" y="1781"/>
                </a:lnTo>
                <a:lnTo>
                  <a:pt x="710" y="1780"/>
                </a:lnTo>
                <a:lnTo>
                  <a:pt x="711" y="1780"/>
                </a:lnTo>
                <a:lnTo>
                  <a:pt x="711" y="1779"/>
                </a:lnTo>
                <a:lnTo>
                  <a:pt x="712" y="1778"/>
                </a:lnTo>
                <a:lnTo>
                  <a:pt x="713" y="1774"/>
                </a:lnTo>
                <a:lnTo>
                  <a:pt x="721" y="1765"/>
                </a:lnTo>
                <a:lnTo>
                  <a:pt x="727" y="1759"/>
                </a:lnTo>
                <a:lnTo>
                  <a:pt x="737" y="1749"/>
                </a:lnTo>
                <a:lnTo>
                  <a:pt x="759" y="1726"/>
                </a:lnTo>
                <a:lnTo>
                  <a:pt x="777" y="1738"/>
                </a:lnTo>
                <a:lnTo>
                  <a:pt x="786" y="1747"/>
                </a:lnTo>
                <a:lnTo>
                  <a:pt x="792" y="1754"/>
                </a:lnTo>
                <a:lnTo>
                  <a:pt x="799" y="1762"/>
                </a:lnTo>
                <a:lnTo>
                  <a:pt x="807" y="1770"/>
                </a:lnTo>
                <a:lnTo>
                  <a:pt x="808" y="1772"/>
                </a:lnTo>
                <a:lnTo>
                  <a:pt x="822" y="1781"/>
                </a:lnTo>
                <a:lnTo>
                  <a:pt x="824" y="1784"/>
                </a:lnTo>
                <a:lnTo>
                  <a:pt x="822" y="1789"/>
                </a:lnTo>
                <a:lnTo>
                  <a:pt x="814" y="1821"/>
                </a:lnTo>
                <a:lnTo>
                  <a:pt x="814" y="1822"/>
                </a:lnTo>
                <a:lnTo>
                  <a:pt x="820" y="1827"/>
                </a:lnTo>
                <a:lnTo>
                  <a:pt x="835" y="1838"/>
                </a:lnTo>
                <a:lnTo>
                  <a:pt x="838" y="1839"/>
                </a:lnTo>
                <a:lnTo>
                  <a:pt x="839" y="1842"/>
                </a:lnTo>
                <a:lnTo>
                  <a:pt x="846" y="1844"/>
                </a:lnTo>
                <a:lnTo>
                  <a:pt x="849" y="1845"/>
                </a:lnTo>
                <a:lnTo>
                  <a:pt x="852" y="1847"/>
                </a:lnTo>
                <a:lnTo>
                  <a:pt x="854" y="1848"/>
                </a:lnTo>
                <a:lnTo>
                  <a:pt x="857" y="1849"/>
                </a:lnTo>
                <a:lnTo>
                  <a:pt x="860" y="1850"/>
                </a:lnTo>
                <a:lnTo>
                  <a:pt x="863" y="1852"/>
                </a:lnTo>
                <a:lnTo>
                  <a:pt x="863" y="1853"/>
                </a:lnTo>
                <a:lnTo>
                  <a:pt x="863" y="1854"/>
                </a:lnTo>
                <a:lnTo>
                  <a:pt x="863" y="1855"/>
                </a:lnTo>
                <a:lnTo>
                  <a:pt x="862" y="1855"/>
                </a:lnTo>
                <a:lnTo>
                  <a:pt x="862" y="1857"/>
                </a:lnTo>
                <a:lnTo>
                  <a:pt x="862" y="1855"/>
                </a:lnTo>
                <a:lnTo>
                  <a:pt x="862" y="1857"/>
                </a:lnTo>
                <a:lnTo>
                  <a:pt x="861" y="1858"/>
                </a:lnTo>
                <a:lnTo>
                  <a:pt x="861" y="1859"/>
                </a:lnTo>
                <a:lnTo>
                  <a:pt x="860" y="1859"/>
                </a:lnTo>
                <a:lnTo>
                  <a:pt x="860" y="1860"/>
                </a:lnTo>
                <a:lnTo>
                  <a:pt x="859" y="1861"/>
                </a:lnTo>
                <a:lnTo>
                  <a:pt x="857" y="1863"/>
                </a:lnTo>
                <a:lnTo>
                  <a:pt x="857" y="1864"/>
                </a:lnTo>
                <a:lnTo>
                  <a:pt x="859" y="1865"/>
                </a:lnTo>
                <a:lnTo>
                  <a:pt x="860" y="1865"/>
                </a:lnTo>
                <a:lnTo>
                  <a:pt x="860" y="1868"/>
                </a:lnTo>
                <a:lnTo>
                  <a:pt x="860" y="1869"/>
                </a:lnTo>
                <a:lnTo>
                  <a:pt x="860" y="1870"/>
                </a:lnTo>
                <a:lnTo>
                  <a:pt x="860" y="1871"/>
                </a:lnTo>
                <a:lnTo>
                  <a:pt x="860" y="1873"/>
                </a:lnTo>
                <a:lnTo>
                  <a:pt x="860" y="1874"/>
                </a:lnTo>
                <a:lnTo>
                  <a:pt x="860" y="1875"/>
                </a:lnTo>
                <a:lnTo>
                  <a:pt x="860" y="1876"/>
                </a:lnTo>
                <a:lnTo>
                  <a:pt x="860" y="1877"/>
                </a:lnTo>
                <a:lnTo>
                  <a:pt x="859" y="1879"/>
                </a:lnTo>
                <a:lnTo>
                  <a:pt x="857" y="1879"/>
                </a:lnTo>
                <a:lnTo>
                  <a:pt x="856" y="1880"/>
                </a:lnTo>
                <a:lnTo>
                  <a:pt x="855" y="1881"/>
                </a:lnTo>
                <a:lnTo>
                  <a:pt x="854" y="1882"/>
                </a:lnTo>
                <a:lnTo>
                  <a:pt x="852" y="1882"/>
                </a:lnTo>
                <a:lnTo>
                  <a:pt x="851" y="1884"/>
                </a:lnTo>
                <a:lnTo>
                  <a:pt x="850" y="1885"/>
                </a:lnTo>
                <a:lnTo>
                  <a:pt x="849" y="1887"/>
                </a:lnTo>
                <a:lnTo>
                  <a:pt x="847" y="1889"/>
                </a:lnTo>
                <a:lnTo>
                  <a:pt x="846" y="1890"/>
                </a:lnTo>
                <a:lnTo>
                  <a:pt x="845" y="1891"/>
                </a:lnTo>
                <a:lnTo>
                  <a:pt x="844" y="1895"/>
                </a:lnTo>
                <a:lnTo>
                  <a:pt x="846" y="1896"/>
                </a:lnTo>
                <a:lnTo>
                  <a:pt x="847" y="1896"/>
                </a:lnTo>
                <a:lnTo>
                  <a:pt x="850" y="1897"/>
                </a:lnTo>
                <a:lnTo>
                  <a:pt x="852" y="1897"/>
                </a:lnTo>
                <a:lnTo>
                  <a:pt x="857" y="1898"/>
                </a:lnTo>
                <a:lnTo>
                  <a:pt x="859" y="1900"/>
                </a:lnTo>
                <a:lnTo>
                  <a:pt x="861" y="1900"/>
                </a:lnTo>
                <a:lnTo>
                  <a:pt x="865" y="1901"/>
                </a:lnTo>
                <a:lnTo>
                  <a:pt x="870" y="1902"/>
                </a:lnTo>
                <a:lnTo>
                  <a:pt x="871" y="1903"/>
                </a:lnTo>
                <a:lnTo>
                  <a:pt x="875" y="1905"/>
                </a:lnTo>
                <a:lnTo>
                  <a:pt x="877" y="1906"/>
                </a:lnTo>
                <a:lnTo>
                  <a:pt x="879" y="1907"/>
                </a:lnTo>
                <a:lnTo>
                  <a:pt x="879" y="1909"/>
                </a:lnTo>
                <a:lnTo>
                  <a:pt x="879" y="1912"/>
                </a:lnTo>
                <a:lnTo>
                  <a:pt x="878" y="1914"/>
                </a:lnTo>
                <a:lnTo>
                  <a:pt x="877" y="1916"/>
                </a:lnTo>
                <a:lnTo>
                  <a:pt x="876" y="1916"/>
                </a:lnTo>
                <a:lnTo>
                  <a:pt x="875" y="1917"/>
                </a:lnTo>
                <a:lnTo>
                  <a:pt x="875" y="1919"/>
                </a:lnTo>
                <a:lnTo>
                  <a:pt x="876" y="1923"/>
                </a:lnTo>
                <a:lnTo>
                  <a:pt x="876" y="1927"/>
                </a:lnTo>
                <a:lnTo>
                  <a:pt x="877" y="1928"/>
                </a:lnTo>
                <a:lnTo>
                  <a:pt x="878" y="1933"/>
                </a:lnTo>
                <a:lnTo>
                  <a:pt x="878" y="1937"/>
                </a:lnTo>
                <a:lnTo>
                  <a:pt x="879" y="1939"/>
                </a:lnTo>
                <a:lnTo>
                  <a:pt x="881" y="1949"/>
                </a:lnTo>
                <a:lnTo>
                  <a:pt x="883" y="1953"/>
                </a:lnTo>
                <a:lnTo>
                  <a:pt x="884" y="1955"/>
                </a:lnTo>
                <a:lnTo>
                  <a:pt x="886" y="1958"/>
                </a:lnTo>
                <a:lnTo>
                  <a:pt x="888" y="1960"/>
                </a:lnTo>
                <a:lnTo>
                  <a:pt x="889" y="1964"/>
                </a:lnTo>
                <a:lnTo>
                  <a:pt x="891" y="1964"/>
                </a:lnTo>
                <a:lnTo>
                  <a:pt x="892" y="1964"/>
                </a:lnTo>
                <a:lnTo>
                  <a:pt x="892" y="1965"/>
                </a:lnTo>
                <a:lnTo>
                  <a:pt x="893" y="1966"/>
                </a:lnTo>
                <a:lnTo>
                  <a:pt x="894" y="1966"/>
                </a:lnTo>
                <a:lnTo>
                  <a:pt x="899" y="1966"/>
                </a:lnTo>
                <a:lnTo>
                  <a:pt x="905" y="1967"/>
                </a:lnTo>
                <a:lnTo>
                  <a:pt x="909" y="1969"/>
                </a:lnTo>
                <a:lnTo>
                  <a:pt x="915" y="1971"/>
                </a:lnTo>
                <a:lnTo>
                  <a:pt x="957" y="1992"/>
                </a:lnTo>
                <a:lnTo>
                  <a:pt x="958" y="1993"/>
                </a:lnTo>
                <a:lnTo>
                  <a:pt x="959" y="1996"/>
                </a:lnTo>
                <a:lnTo>
                  <a:pt x="968" y="2006"/>
                </a:lnTo>
                <a:lnTo>
                  <a:pt x="982" y="2004"/>
                </a:lnTo>
                <a:lnTo>
                  <a:pt x="984" y="2004"/>
                </a:lnTo>
                <a:lnTo>
                  <a:pt x="1003" y="2003"/>
                </a:lnTo>
                <a:lnTo>
                  <a:pt x="1005" y="1993"/>
                </a:lnTo>
                <a:lnTo>
                  <a:pt x="1006" y="1987"/>
                </a:lnTo>
                <a:lnTo>
                  <a:pt x="1007" y="1980"/>
                </a:lnTo>
                <a:lnTo>
                  <a:pt x="1009" y="1972"/>
                </a:lnTo>
                <a:lnTo>
                  <a:pt x="1011" y="1955"/>
                </a:lnTo>
                <a:lnTo>
                  <a:pt x="1011" y="1953"/>
                </a:lnTo>
                <a:lnTo>
                  <a:pt x="1012" y="1948"/>
                </a:lnTo>
                <a:lnTo>
                  <a:pt x="1015" y="1929"/>
                </a:lnTo>
                <a:lnTo>
                  <a:pt x="1016" y="1927"/>
                </a:lnTo>
                <a:lnTo>
                  <a:pt x="1017" y="1918"/>
                </a:lnTo>
                <a:lnTo>
                  <a:pt x="1017" y="1914"/>
                </a:lnTo>
                <a:lnTo>
                  <a:pt x="1019" y="1909"/>
                </a:lnTo>
                <a:lnTo>
                  <a:pt x="1019" y="1903"/>
                </a:lnTo>
                <a:lnTo>
                  <a:pt x="1019" y="1902"/>
                </a:lnTo>
                <a:lnTo>
                  <a:pt x="1021" y="1897"/>
                </a:lnTo>
                <a:lnTo>
                  <a:pt x="1022" y="1896"/>
                </a:lnTo>
                <a:lnTo>
                  <a:pt x="1023" y="1895"/>
                </a:lnTo>
                <a:lnTo>
                  <a:pt x="1023" y="1893"/>
                </a:lnTo>
                <a:lnTo>
                  <a:pt x="1023" y="1891"/>
                </a:lnTo>
                <a:lnTo>
                  <a:pt x="1023" y="1889"/>
                </a:lnTo>
                <a:lnTo>
                  <a:pt x="1021" y="1886"/>
                </a:lnTo>
                <a:lnTo>
                  <a:pt x="1020" y="1885"/>
                </a:lnTo>
                <a:lnTo>
                  <a:pt x="1020" y="1884"/>
                </a:lnTo>
                <a:lnTo>
                  <a:pt x="1019" y="1882"/>
                </a:lnTo>
                <a:lnTo>
                  <a:pt x="1019" y="1880"/>
                </a:lnTo>
                <a:lnTo>
                  <a:pt x="1017" y="1876"/>
                </a:lnTo>
                <a:lnTo>
                  <a:pt x="1017" y="1874"/>
                </a:lnTo>
                <a:lnTo>
                  <a:pt x="1017" y="1871"/>
                </a:lnTo>
                <a:lnTo>
                  <a:pt x="1016" y="1870"/>
                </a:lnTo>
                <a:lnTo>
                  <a:pt x="1016" y="1869"/>
                </a:lnTo>
                <a:lnTo>
                  <a:pt x="1015" y="1868"/>
                </a:lnTo>
                <a:lnTo>
                  <a:pt x="1015" y="1866"/>
                </a:lnTo>
                <a:lnTo>
                  <a:pt x="1014" y="1865"/>
                </a:lnTo>
                <a:lnTo>
                  <a:pt x="1012" y="1864"/>
                </a:lnTo>
                <a:lnTo>
                  <a:pt x="1014" y="1860"/>
                </a:lnTo>
                <a:lnTo>
                  <a:pt x="1012" y="1858"/>
                </a:lnTo>
                <a:lnTo>
                  <a:pt x="1012" y="1857"/>
                </a:lnTo>
                <a:lnTo>
                  <a:pt x="1012" y="1855"/>
                </a:lnTo>
                <a:lnTo>
                  <a:pt x="1014" y="1855"/>
                </a:lnTo>
                <a:lnTo>
                  <a:pt x="1014" y="1853"/>
                </a:lnTo>
                <a:lnTo>
                  <a:pt x="1014" y="1852"/>
                </a:lnTo>
                <a:lnTo>
                  <a:pt x="1015" y="1849"/>
                </a:lnTo>
                <a:lnTo>
                  <a:pt x="1015" y="1848"/>
                </a:lnTo>
                <a:lnTo>
                  <a:pt x="1015" y="1845"/>
                </a:lnTo>
                <a:lnTo>
                  <a:pt x="1015" y="1844"/>
                </a:lnTo>
                <a:lnTo>
                  <a:pt x="1015" y="1843"/>
                </a:lnTo>
                <a:lnTo>
                  <a:pt x="1015" y="1841"/>
                </a:lnTo>
                <a:lnTo>
                  <a:pt x="1015" y="1839"/>
                </a:lnTo>
                <a:lnTo>
                  <a:pt x="1015" y="1838"/>
                </a:lnTo>
                <a:lnTo>
                  <a:pt x="1016" y="1838"/>
                </a:lnTo>
                <a:lnTo>
                  <a:pt x="1016" y="1837"/>
                </a:lnTo>
                <a:lnTo>
                  <a:pt x="1016" y="1836"/>
                </a:lnTo>
                <a:lnTo>
                  <a:pt x="1016" y="1834"/>
                </a:lnTo>
                <a:lnTo>
                  <a:pt x="1016" y="1833"/>
                </a:lnTo>
                <a:lnTo>
                  <a:pt x="1016" y="1832"/>
                </a:lnTo>
                <a:lnTo>
                  <a:pt x="1015" y="1832"/>
                </a:lnTo>
                <a:lnTo>
                  <a:pt x="1015" y="1831"/>
                </a:lnTo>
                <a:lnTo>
                  <a:pt x="1016" y="1831"/>
                </a:lnTo>
                <a:lnTo>
                  <a:pt x="1016" y="1829"/>
                </a:lnTo>
                <a:lnTo>
                  <a:pt x="1016" y="1828"/>
                </a:lnTo>
                <a:lnTo>
                  <a:pt x="1016" y="1827"/>
                </a:lnTo>
                <a:lnTo>
                  <a:pt x="1017" y="1826"/>
                </a:lnTo>
                <a:lnTo>
                  <a:pt x="1016" y="1826"/>
                </a:lnTo>
                <a:lnTo>
                  <a:pt x="1015" y="1823"/>
                </a:lnTo>
                <a:lnTo>
                  <a:pt x="1015" y="1822"/>
                </a:lnTo>
                <a:lnTo>
                  <a:pt x="1016" y="1820"/>
                </a:lnTo>
                <a:lnTo>
                  <a:pt x="1016" y="1818"/>
                </a:lnTo>
                <a:lnTo>
                  <a:pt x="1017" y="1816"/>
                </a:lnTo>
                <a:lnTo>
                  <a:pt x="1016" y="1813"/>
                </a:lnTo>
                <a:lnTo>
                  <a:pt x="1016" y="1812"/>
                </a:lnTo>
                <a:lnTo>
                  <a:pt x="1016" y="1811"/>
                </a:lnTo>
                <a:lnTo>
                  <a:pt x="1015" y="1807"/>
                </a:lnTo>
                <a:lnTo>
                  <a:pt x="1015" y="1806"/>
                </a:lnTo>
                <a:lnTo>
                  <a:pt x="1015" y="1801"/>
                </a:lnTo>
                <a:lnTo>
                  <a:pt x="1014" y="1799"/>
                </a:lnTo>
                <a:lnTo>
                  <a:pt x="1015" y="1797"/>
                </a:lnTo>
                <a:lnTo>
                  <a:pt x="1015" y="1796"/>
                </a:lnTo>
                <a:lnTo>
                  <a:pt x="1017" y="1795"/>
                </a:lnTo>
                <a:lnTo>
                  <a:pt x="1019" y="1794"/>
                </a:lnTo>
                <a:lnTo>
                  <a:pt x="1019" y="1791"/>
                </a:lnTo>
                <a:lnTo>
                  <a:pt x="1020" y="1790"/>
                </a:lnTo>
                <a:lnTo>
                  <a:pt x="1020" y="1788"/>
                </a:lnTo>
                <a:lnTo>
                  <a:pt x="1020" y="1786"/>
                </a:lnTo>
                <a:lnTo>
                  <a:pt x="1017" y="1785"/>
                </a:lnTo>
                <a:lnTo>
                  <a:pt x="1017" y="1784"/>
                </a:lnTo>
                <a:lnTo>
                  <a:pt x="1017" y="1783"/>
                </a:lnTo>
                <a:lnTo>
                  <a:pt x="1016" y="1781"/>
                </a:lnTo>
                <a:lnTo>
                  <a:pt x="1016" y="1780"/>
                </a:lnTo>
                <a:lnTo>
                  <a:pt x="1015" y="1779"/>
                </a:lnTo>
                <a:lnTo>
                  <a:pt x="1015" y="1778"/>
                </a:lnTo>
                <a:lnTo>
                  <a:pt x="1015" y="1777"/>
                </a:lnTo>
                <a:lnTo>
                  <a:pt x="1014" y="1777"/>
                </a:lnTo>
                <a:lnTo>
                  <a:pt x="1014" y="1775"/>
                </a:lnTo>
                <a:lnTo>
                  <a:pt x="1014" y="1774"/>
                </a:lnTo>
                <a:lnTo>
                  <a:pt x="1015" y="1774"/>
                </a:lnTo>
                <a:lnTo>
                  <a:pt x="1015" y="1773"/>
                </a:lnTo>
                <a:lnTo>
                  <a:pt x="1014" y="1773"/>
                </a:lnTo>
                <a:lnTo>
                  <a:pt x="1014" y="1772"/>
                </a:lnTo>
                <a:lnTo>
                  <a:pt x="1015" y="1772"/>
                </a:lnTo>
                <a:lnTo>
                  <a:pt x="1015" y="1770"/>
                </a:lnTo>
                <a:lnTo>
                  <a:pt x="1015" y="1769"/>
                </a:lnTo>
                <a:lnTo>
                  <a:pt x="1014" y="1768"/>
                </a:lnTo>
                <a:lnTo>
                  <a:pt x="1014" y="1767"/>
                </a:lnTo>
                <a:lnTo>
                  <a:pt x="1015" y="1767"/>
                </a:lnTo>
                <a:lnTo>
                  <a:pt x="1015" y="1765"/>
                </a:lnTo>
                <a:lnTo>
                  <a:pt x="1016" y="1765"/>
                </a:lnTo>
                <a:lnTo>
                  <a:pt x="1016" y="1764"/>
                </a:lnTo>
                <a:lnTo>
                  <a:pt x="1017" y="1764"/>
                </a:lnTo>
                <a:lnTo>
                  <a:pt x="1017" y="1765"/>
                </a:lnTo>
                <a:lnTo>
                  <a:pt x="1019" y="1765"/>
                </a:lnTo>
                <a:lnTo>
                  <a:pt x="1019" y="1764"/>
                </a:lnTo>
                <a:lnTo>
                  <a:pt x="1020" y="1763"/>
                </a:lnTo>
                <a:lnTo>
                  <a:pt x="1021" y="1763"/>
                </a:lnTo>
                <a:lnTo>
                  <a:pt x="1022" y="1763"/>
                </a:lnTo>
                <a:lnTo>
                  <a:pt x="1023" y="1763"/>
                </a:lnTo>
                <a:lnTo>
                  <a:pt x="1023" y="1764"/>
                </a:lnTo>
                <a:lnTo>
                  <a:pt x="1025" y="1764"/>
                </a:lnTo>
                <a:lnTo>
                  <a:pt x="1026" y="1764"/>
                </a:lnTo>
                <a:lnTo>
                  <a:pt x="1026" y="1763"/>
                </a:lnTo>
                <a:lnTo>
                  <a:pt x="1027" y="1763"/>
                </a:lnTo>
                <a:lnTo>
                  <a:pt x="1027" y="1762"/>
                </a:lnTo>
                <a:lnTo>
                  <a:pt x="1028" y="1762"/>
                </a:lnTo>
                <a:lnTo>
                  <a:pt x="1030" y="1761"/>
                </a:lnTo>
                <a:lnTo>
                  <a:pt x="1030" y="1759"/>
                </a:lnTo>
                <a:lnTo>
                  <a:pt x="1031" y="1759"/>
                </a:lnTo>
                <a:lnTo>
                  <a:pt x="1032" y="1759"/>
                </a:lnTo>
                <a:lnTo>
                  <a:pt x="1033" y="1759"/>
                </a:lnTo>
                <a:lnTo>
                  <a:pt x="1035" y="1759"/>
                </a:lnTo>
                <a:lnTo>
                  <a:pt x="1035" y="1761"/>
                </a:lnTo>
                <a:lnTo>
                  <a:pt x="1035" y="1762"/>
                </a:lnTo>
                <a:lnTo>
                  <a:pt x="1035" y="1763"/>
                </a:lnTo>
                <a:lnTo>
                  <a:pt x="1035" y="1764"/>
                </a:lnTo>
                <a:lnTo>
                  <a:pt x="1035" y="1765"/>
                </a:lnTo>
                <a:lnTo>
                  <a:pt x="1036" y="1765"/>
                </a:lnTo>
                <a:lnTo>
                  <a:pt x="1036" y="1767"/>
                </a:lnTo>
                <a:lnTo>
                  <a:pt x="1037" y="1765"/>
                </a:lnTo>
                <a:lnTo>
                  <a:pt x="1038" y="1764"/>
                </a:lnTo>
                <a:lnTo>
                  <a:pt x="1038" y="1763"/>
                </a:lnTo>
                <a:lnTo>
                  <a:pt x="1038" y="1762"/>
                </a:lnTo>
                <a:lnTo>
                  <a:pt x="1038" y="1761"/>
                </a:lnTo>
                <a:lnTo>
                  <a:pt x="1039" y="1761"/>
                </a:lnTo>
                <a:lnTo>
                  <a:pt x="1041" y="1761"/>
                </a:lnTo>
                <a:lnTo>
                  <a:pt x="1041" y="1759"/>
                </a:lnTo>
                <a:lnTo>
                  <a:pt x="1041" y="1758"/>
                </a:lnTo>
                <a:lnTo>
                  <a:pt x="1041" y="1757"/>
                </a:lnTo>
                <a:lnTo>
                  <a:pt x="1042" y="1757"/>
                </a:lnTo>
                <a:lnTo>
                  <a:pt x="1042" y="1756"/>
                </a:lnTo>
                <a:lnTo>
                  <a:pt x="1042" y="1754"/>
                </a:lnTo>
                <a:lnTo>
                  <a:pt x="1042" y="1753"/>
                </a:lnTo>
                <a:lnTo>
                  <a:pt x="1042" y="1752"/>
                </a:lnTo>
                <a:lnTo>
                  <a:pt x="1042" y="1751"/>
                </a:lnTo>
                <a:lnTo>
                  <a:pt x="1042" y="1749"/>
                </a:lnTo>
                <a:lnTo>
                  <a:pt x="1043" y="1749"/>
                </a:lnTo>
                <a:lnTo>
                  <a:pt x="1044" y="1748"/>
                </a:lnTo>
                <a:lnTo>
                  <a:pt x="1044" y="1747"/>
                </a:lnTo>
                <a:lnTo>
                  <a:pt x="1046" y="1746"/>
                </a:lnTo>
                <a:lnTo>
                  <a:pt x="1047" y="1746"/>
                </a:lnTo>
                <a:lnTo>
                  <a:pt x="1047" y="1745"/>
                </a:lnTo>
                <a:lnTo>
                  <a:pt x="1048" y="1745"/>
                </a:lnTo>
                <a:lnTo>
                  <a:pt x="1049" y="1743"/>
                </a:lnTo>
                <a:lnTo>
                  <a:pt x="1051" y="1743"/>
                </a:lnTo>
                <a:lnTo>
                  <a:pt x="1052" y="1743"/>
                </a:lnTo>
                <a:lnTo>
                  <a:pt x="1052" y="1742"/>
                </a:lnTo>
                <a:lnTo>
                  <a:pt x="1053" y="1742"/>
                </a:lnTo>
                <a:lnTo>
                  <a:pt x="1053" y="1741"/>
                </a:lnTo>
                <a:lnTo>
                  <a:pt x="1052" y="1741"/>
                </a:lnTo>
                <a:lnTo>
                  <a:pt x="1052" y="1740"/>
                </a:lnTo>
                <a:lnTo>
                  <a:pt x="1053" y="1740"/>
                </a:lnTo>
                <a:lnTo>
                  <a:pt x="1054" y="1740"/>
                </a:lnTo>
                <a:lnTo>
                  <a:pt x="1054" y="1738"/>
                </a:lnTo>
                <a:lnTo>
                  <a:pt x="1054" y="1737"/>
                </a:lnTo>
                <a:lnTo>
                  <a:pt x="1055" y="1736"/>
                </a:lnTo>
                <a:lnTo>
                  <a:pt x="1055" y="1735"/>
                </a:lnTo>
                <a:lnTo>
                  <a:pt x="1055" y="1733"/>
                </a:lnTo>
                <a:lnTo>
                  <a:pt x="1057" y="1732"/>
                </a:lnTo>
                <a:lnTo>
                  <a:pt x="1057" y="1731"/>
                </a:lnTo>
                <a:lnTo>
                  <a:pt x="1057" y="1730"/>
                </a:lnTo>
                <a:lnTo>
                  <a:pt x="1058" y="1730"/>
                </a:lnTo>
                <a:lnTo>
                  <a:pt x="1058" y="1729"/>
                </a:lnTo>
                <a:lnTo>
                  <a:pt x="1058" y="1727"/>
                </a:lnTo>
                <a:lnTo>
                  <a:pt x="1058" y="1726"/>
                </a:lnTo>
                <a:lnTo>
                  <a:pt x="1058" y="1725"/>
                </a:lnTo>
                <a:lnTo>
                  <a:pt x="1058" y="1724"/>
                </a:lnTo>
                <a:lnTo>
                  <a:pt x="1059" y="1722"/>
                </a:lnTo>
                <a:lnTo>
                  <a:pt x="1059" y="1721"/>
                </a:lnTo>
                <a:lnTo>
                  <a:pt x="1060" y="1720"/>
                </a:lnTo>
                <a:lnTo>
                  <a:pt x="1062" y="1719"/>
                </a:lnTo>
                <a:lnTo>
                  <a:pt x="1063" y="1719"/>
                </a:lnTo>
                <a:lnTo>
                  <a:pt x="1064" y="1717"/>
                </a:lnTo>
                <a:lnTo>
                  <a:pt x="1064" y="1716"/>
                </a:lnTo>
                <a:lnTo>
                  <a:pt x="1065" y="1715"/>
                </a:lnTo>
                <a:lnTo>
                  <a:pt x="1065" y="1716"/>
                </a:lnTo>
                <a:lnTo>
                  <a:pt x="1066" y="1716"/>
                </a:lnTo>
                <a:lnTo>
                  <a:pt x="1068" y="1716"/>
                </a:lnTo>
                <a:lnTo>
                  <a:pt x="1069" y="1716"/>
                </a:lnTo>
                <a:lnTo>
                  <a:pt x="1069" y="1717"/>
                </a:lnTo>
                <a:lnTo>
                  <a:pt x="1070" y="1717"/>
                </a:lnTo>
                <a:lnTo>
                  <a:pt x="1071" y="1717"/>
                </a:lnTo>
                <a:lnTo>
                  <a:pt x="1071" y="1716"/>
                </a:lnTo>
                <a:lnTo>
                  <a:pt x="1071" y="1715"/>
                </a:lnTo>
                <a:lnTo>
                  <a:pt x="1071" y="1714"/>
                </a:lnTo>
                <a:lnTo>
                  <a:pt x="1071" y="1713"/>
                </a:lnTo>
                <a:lnTo>
                  <a:pt x="1073" y="1713"/>
                </a:lnTo>
                <a:lnTo>
                  <a:pt x="1074" y="1713"/>
                </a:lnTo>
                <a:lnTo>
                  <a:pt x="1075" y="1713"/>
                </a:lnTo>
                <a:lnTo>
                  <a:pt x="1076" y="1714"/>
                </a:lnTo>
                <a:lnTo>
                  <a:pt x="1078" y="1714"/>
                </a:lnTo>
                <a:lnTo>
                  <a:pt x="1078" y="1715"/>
                </a:lnTo>
                <a:lnTo>
                  <a:pt x="1076" y="1716"/>
                </a:lnTo>
                <a:lnTo>
                  <a:pt x="1075" y="1717"/>
                </a:lnTo>
                <a:lnTo>
                  <a:pt x="1075" y="1719"/>
                </a:lnTo>
                <a:lnTo>
                  <a:pt x="1076" y="1719"/>
                </a:lnTo>
                <a:lnTo>
                  <a:pt x="1078" y="1719"/>
                </a:lnTo>
                <a:lnTo>
                  <a:pt x="1078" y="1717"/>
                </a:lnTo>
                <a:lnTo>
                  <a:pt x="1079" y="1717"/>
                </a:lnTo>
                <a:lnTo>
                  <a:pt x="1079" y="1719"/>
                </a:lnTo>
                <a:lnTo>
                  <a:pt x="1079" y="1720"/>
                </a:lnTo>
                <a:lnTo>
                  <a:pt x="1079" y="1721"/>
                </a:lnTo>
                <a:lnTo>
                  <a:pt x="1080" y="1721"/>
                </a:lnTo>
                <a:lnTo>
                  <a:pt x="1080" y="1722"/>
                </a:lnTo>
                <a:lnTo>
                  <a:pt x="1079" y="1724"/>
                </a:lnTo>
                <a:lnTo>
                  <a:pt x="1079" y="1725"/>
                </a:lnTo>
                <a:lnTo>
                  <a:pt x="1080" y="1726"/>
                </a:lnTo>
                <a:lnTo>
                  <a:pt x="1081" y="1726"/>
                </a:lnTo>
                <a:lnTo>
                  <a:pt x="1082" y="1726"/>
                </a:lnTo>
                <a:lnTo>
                  <a:pt x="1082" y="1725"/>
                </a:lnTo>
                <a:lnTo>
                  <a:pt x="1084" y="1725"/>
                </a:lnTo>
                <a:lnTo>
                  <a:pt x="1085" y="1725"/>
                </a:lnTo>
                <a:lnTo>
                  <a:pt x="1085" y="1726"/>
                </a:lnTo>
                <a:lnTo>
                  <a:pt x="1086" y="1726"/>
                </a:lnTo>
                <a:lnTo>
                  <a:pt x="1086" y="1725"/>
                </a:lnTo>
                <a:lnTo>
                  <a:pt x="1086" y="1724"/>
                </a:lnTo>
                <a:lnTo>
                  <a:pt x="1087" y="1724"/>
                </a:lnTo>
                <a:lnTo>
                  <a:pt x="1089" y="1722"/>
                </a:lnTo>
                <a:lnTo>
                  <a:pt x="1090" y="1722"/>
                </a:lnTo>
                <a:lnTo>
                  <a:pt x="1092" y="1722"/>
                </a:lnTo>
                <a:lnTo>
                  <a:pt x="1092" y="1724"/>
                </a:lnTo>
                <a:lnTo>
                  <a:pt x="1094" y="1724"/>
                </a:lnTo>
                <a:lnTo>
                  <a:pt x="1095" y="1724"/>
                </a:lnTo>
                <a:lnTo>
                  <a:pt x="1096" y="1724"/>
                </a:lnTo>
                <a:lnTo>
                  <a:pt x="1096" y="1722"/>
                </a:lnTo>
                <a:lnTo>
                  <a:pt x="1097" y="1722"/>
                </a:lnTo>
                <a:lnTo>
                  <a:pt x="1098" y="1722"/>
                </a:lnTo>
                <a:lnTo>
                  <a:pt x="1100" y="1722"/>
                </a:lnTo>
                <a:lnTo>
                  <a:pt x="1101" y="1721"/>
                </a:lnTo>
                <a:lnTo>
                  <a:pt x="1101" y="1720"/>
                </a:lnTo>
                <a:lnTo>
                  <a:pt x="1101" y="1719"/>
                </a:lnTo>
                <a:lnTo>
                  <a:pt x="1100" y="1717"/>
                </a:lnTo>
                <a:lnTo>
                  <a:pt x="1100" y="1716"/>
                </a:lnTo>
                <a:lnTo>
                  <a:pt x="1101" y="1716"/>
                </a:lnTo>
                <a:lnTo>
                  <a:pt x="1101" y="1715"/>
                </a:lnTo>
                <a:lnTo>
                  <a:pt x="1101" y="1714"/>
                </a:lnTo>
                <a:lnTo>
                  <a:pt x="1101" y="1713"/>
                </a:lnTo>
                <a:lnTo>
                  <a:pt x="1102" y="1711"/>
                </a:lnTo>
                <a:lnTo>
                  <a:pt x="1102" y="1710"/>
                </a:lnTo>
                <a:lnTo>
                  <a:pt x="1101" y="1710"/>
                </a:lnTo>
                <a:lnTo>
                  <a:pt x="1100" y="1710"/>
                </a:lnTo>
                <a:lnTo>
                  <a:pt x="1098" y="1710"/>
                </a:lnTo>
                <a:lnTo>
                  <a:pt x="1097" y="1710"/>
                </a:lnTo>
                <a:lnTo>
                  <a:pt x="1097" y="1709"/>
                </a:lnTo>
                <a:lnTo>
                  <a:pt x="1096" y="1709"/>
                </a:lnTo>
                <a:lnTo>
                  <a:pt x="1096" y="1708"/>
                </a:lnTo>
                <a:lnTo>
                  <a:pt x="1095" y="1706"/>
                </a:lnTo>
                <a:lnTo>
                  <a:pt x="1096" y="1705"/>
                </a:lnTo>
                <a:lnTo>
                  <a:pt x="1096" y="1704"/>
                </a:lnTo>
                <a:lnTo>
                  <a:pt x="1097" y="1705"/>
                </a:lnTo>
                <a:lnTo>
                  <a:pt x="1097" y="1704"/>
                </a:lnTo>
                <a:lnTo>
                  <a:pt x="1097" y="1703"/>
                </a:lnTo>
                <a:lnTo>
                  <a:pt x="1097" y="1701"/>
                </a:lnTo>
                <a:lnTo>
                  <a:pt x="1098" y="1701"/>
                </a:lnTo>
                <a:lnTo>
                  <a:pt x="1100" y="1700"/>
                </a:lnTo>
                <a:lnTo>
                  <a:pt x="1101" y="1700"/>
                </a:lnTo>
                <a:lnTo>
                  <a:pt x="1102" y="1700"/>
                </a:lnTo>
                <a:lnTo>
                  <a:pt x="1103" y="1700"/>
                </a:lnTo>
                <a:lnTo>
                  <a:pt x="1105" y="1700"/>
                </a:lnTo>
                <a:lnTo>
                  <a:pt x="1106" y="1700"/>
                </a:lnTo>
                <a:lnTo>
                  <a:pt x="1107" y="1699"/>
                </a:lnTo>
                <a:lnTo>
                  <a:pt x="1108" y="1699"/>
                </a:lnTo>
                <a:lnTo>
                  <a:pt x="1110" y="1699"/>
                </a:lnTo>
                <a:lnTo>
                  <a:pt x="1111" y="1698"/>
                </a:lnTo>
                <a:lnTo>
                  <a:pt x="1110" y="1697"/>
                </a:lnTo>
                <a:lnTo>
                  <a:pt x="1111" y="1695"/>
                </a:lnTo>
                <a:lnTo>
                  <a:pt x="1111" y="1694"/>
                </a:lnTo>
                <a:lnTo>
                  <a:pt x="1112" y="1694"/>
                </a:lnTo>
                <a:lnTo>
                  <a:pt x="1112" y="1692"/>
                </a:lnTo>
                <a:lnTo>
                  <a:pt x="1113" y="1690"/>
                </a:lnTo>
                <a:lnTo>
                  <a:pt x="1113" y="1689"/>
                </a:lnTo>
                <a:lnTo>
                  <a:pt x="1114" y="1689"/>
                </a:lnTo>
                <a:lnTo>
                  <a:pt x="1116" y="1690"/>
                </a:lnTo>
                <a:lnTo>
                  <a:pt x="1117" y="1692"/>
                </a:lnTo>
                <a:lnTo>
                  <a:pt x="1117" y="1693"/>
                </a:lnTo>
                <a:lnTo>
                  <a:pt x="1117" y="1694"/>
                </a:lnTo>
                <a:lnTo>
                  <a:pt x="1118" y="1695"/>
                </a:lnTo>
                <a:lnTo>
                  <a:pt x="1119" y="1695"/>
                </a:lnTo>
                <a:lnTo>
                  <a:pt x="1121" y="1695"/>
                </a:lnTo>
                <a:lnTo>
                  <a:pt x="1122" y="1695"/>
                </a:lnTo>
                <a:lnTo>
                  <a:pt x="1123" y="1697"/>
                </a:lnTo>
                <a:lnTo>
                  <a:pt x="1124" y="1697"/>
                </a:lnTo>
                <a:lnTo>
                  <a:pt x="1126" y="1698"/>
                </a:lnTo>
                <a:lnTo>
                  <a:pt x="1127" y="1698"/>
                </a:lnTo>
                <a:lnTo>
                  <a:pt x="1128" y="1699"/>
                </a:lnTo>
                <a:lnTo>
                  <a:pt x="1129" y="1699"/>
                </a:lnTo>
                <a:lnTo>
                  <a:pt x="1129" y="1700"/>
                </a:lnTo>
                <a:lnTo>
                  <a:pt x="1129" y="1701"/>
                </a:lnTo>
                <a:lnTo>
                  <a:pt x="1130" y="1703"/>
                </a:lnTo>
                <a:lnTo>
                  <a:pt x="1132" y="1703"/>
                </a:lnTo>
                <a:lnTo>
                  <a:pt x="1133" y="1703"/>
                </a:lnTo>
                <a:lnTo>
                  <a:pt x="1133" y="1704"/>
                </a:lnTo>
                <a:lnTo>
                  <a:pt x="1132" y="1704"/>
                </a:lnTo>
                <a:lnTo>
                  <a:pt x="1132" y="1705"/>
                </a:lnTo>
                <a:lnTo>
                  <a:pt x="1133" y="1705"/>
                </a:lnTo>
                <a:lnTo>
                  <a:pt x="1133" y="1706"/>
                </a:lnTo>
                <a:lnTo>
                  <a:pt x="1134" y="1706"/>
                </a:lnTo>
                <a:lnTo>
                  <a:pt x="1134" y="1705"/>
                </a:lnTo>
                <a:lnTo>
                  <a:pt x="1135" y="1704"/>
                </a:lnTo>
                <a:lnTo>
                  <a:pt x="1137" y="1704"/>
                </a:lnTo>
                <a:lnTo>
                  <a:pt x="1138" y="1704"/>
                </a:lnTo>
                <a:lnTo>
                  <a:pt x="1139" y="1704"/>
                </a:lnTo>
                <a:lnTo>
                  <a:pt x="1140" y="1703"/>
                </a:lnTo>
                <a:lnTo>
                  <a:pt x="1142" y="1703"/>
                </a:lnTo>
                <a:lnTo>
                  <a:pt x="1143" y="1704"/>
                </a:lnTo>
                <a:lnTo>
                  <a:pt x="1143" y="1705"/>
                </a:lnTo>
                <a:lnTo>
                  <a:pt x="1142" y="1706"/>
                </a:lnTo>
                <a:lnTo>
                  <a:pt x="1142" y="1708"/>
                </a:lnTo>
                <a:lnTo>
                  <a:pt x="1143" y="1709"/>
                </a:lnTo>
                <a:lnTo>
                  <a:pt x="1143" y="1710"/>
                </a:lnTo>
                <a:lnTo>
                  <a:pt x="1144" y="1710"/>
                </a:lnTo>
                <a:lnTo>
                  <a:pt x="1145" y="1710"/>
                </a:lnTo>
                <a:lnTo>
                  <a:pt x="1146" y="1709"/>
                </a:lnTo>
                <a:lnTo>
                  <a:pt x="1146" y="1710"/>
                </a:lnTo>
                <a:lnTo>
                  <a:pt x="1148" y="1710"/>
                </a:lnTo>
                <a:lnTo>
                  <a:pt x="1149" y="1710"/>
                </a:lnTo>
                <a:lnTo>
                  <a:pt x="1149" y="1711"/>
                </a:lnTo>
                <a:lnTo>
                  <a:pt x="1149" y="1713"/>
                </a:lnTo>
                <a:lnTo>
                  <a:pt x="1148" y="1714"/>
                </a:lnTo>
                <a:lnTo>
                  <a:pt x="1146" y="1715"/>
                </a:lnTo>
                <a:lnTo>
                  <a:pt x="1146" y="1716"/>
                </a:lnTo>
                <a:lnTo>
                  <a:pt x="1145" y="1717"/>
                </a:lnTo>
                <a:lnTo>
                  <a:pt x="1144" y="1717"/>
                </a:lnTo>
                <a:lnTo>
                  <a:pt x="1144" y="1719"/>
                </a:lnTo>
                <a:lnTo>
                  <a:pt x="1145" y="1720"/>
                </a:lnTo>
                <a:lnTo>
                  <a:pt x="1145" y="1721"/>
                </a:lnTo>
                <a:lnTo>
                  <a:pt x="1146" y="1721"/>
                </a:lnTo>
                <a:lnTo>
                  <a:pt x="1146" y="1722"/>
                </a:lnTo>
                <a:lnTo>
                  <a:pt x="1145" y="1722"/>
                </a:lnTo>
                <a:lnTo>
                  <a:pt x="1146" y="1722"/>
                </a:lnTo>
                <a:lnTo>
                  <a:pt x="1148" y="1722"/>
                </a:lnTo>
                <a:lnTo>
                  <a:pt x="1149" y="1724"/>
                </a:lnTo>
                <a:lnTo>
                  <a:pt x="1150" y="1724"/>
                </a:lnTo>
                <a:lnTo>
                  <a:pt x="1151" y="1724"/>
                </a:lnTo>
                <a:lnTo>
                  <a:pt x="1151" y="1725"/>
                </a:lnTo>
                <a:lnTo>
                  <a:pt x="1151" y="1726"/>
                </a:lnTo>
                <a:lnTo>
                  <a:pt x="1153" y="1726"/>
                </a:lnTo>
                <a:lnTo>
                  <a:pt x="1154" y="1726"/>
                </a:lnTo>
                <a:lnTo>
                  <a:pt x="1155" y="1726"/>
                </a:lnTo>
                <a:lnTo>
                  <a:pt x="1156" y="1726"/>
                </a:lnTo>
                <a:lnTo>
                  <a:pt x="1158" y="1726"/>
                </a:lnTo>
                <a:lnTo>
                  <a:pt x="1159" y="1726"/>
                </a:lnTo>
                <a:lnTo>
                  <a:pt x="1160" y="1727"/>
                </a:lnTo>
                <a:lnTo>
                  <a:pt x="1161" y="1727"/>
                </a:lnTo>
                <a:lnTo>
                  <a:pt x="1162" y="1727"/>
                </a:lnTo>
                <a:lnTo>
                  <a:pt x="1164" y="1727"/>
                </a:lnTo>
                <a:lnTo>
                  <a:pt x="1164" y="1726"/>
                </a:lnTo>
                <a:lnTo>
                  <a:pt x="1165" y="1726"/>
                </a:lnTo>
                <a:lnTo>
                  <a:pt x="1166" y="1725"/>
                </a:lnTo>
                <a:lnTo>
                  <a:pt x="1167" y="1725"/>
                </a:lnTo>
                <a:lnTo>
                  <a:pt x="1169" y="1725"/>
                </a:lnTo>
                <a:lnTo>
                  <a:pt x="1170" y="1725"/>
                </a:lnTo>
                <a:lnTo>
                  <a:pt x="1170" y="1726"/>
                </a:lnTo>
                <a:lnTo>
                  <a:pt x="1171" y="1726"/>
                </a:lnTo>
                <a:lnTo>
                  <a:pt x="1171" y="1727"/>
                </a:lnTo>
                <a:lnTo>
                  <a:pt x="1171" y="1729"/>
                </a:lnTo>
                <a:lnTo>
                  <a:pt x="1171" y="1730"/>
                </a:lnTo>
                <a:lnTo>
                  <a:pt x="1171" y="1731"/>
                </a:lnTo>
                <a:lnTo>
                  <a:pt x="1172" y="1732"/>
                </a:lnTo>
                <a:lnTo>
                  <a:pt x="1174" y="1733"/>
                </a:lnTo>
                <a:lnTo>
                  <a:pt x="1174" y="1735"/>
                </a:lnTo>
                <a:lnTo>
                  <a:pt x="1174" y="1736"/>
                </a:lnTo>
                <a:lnTo>
                  <a:pt x="1174" y="1737"/>
                </a:lnTo>
                <a:lnTo>
                  <a:pt x="1174" y="1738"/>
                </a:lnTo>
                <a:lnTo>
                  <a:pt x="1175" y="1738"/>
                </a:lnTo>
                <a:lnTo>
                  <a:pt x="1176" y="1740"/>
                </a:lnTo>
                <a:lnTo>
                  <a:pt x="1178" y="1740"/>
                </a:lnTo>
                <a:lnTo>
                  <a:pt x="1178" y="1741"/>
                </a:lnTo>
                <a:lnTo>
                  <a:pt x="1180" y="1740"/>
                </a:lnTo>
                <a:lnTo>
                  <a:pt x="1181" y="1741"/>
                </a:lnTo>
                <a:lnTo>
                  <a:pt x="1182" y="1741"/>
                </a:lnTo>
                <a:lnTo>
                  <a:pt x="1183" y="1741"/>
                </a:lnTo>
                <a:lnTo>
                  <a:pt x="1185" y="1742"/>
                </a:lnTo>
                <a:lnTo>
                  <a:pt x="1183" y="1743"/>
                </a:lnTo>
                <a:lnTo>
                  <a:pt x="1182" y="1743"/>
                </a:lnTo>
                <a:lnTo>
                  <a:pt x="1182" y="1742"/>
                </a:lnTo>
                <a:lnTo>
                  <a:pt x="1182" y="1743"/>
                </a:lnTo>
                <a:lnTo>
                  <a:pt x="1181" y="1743"/>
                </a:lnTo>
                <a:lnTo>
                  <a:pt x="1181" y="1746"/>
                </a:lnTo>
                <a:lnTo>
                  <a:pt x="1181" y="1748"/>
                </a:lnTo>
                <a:lnTo>
                  <a:pt x="1181" y="1749"/>
                </a:lnTo>
                <a:lnTo>
                  <a:pt x="1181" y="1751"/>
                </a:lnTo>
                <a:lnTo>
                  <a:pt x="1180" y="1751"/>
                </a:lnTo>
                <a:lnTo>
                  <a:pt x="1178" y="1752"/>
                </a:lnTo>
                <a:lnTo>
                  <a:pt x="1178" y="1753"/>
                </a:lnTo>
                <a:lnTo>
                  <a:pt x="1180" y="1753"/>
                </a:lnTo>
                <a:lnTo>
                  <a:pt x="1180" y="1754"/>
                </a:lnTo>
                <a:lnTo>
                  <a:pt x="1182" y="1754"/>
                </a:lnTo>
                <a:lnTo>
                  <a:pt x="1183" y="1754"/>
                </a:lnTo>
                <a:lnTo>
                  <a:pt x="1185" y="1753"/>
                </a:lnTo>
                <a:lnTo>
                  <a:pt x="1186" y="1752"/>
                </a:lnTo>
                <a:lnTo>
                  <a:pt x="1186" y="1751"/>
                </a:lnTo>
                <a:lnTo>
                  <a:pt x="1187" y="1751"/>
                </a:lnTo>
                <a:lnTo>
                  <a:pt x="1188" y="1751"/>
                </a:lnTo>
                <a:lnTo>
                  <a:pt x="1188" y="1752"/>
                </a:lnTo>
                <a:lnTo>
                  <a:pt x="1190" y="1751"/>
                </a:lnTo>
                <a:lnTo>
                  <a:pt x="1191" y="1751"/>
                </a:lnTo>
                <a:lnTo>
                  <a:pt x="1192" y="1749"/>
                </a:lnTo>
                <a:lnTo>
                  <a:pt x="1193" y="1748"/>
                </a:lnTo>
                <a:lnTo>
                  <a:pt x="1194" y="1747"/>
                </a:lnTo>
                <a:lnTo>
                  <a:pt x="1196" y="1747"/>
                </a:lnTo>
                <a:lnTo>
                  <a:pt x="1196" y="1746"/>
                </a:lnTo>
                <a:lnTo>
                  <a:pt x="1194" y="1746"/>
                </a:lnTo>
                <a:lnTo>
                  <a:pt x="1194" y="1745"/>
                </a:lnTo>
                <a:lnTo>
                  <a:pt x="1196" y="1745"/>
                </a:lnTo>
                <a:lnTo>
                  <a:pt x="1197" y="1743"/>
                </a:lnTo>
                <a:lnTo>
                  <a:pt x="1198" y="1742"/>
                </a:lnTo>
                <a:lnTo>
                  <a:pt x="1198" y="1741"/>
                </a:lnTo>
                <a:lnTo>
                  <a:pt x="1198" y="1740"/>
                </a:lnTo>
                <a:lnTo>
                  <a:pt x="1199" y="1740"/>
                </a:lnTo>
                <a:lnTo>
                  <a:pt x="1201" y="1740"/>
                </a:lnTo>
                <a:lnTo>
                  <a:pt x="1201" y="1738"/>
                </a:lnTo>
                <a:lnTo>
                  <a:pt x="1201" y="1737"/>
                </a:lnTo>
                <a:lnTo>
                  <a:pt x="1202" y="1737"/>
                </a:lnTo>
                <a:lnTo>
                  <a:pt x="1202" y="1736"/>
                </a:lnTo>
                <a:lnTo>
                  <a:pt x="1203" y="1736"/>
                </a:lnTo>
                <a:lnTo>
                  <a:pt x="1204" y="1736"/>
                </a:lnTo>
                <a:lnTo>
                  <a:pt x="1206" y="1736"/>
                </a:lnTo>
                <a:lnTo>
                  <a:pt x="1207" y="1735"/>
                </a:lnTo>
                <a:lnTo>
                  <a:pt x="1208" y="1735"/>
                </a:lnTo>
                <a:lnTo>
                  <a:pt x="1209" y="1735"/>
                </a:lnTo>
                <a:lnTo>
                  <a:pt x="1210" y="1735"/>
                </a:lnTo>
                <a:lnTo>
                  <a:pt x="1212" y="1735"/>
                </a:lnTo>
                <a:lnTo>
                  <a:pt x="1213" y="1735"/>
                </a:lnTo>
                <a:lnTo>
                  <a:pt x="1214" y="1733"/>
                </a:lnTo>
                <a:lnTo>
                  <a:pt x="1215" y="1733"/>
                </a:lnTo>
                <a:lnTo>
                  <a:pt x="1217" y="1732"/>
                </a:lnTo>
                <a:lnTo>
                  <a:pt x="1218" y="1732"/>
                </a:lnTo>
                <a:lnTo>
                  <a:pt x="1219" y="1732"/>
                </a:lnTo>
                <a:lnTo>
                  <a:pt x="1220" y="1732"/>
                </a:lnTo>
                <a:lnTo>
                  <a:pt x="1222" y="1732"/>
                </a:lnTo>
                <a:lnTo>
                  <a:pt x="1223" y="1732"/>
                </a:lnTo>
                <a:lnTo>
                  <a:pt x="1224" y="1732"/>
                </a:lnTo>
                <a:lnTo>
                  <a:pt x="1225" y="1732"/>
                </a:lnTo>
                <a:lnTo>
                  <a:pt x="1226" y="1732"/>
                </a:lnTo>
                <a:lnTo>
                  <a:pt x="1226" y="1733"/>
                </a:lnTo>
                <a:lnTo>
                  <a:pt x="1228" y="1733"/>
                </a:lnTo>
                <a:lnTo>
                  <a:pt x="1229" y="1733"/>
                </a:lnTo>
                <a:lnTo>
                  <a:pt x="1230" y="1733"/>
                </a:lnTo>
                <a:lnTo>
                  <a:pt x="1231" y="1733"/>
                </a:lnTo>
                <a:lnTo>
                  <a:pt x="1233" y="1733"/>
                </a:lnTo>
                <a:lnTo>
                  <a:pt x="1234" y="1733"/>
                </a:lnTo>
                <a:lnTo>
                  <a:pt x="1234" y="1732"/>
                </a:lnTo>
                <a:lnTo>
                  <a:pt x="1235" y="1732"/>
                </a:lnTo>
                <a:lnTo>
                  <a:pt x="1236" y="1732"/>
                </a:lnTo>
                <a:lnTo>
                  <a:pt x="1238" y="1732"/>
                </a:lnTo>
                <a:lnTo>
                  <a:pt x="1239" y="1732"/>
                </a:lnTo>
                <a:lnTo>
                  <a:pt x="1240" y="1732"/>
                </a:lnTo>
                <a:lnTo>
                  <a:pt x="1240" y="1731"/>
                </a:lnTo>
                <a:lnTo>
                  <a:pt x="1241" y="1731"/>
                </a:lnTo>
                <a:lnTo>
                  <a:pt x="1242" y="1731"/>
                </a:lnTo>
                <a:lnTo>
                  <a:pt x="1244" y="1731"/>
                </a:lnTo>
                <a:lnTo>
                  <a:pt x="1245" y="1732"/>
                </a:lnTo>
                <a:lnTo>
                  <a:pt x="1246" y="1733"/>
                </a:lnTo>
                <a:lnTo>
                  <a:pt x="1247" y="1733"/>
                </a:lnTo>
                <a:lnTo>
                  <a:pt x="1250" y="1733"/>
                </a:lnTo>
                <a:lnTo>
                  <a:pt x="1250" y="1732"/>
                </a:lnTo>
                <a:lnTo>
                  <a:pt x="1251" y="1732"/>
                </a:lnTo>
                <a:lnTo>
                  <a:pt x="1251" y="1731"/>
                </a:lnTo>
                <a:lnTo>
                  <a:pt x="1252" y="1731"/>
                </a:lnTo>
                <a:lnTo>
                  <a:pt x="1254" y="1730"/>
                </a:lnTo>
                <a:lnTo>
                  <a:pt x="1255" y="1731"/>
                </a:lnTo>
                <a:lnTo>
                  <a:pt x="1256" y="1731"/>
                </a:lnTo>
                <a:lnTo>
                  <a:pt x="1257" y="1731"/>
                </a:lnTo>
                <a:lnTo>
                  <a:pt x="1258" y="1731"/>
                </a:lnTo>
                <a:lnTo>
                  <a:pt x="1261" y="1730"/>
                </a:lnTo>
                <a:lnTo>
                  <a:pt x="1262" y="1730"/>
                </a:lnTo>
                <a:lnTo>
                  <a:pt x="1263" y="1729"/>
                </a:lnTo>
                <a:lnTo>
                  <a:pt x="1265" y="1727"/>
                </a:lnTo>
                <a:lnTo>
                  <a:pt x="1266" y="1727"/>
                </a:lnTo>
                <a:lnTo>
                  <a:pt x="1266" y="1726"/>
                </a:lnTo>
                <a:lnTo>
                  <a:pt x="1265" y="1726"/>
                </a:lnTo>
                <a:lnTo>
                  <a:pt x="1265" y="1725"/>
                </a:lnTo>
                <a:lnTo>
                  <a:pt x="1263" y="1725"/>
                </a:lnTo>
                <a:lnTo>
                  <a:pt x="1262" y="1725"/>
                </a:lnTo>
                <a:lnTo>
                  <a:pt x="1261" y="1725"/>
                </a:lnTo>
                <a:lnTo>
                  <a:pt x="1261" y="1726"/>
                </a:lnTo>
                <a:lnTo>
                  <a:pt x="1260" y="1726"/>
                </a:lnTo>
                <a:lnTo>
                  <a:pt x="1260" y="1725"/>
                </a:lnTo>
                <a:lnTo>
                  <a:pt x="1258" y="1725"/>
                </a:lnTo>
                <a:lnTo>
                  <a:pt x="1258" y="1724"/>
                </a:lnTo>
                <a:lnTo>
                  <a:pt x="1260" y="1722"/>
                </a:lnTo>
                <a:lnTo>
                  <a:pt x="1258" y="1722"/>
                </a:lnTo>
                <a:lnTo>
                  <a:pt x="1258" y="1721"/>
                </a:lnTo>
                <a:lnTo>
                  <a:pt x="1260" y="1720"/>
                </a:lnTo>
                <a:lnTo>
                  <a:pt x="1260" y="1719"/>
                </a:lnTo>
                <a:lnTo>
                  <a:pt x="1261" y="1719"/>
                </a:lnTo>
                <a:lnTo>
                  <a:pt x="1261" y="1717"/>
                </a:lnTo>
                <a:lnTo>
                  <a:pt x="1262" y="1717"/>
                </a:lnTo>
                <a:lnTo>
                  <a:pt x="1262" y="1716"/>
                </a:lnTo>
                <a:lnTo>
                  <a:pt x="1262" y="1715"/>
                </a:lnTo>
                <a:lnTo>
                  <a:pt x="1262" y="1714"/>
                </a:lnTo>
                <a:lnTo>
                  <a:pt x="1263" y="1714"/>
                </a:lnTo>
                <a:lnTo>
                  <a:pt x="1265" y="1714"/>
                </a:lnTo>
                <a:lnTo>
                  <a:pt x="1265" y="1713"/>
                </a:lnTo>
                <a:lnTo>
                  <a:pt x="1265" y="1711"/>
                </a:lnTo>
                <a:lnTo>
                  <a:pt x="1265" y="1710"/>
                </a:lnTo>
                <a:lnTo>
                  <a:pt x="1266" y="1710"/>
                </a:lnTo>
                <a:lnTo>
                  <a:pt x="1266" y="1709"/>
                </a:lnTo>
                <a:lnTo>
                  <a:pt x="1267" y="1709"/>
                </a:lnTo>
                <a:lnTo>
                  <a:pt x="1267" y="1708"/>
                </a:lnTo>
                <a:lnTo>
                  <a:pt x="1267" y="1706"/>
                </a:lnTo>
                <a:lnTo>
                  <a:pt x="1268" y="1706"/>
                </a:lnTo>
                <a:lnTo>
                  <a:pt x="1270" y="1706"/>
                </a:lnTo>
                <a:lnTo>
                  <a:pt x="1270" y="1705"/>
                </a:lnTo>
                <a:lnTo>
                  <a:pt x="1268" y="1705"/>
                </a:lnTo>
                <a:lnTo>
                  <a:pt x="1268" y="1704"/>
                </a:lnTo>
                <a:lnTo>
                  <a:pt x="1267" y="1704"/>
                </a:lnTo>
                <a:lnTo>
                  <a:pt x="1267" y="1703"/>
                </a:lnTo>
                <a:lnTo>
                  <a:pt x="1267" y="1701"/>
                </a:lnTo>
                <a:lnTo>
                  <a:pt x="1268" y="1701"/>
                </a:lnTo>
                <a:lnTo>
                  <a:pt x="1267" y="1700"/>
                </a:lnTo>
                <a:lnTo>
                  <a:pt x="1267" y="1699"/>
                </a:lnTo>
                <a:lnTo>
                  <a:pt x="1267" y="1698"/>
                </a:lnTo>
                <a:lnTo>
                  <a:pt x="1267" y="1697"/>
                </a:lnTo>
                <a:lnTo>
                  <a:pt x="1268" y="1697"/>
                </a:lnTo>
                <a:lnTo>
                  <a:pt x="1270" y="1697"/>
                </a:lnTo>
                <a:lnTo>
                  <a:pt x="1271" y="1698"/>
                </a:lnTo>
                <a:lnTo>
                  <a:pt x="1271" y="1697"/>
                </a:lnTo>
                <a:lnTo>
                  <a:pt x="1273" y="1695"/>
                </a:lnTo>
                <a:lnTo>
                  <a:pt x="1273" y="1694"/>
                </a:lnTo>
                <a:lnTo>
                  <a:pt x="1274" y="1693"/>
                </a:lnTo>
                <a:lnTo>
                  <a:pt x="1274" y="1692"/>
                </a:lnTo>
                <a:lnTo>
                  <a:pt x="1274" y="1690"/>
                </a:lnTo>
                <a:lnTo>
                  <a:pt x="1273" y="1690"/>
                </a:lnTo>
                <a:lnTo>
                  <a:pt x="1273" y="1689"/>
                </a:lnTo>
                <a:lnTo>
                  <a:pt x="1272" y="1689"/>
                </a:lnTo>
                <a:lnTo>
                  <a:pt x="1272" y="1688"/>
                </a:lnTo>
                <a:lnTo>
                  <a:pt x="1271" y="1688"/>
                </a:lnTo>
                <a:lnTo>
                  <a:pt x="1270" y="1688"/>
                </a:lnTo>
                <a:lnTo>
                  <a:pt x="1268" y="1688"/>
                </a:lnTo>
                <a:lnTo>
                  <a:pt x="1267" y="1688"/>
                </a:lnTo>
                <a:lnTo>
                  <a:pt x="1266" y="1688"/>
                </a:lnTo>
                <a:lnTo>
                  <a:pt x="1266" y="1687"/>
                </a:lnTo>
                <a:lnTo>
                  <a:pt x="1266" y="1685"/>
                </a:lnTo>
                <a:lnTo>
                  <a:pt x="1266" y="1684"/>
                </a:lnTo>
                <a:lnTo>
                  <a:pt x="1265" y="1683"/>
                </a:lnTo>
                <a:lnTo>
                  <a:pt x="1265" y="1682"/>
                </a:lnTo>
                <a:lnTo>
                  <a:pt x="1265" y="1681"/>
                </a:lnTo>
                <a:lnTo>
                  <a:pt x="1265" y="1679"/>
                </a:lnTo>
                <a:lnTo>
                  <a:pt x="1266" y="1679"/>
                </a:lnTo>
                <a:lnTo>
                  <a:pt x="1265" y="1679"/>
                </a:lnTo>
                <a:lnTo>
                  <a:pt x="1265" y="1678"/>
                </a:lnTo>
                <a:lnTo>
                  <a:pt x="1265" y="1677"/>
                </a:lnTo>
                <a:lnTo>
                  <a:pt x="1266" y="1677"/>
                </a:lnTo>
                <a:lnTo>
                  <a:pt x="1267" y="1677"/>
                </a:lnTo>
                <a:lnTo>
                  <a:pt x="1268" y="1677"/>
                </a:lnTo>
                <a:lnTo>
                  <a:pt x="1270" y="1677"/>
                </a:lnTo>
                <a:lnTo>
                  <a:pt x="1270" y="1676"/>
                </a:lnTo>
                <a:lnTo>
                  <a:pt x="1271" y="1676"/>
                </a:lnTo>
                <a:lnTo>
                  <a:pt x="1272" y="1676"/>
                </a:lnTo>
                <a:lnTo>
                  <a:pt x="1272" y="1674"/>
                </a:lnTo>
                <a:lnTo>
                  <a:pt x="1273" y="1674"/>
                </a:lnTo>
                <a:lnTo>
                  <a:pt x="1273" y="1673"/>
                </a:lnTo>
                <a:lnTo>
                  <a:pt x="1274" y="1673"/>
                </a:lnTo>
                <a:lnTo>
                  <a:pt x="1274" y="1672"/>
                </a:lnTo>
                <a:lnTo>
                  <a:pt x="1276" y="1672"/>
                </a:lnTo>
                <a:lnTo>
                  <a:pt x="1276" y="1671"/>
                </a:lnTo>
                <a:lnTo>
                  <a:pt x="1277" y="1671"/>
                </a:lnTo>
                <a:lnTo>
                  <a:pt x="1278" y="1671"/>
                </a:lnTo>
                <a:lnTo>
                  <a:pt x="1278" y="1669"/>
                </a:lnTo>
                <a:lnTo>
                  <a:pt x="1277" y="1669"/>
                </a:lnTo>
                <a:lnTo>
                  <a:pt x="1277" y="1668"/>
                </a:lnTo>
                <a:lnTo>
                  <a:pt x="1277" y="1667"/>
                </a:lnTo>
                <a:lnTo>
                  <a:pt x="1277" y="1666"/>
                </a:lnTo>
                <a:lnTo>
                  <a:pt x="1278" y="1666"/>
                </a:lnTo>
                <a:lnTo>
                  <a:pt x="1278" y="1664"/>
                </a:lnTo>
                <a:lnTo>
                  <a:pt x="1277" y="1664"/>
                </a:lnTo>
                <a:lnTo>
                  <a:pt x="1277" y="1663"/>
                </a:lnTo>
                <a:lnTo>
                  <a:pt x="1276" y="1663"/>
                </a:lnTo>
                <a:lnTo>
                  <a:pt x="1277" y="1663"/>
                </a:lnTo>
                <a:lnTo>
                  <a:pt x="1277" y="1662"/>
                </a:lnTo>
                <a:lnTo>
                  <a:pt x="1278" y="1662"/>
                </a:lnTo>
                <a:lnTo>
                  <a:pt x="1278" y="1661"/>
                </a:lnTo>
                <a:lnTo>
                  <a:pt x="1278" y="1660"/>
                </a:lnTo>
                <a:lnTo>
                  <a:pt x="1278" y="1658"/>
                </a:lnTo>
                <a:lnTo>
                  <a:pt x="1279" y="1657"/>
                </a:lnTo>
                <a:lnTo>
                  <a:pt x="1279" y="1656"/>
                </a:lnTo>
                <a:lnTo>
                  <a:pt x="1281" y="1656"/>
                </a:lnTo>
                <a:lnTo>
                  <a:pt x="1282" y="1656"/>
                </a:lnTo>
                <a:lnTo>
                  <a:pt x="1282" y="1655"/>
                </a:lnTo>
                <a:lnTo>
                  <a:pt x="1282" y="1653"/>
                </a:lnTo>
                <a:lnTo>
                  <a:pt x="1283" y="1652"/>
                </a:lnTo>
                <a:lnTo>
                  <a:pt x="1284" y="1652"/>
                </a:lnTo>
                <a:lnTo>
                  <a:pt x="1284" y="1653"/>
                </a:lnTo>
                <a:lnTo>
                  <a:pt x="1286" y="1652"/>
                </a:lnTo>
                <a:lnTo>
                  <a:pt x="1286" y="1651"/>
                </a:lnTo>
                <a:lnTo>
                  <a:pt x="1284" y="1651"/>
                </a:lnTo>
                <a:lnTo>
                  <a:pt x="1284" y="1650"/>
                </a:lnTo>
                <a:lnTo>
                  <a:pt x="1286" y="1650"/>
                </a:lnTo>
                <a:lnTo>
                  <a:pt x="1287" y="1650"/>
                </a:lnTo>
                <a:lnTo>
                  <a:pt x="1287" y="1651"/>
                </a:lnTo>
                <a:lnTo>
                  <a:pt x="1288" y="1651"/>
                </a:lnTo>
                <a:lnTo>
                  <a:pt x="1288" y="1652"/>
                </a:lnTo>
                <a:lnTo>
                  <a:pt x="1289" y="1652"/>
                </a:lnTo>
                <a:lnTo>
                  <a:pt x="1290" y="1651"/>
                </a:lnTo>
                <a:lnTo>
                  <a:pt x="1290" y="1650"/>
                </a:lnTo>
                <a:lnTo>
                  <a:pt x="1292" y="1650"/>
                </a:lnTo>
                <a:lnTo>
                  <a:pt x="1292" y="1651"/>
                </a:lnTo>
                <a:lnTo>
                  <a:pt x="1293" y="1651"/>
                </a:lnTo>
                <a:lnTo>
                  <a:pt x="1293" y="1652"/>
                </a:lnTo>
                <a:lnTo>
                  <a:pt x="1293" y="1651"/>
                </a:lnTo>
                <a:lnTo>
                  <a:pt x="1294" y="1651"/>
                </a:lnTo>
                <a:lnTo>
                  <a:pt x="1294" y="1650"/>
                </a:lnTo>
                <a:lnTo>
                  <a:pt x="1293" y="1650"/>
                </a:lnTo>
                <a:lnTo>
                  <a:pt x="1294" y="1650"/>
                </a:lnTo>
                <a:lnTo>
                  <a:pt x="1295" y="1650"/>
                </a:lnTo>
                <a:lnTo>
                  <a:pt x="1297" y="1650"/>
                </a:lnTo>
                <a:lnTo>
                  <a:pt x="1298" y="1650"/>
                </a:lnTo>
                <a:lnTo>
                  <a:pt x="1299" y="1650"/>
                </a:lnTo>
                <a:lnTo>
                  <a:pt x="1300" y="1650"/>
                </a:lnTo>
                <a:lnTo>
                  <a:pt x="1302" y="1650"/>
                </a:lnTo>
                <a:lnTo>
                  <a:pt x="1303" y="1650"/>
                </a:lnTo>
                <a:lnTo>
                  <a:pt x="1303" y="1648"/>
                </a:lnTo>
                <a:lnTo>
                  <a:pt x="1303" y="1647"/>
                </a:lnTo>
                <a:lnTo>
                  <a:pt x="1304" y="1647"/>
                </a:lnTo>
                <a:lnTo>
                  <a:pt x="1304" y="1646"/>
                </a:lnTo>
                <a:lnTo>
                  <a:pt x="1305" y="1646"/>
                </a:lnTo>
                <a:lnTo>
                  <a:pt x="1306" y="1646"/>
                </a:lnTo>
                <a:lnTo>
                  <a:pt x="1306" y="1645"/>
                </a:lnTo>
                <a:lnTo>
                  <a:pt x="1306" y="1644"/>
                </a:lnTo>
                <a:lnTo>
                  <a:pt x="1305" y="1644"/>
                </a:lnTo>
                <a:lnTo>
                  <a:pt x="1306" y="1644"/>
                </a:lnTo>
                <a:lnTo>
                  <a:pt x="1306" y="1642"/>
                </a:lnTo>
                <a:lnTo>
                  <a:pt x="1308" y="1642"/>
                </a:lnTo>
                <a:lnTo>
                  <a:pt x="1308" y="1641"/>
                </a:lnTo>
                <a:lnTo>
                  <a:pt x="1306" y="1641"/>
                </a:lnTo>
                <a:lnTo>
                  <a:pt x="1306" y="1640"/>
                </a:lnTo>
                <a:lnTo>
                  <a:pt x="1305" y="1640"/>
                </a:lnTo>
                <a:lnTo>
                  <a:pt x="1305" y="1639"/>
                </a:lnTo>
                <a:lnTo>
                  <a:pt x="1305" y="1637"/>
                </a:lnTo>
                <a:lnTo>
                  <a:pt x="1306" y="1637"/>
                </a:lnTo>
                <a:lnTo>
                  <a:pt x="1308" y="1637"/>
                </a:lnTo>
                <a:lnTo>
                  <a:pt x="1309" y="1637"/>
                </a:lnTo>
                <a:lnTo>
                  <a:pt x="1309" y="1636"/>
                </a:lnTo>
                <a:lnTo>
                  <a:pt x="1308" y="1636"/>
                </a:lnTo>
                <a:lnTo>
                  <a:pt x="1308" y="1635"/>
                </a:lnTo>
                <a:lnTo>
                  <a:pt x="1308" y="1634"/>
                </a:lnTo>
                <a:lnTo>
                  <a:pt x="1309" y="1634"/>
                </a:lnTo>
                <a:lnTo>
                  <a:pt x="1310" y="1634"/>
                </a:lnTo>
                <a:lnTo>
                  <a:pt x="1310" y="1632"/>
                </a:lnTo>
                <a:lnTo>
                  <a:pt x="1311" y="1632"/>
                </a:lnTo>
                <a:lnTo>
                  <a:pt x="1310" y="1632"/>
                </a:lnTo>
                <a:lnTo>
                  <a:pt x="1310" y="1631"/>
                </a:lnTo>
                <a:lnTo>
                  <a:pt x="1309" y="1631"/>
                </a:lnTo>
                <a:lnTo>
                  <a:pt x="1309" y="1630"/>
                </a:lnTo>
                <a:lnTo>
                  <a:pt x="1309" y="1629"/>
                </a:lnTo>
                <a:lnTo>
                  <a:pt x="1310" y="1629"/>
                </a:lnTo>
                <a:lnTo>
                  <a:pt x="1311" y="1629"/>
                </a:lnTo>
                <a:lnTo>
                  <a:pt x="1313" y="1629"/>
                </a:lnTo>
                <a:lnTo>
                  <a:pt x="1313" y="1628"/>
                </a:lnTo>
                <a:lnTo>
                  <a:pt x="1314" y="1628"/>
                </a:lnTo>
                <a:lnTo>
                  <a:pt x="1315" y="1628"/>
                </a:lnTo>
                <a:lnTo>
                  <a:pt x="1316" y="1626"/>
                </a:lnTo>
                <a:lnTo>
                  <a:pt x="1316" y="1625"/>
                </a:lnTo>
                <a:lnTo>
                  <a:pt x="1318" y="1625"/>
                </a:lnTo>
                <a:lnTo>
                  <a:pt x="1325" y="1616"/>
                </a:lnTo>
                <a:lnTo>
                  <a:pt x="1353" y="1592"/>
                </a:lnTo>
                <a:lnTo>
                  <a:pt x="1361" y="1584"/>
                </a:lnTo>
                <a:lnTo>
                  <a:pt x="1365" y="1581"/>
                </a:lnTo>
                <a:lnTo>
                  <a:pt x="1487" y="1538"/>
                </a:lnTo>
                <a:lnTo>
                  <a:pt x="1506" y="1530"/>
                </a:lnTo>
                <a:lnTo>
                  <a:pt x="1557" y="1512"/>
                </a:lnTo>
                <a:lnTo>
                  <a:pt x="1559" y="1509"/>
                </a:lnTo>
                <a:lnTo>
                  <a:pt x="1571" y="1427"/>
                </a:lnTo>
                <a:lnTo>
                  <a:pt x="1576" y="1399"/>
                </a:lnTo>
                <a:lnTo>
                  <a:pt x="1587" y="1332"/>
                </a:lnTo>
                <a:lnTo>
                  <a:pt x="1588" y="1323"/>
                </a:lnTo>
                <a:lnTo>
                  <a:pt x="1608" y="1202"/>
                </a:lnTo>
                <a:lnTo>
                  <a:pt x="1626" y="1088"/>
                </a:lnTo>
                <a:lnTo>
                  <a:pt x="1644" y="976"/>
                </a:lnTo>
                <a:lnTo>
                  <a:pt x="1662" y="863"/>
                </a:lnTo>
                <a:lnTo>
                  <a:pt x="1664" y="847"/>
                </a:lnTo>
                <a:lnTo>
                  <a:pt x="1680" y="808"/>
                </a:lnTo>
                <a:lnTo>
                  <a:pt x="1705" y="751"/>
                </a:lnTo>
                <a:lnTo>
                  <a:pt x="1752" y="640"/>
                </a:lnTo>
                <a:lnTo>
                  <a:pt x="1799" y="528"/>
                </a:lnTo>
                <a:lnTo>
                  <a:pt x="1845" y="416"/>
                </a:lnTo>
                <a:lnTo>
                  <a:pt x="1891" y="305"/>
                </a:lnTo>
                <a:lnTo>
                  <a:pt x="1892" y="304"/>
                </a:lnTo>
                <a:lnTo>
                  <a:pt x="1900" y="297"/>
                </a:lnTo>
                <a:lnTo>
                  <a:pt x="1998" y="195"/>
                </a:lnTo>
                <a:lnTo>
                  <a:pt x="2004" y="188"/>
                </a:lnTo>
                <a:lnTo>
                  <a:pt x="2104" y="85"/>
                </a:lnTo>
                <a:lnTo>
                  <a:pt x="2160" y="26"/>
                </a:lnTo>
                <a:lnTo>
                  <a:pt x="2185" y="0"/>
                </a:lnTo>
                <a:lnTo>
                  <a:pt x="2223" y="89"/>
                </a:lnTo>
                <a:lnTo>
                  <a:pt x="2243" y="137"/>
                </a:lnTo>
                <a:lnTo>
                  <a:pt x="2271" y="203"/>
                </a:lnTo>
                <a:lnTo>
                  <a:pt x="2303" y="278"/>
                </a:lnTo>
                <a:lnTo>
                  <a:pt x="2319" y="318"/>
                </a:lnTo>
                <a:lnTo>
                  <a:pt x="2320" y="319"/>
                </a:lnTo>
                <a:lnTo>
                  <a:pt x="2505" y="415"/>
                </a:lnTo>
                <a:lnTo>
                  <a:pt x="2498" y="411"/>
                </a:lnTo>
                <a:lnTo>
                  <a:pt x="2525" y="426"/>
                </a:lnTo>
                <a:lnTo>
                  <a:pt x="2526" y="426"/>
                </a:lnTo>
                <a:lnTo>
                  <a:pt x="2527" y="427"/>
                </a:lnTo>
                <a:lnTo>
                  <a:pt x="2528" y="427"/>
                </a:lnTo>
                <a:lnTo>
                  <a:pt x="2528" y="428"/>
                </a:lnTo>
                <a:lnTo>
                  <a:pt x="2528" y="430"/>
                </a:lnTo>
                <a:lnTo>
                  <a:pt x="2530" y="430"/>
                </a:lnTo>
                <a:lnTo>
                  <a:pt x="2530" y="431"/>
                </a:lnTo>
                <a:lnTo>
                  <a:pt x="2530" y="435"/>
                </a:lnTo>
                <a:lnTo>
                  <a:pt x="2531" y="436"/>
                </a:lnTo>
                <a:lnTo>
                  <a:pt x="2532" y="438"/>
                </a:lnTo>
                <a:lnTo>
                  <a:pt x="2532" y="440"/>
                </a:lnTo>
                <a:lnTo>
                  <a:pt x="2532" y="441"/>
                </a:lnTo>
                <a:lnTo>
                  <a:pt x="2532" y="442"/>
                </a:lnTo>
                <a:lnTo>
                  <a:pt x="2532" y="443"/>
                </a:lnTo>
                <a:lnTo>
                  <a:pt x="2532" y="444"/>
                </a:lnTo>
                <a:lnTo>
                  <a:pt x="2532" y="446"/>
                </a:lnTo>
                <a:lnTo>
                  <a:pt x="2531" y="447"/>
                </a:lnTo>
                <a:lnTo>
                  <a:pt x="2531" y="448"/>
                </a:lnTo>
                <a:lnTo>
                  <a:pt x="2532" y="448"/>
                </a:lnTo>
                <a:lnTo>
                  <a:pt x="2532" y="449"/>
                </a:lnTo>
                <a:lnTo>
                  <a:pt x="2536" y="451"/>
                </a:lnTo>
                <a:lnTo>
                  <a:pt x="2537" y="451"/>
                </a:lnTo>
                <a:lnTo>
                  <a:pt x="2538" y="451"/>
                </a:lnTo>
                <a:lnTo>
                  <a:pt x="2539" y="451"/>
                </a:lnTo>
                <a:lnTo>
                  <a:pt x="2539" y="452"/>
                </a:lnTo>
                <a:lnTo>
                  <a:pt x="2541" y="452"/>
                </a:lnTo>
                <a:lnTo>
                  <a:pt x="2541" y="453"/>
                </a:lnTo>
                <a:lnTo>
                  <a:pt x="2542" y="453"/>
                </a:lnTo>
                <a:lnTo>
                  <a:pt x="2542" y="454"/>
                </a:lnTo>
                <a:lnTo>
                  <a:pt x="2542" y="456"/>
                </a:lnTo>
                <a:lnTo>
                  <a:pt x="2542" y="457"/>
                </a:lnTo>
                <a:lnTo>
                  <a:pt x="2542" y="458"/>
                </a:lnTo>
                <a:lnTo>
                  <a:pt x="2543" y="458"/>
                </a:lnTo>
                <a:lnTo>
                  <a:pt x="2548" y="460"/>
                </a:lnTo>
                <a:lnTo>
                  <a:pt x="2550" y="460"/>
                </a:lnTo>
                <a:lnTo>
                  <a:pt x="2552" y="460"/>
                </a:lnTo>
                <a:lnTo>
                  <a:pt x="2558" y="462"/>
                </a:lnTo>
                <a:lnTo>
                  <a:pt x="2559" y="462"/>
                </a:lnTo>
                <a:lnTo>
                  <a:pt x="2560" y="462"/>
                </a:lnTo>
                <a:lnTo>
                  <a:pt x="2563" y="462"/>
                </a:lnTo>
                <a:lnTo>
                  <a:pt x="2564" y="462"/>
                </a:lnTo>
                <a:lnTo>
                  <a:pt x="2563" y="462"/>
                </a:lnTo>
                <a:lnTo>
                  <a:pt x="2564" y="462"/>
                </a:lnTo>
                <a:lnTo>
                  <a:pt x="2565" y="460"/>
                </a:lnTo>
                <a:lnTo>
                  <a:pt x="2568" y="459"/>
                </a:lnTo>
                <a:lnTo>
                  <a:pt x="2568" y="458"/>
                </a:lnTo>
                <a:lnTo>
                  <a:pt x="2571" y="457"/>
                </a:lnTo>
                <a:lnTo>
                  <a:pt x="2573" y="457"/>
                </a:lnTo>
                <a:lnTo>
                  <a:pt x="2574" y="457"/>
                </a:lnTo>
                <a:lnTo>
                  <a:pt x="2577" y="457"/>
                </a:lnTo>
                <a:lnTo>
                  <a:pt x="2579" y="458"/>
                </a:lnTo>
                <a:lnTo>
                  <a:pt x="2580" y="458"/>
                </a:lnTo>
                <a:lnTo>
                  <a:pt x="2582" y="458"/>
                </a:lnTo>
                <a:lnTo>
                  <a:pt x="2582" y="457"/>
                </a:lnTo>
                <a:lnTo>
                  <a:pt x="2585" y="453"/>
                </a:lnTo>
                <a:lnTo>
                  <a:pt x="2586" y="452"/>
                </a:lnTo>
                <a:lnTo>
                  <a:pt x="2587" y="452"/>
                </a:lnTo>
                <a:lnTo>
                  <a:pt x="2589" y="452"/>
                </a:lnTo>
                <a:lnTo>
                  <a:pt x="2590" y="452"/>
                </a:lnTo>
                <a:lnTo>
                  <a:pt x="2591" y="452"/>
                </a:lnTo>
                <a:lnTo>
                  <a:pt x="2593" y="452"/>
                </a:lnTo>
                <a:lnTo>
                  <a:pt x="2595" y="452"/>
                </a:lnTo>
                <a:lnTo>
                  <a:pt x="2596" y="452"/>
                </a:lnTo>
                <a:lnTo>
                  <a:pt x="2598" y="453"/>
                </a:lnTo>
                <a:lnTo>
                  <a:pt x="2600" y="453"/>
                </a:lnTo>
                <a:lnTo>
                  <a:pt x="2600" y="452"/>
                </a:lnTo>
                <a:lnTo>
                  <a:pt x="2601" y="451"/>
                </a:lnTo>
                <a:lnTo>
                  <a:pt x="2601" y="449"/>
                </a:lnTo>
                <a:lnTo>
                  <a:pt x="2602" y="447"/>
                </a:lnTo>
                <a:lnTo>
                  <a:pt x="2606" y="449"/>
                </a:lnTo>
                <a:lnTo>
                  <a:pt x="2607" y="451"/>
                </a:lnTo>
                <a:lnTo>
                  <a:pt x="2608" y="453"/>
                </a:lnTo>
                <a:lnTo>
                  <a:pt x="2608" y="454"/>
                </a:lnTo>
                <a:lnTo>
                  <a:pt x="2609" y="454"/>
                </a:lnTo>
                <a:lnTo>
                  <a:pt x="2609" y="456"/>
                </a:lnTo>
                <a:lnTo>
                  <a:pt x="2611" y="456"/>
                </a:lnTo>
                <a:lnTo>
                  <a:pt x="2613" y="457"/>
                </a:lnTo>
                <a:lnTo>
                  <a:pt x="2617" y="460"/>
                </a:lnTo>
                <a:lnTo>
                  <a:pt x="2618" y="459"/>
                </a:lnTo>
                <a:lnTo>
                  <a:pt x="2619" y="459"/>
                </a:lnTo>
                <a:lnTo>
                  <a:pt x="2621" y="458"/>
                </a:lnTo>
                <a:lnTo>
                  <a:pt x="2622" y="458"/>
                </a:lnTo>
                <a:lnTo>
                  <a:pt x="2622" y="459"/>
                </a:lnTo>
                <a:lnTo>
                  <a:pt x="2624" y="459"/>
                </a:lnTo>
                <a:lnTo>
                  <a:pt x="2625" y="459"/>
                </a:lnTo>
                <a:lnTo>
                  <a:pt x="2627" y="459"/>
                </a:lnTo>
                <a:lnTo>
                  <a:pt x="2629" y="458"/>
                </a:lnTo>
                <a:lnTo>
                  <a:pt x="2634" y="463"/>
                </a:lnTo>
                <a:lnTo>
                  <a:pt x="2645" y="465"/>
                </a:lnTo>
                <a:lnTo>
                  <a:pt x="2648" y="469"/>
                </a:lnTo>
                <a:lnTo>
                  <a:pt x="2648" y="470"/>
                </a:lnTo>
                <a:lnTo>
                  <a:pt x="2649" y="470"/>
                </a:lnTo>
                <a:lnTo>
                  <a:pt x="2650" y="470"/>
                </a:lnTo>
                <a:lnTo>
                  <a:pt x="2650" y="472"/>
                </a:lnTo>
                <a:lnTo>
                  <a:pt x="2651" y="472"/>
                </a:lnTo>
                <a:lnTo>
                  <a:pt x="2651" y="473"/>
                </a:lnTo>
                <a:lnTo>
                  <a:pt x="2653" y="473"/>
                </a:lnTo>
                <a:lnTo>
                  <a:pt x="2653" y="474"/>
                </a:lnTo>
                <a:lnTo>
                  <a:pt x="2654" y="475"/>
                </a:lnTo>
                <a:lnTo>
                  <a:pt x="2654" y="476"/>
                </a:lnTo>
                <a:lnTo>
                  <a:pt x="2655" y="478"/>
                </a:lnTo>
                <a:lnTo>
                  <a:pt x="2655" y="479"/>
                </a:lnTo>
                <a:lnTo>
                  <a:pt x="2656" y="479"/>
                </a:lnTo>
                <a:lnTo>
                  <a:pt x="2656" y="480"/>
                </a:lnTo>
                <a:lnTo>
                  <a:pt x="2657" y="481"/>
                </a:lnTo>
                <a:lnTo>
                  <a:pt x="2657" y="483"/>
                </a:lnTo>
                <a:lnTo>
                  <a:pt x="2659" y="483"/>
                </a:lnTo>
                <a:lnTo>
                  <a:pt x="2659" y="484"/>
                </a:lnTo>
                <a:lnTo>
                  <a:pt x="2659" y="483"/>
                </a:lnTo>
                <a:lnTo>
                  <a:pt x="2659" y="484"/>
                </a:lnTo>
                <a:lnTo>
                  <a:pt x="2659" y="485"/>
                </a:lnTo>
                <a:lnTo>
                  <a:pt x="2660" y="486"/>
                </a:lnTo>
                <a:lnTo>
                  <a:pt x="2661" y="488"/>
                </a:lnTo>
                <a:lnTo>
                  <a:pt x="2661" y="489"/>
                </a:lnTo>
                <a:lnTo>
                  <a:pt x="2662" y="490"/>
                </a:lnTo>
                <a:lnTo>
                  <a:pt x="2662" y="491"/>
                </a:lnTo>
                <a:lnTo>
                  <a:pt x="2662" y="492"/>
                </a:lnTo>
                <a:lnTo>
                  <a:pt x="2664" y="494"/>
                </a:lnTo>
                <a:lnTo>
                  <a:pt x="2664" y="495"/>
                </a:lnTo>
                <a:lnTo>
                  <a:pt x="2664" y="496"/>
                </a:lnTo>
                <a:lnTo>
                  <a:pt x="2664" y="497"/>
                </a:lnTo>
                <a:lnTo>
                  <a:pt x="2665" y="500"/>
                </a:lnTo>
                <a:lnTo>
                  <a:pt x="2664" y="502"/>
                </a:lnTo>
                <a:lnTo>
                  <a:pt x="2664" y="504"/>
                </a:lnTo>
                <a:lnTo>
                  <a:pt x="2664" y="505"/>
                </a:lnTo>
                <a:lnTo>
                  <a:pt x="2664" y="506"/>
                </a:lnTo>
                <a:lnTo>
                  <a:pt x="2662" y="507"/>
                </a:lnTo>
                <a:lnTo>
                  <a:pt x="2662" y="508"/>
                </a:lnTo>
                <a:lnTo>
                  <a:pt x="2662" y="510"/>
                </a:lnTo>
                <a:lnTo>
                  <a:pt x="2664" y="510"/>
                </a:lnTo>
                <a:lnTo>
                  <a:pt x="2665" y="511"/>
                </a:lnTo>
                <a:lnTo>
                  <a:pt x="2665" y="512"/>
                </a:lnTo>
                <a:lnTo>
                  <a:pt x="2666" y="512"/>
                </a:lnTo>
                <a:lnTo>
                  <a:pt x="2666" y="513"/>
                </a:lnTo>
                <a:lnTo>
                  <a:pt x="2667" y="513"/>
                </a:lnTo>
                <a:lnTo>
                  <a:pt x="2667" y="515"/>
                </a:lnTo>
                <a:lnTo>
                  <a:pt x="2667" y="516"/>
                </a:lnTo>
                <a:lnTo>
                  <a:pt x="2669" y="517"/>
                </a:lnTo>
                <a:lnTo>
                  <a:pt x="2669" y="518"/>
                </a:lnTo>
                <a:lnTo>
                  <a:pt x="2670" y="523"/>
                </a:lnTo>
                <a:lnTo>
                  <a:pt x="2670" y="524"/>
                </a:lnTo>
                <a:lnTo>
                  <a:pt x="2671" y="526"/>
                </a:lnTo>
                <a:lnTo>
                  <a:pt x="2671" y="527"/>
                </a:lnTo>
                <a:lnTo>
                  <a:pt x="2671" y="528"/>
                </a:lnTo>
                <a:lnTo>
                  <a:pt x="2671" y="529"/>
                </a:lnTo>
                <a:lnTo>
                  <a:pt x="2671" y="531"/>
                </a:lnTo>
                <a:lnTo>
                  <a:pt x="2672" y="531"/>
                </a:lnTo>
                <a:lnTo>
                  <a:pt x="2672" y="532"/>
                </a:lnTo>
                <a:lnTo>
                  <a:pt x="2672" y="533"/>
                </a:lnTo>
                <a:lnTo>
                  <a:pt x="2672" y="534"/>
                </a:lnTo>
                <a:lnTo>
                  <a:pt x="2673" y="536"/>
                </a:lnTo>
                <a:lnTo>
                  <a:pt x="2673" y="538"/>
                </a:lnTo>
                <a:lnTo>
                  <a:pt x="2672" y="538"/>
                </a:lnTo>
                <a:lnTo>
                  <a:pt x="2675" y="540"/>
                </a:lnTo>
                <a:lnTo>
                  <a:pt x="2676" y="543"/>
                </a:lnTo>
                <a:lnTo>
                  <a:pt x="2677" y="544"/>
                </a:lnTo>
                <a:lnTo>
                  <a:pt x="2677" y="545"/>
                </a:lnTo>
                <a:lnTo>
                  <a:pt x="2678" y="547"/>
                </a:lnTo>
                <a:lnTo>
                  <a:pt x="2680" y="547"/>
                </a:lnTo>
                <a:lnTo>
                  <a:pt x="2683" y="558"/>
                </a:lnTo>
                <a:lnTo>
                  <a:pt x="2685" y="559"/>
                </a:lnTo>
                <a:lnTo>
                  <a:pt x="2685" y="561"/>
                </a:lnTo>
                <a:lnTo>
                  <a:pt x="2686" y="563"/>
                </a:lnTo>
                <a:lnTo>
                  <a:pt x="2686" y="564"/>
                </a:lnTo>
                <a:lnTo>
                  <a:pt x="2686" y="565"/>
                </a:lnTo>
                <a:lnTo>
                  <a:pt x="2686" y="566"/>
                </a:lnTo>
                <a:lnTo>
                  <a:pt x="2686" y="568"/>
                </a:lnTo>
                <a:lnTo>
                  <a:pt x="2685" y="569"/>
                </a:lnTo>
                <a:lnTo>
                  <a:pt x="2686" y="568"/>
                </a:lnTo>
                <a:lnTo>
                  <a:pt x="2685" y="569"/>
                </a:lnTo>
                <a:lnTo>
                  <a:pt x="2686" y="571"/>
                </a:lnTo>
                <a:lnTo>
                  <a:pt x="2686" y="574"/>
                </a:lnTo>
                <a:lnTo>
                  <a:pt x="2687" y="576"/>
                </a:lnTo>
                <a:lnTo>
                  <a:pt x="2687" y="577"/>
                </a:lnTo>
                <a:lnTo>
                  <a:pt x="2687" y="579"/>
                </a:lnTo>
                <a:lnTo>
                  <a:pt x="2688" y="579"/>
                </a:lnTo>
                <a:lnTo>
                  <a:pt x="2688" y="580"/>
                </a:lnTo>
                <a:lnTo>
                  <a:pt x="2688" y="581"/>
                </a:lnTo>
                <a:lnTo>
                  <a:pt x="2689" y="581"/>
                </a:lnTo>
                <a:lnTo>
                  <a:pt x="2691" y="584"/>
                </a:lnTo>
                <a:lnTo>
                  <a:pt x="2691" y="585"/>
                </a:lnTo>
                <a:lnTo>
                  <a:pt x="2692" y="585"/>
                </a:lnTo>
                <a:lnTo>
                  <a:pt x="2692" y="586"/>
                </a:lnTo>
                <a:lnTo>
                  <a:pt x="2693" y="597"/>
                </a:lnTo>
                <a:lnTo>
                  <a:pt x="2693" y="600"/>
                </a:lnTo>
                <a:lnTo>
                  <a:pt x="2693" y="602"/>
                </a:lnTo>
                <a:lnTo>
                  <a:pt x="2693" y="603"/>
                </a:lnTo>
                <a:lnTo>
                  <a:pt x="2693" y="608"/>
                </a:lnTo>
                <a:lnTo>
                  <a:pt x="2693" y="611"/>
                </a:lnTo>
                <a:lnTo>
                  <a:pt x="2693" y="612"/>
                </a:lnTo>
                <a:lnTo>
                  <a:pt x="2694" y="613"/>
                </a:lnTo>
                <a:lnTo>
                  <a:pt x="2694" y="614"/>
                </a:lnTo>
                <a:lnTo>
                  <a:pt x="2696" y="614"/>
                </a:lnTo>
                <a:lnTo>
                  <a:pt x="2696" y="616"/>
                </a:lnTo>
                <a:lnTo>
                  <a:pt x="2697" y="617"/>
                </a:lnTo>
                <a:lnTo>
                  <a:pt x="2697" y="618"/>
                </a:lnTo>
                <a:lnTo>
                  <a:pt x="2697" y="619"/>
                </a:lnTo>
                <a:lnTo>
                  <a:pt x="2697" y="621"/>
                </a:lnTo>
                <a:lnTo>
                  <a:pt x="2697" y="622"/>
                </a:lnTo>
                <a:lnTo>
                  <a:pt x="2697" y="623"/>
                </a:lnTo>
                <a:lnTo>
                  <a:pt x="2696" y="623"/>
                </a:lnTo>
                <a:lnTo>
                  <a:pt x="2697" y="623"/>
                </a:lnTo>
                <a:lnTo>
                  <a:pt x="2696" y="623"/>
                </a:lnTo>
                <a:lnTo>
                  <a:pt x="2696" y="624"/>
                </a:lnTo>
                <a:lnTo>
                  <a:pt x="2696" y="627"/>
                </a:lnTo>
                <a:lnTo>
                  <a:pt x="2696" y="629"/>
                </a:lnTo>
                <a:lnTo>
                  <a:pt x="2696" y="632"/>
                </a:lnTo>
                <a:lnTo>
                  <a:pt x="2693" y="638"/>
                </a:lnTo>
                <a:lnTo>
                  <a:pt x="2691" y="643"/>
                </a:lnTo>
                <a:lnTo>
                  <a:pt x="2689" y="651"/>
                </a:lnTo>
                <a:lnTo>
                  <a:pt x="2692" y="661"/>
                </a:lnTo>
                <a:lnTo>
                  <a:pt x="2701" y="669"/>
                </a:lnTo>
                <a:lnTo>
                  <a:pt x="2703" y="671"/>
                </a:lnTo>
                <a:lnTo>
                  <a:pt x="2704" y="675"/>
                </a:lnTo>
                <a:lnTo>
                  <a:pt x="2705" y="676"/>
                </a:lnTo>
                <a:lnTo>
                  <a:pt x="2707" y="678"/>
                </a:lnTo>
                <a:lnTo>
                  <a:pt x="2707" y="680"/>
                </a:lnTo>
                <a:lnTo>
                  <a:pt x="2707" y="681"/>
                </a:lnTo>
                <a:lnTo>
                  <a:pt x="2708" y="683"/>
                </a:lnTo>
                <a:lnTo>
                  <a:pt x="2708" y="686"/>
                </a:lnTo>
                <a:lnTo>
                  <a:pt x="2708" y="688"/>
                </a:lnTo>
                <a:lnTo>
                  <a:pt x="2708" y="689"/>
                </a:lnTo>
                <a:lnTo>
                  <a:pt x="2709" y="691"/>
                </a:lnTo>
                <a:lnTo>
                  <a:pt x="2710" y="692"/>
                </a:lnTo>
                <a:lnTo>
                  <a:pt x="2710" y="694"/>
                </a:lnTo>
                <a:lnTo>
                  <a:pt x="2712" y="696"/>
                </a:lnTo>
                <a:lnTo>
                  <a:pt x="2713" y="697"/>
                </a:lnTo>
                <a:lnTo>
                  <a:pt x="2714" y="698"/>
                </a:lnTo>
                <a:lnTo>
                  <a:pt x="2715" y="698"/>
                </a:lnTo>
                <a:lnTo>
                  <a:pt x="2717" y="699"/>
                </a:lnTo>
                <a:lnTo>
                  <a:pt x="2717" y="701"/>
                </a:lnTo>
                <a:lnTo>
                  <a:pt x="2718" y="702"/>
                </a:lnTo>
                <a:lnTo>
                  <a:pt x="2718" y="703"/>
                </a:lnTo>
                <a:lnTo>
                  <a:pt x="2718" y="704"/>
                </a:lnTo>
                <a:lnTo>
                  <a:pt x="2719" y="705"/>
                </a:lnTo>
                <a:lnTo>
                  <a:pt x="2720" y="707"/>
                </a:lnTo>
                <a:lnTo>
                  <a:pt x="2720" y="709"/>
                </a:lnTo>
                <a:lnTo>
                  <a:pt x="2721" y="709"/>
                </a:lnTo>
                <a:lnTo>
                  <a:pt x="2723" y="709"/>
                </a:lnTo>
                <a:lnTo>
                  <a:pt x="2724" y="709"/>
                </a:lnTo>
                <a:lnTo>
                  <a:pt x="2724" y="710"/>
                </a:lnTo>
                <a:lnTo>
                  <a:pt x="2725" y="710"/>
                </a:lnTo>
                <a:lnTo>
                  <a:pt x="2726" y="712"/>
                </a:lnTo>
                <a:lnTo>
                  <a:pt x="2728" y="714"/>
                </a:lnTo>
                <a:lnTo>
                  <a:pt x="2729" y="717"/>
                </a:lnTo>
                <a:lnTo>
                  <a:pt x="2729" y="718"/>
                </a:lnTo>
                <a:lnTo>
                  <a:pt x="2729" y="719"/>
                </a:lnTo>
                <a:lnTo>
                  <a:pt x="2730" y="721"/>
                </a:lnTo>
                <a:lnTo>
                  <a:pt x="2730" y="723"/>
                </a:lnTo>
                <a:lnTo>
                  <a:pt x="2731" y="726"/>
                </a:lnTo>
                <a:lnTo>
                  <a:pt x="2733" y="728"/>
                </a:lnTo>
                <a:lnTo>
                  <a:pt x="2734" y="729"/>
                </a:lnTo>
                <a:lnTo>
                  <a:pt x="2733" y="730"/>
                </a:lnTo>
                <a:lnTo>
                  <a:pt x="2733" y="731"/>
                </a:lnTo>
                <a:lnTo>
                  <a:pt x="2731" y="733"/>
                </a:lnTo>
                <a:lnTo>
                  <a:pt x="2730" y="734"/>
                </a:lnTo>
                <a:lnTo>
                  <a:pt x="2731" y="735"/>
                </a:lnTo>
                <a:lnTo>
                  <a:pt x="2731" y="736"/>
                </a:lnTo>
                <a:lnTo>
                  <a:pt x="2733" y="736"/>
                </a:lnTo>
                <a:lnTo>
                  <a:pt x="2740" y="742"/>
                </a:lnTo>
                <a:lnTo>
                  <a:pt x="2741" y="744"/>
                </a:lnTo>
                <a:lnTo>
                  <a:pt x="2740" y="744"/>
                </a:lnTo>
                <a:lnTo>
                  <a:pt x="2735" y="747"/>
                </a:lnTo>
                <a:lnTo>
                  <a:pt x="2733" y="749"/>
                </a:lnTo>
                <a:lnTo>
                  <a:pt x="2731" y="749"/>
                </a:lnTo>
                <a:lnTo>
                  <a:pt x="2729" y="749"/>
                </a:lnTo>
                <a:lnTo>
                  <a:pt x="2726" y="750"/>
                </a:lnTo>
                <a:lnTo>
                  <a:pt x="2725" y="750"/>
                </a:lnTo>
                <a:lnTo>
                  <a:pt x="2724" y="750"/>
                </a:lnTo>
                <a:lnTo>
                  <a:pt x="2723" y="750"/>
                </a:lnTo>
                <a:lnTo>
                  <a:pt x="2721" y="750"/>
                </a:lnTo>
                <a:lnTo>
                  <a:pt x="2719" y="751"/>
                </a:lnTo>
                <a:lnTo>
                  <a:pt x="2718" y="751"/>
                </a:lnTo>
                <a:lnTo>
                  <a:pt x="2715" y="751"/>
                </a:lnTo>
                <a:lnTo>
                  <a:pt x="2713" y="751"/>
                </a:lnTo>
                <a:lnTo>
                  <a:pt x="2712" y="751"/>
                </a:lnTo>
                <a:lnTo>
                  <a:pt x="2710" y="751"/>
                </a:lnTo>
                <a:lnTo>
                  <a:pt x="2708" y="751"/>
                </a:lnTo>
                <a:lnTo>
                  <a:pt x="2707" y="750"/>
                </a:lnTo>
                <a:lnTo>
                  <a:pt x="2705" y="750"/>
                </a:lnTo>
                <a:lnTo>
                  <a:pt x="2703" y="750"/>
                </a:lnTo>
                <a:lnTo>
                  <a:pt x="2702" y="751"/>
                </a:lnTo>
                <a:lnTo>
                  <a:pt x="2703" y="751"/>
                </a:lnTo>
                <a:lnTo>
                  <a:pt x="2702" y="751"/>
                </a:lnTo>
                <a:lnTo>
                  <a:pt x="2703" y="753"/>
                </a:lnTo>
                <a:lnTo>
                  <a:pt x="2703" y="755"/>
                </a:lnTo>
                <a:lnTo>
                  <a:pt x="2703" y="757"/>
                </a:lnTo>
                <a:lnTo>
                  <a:pt x="2703" y="758"/>
                </a:lnTo>
                <a:lnTo>
                  <a:pt x="2703" y="760"/>
                </a:lnTo>
                <a:lnTo>
                  <a:pt x="2703" y="762"/>
                </a:lnTo>
                <a:lnTo>
                  <a:pt x="2702" y="763"/>
                </a:lnTo>
                <a:lnTo>
                  <a:pt x="2699" y="766"/>
                </a:lnTo>
                <a:lnTo>
                  <a:pt x="2698" y="767"/>
                </a:lnTo>
                <a:lnTo>
                  <a:pt x="2698" y="768"/>
                </a:lnTo>
                <a:lnTo>
                  <a:pt x="2698" y="769"/>
                </a:lnTo>
                <a:lnTo>
                  <a:pt x="2697" y="771"/>
                </a:lnTo>
                <a:lnTo>
                  <a:pt x="2697" y="772"/>
                </a:lnTo>
                <a:lnTo>
                  <a:pt x="2696" y="772"/>
                </a:lnTo>
                <a:lnTo>
                  <a:pt x="2694" y="773"/>
                </a:lnTo>
                <a:lnTo>
                  <a:pt x="2694" y="778"/>
                </a:lnTo>
                <a:lnTo>
                  <a:pt x="2696" y="781"/>
                </a:lnTo>
                <a:lnTo>
                  <a:pt x="2696" y="782"/>
                </a:lnTo>
                <a:lnTo>
                  <a:pt x="2696" y="783"/>
                </a:lnTo>
                <a:lnTo>
                  <a:pt x="2696" y="784"/>
                </a:lnTo>
                <a:lnTo>
                  <a:pt x="2696" y="785"/>
                </a:lnTo>
                <a:lnTo>
                  <a:pt x="2696" y="787"/>
                </a:lnTo>
                <a:lnTo>
                  <a:pt x="2696" y="788"/>
                </a:lnTo>
                <a:lnTo>
                  <a:pt x="2697" y="789"/>
                </a:lnTo>
                <a:lnTo>
                  <a:pt x="2697" y="790"/>
                </a:lnTo>
                <a:lnTo>
                  <a:pt x="2697" y="792"/>
                </a:lnTo>
                <a:lnTo>
                  <a:pt x="2697" y="794"/>
                </a:lnTo>
                <a:lnTo>
                  <a:pt x="2697" y="795"/>
                </a:lnTo>
                <a:lnTo>
                  <a:pt x="2697" y="797"/>
                </a:lnTo>
                <a:lnTo>
                  <a:pt x="2698" y="797"/>
                </a:lnTo>
                <a:lnTo>
                  <a:pt x="2698" y="798"/>
                </a:lnTo>
                <a:lnTo>
                  <a:pt x="2698" y="799"/>
                </a:lnTo>
                <a:lnTo>
                  <a:pt x="2701" y="801"/>
                </a:lnTo>
                <a:lnTo>
                  <a:pt x="2698" y="813"/>
                </a:lnTo>
                <a:lnTo>
                  <a:pt x="2714" y="830"/>
                </a:lnTo>
                <a:lnTo>
                  <a:pt x="2714" y="838"/>
                </a:lnTo>
                <a:lnTo>
                  <a:pt x="2715" y="845"/>
                </a:lnTo>
                <a:lnTo>
                  <a:pt x="2718" y="864"/>
                </a:lnTo>
                <a:lnTo>
                  <a:pt x="2729" y="886"/>
                </a:lnTo>
                <a:lnTo>
                  <a:pt x="2730" y="886"/>
                </a:lnTo>
                <a:lnTo>
                  <a:pt x="2725" y="894"/>
                </a:lnTo>
                <a:lnTo>
                  <a:pt x="2724" y="898"/>
                </a:lnTo>
                <a:lnTo>
                  <a:pt x="2724" y="899"/>
                </a:lnTo>
                <a:lnTo>
                  <a:pt x="2726" y="905"/>
                </a:lnTo>
                <a:lnTo>
                  <a:pt x="2726" y="906"/>
                </a:lnTo>
                <a:lnTo>
                  <a:pt x="2728" y="907"/>
                </a:lnTo>
                <a:lnTo>
                  <a:pt x="2728" y="909"/>
                </a:lnTo>
                <a:lnTo>
                  <a:pt x="2728" y="910"/>
                </a:lnTo>
                <a:lnTo>
                  <a:pt x="2728" y="911"/>
                </a:lnTo>
                <a:lnTo>
                  <a:pt x="2729" y="911"/>
                </a:lnTo>
                <a:lnTo>
                  <a:pt x="2729" y="912"/>
                </a:lnTo>
                <a:lnTo>
                  <a:pt x="2729" y="914"/>
                </a:lnTo>
                <a:lnTo>
                  <a:pt x="2730" y="915"/>
                </a:lnTo>
                <a:lnTo>
                  <a:pt x="2730" y="916"/>
                </a:lnTo>
                <a:lnTo>
                  <a:pt x="2731" y="920"/>
                </a:lnTo>
                <a:lnTo>
                  <a:pt x="2731" y="921"/>
                </a:lnTo>
                <a:lnTo>
                  <a:pt x="2731" y="922"/>
                </a:lnTo>
                <a:lnTo>
                  <a:pt x="2731" y="923"/>
                </a:lnTo>
                <a:lnTo>
                  <a:pt x="2731" y="926"/>
                </a:lnTo>
                <a:lnTo>
                  <a:pt x="2730" y="927"/>
                </a:lnTo>
                <a:lnTo>
                  <a:pt x="2729" y="928"/>
                </a:lnTo>
                <a:lnTo>
                  <a:pt x="2728" y="931"/>
                </a:lnTo>
                <a:lnTo>
                  <a:pt x="2728" y="932"/>
                </a:lnTo>
                <a:lnTo>
                  <a:pt x="2728" y="933"/>
                </a:lnTo>
                <a:lnTo>
                  <a:pt x="2726" y="934"/>
                </a:lnTo>
                <a:lnTo>
                  <a:pt x="2725" y="934"/>
                </a:lnTo>
                <a:lnTo>
                  <a:pt x="2724" y="936"/>
                </a:lnTo>
                <a:lnTo>
                  <a:pt x="2723" y="938"/>
                </a:lnTo>
                <a:lnTo>
                  <a:pt x="2721" y="939"/>
                </a:lnTo>
                <a:lnTo>
                  <a:pt x="2720" y="941"/>
                </a:lnTo>
                <a:lnTo>
                  <a:pt x="2720" y="942"/>
                </a:lnTo>
                <a:lnTo>
                  <a:pt x="2720" y="943"/>
                </a:lnTo>
                <a:lnTo>
                  <a:pt x="2720" y="944"/>
                </a:lnTo>
                <a:lnTo>
                  <a:pt x="2719" y="946"/>
                </a:lnTo>
                <a:lnTo>
                  <a:pt x="2718" y="948"/>
                </a:lnTo>
                <a:lnTo>
                  <a:pt x="2718" y="950"/>
                </a:lnTo>
                <a:lnTo>
                  <a:pt x="2717" y="952"/>
                </a:lnTo>
                <a:lnTo>
                  <a:pt x="2717" y="953"/>
                </a:lnTo>
                <a:lnTo>
                  <a:pt x="2717" y="955"/>
                </a:lnTo>
                <a:lnTo>
                  <a:pt x="2715" y="955"/>
                </a:lnTo>
                <a:lnTo>
                  <a:pt x="2715" y="957"/>
                </a:lnTo>
                <a:lnTo>
                  <a:pt x="2715" y="960"/>
                </a:lnTo>
                <a:lnTo>
                  <a:pt x="2717" y="962"/>
                </a:lnTo>
                <a:lnTo>
                  <a:pt x="2717" y="963"/>
                </a:lnTo>
                <a:lnTo>
                  <a:pt x="2717" y="965"/>
                </a:lnTo>
                <a:lnTo>
                  <a:pt x="2717" y="968"/>
                </a:lnTo>
                <a:lnTo>
                  <a:pt x="2717" y="969"/>
                </a:lnTo>
                <a:lnTo>
                  <a:pt x="2718" y="975"/>
                </a:lnTo>
                <a:lnTo>
                  <a:pt x="2718" y="979"/>
                </a:lnTo>
                <a:lnTo>
                  <a:pt x="2719" y="981"/>
                </a:lnTo>
                <a:lnTo>
                  <a:pt x="2718" y="982"/>
                </a:lnTo>
                <a:lnTo>
                  <a:pt x="2718" y="985"/>
                </a:lnTo>
                <a:lnTo>
                  <a:pt x="2717" y="987"/>
                </a:lnTo>
                <a:lnTo>
                  <a:pt x="2717" y="989"/>
                </a:lnTo>
                <a:lnTo>
                  <a:pt x="2715" y="990"/>
                </a:lnTo>
                <a:lnTo>
                  <a:pt x="2715" y="991"/>
                </a:lnTo>
                <a:lnTo>
                  <a:pt x="2715" y="992"/>
                </a:lnTo>
                <a:lnTo>
                  <a:pt x="2715" y="995"/>
                </a:lnTo>
                <a:lnTo>
                  <a:pt x="2715" y="997"/>
                </a:lnTo>
                <a:lnTo>
                  <a:pt x="2715" y="998"/>
                </a:lnTo>
                <a:lnTo>
                  <a:pt x="2714" y="998"/>
                </a:lnTo>
                <a:lnTo>
                  <a:pt x="2714" y="1000"/>
                </a:lnTo>
                <a:lnTo>
                  <a:pt x="2713" y="1000"/>
                </a:lnTo>
                <a:lnTo>
                  <a:pt x="2713" y="1002"/>
                </a:lnTo>
                <a:lnTo>
                  <a:pt x="2713" y="1005"/>
                </a:lnTo>
                <a:lnTo>
                  <a:pt x="2712" y="1007"/>
                </a:lnTo>
                <a:lnTo>
                  <a:pt x="2710" y="1011"/>
                </a:lnTo>
                <a:lnTo>
                  <a:pt x="2709" y="1011"/>
                </a:lnTo>
                <a:lnTo>
                  <a:pt x="2707" y="1011"/>
                </a:lnTo>
                <a:lnTo>
                  <a:pt x="2697" y="1011"/>
                </a:lnTo>
                <a:lnTo>
                  <a:pt x="2694" y="1011"/>
                </a:lnTo>
                <a:lnTo>
                  <a:pt x="2692" y="1012"/>
                </a:lnTo>
                <a:lnTo>
                  <a:pt x="2691" y="1012"/>
                </a:lnTo>
                <a:lnTo>
                  <a:pt x="2688" y="1012"/>
                </a:lnTo>
                <a:lnTo>
                  <a:pt x="2687" y="1013"/>
                </a:lnTo>
                <a:lnTo>
                  <a:pt x="2683" y="1014"/>
                </a:lnTo>
                <a:lnTo>
                  <a:pt x="2680" y="1014"/>
                </a:lnTo>
                <a:lnTo>
                  <a:pt x="2677" y="1016"/>
                </a:lnTo>
                <a:lnTo>
                  <a:pt x="2675" y="1018"/>
                </a:lnTo>
                <a:lnTo>
                  <a:pt x="2673" y="1018"/>
                </a:lnTo>
                <a:lnTo>
                  <a:pt x="2672" y="1018"/>
                </a:lnTo>
                <a:lnTo>
                  <a:pt x="2671" y="1018"/>
                </a:lnTo>
                <a:lnTo>
                  <a:pt x="2671" y="1019"/>
                </a:lnTo>
                <a:lnTo>
                  <a:pt x="2670" y="1019"/>
                </a:lnTo>
                <a:lnTo>
                  <a:pt x="2670" y="1021"/>
                </a:lnTo>
                <a:lnTo>
                  <a:pt x="2661" y="1028"/>
                </a:lnTo>
                <a:lnTo>
                  <a:pt x="2656" y="1033"/>
                </a:lnTo>
                <a:lnTo>
                  <a:pt x="2651" y="1037"/>
                </a:lnTo>
                <a:lnTo>
                  <a:pt x="2640" y="1048"/>
                </a:lnTo>
                <a:lnTo>
                  <a:pt x="2635" y="1053"/>
                </a:lnTo>
                <a:lnTo>
                  <a:pt x="2608" y="1075"/>
                </a:lnTo>
                <a:lnTo>
                  <a:pt x="2609" y="1085"/>
                </a:lnTo>
                <a:lnTo>
                  <a:pt x="2616" y="1110"/>
                </a:lnTo>
                <a:lnTo>
                  <a:pt x="2613" y="1122"/>
                </a:lnTo>
                <a:lnTo>
                  <a:pt x="2611" y="1131"/>
                </a:lnTo>
                <a:lnTo>
                  <a:pt x="2606" y="1160"/>
                </a:lnTo>
                <a:lnTo>
                  <a:pt x="2614" y="1178"/>
                </a:lnTo>
                <a:lnTo>
                  <a:pt x="2618" y="1195"/>
                </a:lnTo>
                <a:lnTo>
                  <a:pt x="2616" y="1207"/>
                </a:lnTo>
                <a:lnTo>
                  <a:pt x="2607" y="1225"/>
                </a:lnTo>
                <a:lnTo>
                  <a:pt x="2605" y="1230"/>
                </a:lnTo>
                <a:lnTo>
                  <a:pt x="2606" y="1235"/>
                </a:lnTo>
                <a:lnTo>
                  <a:pt x="2609" y="1266"/>
                </a:lnTo>
                <a:lnTo>
                  <a:pt x="2617" y="1272"/>
                </a:lnTo>
                <a:lnTo>
                  <a:pt x="2623" y="1289"/>
                </a:lnTo>
                <a:lnTo>
                  <a:pt x="2624" y="1303"/>
                </a:lnTo>
                <a:lnTo>
                  <a:pt x="2624" y="1310"/>
                </a:lnTo>
                <a:lnTo>
                  <a:pt x="2623" y="1315"/>
                </a:lnTo>
                <a:lnTo>
                  <a:pt x="2621" y="1315"/>
                </a:lnTo>
                <a:lnTo>
                  <a:pt x="2609" y="1317"/>
                </a:lnTo>
                <a:lnTo>
                  <a:pt x="2605" y="1311"/>
                </a:lnTo>
                <a:lnTo>
                  <a:pt x="2600" y="1305"/>
                </a:lnTo>
                <a:lnTo>
                  <a:pt x="2598" y="1289"/>
                </a:lnTo>
                <a:lnTo>
                  <a:pt x="2591" y="1289"/>
                </a:lnTo>
                <a:lnTo>
                  <a:pt x="2590" y="1289"/>
                </a:lnTo>
                <a:lnTo>
                  <a:pt x="2587" y="1289"/>
                </a:lnTo>
                <a:lnTo>
                  <a:pt x="2581" y="1287"/>
                </a:lnTo>
                <a:lnTo>
                  <a:pt x="2571" y="1287"/>
                </a:lnTo>
                <a:lnTo>
                  <a:pt x="2570" y="1287"/>
                </a:lnTo>
                <a:lnTo>
                  <a:pt x="2559" y="1284"/>
                </a:lnTo>
                <a:lnTo>
                  <a:pt x="2558" y="1284"/>
                </a:lnTo>
                <a:lnTo>
                  <a:pt x="2557" y="1284"/>
                </a:lnTo>
                <a:lnTo>
                  <a:pt x="2555" y="1284"/>
                </a:lnTo>
                <a:lnTo>
                  <a:pt x="2554" y="1284"/>
                </a:lnTo>
                <a:lnTo>
                  <a:pt x="2553" y="1284"/>
                </a:lnTo>
                <a:lnTo>
                  <a:pt x="2552" y="1285"/>
                </a:lnTo>
                <a:lnTo>
                  <a:pt x="2549" y="1285"/>
                </a:lnTo>
                <a:lnTo>
                  <a:pt x="2548" y="1285"/>
                </a:lnTo>
                <a:lnTo>
                  <a:pt x="2548" y="1284"/>
                </a:lnTo>
                <a:lnTo>
                  <a:pt x="2547" y="1284"/>
                </a:lnTo>
                <a:lnTo>
                  <a:pt x="2547" y="1283"/>
                </a:lnTo>
                <a:lnTo>
                  <a:pt x="2547" y="1282"/>
                </a:lnTo>
                <a:lnTo>
                  <a:pt x="2547" y="1280"/>
                </a:lnTo>
                <a:lnTo>
                  <a:pt x="2547" y="1279"/>
                </a:lnTo>
                <a:lnTo>
                  <a:pt x="2546" y="1279"/>
                </a:lnTo>
                <a:lnTo>
                  <a:pt x="2544" y="1278"/>
                </a:lnTo>
                <a:lnTo>
                  <a:pt x="2543" y="1278"/>
                </a:lnTo>
                <a:lnTo>
                  <a:pt x="2542" y="1278"/>
                </a:lnTo>
                <a:lnTo>
                  <a:pt x="2541" y="1279"/>
                </a:lnTo>
                <a:lnTo>
                  <a:pt x="2539" y="1279"/>
                </a:lnTo>
                <a:lnTo>
                  <a:pt x="2537" y="1280"/>
                </a:lnTo>
                <a:lnTo>
                  <a:pt x="2536" y="1282"/>
                </a:lnTo>
                <a:lnTo>
                  <a:pt x="2536" y="1283"/>
                </a:lnTo>
                <a:lnTo>
                  <a:pt x="2534" y="1284"/>
                </a:lnTo>
                <a:lnTo>
                  <a:pt x="2533" y="1285"/>
                </a:lnTo>
                <a:lnTo>
                  <a:pt x="2532" y="1287"/>
                </a:lnTo>
                <a:lnTo>
                  <a:pt x="2531" y="1287"/>
                </a:lnTo>
                <a:lnTo>
                  <a:pt x="2530" y="1288"/>
                </a:lnTo>
                <a:lnTo>
                  <a:pt x="2528" y="1288"/>
                </a:lnTo>
                <a:lnTo>
                  <a:pt x="2526" y="1288"/>
                </a:lnTo>
                <a:lnTo>
                  <a:pt x="2525" y="1288"/>
                </a:lnTo>
                <a:lnTo>
                  <a:pt x="2525" y="1289"/>
                </a:lnTo>
                <a:lnTo>
                  <a:pt x="2525" y="1290"/>
                </a:lnTo>
                <a:lnTo>
                  <a:pt x="2525" y="1291"/>
                </a:lnTo>
                <a:lnTo>
                  <a:pt x="2525" y="1293"/>
                </a:lnTo>
                <a:lnTo>
                  <a:pt x="2525" y="1294"/>
                </a:lnTo>
                <a:lnTo>
                  <a:pt x="2525" y="1295"/>
                </a:lnTo>
                <a:lnTo>
                  <a:pt x="2523" y="1296"/>
                </a:lnTo>
                <a:lnTo>
                  <a:pt x="2522" y="1298"/>
                </a:lnTo>
                <a:lnTo>
                  <a:pt x="2521" y="1299"/>
                </a:lnTo>
                <a:lnTo>
                  <a:pt x="2520" y="1299"/>
                </a:lnTo>
                <a:lnTo>
                  <a:pt x="2518" y="1298"/>
                </a:lnTo>
                <a:lnTo>
                  <a:pt x="2517" y="1299"/>
                </a:lnTo>
                <a:lnTo>
                  <a:pt x="2516" y="1300"/>
                </a:lnTo>
                <a:lnTo>
                  <a:pt x="2516" y="1301"/>
                </a:lnTo>
                <a:lnTo>
                  <a:pt x="2516" y="1303"/>
                </a:lnTo>
                <a:lnTo>
                  <a:pt x="2516" y="1304"/>
                </a:lnTo>
                <a:lnTo>
                  <a:pt x="2515" y="1304"/>
                </a:lnTo>
                <a:lnTo>
                  <a:pt x="2515" y="1305"/>
                </a:lnTo>
                <a:lnTo>
                  <a:pt x="2515" y="1306"/>
                </a:lnTo>
                <a:lnTo>
                  <a:pt x="2515" y="1307"/>
                </a:lnTo>
                <a:lnTo>
                  <a:pt x="2515" y="1309"/>
                </a:lnTo>
                <a:lnTo>
                  <a:pt x="2514" y="1309"/>
                </a:lnTo>
                <a:lnTo>
                  <a:pt x="2514" y="1310"/>
                </a:lnTo>
                <a:lnTo>
                  <a:pt x="2512" y="1310"/>
                </a:lnTo>
                <a:lnTo>
                  <a:pt x="2512" y="1311"/>
                </a:lnTo>
                <a:lnTo>
                  <a:pt x="2511" y="1312"/>
                </a:lnTo>
                <a:lnTo>
                  <a:pt x="2511" y="1314"/>
                </a:lnTo>
                <a:lnTo>
                  <a:pt x="2510" y="1315"/>
                </a:lnTo>
                <a:lnTo>
                  <a:pt x="2509" y="1316"/>
                </a:lnTo>
                <a:lnTo>
                  <a:pt x="2507" y="1319"/>
                </a:lnTo>
                <a:lnTo>
                  <a:pt x="2507" y="1320"/>
                </a:lnTo>
                <a:lnTo>
                  <a:pt x="2506" y="1319"/>
                </a:lnTo>
                <a:lnTo>
                  <a:pt x="2502" y="1319"/>
                </a:lnTo>
                <a:lnTo>
                  <a:pt x="2501" y="1319"/>
                </a:lnTo>
                <a:lnTo>
                  <a:pt x="2501" y="1320"/>
                </a:lnTo>
                <a:lnTo>
                  <a:pt x="2499" y="1325"/>
                </a:lnTo>
                <a:lnTo>
                  <a:pt x="2496" y="1325"/>
                </a:lnTo>
                <a:lnTo>
                  <a:pt x="2491" y="1323"/>
                </a:lnTo>
                <a:lnTo>
                  <a:pt x="2485" y="1328"/>
                </a:lnTo>
                <a:lnTo>
                  <a:pt x="2470" y="1327"/>
                </a:lnTo>
                <a:lnTo>
                  <a:pt x="2463" y="1322"/>
                </a:lnTo>
                <a:lnTo>
                  <a:pt x="2456" y="1326"/>
                </a:lnTo>
                <a:lnTo>
                  <a:pt x="2450" y="1328"/>
                </a:lnTo>
                <a:lnTo>
                  <a:pt x="2446" y="1326"/>
                </a:lnTo>
                <a:lnTo>
                  <a:pt x="2425" y="1312"/>
                </a:lnTo>
                <a:lnTo>
                  <a:pt x="2420" y="1330"/>
                </a:lnTo>
                <a:lnTo>
                  <a:pt x="2419" y="1330"/>
                </a:lnTo>
                <a:lnTo>
                  <a:pt x="2398" y="1328"/>
                </a:lnTo>
                <a:lnTo>
                  <a:pt x="2393" y="1333"/>
                </a:lnTo>
                <a:lnTo>
                  <a:pt x="2389" y="1337"/>
                </a:lnTo>
                <a:lnTo>
                  <a:pt x="2388" y="1337"/>
                </a:lnTo>
                <a:lnTo>
                  <a:pt x="2388" y="1338"/>
                </a:lnTo>
                <a:lnTo>
                  <a:pt x="2388" y="1341"/>
                </a:lnTo>
                <a:lnTo>
                  <a:pt x="2384" y="1349"/>
                </a:lnTo>
                <a:lnTo>
                  <a:pt x="2376" y="1358"/>
                </a:lnTo>
                <a:lnTo>
                  <a:pt x="2376" y="1378"/>
                </a:lnTo>
                <a:lnTo>
                  <a:pt x="2374" y="1379"/>
                </a:lnTo>
                <a:lnTo>
                  <a:pt x="2360" y="1386"/>
                </a:lnTo>
                <a:lnTo>
                  <a:pt x="2350" y="1396"/>
                </a:lnTo>
                <a:lnTo>
                  <a:pt x="2345" y="1401"/>
                </a:lnTo>
                <a:lnTo>
                  <a:pt x="2345" y="1402"/>
                </a:lnTo>
                <a:lnTo>
                  <a:pt x="2344" y="1402"/>
                </a:lnTo>
                <a:lnTo>
                  <a:pt x="2344" y="1403"/>
                </a:lnTo>
                <a:lnTo>
                  <a:pt x="2344" y="1405"/>
                </a:lnTo>
                <a:lnTo>
                  <a:pt x="2344" y="1406"/>
                </a:lnTo>
                <a:lnTo>
                  <a:pt x="2344" y="1410"/>
                </a:lnTo>
                <a:lnTo>
                  <a:pt x="2344" y="1416"/>
                </a:lnTo>
                <a:lnTo>
                  <a:pt x="2344" y="1417"/>
                </a:lnTo>
                <a:lnTo>
                  <a:pt x="2344" y="1423"/>
                </a:lnTo>
                <a:lnTo>
                  <a:pt x="2344" y="1424"/>
                </a:lnTo>
                <a:lnTo>
                  <a:pt x="2344" y="1427"/>
                </a:lnTo>
                <a:lnTo>
                  <a:pt x="2344" y="1428"/>
                </a:lnTo>
                <a:lnTo>
                  <a:pt x="2344" y="1431"/>
                </a:lnTo>
                <a:lnTo>
                  <a:pt x="2342" y="1432"/>
                </a:lnTo>
                <a:lnTo>
                  <a:pt x="2341" y="1434"/>
                </a:lnTo>
                <a:lnTo>
                  <a:pt x="2340" y="1436"/>
                </a:lnTo>
                <a:lnTo>
                  <a:pt x="2339" y="1437"/>
                </a:lnTo>
                <a:lnTo>
                  <a:pt x="2338" y="1438"/>
                </a:lnTo>
                <a:lnTo>
                  <a:pt x="2336" y="1439"/>
                </a:lnTo>
                <a:lnTo>
                  <a:pt x="2336" y="1440"/>
                </a:lnTo>
                <a:lnTo>
                  <a:pt x="2338" y="1442"/>
                </a:lnTo>
                <a:lnTo>
                  <a:pt x="2338" y="1443"/>
                </a:lnTo>
                <a:lnTo>
                  <a:pt x="2338" y="1444"/>
                </a:lnTo>
                <a:lnTo>
                  <a:pt x="2336" y="1444"/>
                </a:lnTo>
                <a:lnTo>
                  <a:pt x="2335" y="1445"/>
                </a:lnTo>
                <a:lnTo>
                  <a:pt x="2334" y="1447"/>
                </a:lnTo>
                <a:lnTo>
                  <a:pt x="2333" y="1448"/>
                </a:lnTo>
                <a:lnTo>
                  <a:pt x="2331" y="1449"/>
                </a:lnTo>
                <a:lnTo>
                  <a:pt x="2334" y="1452"/>
                </a:lnTo>
                <a:lnTo>
                  <a:pt x="2334" y="1453"/>
                </a:lnTo>
                <a:lnTo>
                  <a:pt x="2335" y="1455"/>
                </a:lnTo>
                <a:lnTo>
                  <a:pt x="2335" y="1456"/>
                </a:lnTo>
                <a:lnTo>
                  <a:pt x="2335" y="1459"/>
                </a:lnTo>
                <a:lnTo>
                  <a:pt x="2335" y="1460"/>
                </a:lnTo>
                <a:lnTo>
                  <a:pt x="2336" y="1461"/>
                </a:lnTo>
                <a:lnTo>
                  <a:pt x="2336" y="1463"/>
                </a:lnTo>
                <a:lnTo>
                  <a:pt x="2335" y="1464"/>
                </a:lnTo>
                <a:lnTo>
                  <a:pt x="2334" y="1466"/>
                </a:lnTo>
                <a:lnTo>
                  <a:pt x="2334" y="1468"/>
                </a:lnTo>
                <a:lnTo>
                  <a:pt x="2330" y="1476"/>
                </a:lnTo>
                <a:lnTo>
                  <a:pt x="2331" y="1476"/>
                </a:lnTo>
                <a:lnTo>
                  <a:pt x="2333" y="1476"/>
                </a:lnTo>
                <a:lnTo>
                  <a:pt x="2334" y="1476"/>
                </a:lnTo>
                <a:lnTo>
                  <a:pt x="2334" y="1484"/>
                </a:lnTo>
                <a:lnTo>
                  <a:pt x="2334" y="1485"/>
                </a:lnTo>
                <a:lnTo>
                  <a:pt x="2334" y="1488"/>
                </a:lnTo>
                <a:lnTo>
                  <a:pt x="2334" y="1500"/>
                </a:lnTo>
                <a:lnTo>
                  <a:pt x="2334" y="1501"/>
                </a:lnTo>
                <a:lnTo>
                  <a:pt x="2333" y="1503"/>
                </a:lnTo>
                <a:lnTo>
                  <a:pt x="2333" y="1504"/>
                </a:lnTo>
                <a:lnTo>
                  <a:pt x="2333" y="1506"/>
                </a:lnTo>
                <a:lnTo>
                  <a:pt x="2333" y="1507"/>
                </a:lnTo>
                <a:lnTo>
                  <a:pt x="2331" y="1508"/>
                </a:lnTo>
                <a:lnTo>
                  <a:pt x="2331" y="1509"/>
                </a:lnTo>
                <a:lnTo>
                  <a:pt x="2330" y="1508"/>
                </a:lnTo>
                <a:lnTo>
                  <a:pt x="2330" y="1509"/>
                </a:lnTo>
                <a:lnTo>
                  <a:pt x="2330" y="1511"/>
                </a:lnTo>
                <a:lnTo>
                  <a:pt x="2331" y="1511"/>
                </a:lnTo>
                <a:lnTo>
                  <a:pt x="2331" y="1512"/>
                </a:lnTo>
                <a:lnTo>
                  <a:pt x="2331" y="1514"/>
                </a:lnTo>
                <a:lnTo>
                  <a:pt x="2331" y="1516"/>
                </a:lnTo>
                <a:lnTo>
                  <a:pt x="2333" y="1520"/>
                </a:lnTo>
                <a:lnTo>
                  <a:pt x="2333" y="1523"/>
                </a:lnTo>
                <a:lnTo>
                  <a:pt x="2331" y="1523"/>
                </a:lnTo>
                <a:lnTo>
                  <a:pt x="2329" y="1524"/>
                </a:lnTo>
                <a:lnTo>
                  <a:pt x="2328" y="1524"/>
                </a:lnTo>
                <a:lnTo>
                  <a:pt x="2326" y="1524"/>
                </a:lnTo>
                <a:lnTo>
                  <a:pt x="2328" y="1519"/>
                </a:lnTo>
                <a:lnTo>
                  <a:pt x="2329" y="1514"/>
                </a:lnTo>
                <a:lnTo>
                  <a:pt x="2328" y="1514"/>
                </a:lnTo>
                <a:lnTo>
                  <a:pt x="2324" y="1520"/>
                </a:lnTo>
                <a:lnTo>
                  <a:pt x="2324" y="1524"/>
                </a:lnTo>
                <a:lnTo>
                  <a:pt x="2326" y="1529"/>
                </a:lnTo>
                <a:lnTo>
                  <a:pt x="2331" y="1532"/>
                </a:lnTo>
                <a:lnTo>
                  <a:pt x="2333" y="1534"/>
                </a:lnTo>
                <a:lnTo>
                  <a:pt x="2335" y="1533"/>
                </a:lnTo>
                <a:lnTo>
                  <a:pt x="2335" y="1539"/>
                </a:lnTo>
                <a:lnTo>
                  <a:pt x="2336" y="1543"/>
                </a:lnTo>
                <a:lnTo>
                  <a:pt x="2335" y="1546"/>
                </a:lnTo>
                <a:lnTo>
                  <a:pt x="2334" y="1551"/>
                </a:lnTo>
                <a:lnTo>
                  <a:pt x="2334" y="1555"/>
                </a:lnTo>
                <a:lnTo>
                  <a:pt x="2333" y="1556"/>
                </a:lnTo>
                <a:lnTo>
                  <a:pt x="2334" y="1561"/>
                </a:lnTo>
                <a:lnTo>
                  <a:pt x="2334" y="1564"/>
                </a:lnTo>
                <a:lnTo>
                  <a:pt x="2334" y="1565"/>
                </a:lnTo>
                <a:lnTo>
                  <a:pt x="2334" y="1566"/>
                </a:lnTo>
                <a:lnTo>
                  <a:pt x="2333" y="1567"/>
                </a:lnTo>
                <a:lnTo>
                  <a:pt x="2333" y="1568"/>
                </a:lnTo>
                <a:lnTo>
                  <a:pt x="2331" y="1570"/>
                </a:lnTo>
                <a:lnTo>
                  <a:pt x="2331" y="1571"/>
                </a:lnTo>
                <a:lnTo>
                  <a:pt x="2331" y="1575"/>
                </a:lnTo>
                <a:lnTo>
                  <a:pt x="2331" y="1577"/>
                </a:lnTo>
                <a:lnTo>
                  <a:pt x="2331" y="1578"/>
                </a:lnTo>
                <a:lnTo>
                  <a:pt x="2331" y="1580"/>
                </a:lnTo>
                <a:lnTo>
                  <a:pt x="2330" y="1582"/>
                </a:lnTo>
                <a:lnTo>
                  <a:pt x="2329" y="1589"/>
                </a:lnTo>
                <a:lnTo>
                  <a:pt x="2326" y="1594"/>
                </a:lnTo>
                <a:lnTo>
                  <a:pt x="2326" y="1597"/>
                </a:lnTo>
                <a:lnTo>
                  <a:pt x="2325" y="1600"/>
                </a:lnTo>
                <a:lnTo>
                  <a:pt x="2324" y="1603"/>
                </a:lnTo>
                <a:lnTo>
                  <a:pt x="2323" y="1603"/>
                </a:lnTo>
                <a:lnTo>
                  <a:pt x="2323" y="1604"/>
                </a:lnTo>
                <a:lnTo>
                  <a:pt x="2323" y="1605"/>
                </a:lnTo>
                <a:lnTo>
                  <a:pt x="2322" y="1607"/>
                </a:lnTo>
                <a:lnTo>
                  <a:pt x="2322" y="1608"/>
                </a:lnTo>
                <a:lnTo>
                  <a:pt x="2320" y="1608"/>
                </a:lnTo>
                <a:lnTo>
                  <a:pt x="2318" y="1609"/>
                </a:lnTo>
                <a:lnTo>
                  <a:pt x="2320" y="1616"/>
                </a:lnTo>
                <a:lnTo>
                  <a:pt x="2320" y="1618"/>
                </a:lnTo>
                <a:lnTo>
                  <a:pt x="2320" y="1619"/>
                </a:lnTo>
                <a:lnTo>
                  <a:pt x="2329" y="1634"/>
                </a:lnTo>
                <a:lnTo>
                  <a:pt x="2328" y="1636"/>
                </a:lnTo>
                <a:lnTo>
                  <a:pt x="2328" y="1639"/>
                </a:lnTo>
                <a:lnTo>
                  <a:pt x="2326" y="1644"/>
                </a:lnTo>
                <a:lnTo>
                  <a:pt x="2325" y="1645"/>
                </a:lnTo>
                <a:lnTo>
                  <a:pt x="2324" y="1646"/>
                </a:lnTo>
                <a:lnTo>
                  <a:pt x="2325" y="1645"/>
                </a:lnTo>
                <a:lnTo>
                  <a:pt x="2324" y="1646"/>
                </a:lnTo>
                <a:lnTo>
                  <a:pt x="2323" y="1647"/>
                </a:lnTo>
                <a:lnTo>
                  <a:pt x="2323" y="1648"/>
                </a:lnTo>
                <a:lnTo>
                  <a:pt x="2322" y="1648"/>
                </a:lnTo>
                <a:lnTo>
                  <a:pt x="2322" y="1650"/>
                </a:lnTo>
                <a:lnTo>
                  <a:pt x="2320" y="1655"/>
                </a:lnTo>
                <a:lnTo>
                  <a:pt x="2320" y="1656"/>
                </a:lnTo>
                <a:lnTo>
                  <a:pt x="2320" y="1657"/>
                </a:lnTo>
                <a:lnTo>
                  <a:pt x="2320" y="1658"/>
                </a:lnTo>
                <a:lnTo>
                  <a:pt x="2320" y="1660"/>
                </a:lnTo>
                <a:lnTo>
                  <a:pt x="2322" y="1661"/>
                </a:lnTo>
                <a:lnTo>
                  <a:pt x="2322" y="1662"/>
                </a:lnTo>
                <a:lnTo>
                  <a:pt x="2323" y="1663"/>
                </a:lnTo>
                <a:lnTo>
                  <a:pt x="2323" y="1664"/>
                </a:lnTo>
                <a:lnTo>
                  <a:pt x="2322" y="1666"/>
                </a:lnTo>
                <a:lnTo>
                  <a:pt x="2322" y="1667"/>
                </a:lnTo>
                <a:lnTo>
                  <a:pt x="2323" y="1668"/>
                </a:lnTo>
                <a:lnTo>
                  <a:pt x="2324" y="1672"/>
                </a:lnTo>
                <a:lnTo>
                  <a:pt x="2329" y="1678"/>
                </a:lnTo>
                <a:lnTo>
                  <a:pt x="2336" y="1690"/>
                </a:lnTo>
                <a:lnTo>
                  <a:pt x="2350" y="1711"/>
                </a:lnTo>
                <a:lnTo>
                  <a:pt x="2365" y="1720"/>
                </a:lnTo>
                <a:lnTo>
                  <a:pt x="2368" y="1726"/>
                </a:lnTo>
                <a:lnTo>
                  <a:pt x="2367" y="1742"/>
                </a:lnTo>
                <a:lnTo>
                  <a:pt x="2367" y="1743"/>
                </a:lnTo>
                <a:lnTo>
                  <a:pt x="2367" y="1745"/>
                </a:lnTo>
                <a:lnTo>
                  <a:pt x="2367" y="1747"/>
                </a:lnTo>
                <a:lnTo>
                  <a:pt x="2367" y="1751"/>
                </a:lnTo>
                <a:lnTo>
                  <a:pt x="2367" y="1752"/>
                </a:lnTo>
                <a:lnTo>
                  <a:pt x="2367" y="1753"/>
                </a:lnTo>
                <a:lnTo>
                  <a:pt x="2367" y="1754"/>
                </a:lnTo>
                <a:lnTo>
                  <a:pt x="2367" y="1756"/>
                </a:lnTo>
                <a:lnTo>
                  <a:pt x="2367" y="1757"/>
                </a:lnTo>
                <a:lnTo>
                  <a:pt x="2367" y="1758"/>
                </a:lnTo>
                <a:lnTo>
                  <a:pt x="2367" y="1759"/>
                </a:lnTo>
                <a:lnTo>
                  <a:pt x="2366" y="1761"/>
                </a:lnTo>
                <a:lnTo>
                  <a:pt x="2366" y="1762"/>
                </a:lnTo>
                <a:lnTo>
                  <a:pt x="2366" y="1763"/>
                </a:lnTo>
                <a:lnTo>
                  <a:pt x="2366" y="1765"/>
                </a:lnTo>
                <a:lnTo>
                  <a:pt x="2366" y="1767"/>
                </a:lnTo>
                <a:lnTo>
                  <a:pt x="2367" y="1767"/>
                </a:lnTo>
                <a:lnTo>
                  <a:pt x="2368" y="1767"/>
                </a:lnTo>
                <a:lnTo>
                  <a:pt x="2371" y="1767"/>
                </a:lnTo>
                <a:lnTo>
                  <a:pt x="2371" y="1768"/>
                </a:lnTo>
                <a:lnTo>
                  <a:pt x="2372" y="1768"/>
                </a:lnTo>
                <a:lnTo>
                  <a:pt x="2373" y="1768"/>
                </a:lnTo>
                <a:lnTo>
                  <a:pt x="2374" y="1769"/>
                </a:lnTo>
                <a:lnTo>
                  <a:pt x="2376" y="1770"/>
                </a:lnTo>
                <a:lnTo>
                  <a:pt x="2377" y="1770"/>
                </a:lnTo>
                <a:lnTo>
                  <a:pt x="2378" y="1772"/>
                </a:lnTo>
                <a:lnTo>
                  <a:pt x="2379" y="1773"/>
                </a:lnTo>
                <a:lnTo>
                  <a:pt x="2382" y="1775"/>
                </a:lnTo>
                <a:lnTo>
                  <a:pt x="2383" y="1775"/>
                </a:lnTo>
                <a:lnTo>
                  <a:pt x="2387" y="1775"/>
                </a:lnTo>
                <a:lnTo>
                  <a:pt x="2395" y="1774"/>
                </a:lnTo>
                <a:lnTo>
                  <a:pt x="2397" y="1774"/>
                </a:lnTo>
                <a:lnTo>
                  <a:pt x="2398" y="1773"/>
                </a:lnTo>
                <a:lnTo>
                  <a:pt x="2398" y="1772"/>
                </a:lnTo>
                <a:lnTo>
                  <a:pt x="2400" y="1769"/>
                </a:lnTo>
                <a:lnTo>
                  <a:pt x="2404" y="1765"/>
                </a:lnTo>
                <a:lnTo>
                  <a:pt x="2404" y="1764"/>
                </a:lnTo>
                <a:lnTo>
                  <a:pt x="2418" y="1748"/>
                </a:lnTo>
                <a:lnTo>
                  <a:pt x="2427" y="1749"/>
                </a:lnTo>
                <a:lnTo>
                  <a:pt x="2431" y="1757"/>
                </a:lnTo>
                <a:lnTo>
                  <a:pt x="2446" y="1751"/>
                </a:lnTo>
                <a:lnTo>
                  <a:pt x="2450" y="1745"/>
                </a:lnTo>
                <a:lnTo>
                  <a:pt x="2453" y="1733"/>
                </a:lnTo>
                <a:lnTo>
                  <a:pt x="2456" y="1729"/>
                </a:lnTo>
                <a:lnTo>
                  <a:pt x="2457" y="1726"/>
                </a:lnTo>
                <a:lnTo>
                  <a:pt x="2458" y="1726"/>
                </a:lnTo>
                <a:lnTo>
                  <a:pt x="2459" y="1726"/>
                </a:lnTo>
                <a:lnTo>
                  <a:pt x="2461" y="1725"/>
                </a:lnTo>
                <a:lnTo>
                  <a:pt x="2462" y="1725"/>
                </a:lnTo>
                <a:lnTo>
                  <a:pt x="2462" y="1724"/>
                </a:lnTo>
                <a:lnTo>
                  <a:pt x="2463" y="1724"/>
                </a:lnTo>
                <a:lnTo>
                  <a:pt x="2464" y="1722"/>
                </a:lnTo>
                <a:lnTo>
                  <a:pt x="2466" y="1722"/>
                </a:lnTo>
                <a:lnTo>
                  <a:pt x="2467" y="1722"/>
                </a:lnTo>
                <a:lnTo>
                  <a:pt x="2467" y="1724"/>
                </a:lnTo>
                <a:lnTo>
                  <a:pt x="2468" y="1724"/>
                </a:lnTo>
                <a:lnTo>
                  <a:pt x="2473" y="1722"/>
                </a:lnTo>
                <a:lnTo>
                  <a:pt x="2474" y="1722"/>
                </a:lnTo>
                <a:lnTo>
                  <a:pt x="2475" y="1721"/>
                </a:lnTo>
                <a:lnTo>
                  <a:pt x="2477" y="1720"/>
                </a:lnTo>
                <a:lnTo>
                  <a:pt x="2478" y="1719"/>
                </a:lnTo>
                <a:lnTo>
                  <a:pt x="2478" y="1717"/>
                </a:lnTo>
                <a:lnTo>
                  <a:pt x="2479" y="1716"/>
                </a:lnTo>
                <a:lnTo>
                  <a:pt x="2479" y="1715"/>
                </a:lnTo>
                <a:lnTo>
                  <a:pt x="2479" y="1713"/>
                </a:lnTo>
                <a:lnTo>
                  <a:pt x="2479" y="1711"/>
                </a:lnTo>
                <a:lnTo>
                  <a:pt x="2479" y="1710"/>
                </a:lnTo>
                <a:lnTo>
                  <a:pt x="2479" y="1709"/>
                </a:lnTo>
                <a:lnTo>
                  <a:pt x="2479" y="1708"/>
                </a:lnTo>
                <a:lnTo>
                  <a:pt x="2480" y="1708"/>
                </a:lnTo>
                <a:lnTo>
                  <a:pt x="2482" y="1708"/>
                </a:lnTo>
                <a:lnTo>
                  <a:pt x="2483" y="1708"/>
                </a:lnTo>
                <a:lnTo>
                  <a:pt x="2484" y="1708"/>
                </a:lnTo>
                <a:lnTo>
                  <a:pt x="2484" y="1706"/>
                </a:lnTo>
                <a:lnTo>
                  <a:pt x="2485" y="1706"/>
                </a:lnTo>
                <a:lnTo>
                  <a:pt x="2485" y="1705"/>
                </a:lnTo>
                <a:lnTo>
                  <a:pt x="2485" y="1704"/>
                </a:lnTo>
                <a:lnTo>
                  <a:pt x="2485" y="1703"/>
                </a:lnTo>
                <a:lnTo>
                  <a:pt x="2486" y="1701"/>
                </a:lnTo>
                <a:lnTo>
                  <a:pt x="2486" y="1700"/>
                </a:lnTo>
                <a:lnTo>
                  <a:pt x="2486" y="1699"/>
                </a:lnTo>
                <a:lnTo>
                  <a:pt x="2488" y="1697"/>
                </a:lnTo>
                <a:lnTo>
                  <a:pt x="2491" y="1693"/>
                </a:lnTo>
                <a:lnTo>
                  <a:pt x="2494" y="1689"/>
                </a:lnTo>
                <a:lnTo>
                  <a:pt x="2494" y="1685"/>
                </a:lnTo>
                <a:lnTo>
                  <a:pt x="2496" y="1684"/>
                </a:lnTo>
                <a:lnTo>
                  <a:pt x="2498" y="1683"/>
                </a:lnTo>
                <a:lnTo>
                  <a:pt x="2499" y="1683"/>
                </a:lnTo>
                <a:lnTo>
                  <a:pt x="2504" y="1676"/>
                </a:lnTo>
                <a:lnTo>
                  <a:pt x="2512" y="1678"/>
                </a:lnTo>
                <a:lnTo>
                  <a:pt x="2520" y="1678"/>
                </a:lnTo>
                <a:lnTo>
                  <a:pt x="2527" y="1681"/>
                </a:lnTo>
                <a:lnTo>
                  <a:pt x="2530" y="1681"/>
                </a:lnTo>
                <a:lnTo>
                  <a:pt x="2548" y="1683"/>
                </a:lnTo>
                <a:lnTo>
                  <a:pt x="2558" y="1684"/>
                </a:lnTo>
                <a:lnTo>
                  <a:pt x="2569" y="1687"/>
                </a:lnTo>
                <a:lnTo>
                  <a:pt x="2570" y="1687"/>
                </a:lnTo>
                <a:lnTo>
                  <a:pt x="2575" y="1694"/>
                </a:lnTo>
                <a:lnTo>
                  <a:pt x="2589" y="1708"/>
                </a:lnTo>
                <a:lnTo>
                  <a:pt x="2601" y="1705"/>
                </a:lnTo>
                <a:lnTo>
                  <a:pt x="2634" y="1701"/>
                </a:lnTo>
                <a:lnTo>
                  <a:pt x="2637" y="1701"/>
                </a:lnTo>
                <a:lnTo>
                  <a:pt x="2635" y="1703"/>
                </a:lnTo>
                <a:lnTo>
                  <a:pt x="2625" y="1724"/>
                </a:lnTo>
                <a:lnTo>
                  <a:pt x="2623" y="1727"/>
                </a:lnTo>
                <a:lnTo>
                  <a:pt x="2621" y="1736"/>
                </a:lnTo>
                <a:lnTo>
                  <a:pt x="2621" y="1740"/>
                </a:lnTo>
                <a:lnTo>
                  <a:pt x="2622" y="1742"/>
                </a:lnTo>
                <a:lnTo>
                  <a:pt x="2622" y="1743"/>
                </a:lnTo>
                <a:lnTo>
                  <a:pt x="2623" y="1746"/>
                </a:lnTo>
                <a:lnTo>
                  <a:pt x="2623" y="1748"/>
                </a:lnTo>
                <a:lnTo>
                  <a:pt x="2623" y="1749"/>
                </a:lnTo>
                <a:lnTo>
                  <a:pt x="2622" y="1749"/>
                </a:lnTo>
                <a:lnTo>
                  <a:pt x="2625" y="1753"/>
                </a:lnTo>
                <a:lnTo>
                  <a:pt x="2629" y="1757"/>
                </a:lnTo>
                <a:lnTo>
                  <a:pt x="2632" y="1762"/>
                </a:lnTo>
                <a:lnTo>
                  <a:pt x="2632" y="1763"/>
                </a:lnTo>
                <a:lnTo>
                  <a:pt x="2633" y="1765"/>
                </a:lnTo>
                <a:lnTo>
                  <a:pt x="2634" y="1768"/>
                </a:lnTo>
                <a:lnTo>
                  <a:pt x="2634" y="1770"/>
                </a:lnTo>
                <a:lnTo>
                  <a:pt x="2634" y="1772"/>
                </a:lnTo>
                <a:lnTo>
                  <a:pt x="2635" y="1773"/>
                </a:lnTo>
                <a:lnTo>
                  <a:pt x="2637" y="1774"/>
                </a:lnTo>
                <a:lnTo>
                  <a:pt x="2638" y="1774"/>
                </a:lnTo>
                <a:lnTo>
                  <a:pt x="2639" y="1774"/>
                </a:lnTo>
                <a:lnTo>
                  <a:pt x="2640" y="1775"/>
                </a:lnTo>
                <a:lnTo>
                  <a:pt x="2641" y="1775"/>
                </a:lnTo>
                <a:lnTo>
                  <a:pt x="2649" y="1774"/>
                </a:lnTo>
                <a:lnTo>
                  <a:pt x="2650" y="1773"/>
                </a:lnTo>
                <a:lnTo>
                  <a:pt x="2651" y="1773"/>
                </a:lnTo>
                <a:lnTo>
                  <a:pt x="2651" y="1772"/>
                </a:lnTo>
                <a:lnTo>
                  <a:pt x="2653" y="1772"/>
                </a:lnTo>
                <a:lnTo>
                  <a:pt x="2655" y="1772"/>
                </a:lnTo>
                <a:lnTo>
                  <a:pt x="2656" y="1770"/>
                </a:lnTo>
                <a:lnTo>
                  <a:pt x="2657" y="1769"/>
                </a:lnTo>
                <a:lnTo>
                  <a:pt x="2659" y="1769"/>
                </a:lnTo>
                <a:lnTo>
                  <a:pt x="2660" y="1768"/>
                </a:lnTo>
                <a:lnTo>
                  <a:pt x="2661" y="1767"/>
                </a:lnTo>
                <a:lnTo>
                  <a:pt x="2661" y="1765"/>
                </a:lnTo>
                <a:lnTo>
                  <a:pt x="2662" y="1764"/>
                </a:lnTo>
                <a:lnTo>
                  <a:pt x="2664" y="1764"/>
                </a:lnTo>
                <a:lnTo>
                  <a:pt x="2665" y="1765"/>
                </a:lnTo>
                <a:lnTo>
                  <a:pt x="2665" y="1767"/>
                </a:lnTo>
                <a:lnTo>
                  <a:pt x="2665" y="1768"/>
                </a:lnTo>
                <a:lnTo>
                  <a:pt x="2665" y="1769"/>
                </a:lnTo>
                <a:lnTo>
                  <a:pt x="2666" y="1770"/>
                </a:lnTo>
                <a:lnTo>
                  <a:pt x="2667" y="1772"/>
                </a:lnTo>
                <a:lnTo>
                  <a:pt x="2669" y="1773"/>
                </a:lnTo>
                <a:lnTo>
                  <a:pt x="2669" y="1774"/>
                </a:lnTo>
                <a:lnTo>
                  <a:pt x="2670" y="1777"/>
                </a:lnTo>
                <a:lnTo>
                  <a:pt x="2671" y="1778"/>
                </a:lnTo>
                <a:lnTo>
                  <a:pt x="2671" y="1779"/>
                </a:lnTo>
                <a:lnTo>
                  <a:pt x="2672" y="1780"/>
                </a:lnTo>
                <a:lnTo>
                  <a:pt x="2671" y="1781"/>
                </a:lnTo>
                <a:lnTo>
                  <a:pt x="2671" y="1783"/>
                </a:lnTo>
                <a:lnTo>
                  <a:pt x="2669" y="1804"/>
                </a:lnTo>
                <a:lnTo>
                  <a:pt x="2666" y="1832"/>
                </a:lnTo>
                <a:lnTo>
                  <a:pt x="2667" y="1832"/>
                </a:lnTo>
                <a:lnTo>
                  <a:pt x="2669" y="1832"/>
                </a:lnTo>
                <a:lnTo>
                  <a:pt x="2659" y="1849"/>
                </a:lnTo>
                <a:lnTo>
                  <a:pt x="2654" y="1880"/>
                </a:lnTo>
                <a:lnTo>
                  <a:pt x="2657" y="1886"/>
                </a:lnTo>
                <a:lnTo>
                  <a:pt x="2664" y="1900"/>
                </a:lnTo>
                <a:lnTo>
                  <a:pt x="2665" y="1902"/>
                </a:lnTo>
                <a:lnTo>
                  <a:pt x="2669" y="1908"/>
                </a:lnTo>
                <a:lnTo>
                  <a:pt x="2675" y="1907"/>
                </a:lnTo>
                <a:lnTo>
                  <a:pt x="2682" y="1907"/>
                </a:lnTo>
                <a:lnTo>
                  <a:pt x="2692" y="1906"/>
                </a:lnTo>
                <a:lnTo>
                  <a:pt x="2702" y="1905"/>
                </a:lnTo>
                <a:lnTo>
                  <a:pt x="2712" y="1903"/>
                </a:lnTo>
                <a:lnTo>
                  <a:pt x="2703" y="1918"/>
                </a:lnTo>
                <a:lnTo>
                  <a:pt x="2702" y="1921"/>
                </a:lnTo>
                <a:lnTo>
                  <a:pt x="2701" y="1922"/>
                </a:lnTo>
                <a:lnTo>
                  <a:pt x="2699" y="1924"/>
                </a:lnTo>
                <a:lnTo>
                  <a:pt x="2694" y="1928"/>
                </a:lnTo>
                <a:lnTo>
                  <a:pt x="2694" y="1934"/>
                </a:lnTo>
                <a:lnTo>
                  <a:pt x="2694" y="1937"/>
                </a:lnTo>
                <a:lnTo>
                  <a:pt x="2696" y="1940"/>
                </a:lnTo>
                <a:lnTo>
                  <a:pt x="2697" y="1944"/>
                </a:lnTo>
                <a:lnTo>
                  <a:pt x="2697" y="1948"/>
                </a:lnTo>
                <a:lnTo>
                  <a:pt x="2696" y="1949"/>
                </a:lnTo>
                <a:lnTo>
                  <a:pt x="2694" y="1953"/>
                </a:lnTo>
                <a:lnTo>
                  <a:pt x="2699" y="1958"/>
                </a:lnTo>
                <a:lnTo>
                  <a:pt x="2699" y="1960"/>
                </a:lnTo>
                <a:lnTo>
                  <a:pt x="2699" y="1962"/>
                </a:lnTo>
                <a:lnTo>
                  <a:pt x="2701" y="1965"/>
                </a:lnTo>
                <a:lnTo>
                  <a:pt x="2701" y="1966"/>
                </a:lnTo>
                <a:lnTo>
                  <a:pt x="2701" y="1967"/>
                </a:lnTo>
                <a:lnTo>
                  <a:pt x="2699" y="1969"/>
                </a:lnTo>
                <a:lnTo>
                  <a:pt x="2699" y="1970"/>
                </a:lnTo>
                <a:lnTo>
                  <a:pt x="2699" y="1971"/>
                </a:lnTo>
                <a:lnTo>
                  <a:pt x="2699" y="1974"/>
                </a:lnTo>
                <a:lnTo>
                  <a:pt x="2699" y="1976"/>
                </a:lnTo>
                <a:lnTo>
                  <a:pt x="2701" y="1978"/>
                </a:lnTo>
                <a:lnTo>
                  <a:pt x="2702" y="1980"/>
                </a:lnTo>
                <a:lnTo>
                  <a:pt x="2703" y="1981"/>
                </a:lnTo>
                <a:lnTo>
                  <a:pt x="2703" y="1982"/>
                </a:lnTo>
                <a:lnTo>
                  <a:pt x="2703" y="1983"/>
                </a:lnTo>
                <a:lnTo>
                  <a:pt x="2703" y="1986"/>
                </a:lnTo>
                <a:lnTo>
                  <a:pt x="2703" y="1987"/>
                </a:lnTo>
                <a:lnTo>
                  <a:pt x="2702" y="1990"/>
                </a:lnTo>
                <a:lnTo>
                  <a:pt x="2701" y="1992"/>
                </a:lnTo>
                <a:lnTo>
                  <a:pt x="2702" y="1993"/>
                </a:lnTo>
                <a:lnTo>
                  <a:pt x="2703" y="1994"/>
                </a:lnTo>
                <a:lnTo>
                  <a:pt x="2703" y="1996"/>
                </a:lnTo>
                <a:lnTo>
                  <a:pt x="2704" y="1997"/>
                </a:lnTo>
                <a:lnTo>
                  <a:pt x="2705" y="1998"/>
                </a:lnTo>
                <a:lnTo>
                  <a:pt x="2708" y="1999"/>
                </a:lnTo>
                <a:lnTo>
                  <a:pt x="2709" y="2001"/>
                </a:lnTo>
                <a:lnTo>
                  <a:pt x="2709" y="2002"/>
                </a:lnTo>
                <a:lnTo>
                  <a:pt x="2710" y="2002"/>
                </a:lnTo>
                <a:lnTo>
                  <a:pt x="2712" y="2002"/>
                </a:lnTo>
                <a:lnTo>
                  <a:pt x="2713" y="2002"/>
                </a:lnTo>
                <a:lnTo>
                  <a:pt x="2714" y="2001"/>
                </a:lnTo>
                <a:lnTo>
                  <a:pt x="2714" y="2002"/>
                </a:lnTo>
                <a:lnTo>
                  <a:pt x="2715" y="2006"/>
                </a:lnTo>
                <a:lnTo>
                  <a:pt x="2715" y="2008"/>
                </a:lnTo>
                <a:lnTo>
                  <a:pt x="2715" y="2009"/>
                </a:lnTo>
                <a:lnTo>
                  <a:pt x="2714" y="2012"/>
                </a:lnTo>
                <a:lnTo>
                  <a:pt x="2714" y="2013"/>
                </a:lnTo>
                <a:lnTo>
                  <a:pt x="2714" y="2014"/>
                </a:lnTo>
                <a:lnTo>
                  <a:pt x="2715" y="2015"/>
                </a:lnTo>
                <a:lnTo>
                  <a:pt x="2715" y="2017"/>
                </a:lnTo>
                <a:lnTo>
                  <a:pt x="2715" y="2018"/>
                </a:lnTo>
                <a:lnTo>
                  <a:pt x="2714" y="2019"/>
                </a:lnTo>
                <a:lnTo>
                  <a:pt x="2715" y="2028"/>
                </a:lnTo>
                <a:lnTo>
                  <a:pt x="2715" y="2031"/>
                </a:lnTo>
                <a:lnTo>
                  <a:pt x="2715" y="2034"/>
                </a:lnTo>
                <a:lnTo>
                  <a:pt x="2715" y="2041"/>
                </a:lnTo>
                <a:lnTo>
                  <a:pt x="2715" y="2042"/>
                </a:lnTo>
                <a:lnTo>
                  <a:pt x="2713" y="2050"/>
                </a:lnTo>
                <a:lnTo>
                  <a:pt x="2714" y="2054"/>
                </a:lnTo>
                <a:lnTo>
                  <a:pt x="2715" y="2060"/>
                </a:lnTo>
                <a:lnTo>
                  <a:pt x="2718" y="2065"/>
                </a:lnTo>
                <a:lnTo>
                  <a:pt x="2718" y="2067"/>
                </a:lnTo>
                <a:lnTo>
                  <a:pt x="2719" y="2071"/>
                </a:lnTo>
                <a:lnTo>
                  <a:pt x="2720" y="2073"/>
                </a:lnTo>
                <a:lnTo>
                  <a:pt x="2720" y="2076"/>
                </a:lnTo>
                <a:lnTo>
                  <a:pt x="2721" y="2077"/>
                </a:lnTo>
                <a:lnTo>
                  <a:pt x="2726" y="2093"/>
                </a:lnTo>
                <a:lnTo>
                  <a:pt x="2726" y="2094"/>
                </a:lnTo>
                <a:lnTo>
                  <a:pt x="2728" y="2097"/>
                </a:lnTo>
                <a:lnTo>
                  <a:pt x="2730" y="2103"/>
                </a:lnTo>
                <a:lnTo>
                  <a:pt x="2731" y="2106"/>
                </a:lnTo>
                <a:lnTo>
                  <a:pt x="2733" y="2106"/>
                </a:lnTo>
                <a:lnTo>
                  <a:pt x="2733" y="2108"/>
                </a:lnTo>
                <a:lnTo>
                  <a:pt x="2733" y="2109"/>
                </a:lnTo>
                <a:lnTo>
                  <a:pt x="2733" y="2110"/>
                </a:lnTo>
                <a:lnTo>
                  <a:pt x="2734" y="2111"/>
                </a:lnTo>
                <a:lnTo>
                  <a:pt x="2735" y="2114"/>
                </a:lnTo>
                <a:lnTo>
                  <a:pt x="2735" y="2115"/>
                </a:lnTo>
                <a:lnTo>
                  <a:pt x="2736" y="2116"/>
                </a:lnTo>
                <a:lnTo>
                  <a:pt x="2736" y="2118"/>
                </a:lnTo>
                <a:lnTo>
                  <a:pt x="2736" y="2120"/>
                </a:lnTo>
                <a:lnTo>
                  <a:pt x="2736" y="2121"/>
                </a:lnTo>
                <a:lnTo>
                  <a:pt x="2737" y="2121"/>
                </a:lnTo>
                <a:lnTo>
                  <a:pt x="2737" y="2122"/>
                </a:lnTo>
                <a:lnTo>
                  <a:pt x="2740" y="2125"/>
                </a:lnTo>
                <a:lnTo>
                  <a:pt x="2740" y="2127"/>
                </a:lnTo>
                <a:lnTo>
                  <a:pt x="2741" y="2130"/>
                </a:lnTo>
                <a:lnTo>
                  <a:pt x="2741" y="2132"/>
                </a:lnTo>
                <a:lnTo>
                  <a:pt x="2741" y="2135"/>
                </a:lnTo>
                <a:lnTo>
                  <a:pt x="2741" y="2136"/>
                </a:lnTo>
                <a:lnTo>
                  <a:pt x="2741" y="2137"/>
                </a:lnTo>
                <a:lnTo>
                  <a:pt x="2741" y="2138"/>
                </a:lnTo>
                <a:lnTo>
                  <a:pt x="2741" y="2141"/>
                </a:lnTo>
                <a:lnTo>
                  <a:pt x="2741" y="2143"/>
                </a:lnTo>
                <a:lnTo>
                  <a:pt x="2741" y="2146"/>
                </a:lnTo>
                <a:lnTo>
                  <a:pt x="2740" y="2147"/>
                </a:lnTo>
                <a:lnTo>
                  <a:pt x="2740" y="2148"/>
                </a:lnTo>
                <a:lnTo>
                  <a:pt x="2737" y="2151"/>
                </a:lnTo>
                <a:lnTo>
                  <a:pt x="2737" y="2157"/>
                </a:lnTo>
                <a:lnTo>
                  <a:pt x="2736" y="2157"/>
                </a:lnTo>
                <a:lnTo>
                  <a:pt x="2735" y="2161"/>
                </a:lnTo>
                <a:lnTo>
                  <a:pt x="2734" y="2161"/>
                </a:lnTo>
                <a:lnTo>
                  <a:pt x="2734" y="2162"/>
                </a:lnTo>
                <a:lnTo>
                  <a:pt x="2736" y="2164"/>
                </a:lnTo>
                <a:lnTo>
                  <a:pt x="2737" y="2164"/>
                </a:lnTo>
                <a:lnTo>
                  <a:pt x="2737" y="2166"/>
                </a:lnTo>
                <a:lnTo>
                  <a:pt x="2742" y="2166"/>
                </a:lnTo>
                <a:lnTo>
                  <a:pt x="2745" y="2166"/>
                </a:lnTo>
                <a:lnTo>
                  <a:pt x="2746" y="2166"/>
                </a:lnTo>
                <a:lnTo>
                  <a:pt x="2749" y="2166"/>
                </a:lnTo>
                <a:lnTo>
                  <a:pt x="2751" y="2167"/>
                </a:lnTo>
                <a:lnTo>
                  <a:pt x="2752" y="2169"/>
                </a:lnTo>
                <a:lnTo>
                  <a:pt x="2755" y="2170"/>
                </a:lnTo>
                <a:lnTo>
                  <a:pt x="2756" y="2172"/>
                </a:lnTo>
                <a:lnTo>
                  <a:pt x="2757" y="2172"/>
                </a:lnTo>
                <a:lnTo>
                  <a:pt x="2761" y="2183"/>
                </a:lnTo>
                <a:lnTo>
                  <a:pt x="2763" y="2190"/>
                </a:lnTo>
                <a:lnTo>
                  <a:pt x="2763" y="2191"/>
                </a:lnTo>
                <a:lnTo>
                  <a:pt x="2763" y="2193"/>
                </a:lnTo>
                <a:lnTo>
                  <a:pt x="2762" y="2194"/>
                </a:lnTo>
                <a:lnTo>
                  <a:pt x="2762" y="2195"/>
                </a:lnTo>
                <a:lnTo>
                  <a:pt x="2761" y="2195"/>
                </a:lnTo>
                <a:lnTo>
                  <a:pt x="2760" y="2198"/>
                </a:lnTo>
                <a:lnTo>
                  <a:pt x="2760" y="2201"/>
                </a:lnTo>
                <a:lnTo>
                  <a:pt x="2758" y="2201"/>
                </a:lnTo>
                <a:lnTo>
                  <a:pt x="2758" y="2204"/>
                </a:lnTo>
                <a:lnTo>
                  <a:pt x="2758" y="2205"/>
                </a:lnTo>
                <a:lnTo>
                  <a:pt x="2758" y="2209"/>
                </a:lnTo>
                <a:lnTo>
                  <a:pt x="2757" y="2210"/>
                </a:lnTo>
                <a:lnTo>
                  <a:pt x="2757" y="2214"/>
                </a:lnTo>
                <a:lnTo>
                  <a:pt x="2756" y="2214"/>
                </a:lnTo>
                <a:lnTo>
                  <a:pt x="2755" y="2216"/>
                </a:lnTo>
                <a:lnTo>
                  <a:pt x="2753" y="2223"/>
                </a:lnTo>
                <a:lnTo>
                  <a:pt x="2756" y="2226"/>
                </a:lnTo>
                <a:lnTo>
                  <a:pt x="2756" y="2231"/>
                </a:lnTo>
                <a:lnTo>
                  <a:pt x="2756" y="2232"/>
                </a:lnTo>
                <a:lnTo>
                  <a:pt x="2756" y="2238"/>
                </a:lnTo>
                <a:lnTo>
                  <a:pt x="2756" y="2239"/>
                </a:lnTo>
                <a:lnTo>
                  <a:pt x="2756" y="2241"/>
                </a:lnTo>
                <a:lnTo>
                  <a:pt x="2755" y="2242"/>
                </a:lnTo>
                <a:lnTo>
                  <a:pt x="2753" y="2242"/>
                </a:lnTo>
                <a:lnTo>
                  <a:pt x="2752" y="2247"/>
                </a:lnTo>
                <a:lnTo>
                  <a:pt x="2761" y="2254"/>
                </a:lnTo>
                <a:lnTo>
                  <a:pt x="2768" y="2260"/>
                </a:lnTo>
                <a:lnTo>
                  <a:pt x="2771" y="2262"/>
                </a:lnTo>
                <a:lnTo>
                  <a:pt x="2792" y="2279"/>
                </a:lnTo>
                <a:lnTo>
                  <a:pt x="2793" y="2283"/>
                </a:lnTo>
                <a:lnTo>
                  <a:pt x="2799" y="2310"/>
                </a:lnTo>
                <a:lnTo>
                  <a:pt x="2800" y="2311"/>
                </a:lnTo>
                <a:lnTo>
                  <a:pt x="2800" y="2312"/>
                </a:lnTo>
                <a:lnTo>
                  <a:pt x="2799" y="2313"/>
                </a:lnTo>
                <a:lnTo>
                  <a:pt x="2799" y="2315"/>
                </a:lnTo>
                <a:lnTo>
                  <a:pt x="2799" y="2313"/>
                </a:lnTo>
                <a:lnTo>
                  <a:pt x="2799" y="2315"/>
                </a:lnTo>
                <a:lnTo>
                  <a:pt x="2798" y="2316"/>
                </a:lnTo>
                <a:lnTo>
                  <a:pt x="2794" y="2318"/>
                </a:lnTo>
                <a:lnTo>
                  <a:pt x="2793" y="2317"/>
                </a:lnTo>
                <a:lnTo>
                  <a:pt x="2790" y="2318"/>
                </a:lnTo>
                <a:lnTo>
                  <a:pt x="2789" y="2318"/>
                </a:lnTo>
                <a:lnTo>
                  <a:pt x="2790" y="2318"/>
                </a:lnTo>
                <a:lnTo>
                  <a:pt x="2789" y="2319"/>
                </a:lnTo>
                <a:lnTo>
                  <a:pt x="2788" y="2321"/>
                </a:lnTo>
                <a:lnTo>
                  <a:pt x="2787" y="2321"/>
                </a:lnTo>
                <a:lnTo>
                  <a:pt x="2785" y="2322"/>
                </a:lnTo>
                <a:lnTo>
                  <a:pt x="2784" y="2323"/>
                </a:lnTo>
                <a:lnTo>
                  <a:pt x="2783" y="2324"/>
                </a:lnTo>
                <a:lnTo>
                  <a:pt x="2782" y="2324"/>
                </a:lnTo>
                <a:lnTo>
                  <a:pt x="2782" y="2326"/>
                </a:lnTo>
                <a:lnTo>
                  <a:pt x="2782" y="2327"/>
                </a:lnTo>
                <a:lnTo>
                  <a:pt x="2781" y="2328"/>
                </a:lnTo>
                <a:lnTo>
                  <a:pt x="2781" y="2331"/>
                </a:lnTo>
                <a:lnTo>
                  <a:pt x="2779" y="2331"/>
                </a:lnTo>
                <a:lnTo>
                  <a:pt x="2778" y="2331"/>
                </a:lnTo>
                <a:lnTo>
                  <a:pt x="2777" y="2331"/>
                </a:lnTo>
                <a:lnTo>
                  <a:pt x="2776" y="2331"/>
                </a:lnTo>
                <a:lnTo>
                  <a:pt x="2776" y="2332"/>
                </a:lnTo>
                <a:lnTo>
                  <a:pt x="2774" y="2332"/>
                </a:lnTo>
                <a:lnTo>
                  <a:pt x="2773" y="2332"/>
                </a:lnTo>
                <a:lnTo>
                  <a:pt x="2772" y="2332"/>
                </a:lnTo>
                <a:lnTo>
                  <a:pt x="2771" y="2332"/>
                </a:lnTo>
                <a:lnTo>
                  <a:pt x="2769" y="2332"/>
                </a:lnTo>
                <a:lnTo>
                  <a:pt x="2768" y="2332"/>
                </a:lnTo>
                <a:lnTo>
                  <a:pt x="2766" y="2332"/>
                </a:lnTo>
                <a:lnTo>
                  <a:pt x="2765" y="2333"/>
                </a:lnTo>
                <a:lnTo>
                  <a:pt x="2763" y="2333"/>
                </a:lnTo>
                <a:lnTo>
                  <a:pt x="2762" y="2334"/>
                </a:lnTo>
                <a:lnTo>
                  <a:pt x="2761" y="2334"/>
                </a:lnTo>
                <a:lnTo>
                  <a:pt x="2760" y="2334"/>
                </a:lnTo>
                <a:lnTo>
                  <a:pt x="2758" y="2334"/>
                </a:lnTo>
                <a:lnTo>
                  <a:pt x="2757" y="2333"/>
                </a:lnTo>
                <a:lnTo>
                  <a:pt x="2756" y="2333"/>
                </a:lnTo>
                <a:lnTo>
                  <a:pt x="2753" y="2332"/>
                </a:lnTo>
                <a:lnTo>
                  <a:pt x="2752" y="2332"/>
                </a:lnTo>
                <a:lnTo>
                  <a:pt x="2751" y="2332"/>
                </a:lnTo>
                <a:lnTo>
                  <a:pt x="2750" y="2332"/>
                </a:lnTo>
                <a:lnTo>
                  <a:pt x="2749" y="2332"/>
                </a:lnTo>
                <a:lnTo>
                  <a:pt x="2746" y="2332"/>
                </a:lnTo>
                <a:lnTo>
                  <a:pt x="2746" y="2331"/>
                </a:lnTo>
                <a:lnTo>
                  <a:pt x="2745" y="2329"/>
                </a:lnTo>
                <a:lnTo>
                  <a:pt x="2745" y="2328"/>
                </a:lnTo>
                <a:lnTo>
                  <a:pt x="2744" y="2328"/>
                </a:lnTo>
                <a:lnTo>
                  <a:pt x="2742" y="2328"/>
                </a:lnTo>
                <a:lnTo>
                  <a:pt x="2741" y="2327"/>
                </a:lnTo>
                <a:lnTo>
                  <a:pt x="2740" y="2326"/>
                </a:lnTo>
                <a:lnTo>
                  <a:pt x="2739" y="2326"/>
                </a:lnTo>
                <a:lnTo>
                  <a:pt x="2739" y="2324"/>
                </a:lnTo>
                <a:lnTo>
                  <a:pt x="2737" y="2324"/>
                </a:lnTo>
                <a:lnTo>
                  <a:pt x="2736" y="2324"/>
                </a:lnTo>
                <a:lnTo>
                  <a:pt x="2735" y="2323"/>
                </a:lnTo>
                <a:lnTo>
                  <a:pt x="2734" y="2323"/>
                </a:lnTo>
                <a:lnTo>
                  <a:pt x="2733" y="2324"/>
                </a:lnTo>
                <a:lnTo>
                  <a:pt x="2731" y="2326"/>
                </a:lnTo>
                <a:lnTo>
                  <a:pt x="2729" y="2328"/>
                </a:lnTo>
                <a:lnTo>
                  <a:pt x="2728" y="2329"/>
                </a:lnTo>
                <a:lnTo>
                  <a:pt x="2728" y="2331"/>
                </a:lnTo>
                <a:lnTo>
                  <a:pt x="2728" y="2329"/>
                </a:lnTo>
                <a:lnTo>
                  <a:pt x="2726" y="2332"/>
                </a:lnTo>
                <a:lnTo>
                  <a:pt x="2725" y="2333"/>
                </a:lnTo>
                <a:lnTo>
                  <a:pt x="2723" y="2337"/>
                </a:lnTo>
                <a:lnTo>
                  <a:pt x="2720" y="2339"/>
                </a:lnTo>
                <a:lnTo>
                  <a:pt x="2717" y="2339"/>
                </a:lnTo>
                <a:lnTo>
                  <a:pt x="2713" y="2338"/>
                </a:lnTo>
                <a:lnTo>
                  <a:pt x="2712" y="2338"/>
                </a:lnTo>
                <a:lnTo>
                  <a:pt x="2703" y="2335"/>
                </a:lnTo>
                <a:lnTo>
                  <a:pt x="2701" y="2335"/>
                </a:lnTo>
                <a:lnTo>
                  <a:pt x="2699" y="2335"/>
                </a:lnTo>
                <a:lnTo>
                  <a:pt x="2699" y="2334"/>
                </a:lnTo>
                <a:lnTo>
                  <a:pt x="2698" y="2335"/>
                </a:lnTo>
                <a:lnTo>
                  <a:pt x="2697" y="2335"/>
                </a:lnTo>
                <a:lnTo>
                  <a:pt x="2696" y="2335"/>
                </a:lnTo>
                <a:lnTo>
                  <a:pt x="2696" y="2337"/>
                </a:lnTo>
                <a:lnTo>
                  <a:pt x="2694" y="2338"/>
                </a:lnTo>
                <a:lnTo>
                  <a:pt x="2694" y="2339"/>
                </a:lnTo>
                <a:lnTo>
                  <a:pt x="2692" y="2339"/>
                </a:lnTo>
                <a:lnTo>
                  <a:pt x="2691" y="2340"/>
                </a:lnTo>
                <a:lnTo>
                  <a:pt x="2691" y="2339"/>
                </a:lnTo>
                <a:lnTo>
                  <a:pt x="2689" y="2339"/>
                </a:lnTo>
                <a:lnTo>
                  <a:pt x="2688" y="2339"/>
                </a:lnTo>
                <a:lnTo>
                  <a:pt x="2688" y="2340"/>
                </a:lnTo>
                <a:lnTo>
                  <a:pt x="2687" y="2342"/>
                </a:lnTo>
                <a:lnTo>
                  <a:pt x="2686" y="2343"/>
                </a:lnTo>
                <a:lnTo>
                  <a:pt x="2686" y="2344"/>
                </a:lnTo>
                <a:lnTo>
                  <a:pt x="2685" y="2344"/>
                </a:lnTo>
                <a:lnTo>
                  <a:pt x="2683" y="2345"/>
                </a:lnTo>
                <a:lnTo>
                  <a:pt x="2682" y="2345"/>
                </a:lnTo>
                <a:lnTo>
                  <a:pt x="2681" y="2345"/>
                </a:lnTo>
                <a:lnTo>
                  <a:pt x="2680" y="2347"/>
                </a:lnTo>
                <a:lnTo>
                  <a:pt x="2678" y="2348"/>
                </a:lnTo>
                <a:lnTo>
                  <a:pt x="2677" y="2347"/>
                </a:lnTo>
                <a:lnTo>
                  <a:pt x="2676" y="2348"/>
                </a:lnTo>
                <a:lnTo>
                  <a:pt x="2675" y="2348"/>
                </a:lnTo>
                <a:lnTo>
                  <a:pt x="2673" y="2348"/>
                </a:lnTo>
                <a:lnTo>
                  <a:pt x="2672" y="2349"/>
                </a:lnTo>
                <a:lnTo>
                  <a:pt x="2672" y="2350"/>
                </a:lnTo>
                <a:lnTo>
                  <a:pt x="2671" y="2351"/>
                </a:lnTo>
                <a:lnTo>
                  <a:pt x="2671" y="2353"/>
                </a:lnTo>
                <a:lnTo>
                  <a:pt x="2671" y="2354"/>
                </a:lnTo>
                <a:lnTo>
                  <a:pt x="2671" y="2355"/>
                </a:lnTo>
                <a:lnTo>
                  <a:pt x="2670" y="2355"/>
                </a:lnTo>
                <a:lnTo>
                  <a:pt x="2669" y="2355"/>
                </a:lnTo>
                <a:lnTo>
                  <a:pt x="2667" y="2355"/>
                </a:lnTo>
                <a:lnTo>
                  <a:pt x="2666" y="2355"/>
                </a:lnTo>
                <a:lnTo>
                  <a:pt x="2665" y="2355"/>
                </a:lnTo>
                <a:lnTo>
                  <a:pt x="2664" y="2356"/>
                </a:lnTo>
                <a:lnTo>
                  <a:pt x="2662" y="2358"/>
                </a:lnTo>
                <a:lnTo>
                  <a:pt x="2661" y="2358"/>
                </a:lnTo>
                <a:lnTo>
                  <a:pt x="2660" y="2358"/>
                </a:lnTo>
                <a:lnTo>
                  <a:pt x="2659" y="2358"/>
                </a:lnTo>
                <a:lnTo>
                  <a:pt x="2657" y="2359"/>
                </a:lnTo>
                <a:lnTo>
                  <a:pt x="2657" y="2360"/>
                </a:lnTo>
                <a:lnTo>
                  <a:pt x="2659" y="2361"/>
                </a:lnTo>
                <a:lnTo>
                  <a:pt x="2660" y="2361"/>
                </a:lnTo>
                <a:lnTo>
                  <a:pt x="2659" y="2361"/>
                </a:lnTo>
                <a:lnTo>
                  <a:pt x="2657" y="2364"/>
                </a:lnTo>
                <a:lnTo>
                  <a:pt x="2659" y="2365"/>
                </a:lnTo>
                <a:lnTo>
                  <a:pt x="2660" y="2366"/>
                </a:lnTo>
                <a:lnTo>
                  <a:pt x="2662" y="2365"/>
                </a:lnTo>
                <a:lnTo>
                  <a:pt x="2665" y="2366"/>
                </a:lnTo>
                <a:lnTo>
                  <a:pt x="2666" y="2366"/>
                </a:lnTo>
                <a:lnTo>
                  <a:pt x="2666" y="2367"/>
                </a:lnTo>
                <a:lnTo>
                  <a:pt x="2666" y="2369"/>
                </a:lnTo>
                <a:lnTo>
                  <a:pt x="2666" y="2370"/>
                </a:lnTo>
                <a:lnTo>
                  <a:pt x="2666" y="2371"/>
                </a:lnTo>
                <a:lnTo>
                  <a:pt x="2666" y="2372"/>
                </a:lnTo>
                <a:lnTo>
                  <a:pt x="2667" y="2374"/>
                </a:lnTo>
                <a:lnTo>
                  <a:pt x="2667" y="2375"/>
                </a:lnTo>
                <a:lnTo>
                  <a:pt x="2666" y="2379"/>
                </a:lnTo>
                <a:lnTo>
                  <a:pt x="2666" y="2380"/>
                </a:lnTo>
                <a:lnTo>
                  <a:pt x="2665" y="2381"/>
                </a:lnTo>
                <a:lnTo>
                  <a:pt x="2664" y="2382"/>
                </a:lnTo>
                <a:lnTo>
                  <a:pt x="2665" y="2383"/>
                </a:lnTo>
                <a:lnTo>
                  <a:pt x="2662" y="2385"/>
                </a:lnTo>
                <a:lnTo>
                  <a:pt x="2660" y="2385"/>
                </a:lnTo>
                <a:lnTo>
                  <a:pt x="2657" y="2386"/>
                </a:lnTo>
                <a:lnTo>
                  <a:pt x="2654" y="2385"/>
                </a:lnTo>
                <a:lnTo>
                  <a:pt x="2651" y="2385"/>
                </a:lnTo>
                <a:lnTo>
                  <a:pt x="2649" y="2383"/>
                </a:lnTo>
                <a:lnTo>
                  <a:pt x="2646" y="2385"/>
                </a:lnTo>
                <a:lnTo>
                  <a:pt x="2645" y="2385"/>
                </a:lnTo>
                <a:lnTo>
                  <a:pt x="2644" y="2385"/>
                </a:lnTo>
                <a:lnTo>
                  <a:pt x="2643" y="2385"/>
                </a:lnTo>
                <a:lnTo>
                  <a:pt x="2639" y="2386"/>
                </a:lnTo>
                <a:lnTo>
                  <a:pt x="2637" y="2385"/>
                </a:lnTo>
                <a:lnTo>
                  <a:pt x="2633" y="2385"/>
                </a:lnTo>
                <a:lnTo>
                  <a:pt x="2627" y="2382"/>
                </a:lnTo>
                <a:lnTo>
                  <a:pt x="2625" y="2382"/>
                </a:lnTo>
                <a:lnTo>
                  <a:pt x="2619" y="2383"/>
                </a:lnTo>
                <a:lnTo>
                  <a:pt x="2617" y="2383"/>
                </a:lnTo>
                <a:lnTo>
                  <a:pt x="2609" y="2385"/>
                </a:lnTo>
                <a:lnTo>
                  <a:pt x="2608" y="2385"/>
                </a:lnTo>
                <a:lnTo>
                  <a:pt x="2607" y="2386"/>
                </a:lnTo>
                <a:lnTo>
                  <a:pt x="2605" y="2386"/>
                </a:lnTo>
                <a:lnTo>
                  <a:pt x="2600" y="2391"/>
                </a:lnTo>
                <a:lnTo>
                  <a:pt x="2597" y="2395"/>
                </a:lnTo>
                <a:lnTo>
                  <a:pt x="2596" y="2397"/>
                </a:lnTo>
                <a:lnTo>
                  <a:pt x="2595" y="2398"/>
                </a:lnTo>
                <a:lnTo>
                  <a:pt x="2591" y="2402"/>
                </a:lnTo>
                <a:lnTo>
                  <a:pt x="2590" y="2404"/>
                </a:lnTo>
                <a:lnTo>
                  <a:pt x="2589" y="2407"/>
                </a:lnTo>
                <a:lnTo>
                  <a:pt x="2586" y="2408"/>
                </a:lnTo>
                <a:lnTo>
                  <a:pt x="2585" y="2409"/>
                </a:lnTo>
                <a:lnTo>
                  <a:pt x="2584" y="2409"/>
                </a:lnTo>
                <a:lnTo>
                  <a:pt x="2582" y="2408"/>
                </a:lnTo>
                <a:lnTo>
                  <a:pt x="2582" y="2407"/>
                </a:lnTo>
                <a:lnTo>
                  <a:pt x="2581" y="2407"/>
                </a:lnTo>
                <a:lnTo>
                  <a:pt x="2580" y="2406"/>
                </a:lnTo>
                <a:lnTo>
                  <a:pt x="2579" y="2406"/>
                </a:lnTo>
                <a:lnTo>
                  <a:pt x="2577" y="2406"/>
                </a:lnTo>
                <a:lnTo>
                  <a:pt x="2575" y="2403"/>
                </a:lnTo>
                <a:lnTo>
                  <a:pt x="2574" y="2402"/>
                </a:lnTo>
                <a:lnTo>
                  <a:pt x="2573" y="2401"/>
                </a:lnTo>
                <a:lnTo>
                  <a:pt x="2569" y="2402"/>
                </a:lnTo>
                <a:lnTo>
                  <a:pt x="2568" y="2402"/>
                </a:lnTo>
                <a:lnTo>
                  <a:pt x="2566" y="2403"/>
                </a:lnTo>
                <a:lnTo>
                  <a:pt x="2566" y="2402"/>
                </a:lnTo>
                <a:lnTo>
                  <a:pt x="2566" y="2401"/>
                </a:lnTo>
                <a:lnTo>
                  <a:pt x="2565" y="2399"/>
                </a:lnTo>
                <a:lnTo>
                  <a:pt x="2564" y="2399"/>
                </a:lnTo>
                <a:lnTo>
                  <a:pt x="2564" y="2397"/>
                </a:lnTo>
                <a:lnTo>
                  <a:pt x="2564" y="2396"/>
                </a:lnTo>
                <a:lnTo>
                  <a:pt x="2563" y="2395"/>
                </a:lnTo>
                <a:lnTo>
                  <a:pt x="2561" y="2395"/>
                </a:lnTo>
                <a:lnTo>
                  <a:pt x="2561" y="2393"/>
                </a:lnTo>
                <a:lnTo>
                  <a:pt x="2561" y="2392"/>
                </a:lnTo>
                <a:lnTo>
                  <a:pt x="2561" y="2387"/>
                </a:lnTo>
                <a:lnTo>
                  <a:pt x="2563" y="2386"/>
                </a:lnTo>
                <a:lnTo>
                  <a:pt x="2563" y="2383"/>
                </a:lnTo>
                <a:lnTo>
                  <a:pt x="2564" y="2383"/>
                </a:lnTo>
                <a:lnTo>
                  <a:pt x="2565" y="2381"/>
                </a:lnTo>
                <a:lnTo>
                  <a:pt x="2565" y="2380"/>
                </a:lnTo>
                <a:lnTo>
                  <a:pt x="2566" y="2379"/>
                </a:lnTo>
                <a:lnTo>
                  <a:pt x="2566" y="2376"/>
                </a:lnTo>
                <a:lnTo>
                  <a:pt x="2565" y="2374"/>
                </a:lnTo>
                <a:lnTo>
                  <a:pt x="2565" y="2372"/>
                </a:lnTo>
                <a:lnTo>
                  <a:pt x="2565" y="2371"/>
                </a:lnTo>
                <a:lnTo>
                  <a:pt x="2565" y="2370"/>
                </a:lnTo>
                <a:lnTo>
                  <a:pt x="2565" y="2369"/>
                </a:lnTo>
                <a:lnTo>
                  <a:pt x="2565" y="2367"/>
                </a:lnTo>
                <a:lnTo>
                  <a:pt x="2565" y="2366"/>
                </a:lnTo>
                <a:lnTo>
                  <a:pt x="2565" y="2365"/>
                </a:lnTo>
                <a:lnTo>
                  <a:pt x="2565" y="2360"/>
                </a:lnTo>
                <a:lnTo>
                  <a:pt x="2564" y="2359"/>
                </a:lnTo>
                <a:lnTo>
                  <a:pt x="2563" y="2356"/>
                </a:lnTo>
                <a:lnTo>
                  <a:pt x="2563" y="2355"/>
                </a:lnTo>
                <a:lnTo>
                  <a:pt x="2558" y="2350"/>
                </a:lnTo>
                <a:lnTo>
                  <a:pt x="2557" y="2349"/>
                </a:lnTo>
                <a:lnTo>
                  <a:pt x="2555" y="2349"/>
                </a:lnTo>
                <a:lnTo>
                  <a:pt x="2554" y="2348"/>
                </a:lnTo>
                <a:lnTo>
                  <a:pt x="2552" y="2348"/>
                </a:lnTo>
                <a:lnTo>
                  <a:pt x="2549" y="2348"/>
                </a:lnTo>
                <a:lnTo>
                  <a:pt x="2546" y="2349"/>
                </a:lnTo>
                <a:lnTo>
                  <a:pt x="2544" y="2349"/>
                </a:lnTo>
                <a:lnTo>
                  <a:pt x="2543" y="2349"/>
                </a:lnTo>
                <a:lnTo>
                  <a:pt x="2541" y="2350"/>
                </a:lnTo>
                <a:lnTo>
                  <a:pt x="2539" y="2351"/>
                </a:lnTo>
                <a:lnTo>
                  <a:pt x="2538" y="2353"/>
                </a:lnTo>
                <a:lnTo>
                  <a:pt x="2537" y="2356"/>
                </a:lnTo>
                <a:lnTo>
                  <a:pt x="2536" y="2359"/>
                </a:lnTo>
                <a:lnTo>
                  <a:pt x="2534" y="2361"/>
                </a:lnTo>
                <a:lnTo>
                  <a:pt x="2533" y="2364"/>
                </a:lnTo>
                <a:lnTo>
                  <a:pt x="2533" y="2365"/>
                </a:lnTo>
                <a:lnTo>
                  <a:pt x="2532" y="2369"/>
                </a:lnTo>
                <a:lnTo>
                  <a:pt x="2531" y="2370"/>
                </a:lnTo>
                <a:lnTo>
                  <a:pt x="2530" y="2372"/>
                </a:lnTo>
                <a:lnTo>
                  <a:pt x="2526" y="2372"/>
                </a:lnTo>
                <a:lnTo>
                  <a:pt x="2526" y="2374"/>
                </a:lnTo>
                <a:lnTo>
                  <a:pt x="2525" y="2374"/>
                </a:lnTo>
                <a:lnTo>
                  <a:pt x="2523" y="2374"/>
                </a:lnTo>
                <a:lnTo>
                  <a:pt x="2522" y="2374"/>
                </a:lnTo>
                <a:lnTo>
                  <a:pt x="2521" y="2374"/>
                </a:lnTo>
                <a:lnTo>
                  <a:pt x="2521" y="2372"/>
                </a:lnTo>
                <a:lnTo>
                  <a:pt x="2520" y="2372"/>
                </a:lnTo>
                <a:lnTo>
                  <a:pt x="2518" y="2371"/>
                </a:lnTo>
                <a:lnTo>
                  <a:pt x="2518" y="2370"/>
                </a:lnTo>
                <a:lnTo>
                  <a:pt x="2517" y="2370"/>
                </a:lnTo>
                <a:lnTo>
                  <a:pt x="2517" y="2369"/>
                </a:lnTo>
                <a:lnTo>
                  <a:pt x="2516" y="2369"/>
                </a:lnTo>
                <a:lnTo>
                  <a:pt x="2516" y="2367"/>
                </a:lnTo>
                <a:lnTo>
                  <a:pt x="2515" y="2366"/>
                </a:lnTo>
                <a:lnTo>
                  <a:pt x="2515" y="2365"/>
                </a:lnTo>
                <a:lnTo>
                  <a:pt x="2516" y="2364"/>
                </a:lnTo>
                <a:lnTo>
                  <a:pt x="2517" y="2363"/>
                </a:lnTo>
                <a:lnTo>
                  <a:pt x="2517" y="2361"/>
                </a:lnTo>
                <a:lnTo>
                  <a:pt x="2516" y="2360"/>
                </a:lnTo>
                <a:lnTo>
                  <a:pt x="2514" y="2359"/>
                </a:lnTo>
                <a:lnTo>
                  <a:pt x="2511" y="2359"/>
                </a:lnTo>
                <a:lnTo>
                  <a:pt x="2507" y="2358"/>
                </a:lnTo>
                <a:lnTo>
                  <a:pt x="2507" y="2355"/>
                </a:lnTo>
                <a:lnTo>
                  <a:pt x="2507" y="2354"/>
                </a:lnTo>
                <a:lnTo>
                  <a:pt x="2507" y="2353"/>
                </a:lnTo>
                <a:lnTo>
                  <a:pt x="2506" y="2353"/>
                </a:lnTo>
                <a:lnTo>
                  <a:pt x="2505" y="2353"/>
                </a:lnTo>
                <a:lnTo>
                  <a:pt x="2505" y="2351"/>
                </a:lnTo>
                <a:lnTo>
                  <a:pt x="2504" y="2349"/>
                </a:lnTo>
                <a:lnTo>
                  <a:pt x="2502" y="2348"/>
                </a:lnTo>
                <a:lnTo>
                  <a:pt x="2502" y="2347"/>
                </a:lnTo>
                <a:lnTo>
                  <a:pt x="2501" y="2345"/>
                </a:lnTo>
                <a:lnTo>
                  <a:pt x="2501" y="2344"/>
                </a:lnTo>
                <a:lnTo>
                  <a:pt x="2501" y="2343"/>
                </a:lnTo>
                <a:lnTo>
                  <a:pt x="2502" y="2342"/>
                </a:lnTo>
                <a:lnTo>
                  <a:pt x="2496" y="2340"/>
                </a:lnTo>
                <a:lnTo>
                  <a:pt x="2495" y="2340"/>
                </a:lnTo>
                <a:lnTo>
                  <a:pt x="2495" y="2339"/>
                </a:lnTo>
                <a:lnTo>
                  <a:pt x="2496" y="2347"/>
                </a:lnTo>
                <a:lnTo>
                  <a:pt x="2499" y="2359"/>
                </a:lnTo>
                <a:lnTo>
                  <a:pt x="2494" y="2363"/>
                </a:lnTo>
                <a:lnTo>
                  <a:pt x="2485" y="2360"/>
                </a:lnTo>
                <a:lnTo>
                  <a:pt x="2486" y="2359"/>
                </a:lnTo>
                <a:lnTo>
                  <a:pt x="2488" y="2358"/>
                </a:lnTo>
                <a:lnTo>
                  <a:pt x="2488" y="2356"/>
                </a:lnTo>
                <a:lnTo>
                  <a:pt x="2488" y="2355"/>
                </a:lnTo>
                <a:lnTo>
                  <a:pt x="2486" y="2355"/>
                </a:lnTo>
                <a:lnTo>
                  <a:pt x="2486" y="2354"/>
                </a:lnTo>
                <a:lnTo>
                  <a:pt x="2485" y="2354"/>
                </a:lnTo>
                <a:lnTo>
                  <a:pt x="2484" y="2354"/>
                </a:lnTo>
                <a:lnTo>
                  <a:pt x="2484" y="2353"/>
                </a:lnTo>
                <a:lnTo>
                  <a:pt x="2483" y="2353"/>
                </a:lnTo>
                <a:lnTo>
                  <a:pt x="2483" y="2351"/>
                </a:lnTo>
                <a:lnTo>
                  <a:pt x="2482" y="2350"/>
                </a:lnTo>
                <a:lnTo>
                  <a:pt x="2482" y="2349"/>
                </a:lnTo>
                <a:lnTo>
                  <a:pt x="2482" y="2348"/>
                </a:lnTo>
                <a:lnTo>
                  <a:pt x="2483" y="2347"/>
                </a:lnTo>
                <a:lnTo>
                  <a:pt x="2482" y="2347"/>
                </a:lnTo>
                <a:lnTo>
                  <a:pt x="2473" y="2358"/>
                </a:lnTo>
                <a:lnTo>
                  <a:pt x="2472" y="2358"/>
                </a:lnTo>
                <a:lnTo>
                  <a:pt x="2470" y="2358"/>
                </a:lnTo>
                <a:lnTo>
                  <a:pt x="2469" y="2358"/>
                </a:lnTo>
                <a:lnTo>
                  <a:pt x="2468" y="2358"/>
                </a:lnTo>
                <a:lnTo>
                  <a:pt x="2468" y="2359"/>
                </a:lnTo>
                <a:lnTo>
                  <a:pt x="2467" y="2360"/>
                </a:lnTo>
                <a:lnTo>
                  <a:pt x="2464" y="2361"/>
                </a:lnTo>
                <a:lnTo>
                  <a:pt x="2462" y="2361"/>
                </a:lnTo>
                <a:lnTo>
                  <a:pt x="2461" y="2363"/>
                </a:lnTo>
                <a:lnTo>
                  <a:pt x="2459" y="2363"/>
                </a:lnTo>
                <a:lnTo>
                  <a:pt x="2458" y="2363"/>
                </a:lnTo>
                <a:lnTo>
                  <a:pt x="2456" y="2361"/>
                </a:lnTo>
                <a:lnTo>
                  <a:pt x="2454" y="2363"/>
                </a:lnTo>
                <a:lnTo>
                  <a:pt x="2453" y="2363"/>
                </a:lnTo>
                <a:lnTo>
                  <a:pt x="2453" y="2364"/>
                </a:lnTo>
                <a:lnTo>
                  <a:pt x="2452" y="2364"/>
                </a:lnTo>
                <a:lnTo>
                  <a:pt x="2451" y="2363"/>
                </a:lnTo>
                <a:lnTo>
                  <a:pt x="2448" y="2361"/>
                </a:lnTo>
                <a:lnTo>
                  <a:pt x="2447" y="2355"/>
                </a:lnTo>
                <a:lnTo>
                  <a:pt x="2440" y="2350"/>
                </a:lnTo>
                <a:lnTo>
                  <a:pt x="2435" y="2353"/>
                </a:lnTo>
                <a:lnTo>
                  <a:pt x="2427" y="2355"/>
                </a:lnTo>
                <a:lnTo>
                  <a:pt x="2426" y="2355"/>
                </a:lnTo>
                <a:lnTo>
                  <a:pt x="2420" y="2361"/>
                </a:lnTo>
                <a:lnTo>
                  <a:pt x="2413" y="2369"/>
                </a:lnTo>
                <a:lnTo>
                  <a:pt x="2410" y="2370"/>
                </a:lnTo>
                <a:lnTo>
                  <a:pt x="2405" y="2385"/>
                </a:lnTo>
                <a:lnTo>
                  <a:pt x="2403" y="2393"/>
                </a:lnTo>
                <a:lnTo>
                  <a:pt x="2400" y="2401"/>
                </a:lnTo>
                <a:lnTo>
                  <a:pt x="2397" y="2409"/>
                </a:lnTo>
                <a:lnTo>
                  <a:pt x="2397" y="2411"/>
                </a:lnTo>
                <a:lnTo>
                  <a:pt x="2397" y="2412"/>
                </a:lnTo>
                <a:lnTo>
                  <a:pt x="2395" y="2414"/>
                </a:lnTo>
                <a:lnTo>
                  <a:pt x="2394" y="2415"/>
                </a:lnTo>
                <a:lnTo>
                  <a:pt x="2394" y="2417"/>
                </a:lnTo>
                <a:lnTo>
                  <a:pt x="2392" y="2422"/>
                </a:lnTo>
                <a:lnTo>
                  <a:pt x="2392" y="2423"/>
                </a:lnTo>
                <a:lnTo>
                  <a:pt x="2390" y="2431"/>
                </a:lnTo>
                <a:lnTo>
                  <a:pt x="2390" y="2434"/>
                </a:lnTo>
                <a:lnTo>
                  <a:pt x="2390" y="2436"/>
                </a:lnTo>
                <a:lnTo>
                  <a:pt x="2390" y="2440"/>
                </a:lnTo>
                <a:lnTo>
                  <a:pt x="2390" y="2441"/>
                </a:lnTo>
                <a:lnTo>
                  <a:pt x="2390" y="2443"/>
                </a:lnTo>
                <a:lnTo>
                  <a:pt x="2389" y="2444"/>
                </a:lnTo>
                <a:lnTo>
                  <a:pt x="2388" y="2444"/>
                </a:lnTo>
                <a:lnTo>
                  <a:pt x="2387" y="2444"/>
                </a:lnTo>
                <a:lnTo>
                  <a:pt x="2386" y="2444"/>
                </a:lnTo>
                <a:lnTo>
                  <a:pt x="2384" y="2445"/>
                </a:lnTo>
                <a:lnTo>
                  <a:pt x="2383" y="2445"/>
                </a:lnTo>
                <a:lnTo>
                  <a:pt x="2383" y="2446"/>
                </a:lnTo>
                <a:lnTo>
                  <a:pt x="2382" y="2446"/>
                </a:lnTo>
                <a:lnTo>
                  <a:pt x="2381" y="2446"/>
                </a:lnTo>
                <a:lnTo>
                  <a:pt x="2379" y="2447"/>
                </a:lnTo>
                <a:lnTo>
                  <a:pt x="2374" y="2447"/>
                </a:lnTo>
                <a:lnTo>
                  <a:pt x="2373" y="2447"/>
                </a:lnTo>
                <a:lnTo>
                  <a:pt x="2372" y="2447"/>
                </a:lnTo>
                <a:lnTo>
                  <a:pt x="2370" y="2450"/>
                </a:lnTo>
                <a:lnTo>
                  <a:pt x="2368" y="2451"/>
                </a:lnTo>
                <a:lnTo>
                  <a:pt x="2367" y="2455"/>
                </a:lnTo>
                <a:lnTo>
                  <a:pt x="2366" y="2456"/>
                </a:lnTo>
                <a:lnTo>
                  <a:pt x="2365" y="2460"/>
                </a:lnTo>
                <a:lnTo>
                  <a:pt x="2365" y="2462"/>
                </a:lnTo>
                <a:lnTo>
                  <a:pt x="2362" y="2461"/>
                </a:lnTo>
                <a:lnTo>
                  <a:pt x="2335" y="2449"/>
                </a:lnTo>
                <a:lnTo>
                  <a:pt x="2329" y="2446"/>
                </a:lnTo>
                <a:lnTo>
                  <a:pt x="2325" y="2445"/>
                </a:lnTo>
                <a:lnTo>
                  <a:pt x="2323" y="2445"/>
                </a:lnTo>
                <a:lnTo>
                  <a:pt x="2320" y="2445"/>
                </a:lnTo>
                <a:lnTo>
                  <a:pt x="2319" y="2445"/>
                </a:lnTo>
                <a:lnTo>
                  <a:pt x="2318" y="2445"/>
                </a:lnTo>
                <a:lnTo>
                  <a:pt x="2318" y="2444"/>
                </a:lnTo>
                <a:lnTo>
                  <a:pt x="2317" y="2445"/>
                </a:lnTo>
                <a:lnTo>
                  <a:pt x="2315" y="2445"/>
                </a:lnTo>
                <a:lnTo>
                  <a:pt x="2314" y="2445"/>
                </a:lnTo>
                <a:lnTo>
                  <a:pt x="2313" y="2445"/>
                </a:lnTo>
                <a:lnTo>
                  <a:pt x="2310" y="2445"/>
                </a:lnTo>
                <a:lnTo>
                  <a:pt x="2309" y="2446"/>
                </a:lnTo>
                <a:lnTo>
                  <a:pt x="2307" y="2446"/>
                </a:lnTo>
                <a:lnTo>
                  <a:pt x="2304" y="2446"/>
                </a:lnTo>
                <a:lnTo>
                  <a:pt x="2302" y="2445"/>
                </a:lnTo>
                <a:lnTo>
                  <a:pt x="2301" y="2444"/>
                </a:lnTo>
                <a:lnTo>
                  <a:pt x="2299" y="2444"/>
                </a:lnTo>
                <a:lnTo>
                  <a:pt x="2298" y="2444"/>
                </a:lnTo>
                <a:lnTo>
                  <a:pt x="2296" y="2444"/>
                </a:lnTo>
                <a:lnTo>
                  <a:pt x="2294" y="2443"/>
                </a:lnTo>
                <a:lnTo>
                  <a:pt x="2292" y="2443"/>
                </a:lnTo>
                <a:lnTo>
                  <a:pt x="2291" y="2443"/>
                </a:lnTo>
                <a:lnTo>
                  <a:pt x="2290" y="2443"/>
                </a:lnTo>
                <a:lnTo>
                  <a:pt x="2287" y="2440"/>
                </a:lnTo>
                <a:lnTo>
                  <a:pt x="2287" y="2439"/>
                </a:lnTo>
                <a:lnTo>
                  <a:pt x="2285" y="2439"/>
                </a:lnTo>
                <a:lnTo>
                  <a:pt x="2282" y="2438"/>
                </a:lnTo>
                <a:lnTo>
                  <a:pt x="2280" y="2436"/>
                </a:lnTo>
                <a:lnTo>
                  <a:pt x="2278" y="2435"/>
                </a:lnTo>
                <a:lnTo>
                  <a:pt x="2276" y="2434"/>
                </a:lnTo>
                <a:lnTo>
                  <a:pt x="2275" y="2433"/>
                </a:lnTo>
                <a:lnTo>
                  <a:pt x="2274" y="2433"/>
                </a:lnTo>
                <a:lnTo>
                  <a:pt x="2272" y="2431"/>
                </a:lnTo>
                <a:lnTo>
                  <a:pt x="2271" y="2431"/>
                </a:lnTo>
                <a:lnTo>
                  <a:pt x="2270" y="2431"/>
                </a:lnTo>
                <a:lnTo>
                  <a:pt x="2267" y="2430"/>
                </a:lnTo>
                <a:lnTo>
                  <a:pt x="2265" y="2429"/>
                </a:lnTo>
                <a:lnTo>
                  <a:pt x="2264" y="2428"/>
                </a:lnTo>
                <a:lnTo>
                  <a:pt x="2261" y="2425"/>
                </a:lnTo>
                <a:lnTo>
                  <a:pt x="2253" y="2420"/>
                </a:lnTo>
                <a:lnTo>
                  <a:pt x="2251" y="2422"/>
                </a:lnTo>
                <a:lnTo>
                  <a:pt x="2245" y="2420"/>
                </a:lnTo>
                <a:lnTo>
                  <a:pt x="2244" y="2419"/>
                </a:lnTo>
                <a:lnTo>
                  <a:pt x="2244" y="2422"/>
                </a:lnTo>
                <a:lnTo>
                  <a:pt x="2242" y="2435"/>
                </a:lnTo>
                <a:lnTo>
                  <a:pt x="2240" y="2446"/>
                </a:lnTo>
                <a:lnTo>
                  <a:pt x="2240" y="2450"/>
                </a:lnTo>
                <a:lnTo>
                  <a:pt x="2240" y="2451"/>
                </a:lnTo>
                <a:lnTo>
                  <a:pt x="2240" y="2452"/>
                </a:lnTo>
                <a:lnTo>
                  <a:pt x="2239" y="2461"/>
                </a:lnTo>
                <a:lnTo>
                  <a:pt x="2238" y="2462"/>
                </a:lnTo>
                <a:lnTo>
                  <a:pt x="2234" y="2464"/>
                </a:lnTo>
                <a:lnTo>
                  <a:pt x="2232" y="2464"/>
                </a:lnTo>
                <a:lnTo>
                  <a:pt x="2229" y="2465"/>
                </a:lnTo>
                <a:lnTo>
                  <a:pt x="2228" y="2465"/>
                </a:lnTo>
                <a:lnTo>
                  <a:pt x="2227" y="2465"/>
                </a:lnTo>
                <a:lnTo>
                  <a:pt x="2224" y="2465"/>
                </a:lnTo>
                <a:lnTo>
                  <a:pt x="2222" y="2465"/>
                </a:lnTo>
                <a:lnTo>
                  <a:pt x="2221" y="2465"/>
                </a:lnTo>
                <a:lnTo>
                  <a:pt x="2219" y="2465"/>
                </a:lnTo>
                <a:lnTo>
                  <a:pt x="2218" y="2465"/>
                </a:lnTo>
                <a:lnTo>
                  <a:pt x="2216" y="2465"/>
                </a:lnTo>
                <a:lnTo>
                  <a:pt x="2213" y="2466"/>
                </a:lnTo>
                <a:lnTo>
                  <a:pt x="2211" y="2466"/>
                </a:lnTo>
                <a:lnTo>
                  <a:pt x="2208" y="2466"/>
                </a:lnTo>
                <a:lnTo>
                  <a:pt x="2207" y="2467"/>
                </a:lnTo>
                <a:lnTo>
                  <a:pt x="2206" y="2467"/>
                </a:lnTo>
                <a:lnTo>
                  <a:pt x="2202" y="2467"/>
                </a:lnTo>
                <a:lnTo>
                  <a:pt x="2201" y="2467"/>
                </a:lnTo>
                <a:lnTo>
                  <a:pt x="2199" y="2468"/>
                </a:lnTo>
                <a:lnTo>
                  <a:pt x="2197" y="2468"/>
                </a:lnTo>
                <a:lnTo>
                  <a:pt x="2196" y="2468"/>
                </a:lnTo>
                <a:lnTo>
                  <a:pt x="2195" y="2468"/>
                </a:lnTo>
                <a:lnTo>
                  <a:pt x="2194" y="2468"/>
                </a:lnTo>
                <a:lnTo>
                  <a:pt x="2191" y="2468"/>
                </a:lnTo>
                <a:lnTo>
                  <a:pt x="2189" y="2468"/>
                </a:lnTo>
                <a:lnTo>
                  <a:pt x="2186" y="2468"/>
                </a:lnTo>
                <a:lnTo>
                  <a:pt x="2185" y="2471"/>
                </a:lnTo>
                <a:lnTo>
                  <a:pt x="2183" y="2472"/>
                </a:lnTo>
                <a:lnTo>
                  <a:pt x="2181" y="2473"/>
                </a:lnTo>
                <a:lnTo>
                  <a:pt x="2179" y="2480"/>
                </a:lnTo>
                <a:lnTo>
                  <a:pt x="2180" y="2483"/>
                </a:lnTo>
                <a:lnTo>
                  <a:pt x="2180" y="2486"/>
                </a:lnTo>
                <a:lnTo>
                  <a:pt x="2181" y="2487"/>
                </a:lnTo>
                <a:lnTo>
                  <a:pt x="2181" y="2488"/>
                </a:lnTo>
                <a:lnTo>
                  <a:pt x="2180" y="2489"/>
                </a:lnTo>
                <a:lnTo>
                  <a:pt x="2180" y="2492"/>
                </a:lnTo>
                <a:lnTo>
                  <a:pt x="2185" y="2496"/>
                </a:lnTo>
                <a:lnTo>
                  <a:pt x="2186" y="2496"/>
                </a:lnTo>
                <a:lnTo>
                  <a:pt x="2187" y="2497"/>
                </a:lnTo>
                <a:lnTo>
                  <a:pt x="2187" y="2498"/>
                </a:lnTo>
                <a:lnTo>
                  <a:pt x="2190" y="2499"/>
                </a:lnTo>
                <a:lnTo>
                  <a:pt x="2191" y="2500"/>
                </a:lnTo>
                <a:lnTo>
                  <a:pt x="2192" y="2500"/>
                </a:lnTo>
                <a:lnTo>
                  <a:pt x="2196" y="2503"/>
                </a:lnTo>
                <a:lnTo>
                  <a:pt x="2197" y="2504"/>
                </a:lnTo>
                <a:lnTo>
                  <a:pt x="2200" y="2505"/>
                </a:lnTo>
                <a:lnTo>
                  <a:pt x="2201" y="2507"/>
                </a:lnTo>
                <a:lnTo>
                  <a:pt x="2203" y="2509"/>
                </a:lnTo>
                <a:lnTo>
                  <a:pt x="2205" y="2510"/>
                </a:lnTo>
                <a:lnTo>
                  <a:pt x="2208" y="2512"/>
                </a:lnTo>
                <a:lnTo>
                  <a:pt x="2211" y="2513"/>
                </a:lnTo>
                <a:lnTo>
                  <a:pt x="2213" y="2514"/>
                </a:lnTo>
                <a:lnTo>
                  <a:pt x="2215" y="2514"/>
                </a:lnTo>
                <a:lnTo>
                  <a:pt x="2215" y="2516"/>
                </a:lnTo>
                <a:lnTo>
                  <a:pt x="2216" y="2521"/>
                </a:lnTo>
                <a:lnTo>
                  <a:pt x="2217" y="2524"/>
                </a:lnTo>
                <a:lnTo>
                  <a:pt x="2218" y="2526"/>
                </a:lnTo>
                <a:lnTo>
                  <a:pt x="2218" y="2528"/>
                </a:lnTo>
                <a:lnTo>
                  <a:pt x="2219" y="2529"/>
                </a:lnTo>
                <a:lnTo>
                  <a:pt x="2221" y="2531"/>
                </a:lnTo>
                <a:lnTo>
                  <a:pt x="2219" y="2532"/>
                </a:lnTo>
                <a:lnTo>
                  <a:pt x="2217" y="2535"/>
                </a:lnTo>
                <a:lnTo>
                  <a:pt x="2211" y="2541"/>
                </a:lnTo>
                <a:lnTo>
                  <a:pt x="2210" y="2545"/>
                </a:lnTo>
                <a:lnTo>
                  <a:pt x="2208" y="2547"/>
                </a:lnTo>
                <a:lnTo>
                  <a:pt x="2208" y="2548"/>
                </a:lnTo>
                <a:lnTo>
                  <a:pt x="2208" y="2550"/>
                </a:lnTo>
                <a:lnTo>
                  <a:pt x="2206" y="2551"/>
                </a:lnTo>
                <a:lnTo>
                  <a:pt x="2206" y="2552"/>
                </a:lnTo>
                <a:lnTo>
                  <a:pt x="2205" y="2552"/>
                </a:lnTo>
                <a:lnTo>
                  <a:pt x="2203" y="2552"/>
                </a:lnTo>
                <a:lnTo>
                  <a:pt x="2202" y="2553"/>
                </a:lnTo>
                <a:lnTo>
                  <a:pt x="2201" y="2555"/>
                </a:lnTo>
                <a:lnTo>
                  <a:pt x="2199" y="2556"/>
                </a:lnTo>
                <a:lnTo>
                  <a:pt x="2199" y="2557"/>
                </a:lnTo>
                <a:lnTo>
                  <a:pt x="2200" y="2557"/>
                </a:lnTo>
                <a:lnTo>
                  <a:pt x="2200" y="2558"/>
                </a:lnTo>
                <a:lnTo>
                  <a:pt x="2201" y="2558"/>
                </a:lnTo>
                <a:lnTo>
                  <a:pt x="2202" y="2558"/>
                </a:lnTo>
                <a:lnTo>
                  <a:pt x="2202" y="2560"/>
                </a:lnTo>
                <a:lnTo>
                  <a:pt x="2201" y="2560"/>
                </a:lnTo>
                <a:lnTo>
                  <a:pt x="2201" y="2561"/>
                </a:lnTo>
                <a:lnTo>
                  <a:pt x="2202" y="2561"/>
                </a:lnTo>
                <a:lnTo>
                  <a:pt x="2202" y="2562"/>
                </a:lnTo>
                <a:lnTo>
                  <a:pt x="2203" y="2563"/>
                </a:lnTo>
                <a:lnTo>
                  <a:pt x="2205" y="2563"/>
                </a:lnTo>
                <a:lnTo>
                  <a:pt x="2205" y="2564"/>
                </a:lnTo>
                <a:lnTo>
                  <a:pt x="2205" y="2566"/>
                </a:lnTo>
                <a:lnTo>
                  <a:pt x="2206" y="2566"/>
                </a:lnTo>
                <a:lnTo>
                  <a:pt x="2206" y="2567"/>
                </a:lnTo>
                <a:lnTo>
                  <a:pt x="2206" y="2568"/>
                </a:lnTo>
                <a:lnTo>
                  <a:pt x="2206" y="2569"/>
                </a:lnTo>
                <a:lnTo>
                  <a:pt x="2207" y="2569"/>
                </a:lnTo>
                <a:lnTo>
                  <a:pt x="2207" y="2571"/>
                </a:lnTo>
                <a:lnTo>
                  <a:pt x="2208" y="2571"/>
                </a:lnTo>
                <a:lnTo>
                  <a:pt x="2208" y="2572"/>
                </a:lnTo>
                <a:lnTo>
                  <a:pt x="2210" y="2573"/>
                </a:lnTo>
                <a:lnTo>
                  <a:pt x="2211" y="2573"/>
                </a:lnTo>
                <a:lnTo>
                  <a:pt x="2212" y="2574"/>
                </a:lnTo>
                <a:lnTo>
                  <a:pt x="2212" y="2576"/>
                </a:lnTo>
                <a:lnTo>
                  <a:pt x="2213" y="2577"/>
                </a:lnTo>
                <a:lnTo>
                  <a:pt x="2215" y="2579"/>
                </a:lnTo>
                <a:lnTo>
                  <a:pt x="2215" y="2580"/>
                </a:lnTo>
                <a:lnTo>
                  <a:pt x="2216" y="2580"/>
                </a:lnTo>
                <a:lnTo>
                  <a:pt x="2216" y="2582"/>
                </a:lnTo>
                <a:lnTo>
                  <a:pt x="2217" y="2582"/>
                </a:lnTo>
                <a:lnTo>
                  <a:pt x="2218" y="2582"/>
                </a:lnTo>
                <a:lnTo>
                  <a:pt x="2219" y="2582"/>
                </a:lnTo>
                <a:lnTo>
                  <a:pt x="2219" y="2583"/>
                </a:lnTo>
                <a:lnTo>
                  <a:pt x="2221" y="2583"/>
                </a:lnTo>
                <a:lnTo>
                  <a:pt x="2221" y="2584"/>
                </a:lnTo>
                <a:lnTo>
                  <a:pt x="2222" y="2584"/>
                </a:lnTo>
                <a:lnTo>
                  <a:pt x="2222" y="2587"/>
                </a:lnTo>
                <a:lnTo>
                  <a:pt x="2222" y="2588"/>
                </a:lnTo>
                <a:lnTo>
                  <a:pt x="2223" y="2590"/>
                </a:lnTo>
                <a:lnTo>
                  <a:pt x="2223" y="2592"/>
                </a:lnTo>
                <a:lnTo>
                  <a:pt x="2224" y="2590"/>
                </a:lnTo>
                <a:lnTo>
                  <a:pt x="2226" y="2590"/>
                </a:lnTo>
                <a:lnTo>
                  <a:pt x="2226" y="2589"/>
                </a:lnTo>
                <a:lnTo>
                  <a:pt x="2227" y="2589"/>
                </a:lnTo>
                <a:lnTo>
                  <a:pt x="2227" y="2590"/>
                </a:lnTo>
                <a:lnTo>
                  <a:pt x="2227" y="2592"/>
                </a:lnTo>
                <a:lnTo>
                  <a:pt x="2227" y="2593"/>
                </a:lnTo>
                <a:lnTo>
                  <a:pt x="2227" y="2594"/>
                </a:lnTo>
                <a:lnTo>
                  <a:pt x="2227" y="2595"/>
                </a:lnTo>
                <a:lnTo>
                  <a:pt x="2227" y="2598"/>
                </a:lnTo>
                <a:lnTo>
                  <a:pt x="2227" y="2599"/>
                </a:lnTo>
                <a:lnTo>
                  <a:pt x="2226" y="2600"/>
                </a:lnTo>
                <a:lnTo>
                  <a:pt x="2226" y="2599"/>
                </a:lnTo>
                <a:lnTo>
                  <a:pt x="2224" y="2599"/>
                </a:lnTo>
                <a:lnTo>
                  <a:pt x="2224" y="2598"/>
                </a:lnTo>
                <a:lnTo>
                  <a:pt x="2223" y="2598"/>
                </a:lnTo>
                <a:lnTo>
                  <a:pt x="2222" y="2598"/>
                </a:lnTo>
                <a:lnTo>
                  <a:pt x="2222" y="2599"/>
                </a:lnTo>
                <a:lnTo>
                  <a:pt x="2221" y="2599"/>
                </a:lnTo>
                <a:lnTo>
                  <a:pt x="2221" y="2600"/>
                </a:lnTo>
                <a:lnTo>
                  <a:pt x="2221" y="2601"/>
                </a:lnTo>
                <a:lnTo>
                  <a:pt x="2222" y="2601"/>
                </a:lnTo>
                <a:lnTo>
                  <a:pt x="2221" y="2603"/>
                </a:lnTo>
                <a:lnTo>
                  <a:pt x="2221" y="2604"/>
                </a:lnTo>
                <a:lnTo>
                  <a:pt x="2222" y="2604"/>
                </a:lnTo>
                <a:lnTo>
                  <a:pt x="2222" y="2605"/>
                </a:lnTo>
                <a:lnTo>
                  <a:pt x="2222" y="2606"/>
                </a:lnTo>
                <a:lnTo>
                  <a:pt x="2222" y="2608"/>
                </a:lnTo>
                <a:lnTo>
                  <a:pt x="2221" y="2609"/>
                </a:lnTo>
                <a:lnTo>
                  <a:pt x="2221" y="2610"/>
                </a:lnTo>
                <a:lnTo>
                  <a:pt x="2221" y="2611"/>
                </a:lnTo>
                <a:lnTo>
                  <a:pt x="2219" y="2611"/>
                </a:lnTo>
                <a:lnTo>
                  <a:pt x="2219" y="2612"/>
                </a:lnTo>
                <a:lnTo>
                  <a:pt x="2218" y="2612"/>
                </a:lnTo>
                <a:lnTo>
                  <a:pt x="2217" y="2612"/>
                </a:lnTo>
                <a:lnTo>
                  <a:pt x="2216" y="2611"/>
                </a:lnTo>
                <a:lnTo>
                  <a:pt x="2215" y="2611"/>
                </a:lnTo>
                <a:lnTo>
                  <a:pt x="2211" y="2611"/>
                </a:lnTo>
                <a:lnTo>
                  <a:pt x="2210" y="2611"/>
                </a:lnTo>
                <a:lnTo>
                  <a:pt x="2207" y="2611"/>
                </a:lnTo>
                <a:lnTo>
                  <a:pt x="2206" y="2611"/>
                </a:lnTo>
                <a:lnTo>
                  <a:pt x="2203" y="2612"/>
                </a:lnTo>
                <a:lnTo>
                  <a:pt x="2197" y="2615"/>
                </a:lnTo>
                <a:lnTo>
                  <a:pt x="2192" y="2617"/>
                </a:lnTo>
                <a:lnTo>
                  <a:pt x="2191" y="2620"/>
                </a:lnTo>
                <a:lnTo>
                  <a:pt x="2187" y="2624"/>
                </a:lnTo>
                <a:lnTo>
                  <a:pt x="2189" y="2630"/>
                </a:lnTo>
                <a:lnTo>
                  <a:pt x="2191" y="2640"/>
                </a:lnTo>
                <a:lnTo>
                  <a:pt x="2191" y="2643"/>
                </a:lnTo>
                <a:lnTo>
                  <a:pt x="2199" y="2647"/>
                </a:lnTo>
                <a:lnTo>
                  <a:pt x="2196" y="2648"/>
                </a:lnTo>
                <a:lnTo>
                  <a:pt x="2189" y="2654"/>
                </a:lnTo>
                <a:lnTo>
                  <a:pt x="2170" y="2672"/>
                </a:lnTo>
                <a:lnTo>
                  <a:pt x="2165" y="2670"/>
                </a:lnTo>
                <a:lnTo>
                  <a:pt x="2144" y="2663"/>
                </a:lnTo>
                <a:lnTo>
                  <a:pt x="2136" y="2692"/>
                </a:lnTo>
                <a:lnTo>
                  <a:pt x="2132" y="2704"/>
                </a:lnTo>
                <a:lnTo>
                  <a:pt x="2136" y="2717"/>
                </a:lnTo>
                <a:lnTo>
                  <a:pt x="2137" y="2721"/>
                </a:lnTo>
                <a:lnTo>
                  <a:pt x="2137" y="2722"/>
                </a:lnTo>
                <a:lnTo>
                  <a:pt x="2138" y="2726"/>
                </a:lnTo>
                <a:lnTo>
                  <a:pt x="2139" y="2731"/>
                </a:lnTo>
                <a:lnTo>
                  <a:pt x="2139" y="2742"/>
                </a:lnTo>
                <a:lnTo>
                  <a:pt x="2155" y="2749"/>
                </a:lnTo>
                <a:lnTo>
                  <a:pt x="2154" y="2750"/>
                </a:lnTo>
                <a:lnTo>
                  <a:pt x="2154" y="2752"/>
                </a:lnTo>
                <a:lnTo>
                  <a:pt x="2154" y="2753"/>
                </a:lnTo>
                <a:lnTo>
                  <a:pt x="2154" y="2754"/>
                </a:lnTo>
                <a:lnTo>
                  <a:pt x="2153" y="2754"/>
                </a:lnTo>
                <a:lnTo>
                  <a:pt x="2153" y="2755"/>
                </a:lnTo>
                <a:lnTo>
                  <a:pt x="2152" y="2757"/>
                </a:lnTo>
                <a:lnTo>
                  <a:pt x="2152" y="2758"/>
                </a:lnTo>
                <a:lnTo>
                  <a:pt x="2153" y="2758"/>
                </a:lnTo>
                <a:lnTo>
                  <a:pt x="2152" y="2759"/>
                </a:lnTo>
                <a:lnTo>
                  <a:pt x="2153" y="2763"/>
                </a:lnTo>
                <a:lnTo>
                  <a:pt x="2152" y="2764"/>
                </a:lnTo>
                <a:lnTo>
                  <a:pt x="2152" y="2765"/>
                </a:lnTo>
                <a:lnTo>
                  <a:pt x="2152" y="2766"/>
                </a:lnTo>
                <a:lnTo>
                  <a:pt x="2151" y="2768"/>
                </a:lnTo>
                <a:lnTo>
                  <a:pt x="2152" y="2768"/>
                </a:lnTo>
                <a:lnTo>
                  <a:pt x="2152" y="2769"/>
                </a:lnTo>
                <a:lnTo>
                  <a:pt x="2151" y="2769"/>
                </a:lnTo>
                <a:lnTo>
                  <a:pt x="2151" y="2770"/>
                </a:lnTo>
                <a:lnTo>
                  <a:pt x="2151" y="2771"/>
                </a:lnTo>
                <a:lnTo>
                  <a:pt x="2148" y="2771"/>
                </a:lnTo>
                <a:lnTo>
                  <a:pt x="2143" y="2774"/>
                </a:lnTo>
                <a:lnTo>
                  <a:pt x="2139" y="2775"/>
                </a:lnTo>
                <a:lnTo>
                  <a:pt x="2133" y="2774"/>
                </a:lnTo>
                <a:lnTo>
                  <a:pt x="2130" y="2774"/>
                </a:lnTo>
                <a:lnTo>
                  <a:pt x="2128" y="2774"/>
                </a:lnTo>
                <a:lnTo>
                  <a:pt x="2122" y="2774"/>
                </a:lnTo>
                <a:lnTo>
                  <a:pt x="2121" y="2774"/>
                </a:lnTo>
                <a:lnTo>
                  <a:pt x="2120" y="2774"/>
                </a:lnTo>
                <a:lnTo>
                  <a:pt x="2115" y="2779"/>
                </a:lnTo>
                <a:lnTo>
                  <a:pt x="2114" y="2774"/>
                </a:lnTo>
                <a:lnTo>
                  <a:pt x="2112" y="2771"/>
                </a:lnTo>
                <a:lnTo>
                  <a:pt x="2111" y="2768"/>
                </a:lnTo>
                <a:lnTo>
                  <a:pt x="2107" y="2768"/>
                </a:lnTo>
                <a:lnTo>
                  <a:pt x="2101" y="2766"/>
                </a:lnTo>
                <a:lnTo>
                  <a:pt x="2098" y="2765"/>
                </a:lnTo>
                <a:lnTo>
                  <a:pt x="2095" y="2765"/>
                </a:lnTo>
                <a:lnTo>
                  <a:pt x="2093" y="2764"/>
                </a:lnTo>
                <a:lnTo>
                  <a:pt x="2090" y="2763"/>
                </a:lnTo>
                <a:lnTo>
                  <a:pt x="2088" y="2761"/>
                </a:lnTo>
                <a:lnTo>
                  <a:pt x="2084" y="2761"/>
                </a:lnTo>
                <a:lnTo>
                  <a:pt x="2078" y="2761"/>
                </a:lnTo>
                <a:lnTo>
                  <a:pt x="2075" y="2760"/>
                </a:lnTo>
                <a:lnTo>
                  <a:pt x="2073" y="2761"/>
                </a:lnTo>
                <a:lnTo>
                  <a:pt x="2071" y="2760"/>
                </a:lnTo>
                <a:lnTo>
                  <a:pt x="2069" y="2760"/>
                </a:lnTo>
                <a:lnTo>
                  <a:pt x="2069" y="2759"/>
                </a:lnTo>
                <a:lnTo>
                  <a:pt x="2068" y="2759"/>
                </a:lnTo>
                <a:lnTo>
                  <a:pt x="2067" y="2758"/>
                </a:lnTo>
                <a:lnTo>
                  <a:pt x="2066" y="2757"/>
                </a:lnTo>
                <a:lnTo>
                  <a:pt x="2066" y="2760"/>
                </a:lnTo>
                <a:lnTo>
                  <a:pt x="2066" y="2763"/>
                </a:lnTo>
                <a:lnTo>
                  <a:pt x="2066" y="2765"/>
                </a:lnTo>
                <a:lnTo>
                  <a:pt x="2066" y="2768"/>
                </a:lnTo>
                <a:lnTo>
                  <a:pt x="2064" y="2770"/>
                </a:lnTo>
                <a:lnTo>
                  <a:pt x="2064" y="2773"/>
                </a:lnTo>
                <a:lnTo>
                  <a:pt x="2063" y="2775"/>
                </a:lnTo>
                <a:lnTo>
                  <a:pt x="2063" y="2776"/>
                </a:lnTo>
                <a:lnTo>
                  <a:pt x="2063" y="2777"/>
                </a:lnTo>
                <a:lnTo>
                  <a:pt x="2063" y="2780"/>
                </a:lnTo>
                <a:lnTo>
                  <a:pt x="2062" y="2782"/>
                </a:lnTo>
                <a:lnTo>
                  <a:pt x="2063" y="2785"/>
                </a:lnTo>
                <a:lnTo>
                  <a:pt x="2066" y="2789"/>
                </a:lnTo>
                <a:lnTo>
                  <a:pt x="2064" y="2791"/>
                </a:lnTo>
                <a:lnTo>
                  <a:pt x="2063" y="2792"/>
                </a:lnTo>
                <a:lnTo>
                  <a:pt x="2062" y="2795"/>
                </a:lnTo>
                <a:lnTo>
                  <a:pt x="2062" y="2796"/>
                </a:lnTo>
                <a:lnTo>
                  <a:pt x="2062" y="2797"/>
                </a:lnTo>
                <a:lnTo>
                  <a:pt x="2062" y="2798"/>
                </a:lnTo>
                <a:lnTo>
                  <a:pt x="2061" y="2798"/>
                </a:lnTo>
                <a:lnTo>
                  <a:pt x="2061" y="2800"/>
                </a:lnTo>
                <a:lnTo>
                  <a:pt x="2059" y="2801"/>
                </a:lnTo>
                <a:lnTo>
                  <a:pt x="2059" y="2802"/>
                </a:lnTo>
                <a:lnTo>
                  <a:pt x="2059" y="2803"/>
                </a:lnTo>
                <a:lnTo>
                  <a:pt x="2058" y="2803"/>
                </a:lnTo>
                <a:lnTo>
                  <a:pt x="2056" y="2806"/>
                </a:lnTo>
                <a:lnTo>
                  <a:pt x="2055" y="2807"/>
                </a:lnTo>
                <a:lnTo>
                  <a:pt x="2052" y="2808"/>
                </a:lnTo>
                <a:lnTo>
                  <a:pt x="2052" y="2809"/>
                </a:lnTo>
                <a:lnTo>
                  <a:pt x="2053" y="2811"/>
                </a:lnTo>
                <a:lnTo>
                  <a:pt x="2053" y="2812"/>
                </a:lnTo>
                <a:lnTo>
                  <a:pt x="2053" y="2813"/>
                </a:lnTo>
                <a:lnTo>
                  <a:pt x="2055" y="2816"/>
                </a:lnTo>
                <a:lnTo>
                  <a:pt x="2056" y="2817"/>
                </a:lnTo>
                <a:lnTo>
                  <a:pt x="2057" y="2817"/>
                </a:lnTo>
                <a:lnTo>
                  <a:pt x="2059" y="2818"/>
                </a:lnTo>
                <a:lnTo>
                  <a:pt x="2061" y="2819"/>
                </a:lnTo>
                <a:lnTo>
                  <a:pt x="2059" y="2821"/>
                </a:lnTo>
                <a:lnTo>
                  <a:pt x="2058" y="2822"/>
                </a:lnTo>
                <a:lnTo>
                  <a:pt x="2058" y="2823"/>
                </a:lnTo>
                <a:lnTo>
                  <a:pt x="2057" y="2823"/>
                </a:lnTo>
                <a:lnTo>
                  <a:pt x="2057" y="2825"/>
                </a:lnTo>
                <a:lnTo>
                  <a:pt x="2057" y="2827"/>
                </a:lnTo>
                <a:lnTo>
                  <a:pt x="2057" y="2828"/>
                </a:lnTo>
                <a:lnTo>
                  <a:pt x="2057" y="2829"/>
                </a:lnTo>
                <a:lnTo>
                  <a:pt x="2055" y="2830"/>
                </a:lnTo>
                <a:lnTo>
                  <a:pt x="2053" y="2832"/>
                </a:lnTo>
                <a:lnTo>
                  <a:pt x="2052" y="2833"/>
                </a:lnTo>
                <a:lnTo>
                  <a:pt x="2052" y="2834"/>
                </a:lnTo>
                <a:lnTo>
                  <a:pt x="2052" y="2837"/>
                </a:lnTo>
                <a:lnTo>
                  <a:pt x="2053" y="2837"/>
                </a:lnTo>
                <a:lnTo>
                  <a:pt x="2052" y="2838"/>
                </a:lnTo>
                <a:lnTo>
                  <a:pt x="2052" y="2839"/>
                </a:lnTo>
                <a:lnTo>
                  <a:pt x="2051" y="2839"/>
                </a:lnTo>
                <a:lnTo>
                  <a:pt x="2050" y="2839"/>
                </a:lnTo>
                <a:lnTo>
                  <a:pt x="2050" y="2838"/>
                </a:lnTo>
                <a:lnTo>
                  <a:pt x="2048" y="2838"/>
                </a:lnTo>
                <a:lnTo>
                  <a:pt x="2047" y="2838"/>
                </a:lnTo>
                <a:lnTo>
                  <a:pt x="2046" y="2838"/>
                </a:lnTo>
                <a:lnTo>
                  <a:pt x="2045" y="2838"/>
                </a:lnTo>
                <a:lnTo>
                  <a:pt x="2045" y="2837"/>
                </a:lnTo>
                <a:lnTo>
                  <a:pt x="2043" y="2837"/>
                </a:lnTo>
                <a:lnTo>
                  <a:pt x="2042" y="2837"/>
                </a:lnTo>
                <a:lnTo>
                  <a:pt x="2040" y="2837"/>
                </a:lnTo>
                <a:lnTo>
                  <a:pt x="2039" y="2837"/>
                </a:lnTo>
                <a:lnTo>
                  <a:pt x="2037" y="2837"/>
                </a:lnTo>
                <a:lnTo>
                  <a:pt x="2036" y="2835"/>
                </a:lnTo>
                <a:lnTo>
                  <a:pt x="2035" y="2835"/>
                </a:lnTo>
                <a:lnTo>
                  <a:pt x="2034" y="2835"/>
                </a:lnTo>
                <a:lnTo>
                  <a:pt x="2032" y="2835"/>
                </a:lnTo>
                <a:lnTo>
                  <a:pt x="2032" y="2837"/>
                </a:lnTo>
                <a:lnTo>
                  <a:pt x="2031" y="2838"/>
                </a:lnTo>
                <a:lnTo>
                  <a:pt x="2031" y="2839"/>
                </a:lnTo>
                <a:lnTo>
                  <a:pt x="2030" y="2840"/>
                </a:lnTo>
                <a:lnTo>
                  <a:pt x="2029" y="2841"/>
                </a:lnTo>
                <a:lnTo>
                  <a:pt x="2030" y="2844"/>
                </a:lnTo>
                <a:lnTo>
                  <a:pt x="2029" y="2845"/>
                </a:lnTo>
                <a:lnTo>
                  <a:pt x="2029" y="2846"/>
                </a:lnTo>
                <a:lnTo>
                  <a:pt x="2030" y="2848"/>
                </a:lnTo>
                <a:lnTo>
                  <a:pt x="2030" y="2850"/>
                </a:lnTo>
                <a:lnTo>
                  <a:pt x="2031" y="2853"/>
                </a:lnTo>
                <a:lnTo>
                  <a:pt x="2031" y="2855"/>
                </a:lnTo>
                <a:lnTo>
                  <a:pt x="2030" y="2856"/>
                </a:lnTo>
                <a:lnTo>
                  <a:pt x="2031" y="2859"/>
                </a:lnTo>
                <a:lnTo>
                  <a:pt x="2034" y="2861"/>
                </a:lnTo>
                <a:lnTo>
                  <a:pt x="2032" y="2862"/>
                </a:lnTo>
                <a:lnTo>
                  <a:pt x="2034" y="2864"/>
                </a:lnTo>
                <a:lnTo>
                  <a:pt x="2034" y="2865"/>
                </a:lnTo>
                <a:lnTo>
                  <a:pt x="2034" y="2866"/>
                </a:lnTo>
                <a:lnTo>
                  <a:pt x="2034" y="2869"/>
                </a:lnTo>
                <a:lnTo>
                  <a:pt x="2032" y="2871"/>
                </a:lnTo>
                <a:lnTo>
                  <a:pt x="2032" y="2872"/>
                </a:lnTo>
                <a:lnTo>
                  <a:pt x="2032" y="2873"/>
                </a:lnTo>
                <a:lnTo>
                  <a:pt x="2032" y="2875"/>
                </a:lnTo>
                <a:lnTo>
                  <a:pt x="2032" y="2877"/>
                </a:lnTo>
                <a:lnTo>
                  <a:pt x="2034" y="2877"/>
                </a:lnTo>
                <a:lnTo>
                  <a:pt x="2035" y="2878"/>
                </a:lnTo>
                <a:lnTo>
                  <a:pt x="2036" y="2878"/>
                </a:lnTo>
                <a:lnTo>
                  <a:pt x="2036" y="2880"/>
                </a:lnTo>
                <a:lnTo>
                  <a:pt x="2036" y="2881"/>
                </a:lnTo>
                <a:lnTo>
                  <a:pt x="2036" y="2885"/>
                </a:lnTo>
                <a:lnTo>
                  <a:pt x="2035" y="2887"/>
                </a:lnTo>
                <a:lnTo>
                  <a:pt x="2034" y="2888"/>
                </a:lnTo>
                <a:lnTo>
                  <a:pt x="2039" y="2894"/>
                </a:lnTo>
                <a:lnTo>
                  <a:pt x="2036" y="2897"/>
                </a:lnTo>
                <a:lnTo>
                  <a:pt x="2036" y="2898"/>
                </a:lnTo>
                <a:lnTo>
                  <a:pt x="2035" y="2899"/>
                </a:lnTo>
                <a:lnTo>
                  <a:pt x="2034" y="2901"/>
                </a:lnTo>
                <a:lnTo>
                  <a:pt x="2032" y="2901"/>
                </a:lnTo>
                <a:lnTo>
                  <a:pt x="2031" y="2902"/>
                </a:lnTo>
                <a:lnTo>
                  <a:pt x="2030" y="2903"/>
                </a:lnTo>
                <a:lnTo>
                  <a:pt x="2029" y="2904"/>
                </a:lnTo>
                <a:lnTo>
                  <a:pt x="2027" y="2904"/>
                </a:lnTo>
                <a:lnTo>
                  <a:pt x="2026" y="2904"/>
                </a:lnTo>
                <a:lnTo>
                  <a:pt x="2025" y="2905"/>
                </a:lnTo>
                <a:lnTo>
                  <a:pt x="2025" y="2907"/>
                </a:lnTo>
                <a:lnTo>
                  <a:pt x="2024" y="2908"/>
                </a:lnTo>
                <a:lnTo>
                  <a:pt x="2023" y="2908"/>
                </a:lnTo>
                <a:lnTo>
                  <a:pt x="2020" y="2909"/>
                </a:lnTo>
                <a:lnTo>
                  <a:pt x="2020" y="2910"/>
                </a:lnTo>
                <a:lnTo>
                  <a:pt x="2019" y="2912"/>
                </a:lnTo>
                <a:lnTo>
                  <a:pt x="2018" y="2913"/>
                </a:lnTo>
                <a:lnTo>
                  <a:pt x="2016" y="2914"/>
                </a:lnTo>
                <a:lnTo>
                  <a:pt x="2014" y="2915"/>
                </a:lnTo>
                <a:lnTo>
                  <a:pt x="2013" y="2917"/>
                </a:lnTo>
                <a:lnTo>
                  <a:pt x="2007" y="2918"/>
                </a:lnTo>
                <a:lnTo>
                  <a:pt x="2002" y="2919"/>
                </a:lnTo>
                <a:lnTo>
                  <a:pt x="1999" y="2920"/>
                </a:lnTo>
                <a:lnTo>
                  <a:pt x="1998" y="2920"/>
                </a:lnTo>
                <a:lnTo>
                  <a:pt x="1997" y="2921"/>
                </a:lnTo>
                <a:lnTo>
                  <a:pt x="1994" y="2923"/>
                </a:lnTo>
                <a:lnTo>
                  <a:pt x="1993" y="2923"/>
                </a:lnTo>
                <a:lnTo>
                  <a:pt x="1992" y="2923"/>
                </a:lnTo>
                <a:lnTo>
                  <a:pt x="1991" y="2921"/>
                </a:lnTo>
                <a:lnTo>
                  <a:pt x="1989" y="2920"/>
                </a:lnTo>
                <a:lnTo>
                  <a:pt x="1988" y="2921"/>
                </a:lnTo>
                <a:lnTo>
                  <a:pt x="1988" y="2923"/>
                </a:lnTo>
                <a:lnTo>
                  <a:pt x="1988" y="2924"/>
                </a:lnTo>
                <a:lnTo>
                  <a:pt x="1987" y="2924"/>
                </a:lnTo>
                <a:lnTo>
                  <a:pt x="1983" y="2924"/>
                </a:lnTo>
                <a:lnTo>
                  <a:pt x="1979" y="2925"/>
                </a:lnTo>
                <a:lnTo>
                  <a:pt x="1975" y="2925"/>
                </a:lnTo>
                <a:lnTo>
                  <a:pt x="1973" y="2928"/>
                </a:lnTo>
                <a:lnTo>
                  <a:pt x="1973" y="2929"/>
                </a:lnTo>
                <a:lnTo>
                  <a:pt x="1972" y="2934"/>
                </a:lnTo>
                <a:lnTo>
                  <a:pt x="1962" y="2940"/>
                </a:lnTo>
                <a:lnTo>
                  <a:pt x="1962" y="2942"/>
                </a:lnTo>
                <a:lnTo>
                  <a:pt x="1962" y="2944"/>
                </a:lnTo>
                <a:lnTo>
                  <a:pt x="1962" y="2949"/>
                </a:lnTo>
                <a:lnTo>
                  <a:pt x="1962" y="2955"/>
                </a:lnTo>
                <a:lnTo>
                  <a:pt x="1961" y="2956"/>
                </a:lnTo>
                <a:lnTo>
                  <a:pt x="1961" y="2957"/>
                </a:lnTo>
                <a:lnTo>
                  <a:pt x="1962" y="2957"/>
                </a:lnTo>
                <a:lnTo>
                  <a:pt x="1962" y="2960"/>
                </a:lnTo>
                <a:lnTo>
                  <a:pt x="1962" y="2961"/>
                </a:lnTo>
                <a:lnTo>
                  <a:pt x="1962" y="2962"/>
                </a:lnTo>
                <a:lnTo>
                  <a:pt x="1962" y="2963"/>
                </a:lnTo>
                <a:lnTo>
                  <a:pt x="1962" y="2965"/>
                </a:lnTo>
                <a:lnTo>
                  <a:pt x="1962" y="2966"/>
                </a:lnTo>
                <a:lnTo>
                  <a:pt x="1962" y="2967"/>
                </a:lnTo>
                <a:lnTo>
                  <a:pt x="1963" y="2968"/>
                </a:lnTo>
                <a:lnTo>
                  <a:pt x="1963" y="2969"/>
                </a:lnTo>
                <a:lnTo>
                  <a:pt x="1965" y="2972"/>
                </a:lnTo>
                <a:lnTo>
                  <a:pt x="1968" y="2977"/>
                </a:lnTo>
                <a:lnTo>
                  <a:pt x="1968" y="2978"/>
                </a:lnTo>
                <a:lnTo>
                  <a:pt x="1971" y="2981"/>
                </a:lnTo>
                <a:lnTo>
                  <a:pt x="1971" y="2982"/>
                </a:lnTo>
                <a:lnTo>
                  <a:pt x="1972" y="2984"/>
                </a:lnTo>
                <a:lnTo>
                  <a:pt x="1973" y="2985"/>
                </a:lnTo>
                <a:lnTo>
                  <a:pt x="1973" y="2987"/>
                </a:lnTo>
                <a:lnTo>
                  <a:pt x="1975" y="2989"/>
                </a:lnTo>
                <a:lnTo>
                  <a:pt x="1976" y="2994"/>
                </a:lnTo>
                <a:lnTo>
                  <a:pt x="1977" y="2995"/>
                </a:lnTo>
                <a:lnTo>
                  <a:pt x="1977" y="2997"/>
                </a:lnTo>
                <a:lnTo>
                  <a:pt x="1977" y="2998"/>
                </a:lnTo>
                <a:lnTo>
                  <a:pt x="1977" y="2999"/>
                </a:lnTo>
                <a:lnTo>
                  <a:pt x="1977" y="3002"/>
                </a:lnTo>
                <a:lnTo>
                  <a:pt x="1978" y="3009"/>
                </a:lnTo>
                <a:lnTo>
                  <a:pt x="1978" y="3010"/>
                </a:lnTo>
                <a:lnTo>
                  <a:pt x="1978" y="3011"/>
                </a:lnTo>
                <a:lnTo>
                  <a:pt x="1979" y="3013"/>
                </a:lnTo>
                <a:lnTo>
                  <a:pt x="1981" y="3014"/>
                </a:lnTo>
                <a:lnTo>
                  <a:pt x="1982" y="3015"/>
                </a:lnTo>
                <a:lnTo>
                  <a:pt x="1982" y="3018"/>
                </a:lnTo>
                <a:lnTo>
                  <a:pt x="1982" y="3019"/>
                </a:lnTo>
                <a:lnTo>
                  <a:pt x="1982" y="3020"/>
                </a:lnTo>
                <a:lnTo>
                  <a:pt x="1982" y="3021"/>
                </a:lnTo>
                <a:lnTo>
                  <a:pt x="1983" y="3021"/>
                </a:lnTo>
                <a:lnTo>
                  <a:pt x="1984" y="3022"/>
                </a:lnTo>
                <a:lnTo>
                  <a:pt x="1986" y="3024"/>
                </a:lnTo>
                <a:lnTo>
                  <a:pt x="1987" y="3024"/>
                </a:lnTo>
                <a:lnTo>
                  <a:pt x="1988" y="3024"/>
                </a:lnTo>
                <a:lnTo>
                  <a:pt x="1989" y="3024"/>
                </a:lnTo>
                <a:lnTo>
                  <a:pt x="1989" y="3025"/>
                </a:lnTo>
                <a:lnTo>
                  <a:pt x="1992" y="3025"/>
                </a:lnTo>
                <a:lnTo>
                  <a:pt x="1993" y="3025"/>
                </a:lnTo>
                <a:lnTo>
                  <a:pt x="2003" y="3027"/>
                </a:lnTo>
                <a:lnTo>
                  <a:pt x="2004" y="3029"/>
                </a:lnTo>
                <a:lnTo>
                  <a:pt x="2008" y="3030"/>
                </a:lnTo>
                <a:lnTo>
                  <a:pt x="2009" y="3030"/>
                </a:lnTo>
                <a:lnTo>
                  <a:pt x="2011" y="3032"/>
                </a:lnTo>
                <a:lnTo>
                  <a:pt x="2011" y="3034"/>
                </a:lnTo>
                <a:lnTo>
                  <a:pt x="2015" y="3036"/>
                </a:lnTo>
                <a:lnTo>
                  <a:pt x="2016" y="3037"/>
                </a:lnTo>
                <a:lnTo>
                  <a:pt x="2014" y="3040"/>
                </a:lnTo>
                <a:lnTo>
                  <a:pt x="2010" y="3046"/>
                </a:lnTo>
                <a:lnTo>
                  <a:pt x="2009" y="3048"/>
                </a:lnTo>
                <a:lnTo>
                  <a:pt x="2007" y="3051"/>
                </a:lnTo>
                <a:lnTo>
                  <a:pt x="2002" y="3061"/>
                </a:lnTo>
                <a:lnTo>
                  <a:pt x="1995" y="3069"/>
                </a:lnTo>
                <a:lnTo>
                  <a:pt x="1989" y="3079"/>
                </a:lnTo>
                <a:lnTo>
                  <a:pt x="1987" y="3082"/>
                </a:lnTo>
                <a:lnTo>
                  <a:pt x="1978" y="3090"/>
                </a:lnTo>
                <a:lnTo>
                  <a:pt x="1976" y="3093"/>
                </a:lnTo>
                <a:lnTo>
                  <a:pt x="1961" y="3107"/>
                </a:lnTo>
                <a:lnTo>
                  <a:pt x="1952" y="3111"/>
                </a:lnTo>
                <a:lnTo>
                  <a:pt x="1941" y="3114"/>
                </a:lnTo>
                <a:lnTo>
                  <a:pt x="1935" y="3114"/>
                </a:lnTo>
                <a:lnTo>
                  <a:pt x="1923" y="3115"/>
                </a:lnTo>
                <a:lnTo>
                  <a:pt x="1920" y="3115"/>
                </a:lnTo>
                <a:lnTo>
                  <a:pt x="1912" y="3116"/>
                </a:lnTo>
                <a:lnTo>
                  <a:pt x="1908" y="3116"/>
                </a:lnTo>
                <a:lnTo>
                  <a:pt x="1907" y="3117"/>
                </a:lnTo>
                <a:lnTo>
                  <a:pt x="1906" y="3117"/>
                </a:lnTo>
                <a:lnTo>
                  <a:pt x="1882" y="3121"/>
                </a:lnTo>
                <a:lnTo>
                  <a:pt x="1879" y="3121"/>
                </a:lnTo>
                <a:lnTo>
                  <a:pt x="1880" y="3125"/>
                </a:lnTo>
                <a:lnTo>
                  <a:pt x="1884" y="3133"/>
                </a:lnTo>
                <a:lnTo>
                  <a:pt x="1887" y="3141"/>
                </a:lnTo>
                <a:lnTo>
                  <a:pt x="1890" y="3148"/>
                </a:lnTo>
                <a:lnTo>
                  <a:pt x="1891" y="3157"/>
                </a:lnTo>
                <a:lnTo>
                  <a:pt x="1892" y="3160"/>
                </a:lnTo>
                <a:lnTo>
                  <a:pt x="1893" y="3169"/>
                </a:lnTo>
                <a:lnTo>
                  <a:pt x="1892" y="3176"/>
                </a:lnTo>
                <a:lnTo>
                  <a:pt x="1892" y="3178"/>
                </a:lnTo>
                <a:lnTo>
                  <a:pt x="1892" y="3179"/>
                </a:lnTo>
                <a:lnTo>
                  <a:pt x="1891" y="3179"/>
                </a:lnTo>
                <a:lnTo>
                  <a:pt x="1891" y="3180"/>
                </a:lnTo>
                <a:lnTo>
                  <a:pt x="1890" y="3181"/>
                </a:lnTo>
                <a:lnTo>
                  <a:pt x="1890" y="3185"/>
                </a:lnTo>
                <a:lnTo>
                  <a:pt x="1890" y="3186"/>
                </a:lnTo>
                <a:lnTo>
                  <a:pt x="1890" y="3187"/>
                </a:lnTo>
                <a:lnTo>
                  <a:pt x="1888" y="3191"/>
                </a:lnTo>
                <a:lnTo>
                  <a:pt x="1890" y="3194"/>
                </a:lnTo>
                <a:lnTo>
                  <a:pt x="1890" y="3196"/>
                </a:lnTo>
                <a:lnTo>
                  <a:pt x="1890" y="3197"/>
                </a:lnTo>
                <a:lnTo>
                  <a:pt x="1891" y="3203"/>
                </a:lnTo>
                <a:lnTo>
                  <a:pt x="1891" y="3208"/>
                </a:lnTo>
                <a:lnTo>
                  <a:pt x="1891" y="3211"/>
                </a:lnTo>
                <a:lnTo>
                  <a:pt x="1891" y="3214"/>
                </a:lnTo>
                <a:lnTo>
                  <a:pt x="1891" y="3217"/>
                </a:lnTo>
                <a:lnTo>
                  <a:pt x="1891" y="3221"/>
                </a:lnTo>
                <a:lnTo>
                  <a:pt x="1891" y="3222"/>
                </a:lnTo>
                <a:lnTo>
                  <a:pt x="1891" y="3226"/>
                </a:lnTo>
                <a:lnTo>
                  <a:pt x="1892" y="3229"/>
                </a:lnTo>
                <a:lnTo>
                  <a:pt x="1892" y="3230"/>
                </a:lnTo>
                <a:lnTo>
                  <a:pt x="1893" y="3232"/>
                </a:lnTo>
                <a:lnTo>
                  <a:pt x="1892" y="3232"/>
                </a:lnTo>
                <a:lnTo>
                  <a:pt x="1892" y="3233"/>
                </a:lnTo>
                <a:lnTo>
                  <a:pt x="1893" y="3237"/>
                </a:lnTo>
                <a:lnTo>
                  <a:pt x="1893" y="3238"/>
                </a:lnTo>
                <a:lnTo>
                  <a:pt x="1893" y="3240"/>
                </a:lnTo>
                <a:lnTo>
                  <a:pt x="1893" y="3244"/>
                </a:lnTo>
                <a:lnTo>
                  <a:pt x="1893" y="3245"/>
                </a:lnTo>
                <a:lnTo>
                  <a:pt x="1892" y="3245"/>
                </a:lnTo>
                <a:lnTo>
                  <a:pt x="1892" y="3246"/>
                </a:lnTo>
                <a:lnTo>
                  <a:pt x="1892" y="3248"/>
                </a:lnTo>
                <a:lnTo>
                  <a:pt x="1891" y="3249"/>
                </a:lnTo>
                <a:lnTo>
                  <a:pt x="1891" y="3250"/>
                </a:lnTo>
                <a:lnTo>
                  <a:pt x="1901" y="3271"/>
                </a:lnTo>
                <a:lnTo>
                  <a:pt x="1902" y="3272"/>
                </a:lnTo>
                <a:lnTo>
                  <a:pt x="1902" y="3283"/>
                </a:lnTo>
                <a:lnTo>
                  <a:pt x="1903" y="3299"/>
                </a:lnTo>
                <a:lnTo>
                  <a:pt x="1903" y="3307"/>
                </a:lnTo>
                <a:lnTo>
                  <a:pt x="1903" y="3308"/>
                </a:lnTo>
                <a:lnTo>
                  <a:pt x="1906" y="3312"/>
                </a:lnTo>
                <a:lnTo>
                  <a:pt x="1907" y="3314"/>
                </a:lnTo>
                <a:lnTo>
                  <a:pt x="1907" y="3315"/>
                </a:lnTo>
                <a:lnTo>
                  <a:pt x="1907" y="3317"/>
                </a:lnTo>
                <a:lnTo>
                  <a:pt x="1908" y="3318"/>
                </a:lnTo>
                <a:lnTo>
                  <a:pt x="1908" y="3320"/>
                </a:lnTo>
                <a:lnTo>
                  <a:pt x="1908" y="3323"/>
                </a:lnTo>
                <a:lnTo>
                  <a:pt x="1908" y="3324"/>
                </a:lnTo>
                <a:lnTo>
                  <a:pt x="1908" y="3325"/>
                </a:lnTo>
                <a:lnTo>
                  <a:pt x="1909" y="3327"/>
                </a:lnTo>
                <a:lnTo>
                  <a:pt x="1908" y="3327"/>
                </a:lnTo>
                <a:lnTo>
                  <a:pt x="1908" y="3328"/>
                </a:lnTo>
                <a:lnTo>
                  <a:pt x="1909" y="3328"/>
                </a:lnTo>
                <a:lnTo>
                  <a:pt x="1909" y="3329"/>
                </a:lnTo>
                <a:lnTo>
                  <a:pt x="1911" y="3331"/>
                </a:lnTo>
                <a:lnTo>
                  <a:pt x="1911" y="3334"/>
                </a:lnTo>
                <a:lnTo>
                  <a:pt x="1911" y="3336"/>
                </a:lnTo>
                <a:lnTo>
                  <a:pt x="1909" y="3336"/>
                </a:lnTo>
                <a:lnTo>
                  <a:pt x="1911" y="3338"/>
                </a:lnTo>
                <a:lnTo>
                  <a:pt x="1911" y="3339"/>
                </a:lnTo>
                <a:lnTo>
                  <a:pt x="1911" y="3341"/>
                </a:lnTo>
                <a:lnTo>
                  <a:pt x="1911" y="3343"/>
                </a:lnTo>
                <a:lnTo>
                  <a:pt x="1913" y="3344"/>
                </a:lnTo>
                <a:lnTo>
                  <a:pt x="1913" y="3345"/>
                </a:lnTo>
                <a:lnTo>
                  <a:pt x="1914" y="3345"/>
                </a:lnTo>
                <a:lnTo>
                  <a:pt x="1914" y="3346"/>
                </a:lnTo>
                <a:lnTo>
                  <a:pt x="1914" y="3347"/>
                </a:lnTo>
                <a:lnTo>
                  <a:pt x="1916" y="3349"/>
                </a:lnTo>
                <a:lnTo>
                  <a:pt x="1916" y="3350"/>
                </a:lnTo>
                <a:lnTo>
                  <a:pt x="1917" y="3350"/>
                </a:lnTo>
                <a:lnTo>
                  <a:pt x="1918" y="3354"/>
                </a:lnTo>
                <a:lnTo>
                  <a:pt x="1918" y="3355"/>
                </a:lnTo>
                <a:lnTo>
                  <a:pt x="1918" y="3357"/>
                </a:lnTo>
                <a:lnTo>
                  <a:pt x="1918" y="3359"/>
                </a:lnTo>
                <a:lnTo>
                  <a:pt x="1918" y="3360"/>
                </a:lnTo>
                <a:lnTo>
                  <a:pt x="1918" y="3361"/>
                </a:lnTo>
                <a:lnTo>
                  <a:pt x="1918" y="3363"/>
                </a:lnTo>
                <a:lnTo>
                  <a:pt x="1918" y="3365"/>
                </a:lnTo>
                <a:lnTo>
                  <a:pt x="1918" y="3368"/>
                </a:lnTo>
                <a:lnTo>
                  <a:pt x="1918" y="3370"/>
                </a:lnTo>
                <a:lnTo>
                  <a:pt x="1918" y="3371"/>
                </a:lnTo>
                <a:lnTo>
                  <a:pt x="1918" y="3372"/>
                </a:lnTo>
                <a:lnTo>
                  <a:pt x="1917" y="3372"/>
                </a:lnTo>
                <a:lnTo>
                  <a:pt x="1917" y="3373"/>
                </a:lnTo>
                <a:lnTo>
                  <a:pt x="1916" y="3373"/>
                </a:lnTo>
                <a:lnTo>
                  <a:pt x="1916" y="3375"/>
                </a:lnTo>
                <a:lnTo>
                  <a:pt x="1916" y="3376"/>
                </a:lnTo>
                <a:lnTo>
                  <a:pt x="1914" y="3378"/>
                </a:lnTo>
                <a:lnTo>
                  <a:pt x="1914" y="3379"/>
                </a:lnTo>
                <a:lnTo>
                  <a:pt x="1914" y="3381"/>
                </a:lnTo>
                <a:lnTo>
                  <a:pt x="1914" y="3382"/>
                </a:lnTo>
                <a:lnTo>
                  <a:pt x="1913" y="3382"/>
                </a:lnTo>
                <a:lnTo>
                  <a:pt x="1913" y="3383"/>
                </a:lnTo>
                <a:lnTo>
                  <a:pt x="1913" y="3384"/>
                </a:lnTo>
                <a:lnTo>
                  <a:pt x="1912" y="3384"/>
                </a:lnTo>
                <a:lnTo>
                  <a:pt x="1913" y="3386"/>
                </a:lnTo>
                <a:lnTo>
                  <a:pt x="1913" y="3387"/>
                </a:lnTo>
                <a:lnTo>
                  <a:pt x="1914" y="3391"/>
                </a:lnTo>
                <a:lnTo>
                  <a:pt x="1914" y="3392"/>
                </a:lnTo>
                <a:lnTo>
                  <a:pt x="1916" y="3393"/>
                </a:lnTo>
                <a:lnTo>
                  <a:pt x="1916" y="3394"/>
                </a:lnTo>
                <a:lnTo>
                  <a:pt x="1917" y="3395"/>
                </a:lnTo>
                <a:lnTo>
                  <a:pt x="1917" y="3398"/>
                </a:lnTo>
                <a:lnTo>
                  <a:pt x="1917" y="3399"/>
                </a:lnTo>
                <a:lnTo>
                  <a:pt x="1917" y="3400"/>
                </a:lnTo>
                <a:lnTo>
                  <a:pt x="1917" y="3402"/>
                </a:lnTo>
                <a:lnTo>
                  <a:pt x="1917" y="3403"/>
                </a:lnTo>
                <a:lnTo>
                  <a:pt x="1916" y="3405"/>
                </a:lnTo>
                <a:lnTo>
                  <a:pt x="1916" y="3407"/>
                </a:lnTo>
                <a:lnTo>
                  <a:pt x="1914" y="3407"/>
                </a:lnTo>
                <a:lnTo>
                  <a:pt x="1914" y="3408"/>
                </a:lnTo>
                <a:lnTo>
                  <a:pt x="1914" y="3409"/>
                </a:lnTo>
                <a:lnTo>
                  <a:pt x="1914" y="3413"/>
                </a:lnTo>
                <a:lnTo>
                  <a:pt x="1914" y="3414"/>
                </a:lnTo>
                <a:lnTo>
                  <a:pt x="1914" y="3416"/>
                </a:lnTo>
                <a:lnTo>
                  <a:pt x="1914" y="3419"/>
                </a:lnTo>
                <a:lnTo>
                  <a:pt x="1913" y="3420"/>
                </a:lnTo>
                <a:lnTo>
                  <a:pt x="1913" y="3421"/>
                </a:lnTo>
                <a:lnTo>
                  <a:pt x="1912" y="3421"/>
                </a:lnTo>
                <a:lnTo>
                  <a:pt x="1911" y="3420"/>
                </a:lnTo>
                <a:lnTo>
                  <a:pt x="1909" y="3419"/>
                </a:lnTo>
                <a:lnTo>
                  <a:pt x="1908" y="3419"/>
                </a:lnTo>
                <a:lnTo>
                  <a:pt x="1908" y="3418"/>
                </a:lnTo>
                <a:lnTo>
                  <a:pt x="1907" y="3416"/>
                </a:lnTo>
                <a:lnTo>
                  <a:pt x="1906" y="3416"/>
                </a:lnTo>
                <a:lnTo>
                  <a:pt x="1906" y="3415"/>
                </a:lnTo>
                <a:lnTo>
                  <a:pt x="1903" y="3415"/>
                </a:lnTo>
                <a:lnTo>
                  <a:pt x="1901" y="3415"/>
                </a:lnTo>
                <a:lnTo>
                  <a:pt x="1900" y="3415"/>
                </a:lnTo>
                <a:lnTo>
                  <a:pt x="1897" y="3415"/>
                </a:lnTo>
                <a:lnTo>
                  <a:pt x="1893" y="3414"/>
                </a:lnTo>
                <a:lnTo>
                  <a:pt x="1892" y="3414"/>
                </a:lnTo>
                <a:lnTo>
                  <a:pt x="1891" y="3414"/>
                </a:lnTo>
                <a:lnTo>
                  <a:pt x="1887" y="3414"/>
                </a:lnTo>
                <a:lnTo>
                  <a:pt x="1881" y="3414"/>
                </a:lnTo>
                <a:lnTo>
                  <a:pt x="1875" y="3413"/>
                </a:lnTo>
                <a:lnTo>
                  <a:pt x="1875" y="3414"/>
                </a:lnTo>
                <a:lnTo>
                  <a:pt x="1871" y="3414"/>
                </a:lnTo>
                <a:lnTo>
                  <a:pt x="1870" y="3413"/>
                </a:lnTo>
                <a:lnTo>
                  <a:pt x="1853" y="3408"/>
                </a:lnTo>
                <a:lnTo>
                  <a:pt x="1833" y="3403"/>
                </a:lnTo>
                <a:lnTo>
                  <a:pt x="1812" y="3397"/>
                </a:lnTo>
                <a:lnTo>
                  <a:pt x="1811" y="3395"/>
                </a:lnTo>
                <a:lnTo>
                  <a:pt x="1811" y="3394"/>
                </a:lnTo>
                <a:lnTo>
                  <a:pt x="1810" y="3393"/>
                </a:lnTo>
                <a:lnTo>
                  <a:pt x="1810" y="3392"/>
                </a:lnTo>
                <a:lnTo>
                  <a:pt x="1808" y="3392"/>
                </a:lnTo>
                <a:lnTo>
                  <a:pt x="1808" y="3391"/>
                </a:lnTo>
                <a:lnTo>
                  <a:pt x="1808" y="3389"/>
                </a:lnTo>
                <a:lnTo>
                  <a:pt x="1807" y="3389"/>
                </a:lnTo>
                <a:lnTo>
                  <a:pt x="1808" y="3389"/>
                </a:lnTo>
                <a:lnTo>
                  <a:pt x="1808" y="3388"/>
                </a:lnTo>
                <a:lnTo>
                  <a:pt x="1807" y="3387"/>
                </a:lnTo>
                <a:lnTo>
                  <a:pt x="1807" y="3386"/>
                </a:lnTo>
                <a:lnTo>
                  <a:pt x="1807" y="3384"/>
                </a:lnTo>
                <a:lnTo>
                  <a:pt x="1807" y="3383"/>
                </a:lnTo>
                <a:lnTo>
                  <a:pt x="1806" y="3383"/>
                </a:lnTo>
                <a:lnTo>
                  <a:pt x="1806" y="3382"/>
                </a:lnTo>
                <a:lnTo>
                  <a:pt x="1805" y="3382"/>
                </a:lnTo>
                <a:lnTo>
                  <a:pt x="1805" y="3381"/>
                </a:lnTo>
                <a:lnTo>
                  <a:pt x="1805" y="3379"/>
                </a:lnTo>
                <a:lnTo>
                  <a:pt x="1804" y="3379"/>
                </a:lnTo>
                <a:lnTo>
                  <a:pt x="1804" y="3378"/>
                </a:lnTo>
                <a:lnTo>
                  <a:pt x="1802" y="3378"/>
                </a:lnTo>
                <a:lnTo>
                  <a:pt x="1802" y="3377"/>
                </a:lnTo>
                <a:lnTo>
                  <a:pt x="1801" y="3377"/>
                </a:lnTo>
                <a:lnTo>
                  <a:pt x="1801" y="3376"/>
                </a:lnTo>
                <a:lnTo>
                  <a:pt x="1800" y="3375"/>
                </a:lnTo>
                <a:lnTo>
                  <a:pt x="1801" y="3375"/>
                </a:lnTo>
                <a:lnTo>
                  <a:pt x="1800" y="3375"/>
                </a:lnTo>
                <a:lnTo>
                  <a:pt x="1800" y="3373"/>
                </a:lnTo>
                <a:lnTo>
                  <a:pt x="1799" y="3372"/>
                </a:lnTo>
                <a:lnTo>
                  <a:pt x="1797" y="3371"/>
                </a:lnTo>
                <a:lnTo>
                  <a:pt x="1797" y="3370"/>
                </a:lnTo>
                <a:lnTo>
                  <a:pt x="1796" y="3370"/>
                </a:lnTo>
                <a:lnTo>
                  <a:pt x="1795" y="3368"/>
                </a:lnTo>
                <a:lnTo>
                  <a:pt x="1795" y="3367"/>
                </a:lnTo>
                <a:lnTo>
                  <a:pt x="1794" y="3367"/>
                </a:lnTo>
                <a:lnTo>
                  <a:pt x="1792" y="3365"/>
                </a:lnTo>
                <a:lnTo>
                  <a:pt x="1791" y="3365"/>
                </a:lnTo>
                <a:lnTo>
                  <a:pt x="1789" y="3363"/>
                </a:lnTo>
                <a:lnTo>
                  <a:pt x="1789" y="3362"/>
                </a:lnTo>
                <a:lnTo>
                  <a:pt x="1789" y="3361"/>
                </a:lnTo>
                <a:lnTo>
                  <a:pt x="1788" y="3360"/>
                </a:lnTo>
                <a:lnTo>
                  <a:pt x="1788" y="3359"/>
                </a:lnTo>
                <a:lnTo>
                  <a:pt x="1788" y="3357"/>
                </a:lnTo>
                <a:lnTo>
                  <a:pt x="1788" y="3356"/>
                </a:lnTo>
                <a:lnTo>
                  <a:pt x="1788" y="3355"/>
                </a:lnTo>
                <a:lnTo>
                  <a:pt x="1786" y="3355"/>
                </a:lnTo>
                <a:lnTo>
                  <a:pt x="1786" y="3354"/>
                </a:lnTo>
                <a:lnTo>
                  <a:pt x="1786" y="3352"/>
                </a:lnTo>
                <a:lnTo>
                  <a:pt x="1786" y="3351"/>
                </a:lnTo>
                <a:lnTo>
                  <a:pt x="1785" y="3351"/>
                </a:lnTo>
                <a:lnTo>
                  <a:pt x="1784" y="3350"/>
                </a:lnTo>
                <a:lnTo>
                  <a:pt x="1784" y="3349"/>
                </a:lnTo>
                <a:lnTo>
                  <a:pt x="1783" y="3349"/>
                </a:lnTo>
                <a:lnTo>
                  <a:pt x="1781" y="3347"/>
                </a:lnTo>
                <a:lnTo>
                  <a:pt x="1780" y="3347"/>
                </a:lnTo>
                <a:lnTo>
                  <a:pt x="1779" y="3347"/>
                </a:lnTo>
                <a:lnTo>
                  <a:pt x="1778" y="3347"/>
                </a:lnTo>
                <a:lnTo>
                  <a:pt x="1776" y="3347"/>
                </a:lnTo>
                <a:lnTo>
                  <a:pt x="1775" y="3346"/>
                </a:lnTo>
                <a:lnTo>
                  <a:pt x="1774" y="3346"/>
                </a:lnTo>
                <a:lnTo>
                  <a:pt x="1774" y="3345"/>
                </a:lnTo>
                <a:lnTo>
                  <a:pt x="1773" y="3345"/>
                </a:lnTo>
                <a:lnTo>
                  <a:pt x="1773" y="3344"/>
                </a:lnTo>
                <a:lnTo>
                  <a:pt x="1772" y="3344"/>
                </a:lnTo>
                <a:lnTo>
                  <a:pt x="1772" y="3343"/>
                </a:lnTo>
                <a:lnTo>
                  <a:pt x="1770" y="3341"/>
                </a:lnTo>
                <a:lnTo>
                  <a:pt x="1770" y="3340"/>
                </a:lnTo>
                <a:lnTo>
                  <a:pt x="1769" y="3340"/>
                </a:lnTo>
                <a:lnTo>
                  <a:pt x="1769" y="3339"/>
                </a:lnTo>
                <a:lnTo>
                  <a:pt x="1768" y="3339"/>
                </a:lnTo>
                <a:lnTo>
                  <a:pt x="1768" y="3338"/>
                </a:lnTo>
                <a:lnTo>
                  <a:pt x="1768" y="3336"/>
                </a:lnTo>
                <a:lnTo>
                  <a:pt x="1768" y="3335"/>
                </a:lnTo>
                <a:lnTo>
                  <a:pt x="1767" y="3335"/>
                </a:lnTo>
                <a:lnTo>
                  <a:pt x="1768" y="3335"/>
                </a:lnTo>
                <a:lnTo>
                  <a:pt x="1768" y="3334"/>
                </a:lnTo>
                <a:lnTo>
                  <a:pt x="1768" y="3333"/>
                </a:lnTo>
                <a:lnTo>
                  <a:pt x="1769" y="3333"/>
                </a:lnTo>
                <a:lnTo>
                  <a:pt x="1769" y="3331"/>
                </a:lnTo>
                <a:lnTo>
                  <a:pt x="1768" y="3330"/>
                </a:lnTo>
                <a:lnTo>
                  <a:pt x="1769" y="3330"/>
                </a:lnTo>
                <a:lnTo>
                  <a:pt x="1769" y="3329"/>
                </a:lnTo>
                <a:lnTo>
                  <a:pt x="1770" y="3329"/>
                </a:lnTo>
                <a:lnTo>
                  <a:pt x="1770" y="3328"/>
                </a:lnTo>
                <a:lnTo>
                  <a:pt x="1769" y="3328"/>
                </a:lnTo>
                <a:lnTo>
                  <a:pt x="1769" y="3327"/>
                </a:lnTo>
                <a:lnTo>
                  <a:pt x="1769" y="3325"/>
                </a:lnTo>
                <a:lnTo>
                  <a:pt x="1769" y="3324"/>
                </a:lnTo>
                <a:lnTo>
                  <a:pt x="1767" y="3323"/>
                </a:lnTo>
                <a:lnTo>
                  <a:pt x="1765" y="3323"/>
                </a:lnTo>
                <a:lnTo>
                  <a:pt x="1765" y="3322"/>
                </a:lnTo>
                <a:lnTo>
                  <a:pt x="1764" y="3322"/>
                </a:lnTo>
                <a:lnTo>
                  <a:pt x="1763" y="3322"/>
                </a:lnTo>
                <a:lnTo>
                  <a:pt x="1762" y="3322"/>
                </a:lnTo>
                <a:lnTo>
                  <a:pt x="1762" y="3320"/>
                </a:lnTo>
                <a:lnTo>
                  <a:pt x="1760" y="3320"/>
                </a:lnTo>
                <a:lnTo>
                  <a:pt x="1760" y="3322"/>
                </a:lnTo>
                <a:lnTo>
                  <a:pt x="1760" y="3320"/>
                </a:lnTo>
                <a:lnTo>
                  <a:pt x="1759" y="3319"/>
                </a:lnTo>
                <a:lnTo>
                  <a:pt x="1758" y="3319"/>
                </a:lnTo>
                <a:lnTo>
                  <a:pt x="1758" y="3320"/>
                </a:lnTo>
                <a:lnTo>
                  <a:pt x="1757" y="3320"/>
                </a:lnTo>
                <a:lnTo>
                  <a:pt x="1757" y="3322"/>
                </a:lnTo>
                <a:lnTo>
                  <a:pt x="1756" y="3323"/>
                </a:lnTo>
                <a:lnTo>
                  <a:pt x="1756" y="3322"/>
                </a:lnTo>
                <a:lnTo>
                  <a:pt x="1754" y="3323"/>
                </a:lnTo>
                <a:lnTo>
                  <a:pt x="1754" y="3324"/>
                </a:lnTo>
                <a:lnTo>
                  <a:pt x="1754" y="3325"/>
                </a:lnTo>
                <a:lnTo>
                  <a:pt x="1753" y="3325"/>
                </a:lnTo>
                <a:lnTo>
                  <a:pt x="1752" y="3325"/>
                </a:lnTo>
                <a:lnTo>
                  <a:pt x="1752" y="3327"/>
                </a:lnTo>
                <a:lnTo>
                  <a:pt x="1752" y="3328"/>
                </a:lnTo>
                <a:lnTo>
                  <a:pt x="1752" y="3329"/>
                </a:lnTo>
                <a:lnTo>
                  <a:pt x="1751" y="3329"/>
                </a:lnTo>
                <a:lnTo>
                  <a:pt x="1751" y="3330"/>
                </a:lnTo>
                <a:lnTo>
                  <a:pt x="1749" y="3330"/>
                </a:lnTo>
                <a:lnTo>
                  <a:pt x="1748" y="3330"/>
                </a:lnTo>
                <a:lnTo>
                  <a:pt x="1748" y="3331"/>
                </a:lnTo>
                <a:lnTo>
                  <a:pt x="1749" y="3333"/>
                </a:lnTo>
                <a:lnTo>
                  <a:pt x="1748" y="3334"/>
                </a:lnTo>
                <a:lnTo>
                  <a:pt x="1748" y="3333"/>
                </a:lnTo>
                <a:lnTo>
                  <a:pt x="1747" y="3333"/>
                </a:lnTo>
                <a:lnTo>
                  <a:pt x="1747" y="3334"/>
                </a:lnTo>
                <a:lnTo>
                  <a:pt x="1747" y="3335"/>
                </a:lnTo>
                <a:lnTo>
                  <a:pt x="1747" y="3336"/>
                </a:lnTo>
                <a:lnTo>
                  <a:pt x="1747" y="3338"/>
                </a:lnTo>
                <a:lnTo>
                  <a:pt x="1746" y="3338"/>
                </a:lnTo>
                <a:lnTo>
                  <a:pt x="1746" y="3339"/>
                </a:lnTo>
                <a:lnTo>
                  <a:pt x="1744" y="3339"/>
                </a:lnTo>
                <a:lnTo>
                  <a:pt x="1746" y="3341"/>
                </a:lnTo>
                <a:lnTo>
                  <a:pt x="1746" y="3343"/>
                </a:lnTo>
                <a:lnTo>
                  <a:pt x="1744" y="3343"/>
                </a:lnTo>
                <a:lnTo>
                  <a:pt x="1744" y="3344"/>
                </a:lnTo>
                <a:lnTo>
                  <a:pt x="1743" y="3344"/>
                </a:lnTo>
                <a:lnTo>
                  <a:pt x="1743" y="3343"/>
                </a:lnTo>
                <a:lnTo>
                  <a:pt x="1742" y="3343"/>
                </a:lnTo>
                <a:lnTo>
                  <a:pt x="1741" y="3344"/>
                </a:lnTo>
                <a:lnTo>
                  <a:pt x="1740" y="3344"/>
                </a:lnTo>
                <a:lnTo>
                  <a:pt x="1740" y="3343"/>
                </a:lnTo>
                <a:lnTo>
                  <a:pt x="1740" y="3341"/>
                </a:lnTo>
                <a:lnTo>
                  <a:pt x="1740" y="3340"/>
                </a:lnTo>
                <a:lnTo>
                  <a:pt x="1740" y="3339"/>
                </a:lnTo>
                <a:lnTo>
                  <a:pt x="1740" y="3336"/>
                </a:lnTo>
                <a:lnTo>
                  <a:pt x="1740" y="3335"/>
                </a:lnTo>
                <a:lnTo>
                  <a:pt x="1740" y="3334"/>
                </a:lnTo>
                <a:lnTo>
                  <a:pt x="1740" y="3333"/>
                </a:lnTo>
                <a:lnTo>
                  <a:pt x="1740" y="3331"/>
                </a:lnTo>
                <a:lnTo>
                  <a:pt x="1740" y="3330"/>
                </a:lnTo>
                <a:lnTo>
                  <a:pt x="1740" y="3329"/>
                </a:lnTo>
                <a:lnTo>
                  <a:pt x="1740" y="3328"/>
                </a:lnTo>
                <a:lnTo>
                  <a:pt x="1740" y="3327"/>
                </a:lnTo>
                <a:lnTo>
                  <a:pt x="1740" y="3324"/>
                </a:lnTo>
                <a:lnTo>
                  <a:pt x="1740" y="3323"/>
                </a:lnTo>
                <a:lnTo>
                  <a:pt x="1741" y="3323"/>
                </a:lnTo>
                <a:lnTo>
                  <a:pt x="1741" y="3322"/>
                </a:lnTo>
                <a:lnTo>
                  <a:pt x="1741" y="3320"/>
                </a:lnTo>
                <a:lnTo>
                  <a:pt x="1740" y="3320"/>
                </a:lnTo>
                <a:lnTo>
                  <a:pt x="1738" y="3319"/>
                </a:lnTo>
                <a:lnTo>
                  <a:pt x="1738" y="3318"/>
                </a:lnTo>
                <a:lnTo>
                  <a:pt x="1740" y="3318"/>
                </a:lnTo>
                <a:lnTo>
                  <a:pt x="1740" y="3317"/>
                </a:lnTo>
                <a:lnTo>
                  <a:pt x="1740" y="3315"/>
                </a:lnTo>
                <a:lnTo>
                  <a:pt x="1738" y="3314"/>
                </a:lnTo>
                <a:lnTo>
                  <a:pt x="1738" y="3313"/>
                </a:lnTo>
                <a:lnTo>
                  <a:pt x="1737" y="3312"/>
                </a:lnTo>
                <a:lnTo>
                  <a:pt x="1737" y="3311"/>
                </a:lnTo>
                <a:lnTo>
                  <a:pt x="1737" y="3309"/>
                </a:lnTo>
                <a:lnTo>
                  <a:pt x="1736" y="3308"/>
                </a:lnTo>
                <a:lnTo>
                  <a:pt x="1735" y="3307"/>
                </a:lnTo>
                <a:lnTo>
                  <a:pt x="1733" y="3307"/>
                </a:lnTo>
                <a:lnTo>
                  <a:pt x="1732" y="3308"/>
                </a:lnTo>
                <a:lnTo>
                  <a:pt x="1732" y="3311"/>
                </a:lnTo>
                <a:lnTo>
                  <a:pt x="1732" y="3312"/>
                </a:lnTo>
                <a:lnTo>
                  <a:pt x="1731" y="3312"/>
                </a:lnTo>
                <a:lnTo>
                  <a:pt x="1731" y="3313"/>
                </a:lnTo>
                <a:lnTo>
                  <a:pt x="1730" y="3312"/>
                </a:lnTo>
                <a:lnTo>
                  <a:pt x="1728" y="3313"/>
                </a:lnTo>
                <a:lnTo>
                  <a:pt x="1728" y="3312"/>
                </a:lnTo>
                <a:lnTo>
                  <a:pt x="1728" y="3311"/>
                </a:lnTo>
                <a:lnTo>
                  <a:pt x="1728" y="3309"/>
                </a:lnTo>
                <a:lnTo>
                  <a:pt x="1728" y="3308"/>
                </a:lnTo>
                <a:lnTo>
                  <a:pt x="1728" y="3307"/>
                </a:lnTo>
                <a:lnTo>
                  <a:pt x="1727" y="3307"/>
                </a:lnTo>
                <a:lnTo>
                  <a:pt x="1726" y="3307"/>
                </a:lnTo>
                <a:lnTo>
                  <a:pt x="1724" y="3306"/>
                </a:lnTo>
                <a:lnTo>
                  <a:pt x="1722" y="3304"/>
                </a:lnTo>
                <a:lnTo>
                  <a:pt x="1721" y="3303"/>
                </a:lnTo>
                <a:lnTo>
                  <a:pt x="1721" y="3302"/>
                </a:lnTo>
                <a:lnTo>
                  <a:pt x="1721" y="3301"/>
                </a:lnTo>
                <a:lnTo>
                  <a:pt x="1721" y="3299"/>
                </a:lnTo>
                <a:lnTo>
                  <a:pt x="1721" y="3297"/>
                </a:lnTo>
                <a:lnTo>
                  <a:pt x="1721" y="3296"/>
                </a:lnTo>
                <a:lnTo>
                  <a:pt x="1721" y="3293"/>
                </a:lnTo>
                <a:lnTo>
                  <a:pt x="1720" y="3293"/>
                </a:lnTo>
                <a:lnTo>
                  <a:pt x="1720" y="3292"/>
                </a:lnTo>
                <a:lnTo>
                  <a:pt x="1719" y="3292"/>
                </a:lnTo>
                <a:lnTo>
                  <a:pt x="1717" y="3292"/>
                </a:lnTo>
                <a:lnTo>
                  <a:pt x="1716" y="3292"/>
                </a:lnTo>
                <a:lnTo>
                  <a:pt x="1714" y="3292"/>
                </a:lnTo>
                <a:lnTo>
                  <a:pt x="1714" y="3291"/>
                </a:lnTo>
                <a:lnTo>
                  <a:pt x="1711" y="3292"/>
                </a:lnTo>
                <a:lnTo>
                  <a:pt x="1709" y="3293"/>
                </a:lnTo>
                <a:lnTo>
                  <a:pt x="1695" y="3297"/>
                </a:lnTo>
                <a:lnTo>
                  <a:pt x="1694" y="3297"/>
                </a:lnTo>
                <a:lnTo>
                  <a:pt x="1689" y="3298"/>
                </a:lnTo>
                <a:lnTo>
                  <a:pt x="1688" y="3298"/>
                </a:lnTo>
                <a:lnTo>
                  <a:pt x="1684" y="3297"/>
                </a:lnTo>
                <a:lnTo>
                  <a:pt x="1661" y="3287"/>
                </a:lnTo>
                <a:lnTo>
                  <a:pt x="1662" y="3288"/>
                </a:lnTo>
                <a:lnTo>
                  <a:pt x="1662" y="3290"/>
                </a:lnTo>
                <a:lnTo>
                  <a:pt x="1660" y="3306"/>
                </a:lnTo>
                <a:lnTo>
                  <a:pt x="1660" y="3307"/>
                </a:lnTo>
                <a:lnTo>
                  <a:pt x="1660" y="3308"/>
                </a:lnTo>
                <a:lnTo>
                  <a:pt x="1660" y="3311"/>
                </a:lnTo>
                <a:lnTo>
                  <a:pt x="1660" y="3312"/>
                </a:lnTo>
                <a:lnTo>
                  <a:pt x="1658" y="3312"/>
                </a:lnTo>
                <a:lnTo>
                  <a:pt x="1653" y="3322"/>
                </a:lnTo>
                <a:lnTo>
                  <a:pt x="1646" y="3327"/>
                </a:lnTo>
                <a:lnTo>
                  <a:pt x="1644" y="3328"/>
                </a:lnTo>
                <a:lnTo>
                  <a:pt x="1640" y="3330"/>
                </a:lnTo>
                <a:lnTo>
                  <a:pt x="1640" y="3331"/>
                </a:lnTo>
                <a:lnTo>
                  <a:pt x="1636" y="3345"/>
                </a:lnTo>
                <a:lnTo>
                  <a:pt x="1626" y="3346"/>
                </a:lnTo>
                <a:lnTo>
                  <a:pt x="1620" y="3346"/>
                </a:lnTo>
                <a:lnTo>
                  <a:pt x="1610" y="3355"/>
                </a:lnTo>
                <a:lnTo>
                  <a:pt x="1608" y="3356"/>
                </a:lnTo>
                <a:lnTo>
                  <a:pt x="1607" y="3362"/>
                </a:lnTo>
                <a:lnTo>
                  <a:pt x="1605" y="3372"/>
                </a:lnTo>
                <a:lnTo>
                  <a:pt x="1603" y="3371"/>
                </a:lnTo>
                <a:lnTo>
                  <a:pt x="1596" y="3370"/>
                </a:lnTo>
                <a:lnTo>
                  <a:pt x="1591" y="3368"/>
                </a:lnTo>
                <a:lnTo>
                  <a:pt x="1591" y="3370"/>
                </a:lnTo>
                <a:lnTo>
                  <a:pt x="1591" y="3371"/>
                </a:lnTo>
                <a:lnTo>
                  <a:pt x="1588" y="3371"/>
                </a:lnTo>
                <a:lnTo>
                  <a:pt x="1586" y="3370"/>
                </a:lnTo>
                <a:lnTo>
                  <a:pt x="1586" y="3368"/>
                </a:lnTo>
                <a:lnTo>
                  <a:pt x="1587" y="3367"/>
                </a:lnTo>
                <a:lnTo>
                  <a:pt x="1587" y="3366"/>
                </a:lnTo>
                <a:lnTo>
                  <a:pt x="1587" y="3365"/>
                </a:lnTo>
                <a:lnTo>
                  <a:pt x="1586" y="3365"/>
                </a:lnTo>
                <a:lnTo>
                  <a:pt x="1585" y="3365"/>
                </a:lnTo>
                <a:lnTo>
                  <a:pt x="1585" y="3363"/>
                </a:lnTo>
                <a:lnTo>
                  <a:pt x="1583" y="3363"/>
                </a:lnTo>
                <a:lnTo>
                  <a:pt x="1583" y="3362"/>
                </a:lnTo>
                <a:lnTo>
                  <a:pt x="1582" y="3361"/>
                </a:lnTo>
                <a:lnTo>
                  <a:pt x="1581" y="3361"/>
                </a:lnTo>
                <a:lnTo>
                  <a:pt x="1581" y="3360"/>
                </a:lnTo>
                <a:lnTo>
                  <a:pt x="1581" y="3359"/>
                </a:lnTo>
                <a:lnTo>
                  <a:pt x="1580" y="3356"/>
                </a:lnTo>
                <a:lnTo>
                  <a:pt x="1580" y="3355"/>
                </a:lnTo>
                <a:lnTo>
                  <a:pt x="1578" y="3355"/>
                </a:lnTo>
                <a:lnTo>
                  <a:pt x="1578" y="3354"/>
                </a:lnTo>
                <a:lnTo>
                  <a:pt x="1581" y="3350"/>
                </a:lnTo>
                <a:lnTo>
                  <a:pt x="1582" y="3346"/>
                </a:lnTo>
                <a:lnTo>
                  <a:pt x="1573" y="3335"/>
                </a:lnTo>
                <a:lnTo>
                  <a:pt x="1572" y="3334"/>
                </a:lnTo>
                <a:lnTo>
                  <a:pt x="1573" y="3331"/>
                </a:lnTo>
                <a:lnTo>
                  <a:pt x="1575" y="3324"/>
                </a:lnTo>
                <a:lnTo>
                  <a:pt x="1586" y="3272"/>
                </a:lnTo>
                <a:lnTo>
                  <a:pt x="1582" y="3266"/>
                </a:lnTo>
                <a:lnTo>
                  <a:pt x="1577" y="3258"/>
                </a:lnTo>
                <a:lnTo>
                  <a:pt x="1557" y="3239"/>
                </a:lnTo>
                <a:lnTo>
                  <a:pt x="1554" y="3235"/>
                </a:lnTo>
                <a:lnTo>
                  <a:pt x="1554" y="3234"/>
                </a:lnTo>
                <a:lnTo>
                  <a:pt x="1554" y="3233"/>
                </a:lnTo>
                <a:lnTo>
                  <a:pt x="1554" y="3232"/>
                </a:lnTo>
                <a:lnTo>
                  <a:pt x="1553" y="3232"/>
                </a:lnTo>
                <a:lnTo>
                  <a:pt x="1553" y="3230"/>
                </a:lnTo>
                <a:lnTo>
                  <a:pt x="1553" y="3229"/>
                </a:lnTo>
                <a:lnTo>
                  <a:pt x="1554" y="3228"/>
                </a:lnTo>
                <a:lnTo>
                  <a:pt x="1555" y="3228"/>
                </a:lnTo>
                <a:lnTo>
                  <a:pt x="1555" y="3226"/>
                </a:lnTo>
                <a:lnTo>
                  <a:pt x="1555" y="3224"/>
                </a:lnTo>
                <a:lnTo>
                  <a:pt x="1554" y="3222"/>
                </a:lnTo>
                <a:lnTo>
                  <a:pt x="1554" y="3221"/>
                </a:lnTo>
                <a:lnTo>
                  <a:pt x="1553" y="3221"/>
                </a:lnTo>
                <a:lnTo>
                  <a:pt x="1551" y="3219"/>
                </a:lnTo>
                <a:lnTo>
                  <a:pt x="1551" y="3218"/>
                </a:lnTo>
                <a:lnTo>
                  <a:pt x="1551" y="3217"/>
                </a:lnTo>
                <a:lnTo>
                  <a:pt x="1550" y="3216"/>
                </a:lnTo>
                <a:lnTo>
                  <a:pt x="1551" y="3216"/>
                </a:lnTo>
                <a:lnTo>
                  <a:pt x="1553" y="3216"/>
                </a:lnTo>
                <a:lnTo>
                  <a:pt x="1553" y="3214"/>
                </a:lnTo>
                <a:lnTo>
                  <a:pt x="1554" y="3214"/>
                </a:lnTo>
                <a:lnTo>
                  <a:pt x="1554" y="3213"/>
                </a:lnTo>
                <a:lnTo>
                  <a:pt x="1554" y="3212"/>
                </a:lnTo>
                <a:lnTo>
                  <a:pt x="1554" y="3211"/>
                </a:lnTo>
                <a:lnTo>
                  <a:pt x="1553" y="3211"/>
                </a:lnTo>
                <a:lnTo>
                  <a:pt x="1553" y="3210"/>
                </a:lnTo>
                <a:lnTo>
                  <a:pt x="1554" y="3210"/>
                </a:lnTo>
                <a:lnTo>
                  <a:pt x="1554" y="3208"/>
                </a:lnTo>
                <a:lnTo>
                  <a:pt x="1554" y="3207"/>
                </a:lnTo>
                <a:lnTo>
                  <a:pt x="1554" y="3206"/>
                </a:lnTo>
                <a:lnTo>
                  <a:pt x="1553" y="3205"/>
                </a:lnTo>
                <a:lnTo>
                  <a:pt x="1553" y="3203"/>
                </a:lnTo>
                <a:lnTo>
                  <a:pt x="1554" y="3202"/>
                </a:lnTo>
                <a:lnTo>
                  <a:pt x="1553" y="3200"/>
                </a:lnTo>
                <a:lnTo>
                  <a:pt x="1553" y="3198"/>
                </a:lnTo>
                <a:lnTo>
                  <a:pt x="1551" y="3197"/>
                </a:lnTo>
                <a:lnTo>
                  <a:pt x="1551" y="3196"/>
                </a:lnTo>
                <a:lnTo>
                  <a:pt x="1551" y="3195"/>
                </a:lnTo>
                <a:lnTo>
                  <a:pt x="1550" y="3194"/>
                </a:lnTo>
                <a:lnTo>
                  <a:pt x="1549" y="3194"/>
                </a:lnTo>
                <a:lnTo>
                  <a:pt x="1548" y="3194"/>
                </a:lnTo>
                <a:lnTo>
                  <a:pt x="1548" y="3192"/>
                </a:lnTo>
                <a:lnTo>
                  <a:pt x="1546" y="3191"/>
                </a:lnTo>
                <a:lnTo>
                  <a:pt x="1546" y="3190"/>
                </a:lnTo>
                <a:lnTo>
                  <a:pt x="1546" y="3189"/>
                </a:lnTo>
                <a:lnTo>
                  <a:pt x="1546" y="3187"/>
                </a:lnTo>
                <a:lnTo>
                  <a:pt x="1545" y="3187"/>
                </a:lnTo>
                <a:lnTo>
                  <a:pt x="1545" y="3186"/>
                </a:lnTo>
                <a:lnTo>
                  <a:pt x="1546" y="3186"/>
                </a:lnTo>
                <a:lnTo>
                  <a:pt x="1546" y="3185"/>
                </a:lnTo>
                <a:lnTo>
                  <a:pt x="1546" y="3184"/>
                </a:lnTo>
                <a:lnTo>
                  <a:pt x="1545" y="3182"/>
                </a:lnTo>
                <a:lnTo>
                  <a:pt x="1545" y="3181"/>
                </a:lnTo>
                <a:lnTo>
                  <a:pt x="1544" y="3180"/>
                </a:lnTo>
                <a:lnTo>
                  <a:pt x="1544" y="3176"/>
                </a:lnTo>
                <a:lnTo>
                  <a:pt x="1544" y="3175"/>
                </a:lnTo>
                <a:lnTo>
                  <a:pt x="1544" y="3174"/>
                </a:lnTo>
                <a:lnTo>
                  <a:pt x="1544" y="3173"/>
                </a:lnTo>
                <a:lnTo>
                  <a:pt x="1545" y="3173"/>
                </a:lnTo>
                <a:lnTo>
                  <a:pt x="1546" y="3171"/>
                </a:lnTo>
                <a:lnTo>
                  <a:pt x="1546" y="3170"/>
                </a:lnTo>
                <a:lnTo>
                  <a:pt x="1546" y="3169"/>
                </a:lnTo>
                <a:lnTo>
                  <a:pt x="1548" y="3169"/>
                </a:lnTo>
                <a:lnTo>
                  <a:pt x="1548" y="3168"/>
                </a:lnTo>
                <a:lnTo>
                  <a:pt x="1549" y="3168"/>
                </a:lnTo>
                <a:lnTo>
                  <a:pt x="1549" y="3166"/>
                </a:lnTo>
                <a:lnTo>
                  <a:pt x="1549" y="3165"/>
                </a:lnTo>
                <a:lnTo>
                  <a:pt x="1551" y="3162"/>
                </a:lnTo>
                <a:lnTo>
                  <a:pt x="1550" y="3159"/>
                </a:lnTo>
                <a:lnTo>
                  <a:pt x="1550" y="3157"/>
                </a:lnTo>
                <a:lnTo>
                  <a:pt x="1551" y="3157"/>
                </a:lnTo>
                <a:lnTo>
                  <a:pt x="1551" y="3154"/>
                </a:lnTo>
                <a:lnTo>
                  <a:pt x="1551" y="3153"/>
                </a:lnTo>
                <a:lnTo>
                  <a:pt x="1553" y="3150"/>
                </a:lnTo>
                <a:lnTo>
                  <a:pt x="1554" y="3146"/>
                </a:lnTo>
                <a:lnTo>
                  <a:pt x="1553" y="3141"/>
                </a:lnTo>
                <a:lnTo>
                  <a:pt x="1553" y="3139"/>
                </a:lnTo>
                <a:lnTo>
                  <a:pt x="1551" y="3138"/>
                </a:lnTo>
                <a:lnTo>
                  <a:pt x="1551" y="3137"/>
                </a:lnTo>
                <a:lnTo>
                  <a:pt x="1551" y="3136"/>
                </a:lnTo>
                <a:lnTo>
                  <a:pt x="1550" y="3136"/>
                </a:lnTo>
                <a:lnTo>
                  <a:pt x="1550" y="3134"/>
                </a:lnTo>
                <a:lnTo>
                  <a:pt x="1550" y="3133"/>
                </a:lnTo>
                <a:lnTo>
                  <a:pt x="1549" y="3132"/>
                </a:lnTo>
                <a:lnTo>
                  <a:pt x="1548" y="3132"/>
                </a:lnTo>
                <a:lnTo>
                  <a:pt x="1548" y="3131"/>
                </a:lnTo>
                <a:lnTo>
                  <a:pt x="1546" y="3130"/>
                </a:lnTo>
                <a:lnTo>
                  <a:pt x="1545" y="3128"/>
                </a:lnTo>
                <a:lnTo>
                  <a:pt x="1544" y="3127"/>
                </a:lnTo>
                <a:lnTo>
                  <a:pt x="1544" y="3126"/>
                </a:lnTo>
                <a:lnTo>
                  <a:pt x="1544" y="3125"/>
                </a:lnTo>
                <a:lnTo>
                  <a:pt x="1544" y="3122"/>
                </a:lnTo>
                <a:lnTo>
                  <a:pt x="1544" y="3121"/>
                </a:lnTo>
                <a:lnTo>
                  <a:pt x="1543" y="3120"/>
                </a:lnTo>
                <a:lnTo>
                  <a:pt x="1541" y="3118"/>
                </a:lnTo>
                <a:lnTo>
                  <a:pt x="1541" y="3117"/>
                </a:lnTo>
                <a:lnTo>
                  <a:pt x="1541" y="3116"/>
                </a:lnTo>
                <a:lnTo>
                  <a:pt x="1540" y="3115"/>
                </a:lnTo>
                <a:lnTo>
                  <a:pt x="1540" y="3114"/>
                </a:lnTo>
                <a:lnTo>
                  <a:pt x="1539" y="3112"/>
                </a:lnTo>
                <a:lnTo>
                  <a:pt x="1539" y="3111"/>
                </a:lnTo>
                <a:lnTo>
                  <a:pt x="1538" y="3111"/>
                </a:lnTo>
                <a:lnTo>
                  <a:pt x="1538" y="3110"/>
                </a:lnTo>
                <a:lnTo>
                  <a:pt x="1538" y="3109"/>
                </a:lnTo>
                <a:lnTo>
                  <a:pt x="1537" y="3107"/>
                </a:lnTo>
                <a:lnTo>
                  <a:pt x="1537" y="3106"/>
                </a:lnTo>
                <a:lnTo>
                  <a:pt x="1535" y="3104"/>
                </a:lnTo>
                <a:lnTo>
                  <a:pt x="1535" y="3102"/>
                </a:lnTo>
                <a:lnTo>
                  <a:pt x="1535" y="3101"/>
                </a:lnTo>
                <a:lnTo>
                  <a:pt x="1535" y="3098"/>
                </a:lnTo>
                <a:lnTo>
                  <a:pt x="1534" y="3098"/>
                </a:lnTo>
                <a:lnTo>
                  <a:pt x="1534" y="3096"/>
                </a:lnTo>
                <a:lnTo>
                  <a:pt x="1534" y="3095"/>
                </a:lnTo>
                <a:lnTo>
                  <a:pt x="1533" y="3095"/>
                </a:lnTo>
                <a:lnTo>
                  <a:pt x="1530" y="3090"/>
                </a:lnTo>
                <a:lnTo>
                  <a:pt x="1532" y="3089"/>
                </a:lnTo>
                <a:lnTo>
                  <a:pt x="1533" y="3084"/>
                </a:lnTo>
                <a:lnTo>
                  <a:pt x="1537" y="3083"/>
                </a:lnTo>
                <a:lnTo>
                  <a:pt x="1538" y="3083"/>
                </a:lnTo>
                <a:lnTo>
                  <a:pt x="1546" y="3085"/>
                </a:lnTo>
                <a:lnTo>
                  <a:pt x="1549" y="3084"/>
                </a:lnTo>
                <a:lnTo>
                  <a:pt x="1549" y="3083"/>
                </a:lnTo>
                <a:lnTo>
                  <a:pt x="1550" y="3083"/>
                </a:lnTo>
                <a:lnTo>
                  <a:pt x="1550" y="3082"/>
                </a:lnTo>
                <a:lnTo>
                  <a:pt x="1551" y="3082"/>
                </a:lnTo>
                <a:lnTo>
                  <a:pt x="1550" y="3080"/>
                </a:lnTo>
                <a:lnTo>
                  <a:pt x="1551" y="3080"/>
                </a:lnTo>
                <a:lnTo>
                  <a:pt x="1551" y="3079"/>
                </a:lnTo>
                <a:lnTo>
                  <a:pt x="1550" y="3079"/>
                </a:lnTo>
                <a:lnTo>
                  <a:pt x="1550" y="3078"/>
                </a:lnTo>
                <a:lnTo>
                  <a:pt x="1549" y="3077"/>
                </a:lnTo>
                <a:lnTo>
                  <a:pt x="1549" y="3075"/>
                </a:lnTo>
                <a:lnTo>
                  <a:pt x="1550" y="3075"/>
                </a:lnTo>
                <a:lnTo>
                  <a:pt x="1551" y="3075"/>
                </a:lnTo>
                <a:lnTo>
                  <a:pt x="1553" y="3075"/>
                </a:lnTo>
                <a:lnTo>
                  <a:pt x="1553" y="3074"/>
                </a:lnTo>
                <a:lnTo>
                  <a:pt x="1551" y="3073"/>
                </a:lnTo>
                <a:lnTo>
                  <a:pt x="1553" y="3073"/>
                </a:lnTo>
                <a:lnTo>
                  <a:pt x="1553" y="3072"/>
                </a:lnTo>
                <a:lnTo>
                  <a:pt x="1553" y="3070"/>
                </a:lnTo>
                <a:lnTo>
                  <a:pt x="1553" y="3069"/>
                </a:lnTo>
                <a:lnTo>
                  <a:pt x="1551" y="3069"/>
                </a:lnTo>
                <a:lnTo>
                  <a:pt x="1551" y="3068"/>
                </a:lnTo>
                <a:lnTo>
                  <a:pt x="1551" y="3067"/>
                </a:lnTo>
                <a:lnTo>
                  <a:pt x="1553" y="3067"/>
                </a:lnTo>
                <a:lnTo>
                  <a:pt x="1553" y="3066"/>
                </a:lnTo>
                <a:lnTo>
                  <a:pt x="1551" y="3066"/>
                </a:lnTo>
                <a:lnTo>
                  <a:pt x="1550" y="3066"/>
                </a:lnTo>
                <a:lnTo>
                  <a:pt x="1551" y="3064"/>
                </a:lnTo>
                <a:lnTo>
                  <a:pt x="1553" y="3064"/>
                </a:lnTo>
                <a:lnTo>
                  <a:pt x="1554" y="3064"/>
                </a:lnTo>
                <a:lnTo>
                  <a:pt x="1554" y="3063"/>
                </a:lnTo>
                <a:lnTo>
                  <a:pt x="1553" y="3063"/>
                </a:lnTo>
                <a:lnTo>
                  <a:pt x="1551" y="3063"/>
                </a:lnTo>
                <a:lnTo>
                  <a:pt x="1551" y="3062"/>
                </a:lnTo>
                <a:lnTo>
                  <a:pt x="1553" y="3061"/>
                </a:lnTo>
                <a:lnTo>
                  <a:pt x="1551" y="3061"/>
                </a:lnTo>
                <a:lnTo>
                  <a:pt x="1551" y="3059"/>
                </a:lnTo>
                <a:lnTo>
                  <a:pt x="1550" y="3059"/>
                </a:lnTo>
                <a:lnTo>
                  <a:pt x="1551" y="3058"/>
                </a:lnTo>
                <a:lnTo>
                  <a:pt x="1551" y="3057"/>
                </a:lnTo>
                <a:lnTo>
                  <a:pt x="1553" y="3057"/>
                </a:lnTo>
                <a:lnTo>
                  <a:pt x="1553" y="3056"/>
                </a:lnTo>
                <a:lnTo>
                  <a:pt x="1551" y="3056"/>
                </a:lnTo>
                <a:lnTo>
                  <a:pt x="1550" y="3056"/>
                </a:lnTo>
                <a:lnTo>
                  <a:pt x="1550" y="3054"/>
                </a:lnTo>
                <a:lnTo>
                  <a:pt x="1549" y="3054"/>
                </a:lnTo>
                <a:lnTo>
                  <a:pt x="1548" y="3053"/>
                </a:lnTo>
                <a:lnTo>
                  <a:pt x="1548" y="3052"/>
                </a:lnTo>
                <a:lnTo>
                  <a:pt x="1549" y="3051"/>
                </a:lnTo>
                <a:lnTo>
                  <a:pt x="1548" y="3051"/>
                </a:lnTo>
                <a:lnTo>
                  <a:pt x="1546" y="3050"/>
                </a:lnTo>
                <a:lnTo>
                  <a:pt x="1548" y="3050"/>
                </a:lnTo>
                <a:lnTo>
                  <a:pt x="1548" y="3048"/>
                </a:lnTo>
                <a:lnTo>
                  <a:pt x="1546" y="3048"/>
                </a:lnTo>
                <a:lnTo>
                  <a:pt x="1546" y="3047"/>
                </a:lnTo>
                <a:lnTo>
                  <a:pt x="1545" y="3047"/>
                </a:lnTo>
                <a:lnTo>
                  <a:pt x="1545" y="3046"/>
                </a:lnTo>
                <a:lnTo>
                  <a:pt x="1544" y="3046"/>
                </a:lnTo>
                <a:lnTo>
                  <a:pt x="1544" y="3047"/>
                </a:lnTo>
                <a:lnTo>
                  <a:pt x="1544" y="3046"/>
                </a:lnTo>
                <a:lnTo>
                  <a:pt x="1543" y="3046"/>
                </a:lnTo>
                <a:lnTo>
                  <a:pt x="1541" y="3046"/>
                </a:lnTo>
                <a:lnTo>
                  <a:pt x="1540" y="3047"/>
                </a:lnTo>
                <a:lnTo>
                  <a:pt x="1540" y="3046"/>
                </a:lnTo>
                <a:lnTo>
                  <a:pt x="1539" y="3046"/>
                </a:lnTo>
                <a:lnTo>
                  <a:pt x="1538" y="3045"/>
                </a:lnTo>
                <a:lnTo>
                  <a:pt x="1537" y="3043"/>
                </a:lnTo>
                <a:lnTo>
                  <a:pt x="1535" y="3043"/>
                </a:lnTo>
                <a:lnTo>
                  <a:pt x="1535" y="3042"/>
                </a:lnTo>
                <a:lnTo>
                  <a:pt x="1534" y="3041"/>
                </a:lnTo>
                <a:lnTo>
                  <a:pt x="1534" y="3040"/>
                </a:lnTo>
                <a:lnTo>
                  <a:pt x="1533" y="3040"/>
                </a:lnTo>
                <a:lnTo>
                  <a:pt x="1534" y="3040"/>
                </a:lnTo>
                <a:lnTo>
                  <a:pt x="1534" y="3038"/>
                </a:lnTo>
                <a:lnTo>
                  <a:pt x="1534" y="3037"/>
                </a:lnTo>
                <a:lnTo>
                  <a:pt x="1538" y="3034"/>
                </a:lnTo>
                <a:lnTo>
                  <a:pt x="1538" y="3032"/>
                </a:lnTo>
                <a:lnTo>
                  <a:pt x="1538" y="3031"/>
                </a:lnTo>
                <a:lnTo>
                  <a:pt x="1537" y="3031"/>
                </a:lnTo>
                <a:lnTo>
                  <a:pt x="1537" y="3030"/>
                </a:lnTo>
                <a:lnTo>
                  <a:pt x="1537" y="3027"/>
                </a:lnTo>
                <a:lnTo>
                  <a:pt x="1535" y="3026"/>
                </a:lnTo>
                <a:lnTo>
                  <a:pt x="1535" y="3025"/>
                </a:lnTo>
                <a:lnTo>
                  <a:pt x="1535" y="3022"/>
                </a:lnTo>
                <a:lnTo>
                  <a:pt x="1534" y="3021"/>
                </a:lnTo>
                <a:lnTo>
                  <a:pt x="1534" y="3020"/>
                </a:lnTo>
                <a:lnTo>
                  <a:pt x="1534" y="3019"/>
                </a:lnTo>
                <a:lnTo>
                  <a:pt x="1533" y="3016"/>
                </a:lnTo>
                <a:lnTo>
                  <a:pt x="1533" y="3015"/>
                </a:lnTo>
                <a:lnTo>
                  <a:pt x="1532" y="3013"/>
                </a:lnTo>
                <a:lnTo>
                  <a:pt x="1532" y="3011"/>
                </a:lnTo>
                <a:lnTo>
                  <a:pt x="1529" y="3009"/>
                </a:lnTo>
                <a:lnTo>
                  <a:pt x="1529" y="3008"/>
                </a:lnTo>
                <a:lnTo>
                  <a:pt x="1527" y="3004"/>
                </a:lnTo>
                <a:lnTo>
                  <a:pt x="1527" y="3003"/>
                </a:lnTo>
                <a:lnTo>
                  <a:pt x="1527" y="3000"/>
                </a:lnTo>
                <a:lnTo>
                  <a:pt x="1527" y="2998"/>
                </a:lnTo>
                <a:lnTo>
                  <a:pt x="1527" y="2989"/>
                </a:lnTo>
                <a:lnTo>
                  <a:pt x="1527" y="2988"/>
                </a:lnTo>
                <a:lnTo>
                  <a:pt x="1527" y="2987"/>
                </a:lnTo>
                <a:lnTo>
                  <a:pt x="1527" y="2985"/>
                </a:lnTo>
                <a:lnTo>
                  <a:pt x="1527" y="2984"/>
                </a:lnTo>
                <a:lnTo>
                  <a:pt x="1527" y="2982"/>
                </a:lnTo>
                <a:lnTo>
                  <a:pt x="1527" y="2978"/>
                </a:lnTo>
                <a:lnTo>
                  <a:pt x="1527" y="2977"/>
                </a:lnTo>
                <a:lnTo>
                  <a:pt x="1525" y="2974"/>
                </a:lnTo>
                <a:lnTo>
                  <a:pt x="1525" y="2972"/>
                </a:lnTo>
                <a:lnTo>
                  <a:pt x="1524" y="2969"/>
                </a:lnTo>
                <a:lnTo>
                  <a:pt x="1524" y="2968"/>
                </a:lnTo>
                <a:lnTo>
                  <a:pt x="1523" y="2967"/>
                </a:lnTo>
                <a:lnTo>
                  <a:pt x="1523" y="2966"/>
                </a:lnTo>
                <a:lnTo>
                  <a:pt x="1523" y="2965"/>
                </a:lnTo>
                <a:lnTo>
                  <a:pt x="1523" y="2962"/>
                </a:lnTo>
                <a:lnTo>
                  <a:pt x="1523" y="2957"/>
                </a:lnTo>
                <a:lnTo>
                  <a:pt x="1522" y="2955"/>
                </a:lnTo>
                <a:lnTo>
                  <a:pt x="1522" y="2952"/>
                </a:lnTo>
                <a:lnTo>
                  <a:pt x="1522" y="2951"/>
                </a:lnTo>
                <a:lnTo>
                  <a:pt x="1522" y="2950"/>
                </a:lnTo>
                <a:lnTo>
                  <a:pt x="1522" y="2949"/>
                </a:lnTo>
                <a:lnTo>
                  <a:pt x="1522" y="2947"/>
                </a:lnTo>
                <a:lnTo>
                  <a:pt x="1522" y="2944"/>
                </a:lnTo>
                <a:lnTo>
                  <a:pt x="1522" y="2941"/>
                </a:lnTo>
                <a:lnTo>
                  <a:pt x="1522" y="2940"/>
                </a:lnTo>
                <a:lnTo>
                  <a:pt x="1522" y="2936"/>
                </a:lnTo>
                <a:lnTo>
                  <a:pt x="1522" y="2934"/>
                </a:lnTo>
                <a:lnTo>
                  <a:pt x="1522" y="2933"/>
                </a:lnTo>
                <a:lnTo>
                  <a:pt x="1522" y="2929"/>
                </a:lnTo>
                <a:lnTo>
                  <a:pt x="1522" y="2928"/>
                </a:lnTo>
                <a:lnTo>
                  <a:pt x="1523" y="2921"/>
                </a:lnTo>
                <a:lnTo>
                  <a:pt x="1524" y="2913"/>
                </a:lnTo>
                <a:lnTo>
                  <a:pt x="1524" y="2912"/>
                </a:lnTo>
                <a:lnTo>
                  <a:pt x="1524" y="2910"/>
                </a:lnTo>
                <a:lnTo>
                  <a:pt x="1524" y="2908"/>
                </a:lnTo>
                <a:lnTo>
                  <a:pt x="1524" y="2907"/>
                </a:lnTo>
                <a:lnTo>
                  <a:pt x="1524" y="2905"/>
                </a:lnTo>
                <a:lnTo>
                  <a:pt x="1524" y="2903"/>
                </a:lnTo>
                <a:lnTo>
                  <a:pt x="1524" y="2902"/>
                </a:lnTo>
                <a:lnTo>
                  <a:pt x="1523" y="2898"/>
                </a:lnTo>
                <a:lnTo>
                  <a:pt x="1523" y="2897"/>
                </a:lnTo>
                <a:lnTo>
                  <a:pt x="1522" y="2894"/>
                </a:lnTo>
                <a:lnTo>
                  <a:pt x="1519" y="2892"/>
                </a:lnTo>
                <a:lnTo>
                  <a:pt x="1518" y="2891"/>
                </a:lnTo>
                <a:lnTo>
                  <a:pt x="1517" y="2888"/>
                </a:lnTo>
                <a:lnTo>
                  <a:pt x="1516" y="2887"/>
                </a:lnTo>
                <a:lnTo>
                  <a:pt x="1516" y="2886"/>
                </a:lnTo>
                <a:lnTo>
                  <a:pt x="1514" y="2885"/>
                </a:lnTo>
                <a:lnTo>
                  <a:pt x="1514" y="2882"/>
                </a:lnTo>
                <a:lnTo>
                  <a:pt x="1513" y="2878"/>
                </a:lnTo>
                <a:lnTo>
                  <a:pt x="1513" y="2876"/>
                </a:lnTo>
                <a:lnTo>
                  <a:pt x="1512" y="2873"/>
                </a:lnTo>
                <a:lnTo>
                  <a:pt x="1512" y="2872"/>
                </a:lnTo>
                <a:lnTo>
                  <a:pt x="1511" y="2871"/>
                </a:lnTo>
                <a:lnTo>
                  <a:pt x="1511" y="2869"/>
                </a:lnTo>
                <a:lnTo>
                  <a:pt x="1509" y="2867"/>
                </a:lnTo>
                <a:lnTo>
                  <a:pt x="1509" y="2866"/>
                </a:lnTo>
                <a:lnTo>
                  <a:pt x="1508" y="2864"/>
                </a:lnTo>
                <a:lnTo>
                  <a:pt x="1507" y="2862"/>
                </a:lnTo>
                <a:lnTo>
                  <a:pt x="1506" y="2860"/>
                </a:lnTo>
                <a:lnTo>
                  <a:pt x="1505" y="2859"/>
                </a:lnTo>
                <a:lnTo>
                  <a:pt x="1503" y="2859"/>
                </a:lnTo>
                <a:lnTo>
                  <a:pt x="1502" y="2859"/>
                </a:lnTo>
                <a:lnTo>
                  <a:pt x="1501" y="2859"/>
                </a:lnTo>
                <a:lnTo>
                  <a:pt x="1496" y="2860"/>
                </a:lnTo>
                <a:lnTo>
                  <a:pt x="1495" y="2861"/>
                </a:lnTo>
                <a:lnTo>
                  <a:pt x="1493" y="2861"/>
                </a:lnTo>
                <a:lnTo>
                  <a:pt x="1492" y="2861"/>
                </a:lnTo>
                <a:lnTo>
                  <a:pt x="1491" y="2862"/>
                </a:lnTo>
                <a:lnTo>
                  <a:pt x="1490" y="2864"/>
                </a:lnTo>
                <a:lnTo>
                  <a:pt x="1489" y="2864"/>
                </a:lnTo>
                <a:lnTo>
                  <a:pt x="1489" y="2865"/>
                </a:lnTo>
                <a:lnTo>
                  <a:pt x="1487" y="2865"/>
                </a:lnTo>
                <a:lnTo>
                  <a:pt x="1486" y="2866"/>
                </a:lnTo>
                <a:lnTo>
                  <a:pt x="1485" y="2867"/>
                </a:lnTo>
                <a:lnTo>
                  <a:pt x="1485" y="2869"/>
                </a:lnTo>
                <a:lnTo>
                  <a:pt x="1484" y="2869"/>
                </a:lnTo>
                <a:lnTo>
                  <a:pt x="1484" y="2870"/>
                </a:lnTo>
                <a:lnTo>
                  <a:pt x="1481" y="2871"/>
                </a:lnTo>
                <a:lnTo>
                  <a:pt x="1479" y="2873"/>
                </a:lnTo>
                <a:lnTo>
                  <a:pt x="1476" y="2877"/>
                </a:lnTo>
                <a:lnTo>
                  <a:pt x="1475" y="2877"/>
                </a:lnTo>
                <a:lnTo>
                  <a:pt x="1475" y="2878"/>
                </a:lnTo>
                <a:lnTo>
                  <a:pt x="1468" y="2885"/>
                </a:lnTo>
                <a:lnTo>
                  <a:pt x="1466" y="2886"/>
                </a:lnTo>
                <a:lnTo>
                  <a:pt x="1460" y="2889"/>
                </a:lnTo>
                <a:lnTo>
                  <a:pt x="1452" y="2896"/>
                </a:lnTo>
                <a:lnTo>
                  <a:pt x="1450" y="2896"/>
                </a:lnTo>
                <a:lnTo>
                  <a:pt x="1449" y="2897"/>
                </a:lnTo>
                <a:lnTo>
                  <a:pt x="1445" y="2899"/>
                </a:lnTo>
                <a:lnTo>
                  <a:pt x="1444" y="2901"/>
                </a:lnTo>
                <a:lnTo>
                  <a:pt x="1439" y="2903"/>
                </a:lnTo>
                <a:lnTo>
                  <a:pt x="1434" y="2904"/>
                </a:lnTo>
                <a:lnTo>
                  <a:pt x="1431" y="2905"/>
                </a:lnTo>
                <a:lnTo>
                  <a:pt x="1428" y="2907"/>
                </a:lnTo>
                <a:lnTo>
                  <a:pt x="1420" y="2913"/>
                </a:lnTo>
                <a:lnTo>
                  <a:pt x="1411" y="2919"/>
                </a:lnTo>
                <a:lnTo>
                  <a:pt x="1402" y="2924"/>
                </a:lnTo>
                <a:lnTo>
                  <a:pt x="1401" y="2925"/>
                </a:lnTo>
                <a:lnTo>
                  <a:pt x="1395" y="2928"/>
                </a:lnTo>
                <a:lnTo>
                  <a:pt x="1390" y="2931"/>
                </a:lnTo>
                <a:lnTo>
                  <a:pt x="1385" y="2934"/>
                </a:lnTo>
                <a:lnTo>
                  <a:pt x="1377" y="2937"/>
                </a:lnTo>
                <a:lnTo>
                  <a:pt x="1374" y="2939"/>
                </a:lnTo>
                <a:lnTo>
                  <a:pt x="1369" y="2941"/>
                </a:lnTo>
                <a:lnTo>
                  <a:pt x="1368" y="2942"/>
                </a:lnTo>
                <a:lnTo>
                  <a:pt x="1363" y="2945"/>
                </a:lnTo>
                <a:lnTo>
                  <a:pt x="1354" y="2950"/>
                </a:lnTo>
                <a:lnTo>
                  <a:pt x="1354" y="2952"/>
                </a:lnTo>
                <a:lnTo>
                  <a:pt x="1352" y="2962"/>
                </a:lnTo>
                <a:lnTo>
                  <a:pt x="1351" y="2965"/>
                </a:lnTo>
                <a:lnTo>
                  <a:pt x="1346" y="2983"/>
                </a:lnTo>
                <a:lnTo>
                  <a:pt x="1346" y="2984"/>
                </a:lnTo>
                <a:lnTo>
                  <a:pt x="1345" y="2985"/>
                </a:lnTo>
                <a:lnTo>
                  <a:pt x="1345" y="2989"/>
                </a:lnTo>
                <a:lnTo>
                  <a:pt x="1340" y="3003"/>
                </a:lnTo>
                <a:lnTo>
                  <a:pt x="1335" y="3005"/>
                </a:lnTo>
                <a:lnTo>
                  <a:pt x="1330" y="3008"/>
                </a:lnTo>
                <a:lnTo>
                  <a:pt x="1327" y="3009"/>
                </a:lnTo>
                <a:lnTo>
                  <a:pt x="1326" y="3009"/>
                </a:lnTo>
                <a:lnTo>
                  <a:pt x="1319" y="3013"/>
                </a:lnTo>
                <a:lnTo>
                  <a:pt x="1316" y="3014"/>
                </a:lnTo>
                <a:lnTo>
                  <a:pt x="1315" y="3015"/>
                </a:lnTo>
                <a:lnTo>
                  <a:pt x="1313" y="3016"/>
                </a:lnTo>
                <a:lnTo>
                  <a:pt x="1311" y="3018"/>
                </a:lnTo>
                <a:lnTo>
                  <a:pt x="1310" y="3018"/>
                </a:lnTo>
                <a:lnTo>
                  <a:pt x="1306" y="3019"/>
                </a:lnTo>
                <a:lnTo>
                  <a:pt x="1305" y="3020"/>
                </a:lnTo>
                <a:lnTo>
                  <a:pt x="1303" y="3021"/>
                </a:lnTo>
                <a:lnTo>
                  <a:pt x="1300" y="3022"/>
                </a:lnTo>
                <a:lnTo>
                  <a:pt x="1298" y="3022"/>
                </a:lnTo>
                <a:lnTo>
                  <a:pt x="1294" y="3022"/>
                </a:lnTo>
                <a:lnTo>
                  <a:pt x="1290" y="3024"/>
                </a:lnTo>
                <a:lnTo>
                  <a:pt x="1288" y="3022"/>
                </a:lnTo>
                <a:lnTo>
                  <a:pt x="1286" y="3024"/>
                </a:lnTo>
                <a:lnTo>
                  <a:pt x="1283" y="3024"/>
                </a:lnTo>
                <a:lnTo>
                  <a:pt x="1281" y="3024"/>
                </a:lnTo>
                <a:lnTo>
                  <a:pt x="1279" y="3024"/>
                </a:lnTo>
                <a:lnTo>
                  <a:pt x="1278" y="3024"/>
                </a:lnTo>
                <a:lnTo>
                  <a:pt x="1273" y="3025"/>
                </a:lnTo>
                <a:lnTo>
                  <a:pt x="1270" y="3025"/>
                </a:lnTo>
                <a:lnTo>
                  <a:pt x="1265" y="3025"/>
                </a:lnTo>
                <a:lnTo>
                  <a:pt x="1255" y="3020"/>
                </a:lnTo>
                <a:lnTo>
                  <a:pt x="1247" y="3016"/>
                </a:lnTo>
                <a:lnTo>
                  <a:pt x="1238" y="3011"/>
                </a:lnTo>
                <a:lnTo>
                  <a:pt x="1236" y="3011"/>
                </a:lnTo>
                <a:lnTo>
                  <a:pt x="1235" y="3010"/>
                </a:lnTo>
                <a:lnTo>
                  <a:pt x="1230" y="3008"/>
                </a:lnTo>
                <a:lnTo>
                  <a:pt x="1217" y="3002"/>
                </a:lnTo>
                <a:lnTo>
                  <a:pt x="1208" y="2997"/>
                </a:lnTo>
                <a:lnTo>
                  <a:pt x="1206" y="2995"/>
                </a:lnTo>
                <a:lnTo>
                  <a:pt x="1204" y="2994"/>
                </a:lnTo>
                <a:lnTo>
                  <a:pt x="1203" y="2993"/>
                </a:lnTo>
                <a:lnTo>
                  <a:pt x="1201" y="2992"/>
                </a:lnTo>
                <a:lnTo>
                  <a:pt x="1197" y="2989"/>
                </a:lnTo>
                <a:lnTo>
                  <a:pt x="1197" y="2988"/>
                </a:lnTo>
                <a:lnTo>
                  <a:pt x="1191" y="2984"/>
                </a:lnTo>
                <a:lnTo>
                  <a:pt x="1177" y="2974"/>
                </a:lnTo>
                <a:lnTo>
                  <a:pt x="1169" y="2968"/>
                </a:lnTo>
                <a:lnTo>
                  <a:pt x="1166" y="2966"/>
                </a:lnTo>
                <a:lnTo>
                  <a:pt x="1165" y="2966"/>
                </a:lnTo>
                <a:lnTo>
                  <a:pt x="1165" y="2965"/>
                </a:lnTo>
                <a:lnTo>
                  <a:pt x="1161" y="2962"/>
                </a:lnTo>
                <a:lnTo>
                  <a:pt x="1160" y="2961"/>
                </a:lnTo>
                <a:lnTo>
                  <a:pt x="1160" y="2960"/>
                </a:lnTo>
                <a:lnTo>
                  <a:pt x="1156" y="2957"/>
                </a:lnTo>
                <a:lnTo>
                  <a:pt x="1149" y="2950"/>
                </a:lnTo>
                <a:lnTo>
                  <a:pt x="1148" y="2949"/>
                </a:lnTo>
                <a:lnTo>
                  <a:pt x="1140" y="2940"/>
                </a:lnTo>
                <a:lnTo>
                  <a:pt x="1138" y="2937"/>
                </a:lnTo>
                <a:lnTo>
                  <a:pt x="1138" y="2936"/>
                </a:lnTo>
                <a:lnTo>
                  <a:pt x="1134" y="2934"/>
                </a:lnTo>
                <a:lnTo>
                  <a:pt x="1133" y="2933"/>
                </a:lnTo>
                <a:lnTo>
                  <a:pt x="1132" y="2929"/>
                </a:lnTo>
                <a:lnTo>
                  <a:pt x="1128" y="2929"/>
                </a:lnTo>
                <a:lnTo>
                  <a:pt x="1126" y="2925"/>
                </a:lnTo>
                <a:lnTo>
                  <a:pt x="1119" y="2926"/>
                </a:lnTo>
                <a:lnTo>
                  <a:pt x="1119" y="2930"/>
                </a:lnTo>
                <a:lnTo>
                  <a:pt x="1119" y="2931"/>
                </a:lnTo>
                <a:lnTo>
                  <a:pt x="1118" y="2931"/>
                </a:lnTo>
                <a:lnTo>
                  <a:pt x="1110" y="2935"/>
                </a:lnTo>
                <a:lnTo>
                  <a:pt x="1105" y="2931"/>
                </a:lnTo>
                <a:lnTo>
                  <a:pt x="1103" y="2929"/>
                </a:lnTo>
                <a:lnTo>
                  <a:pt x="1103" y="2928"/>
                </a:lnTo>
                <a:lnTo>
                  <a:pt x="1090" y="2929"/>
                </a:lnTo>
                <a:lnTo>
                  <a:pt x="1089" y="2930"/>
                </a:lnTo>
                <a:lnTo>
                  <a:pt x="1090" y="2929"/>
                </a:lnTo>
                <a:lnTo>
                  <a:pt x="1089" y="2930"/>
                </a:lnTo>
                <a:lnTo>
                  <a:pt x="1087" y="2931"/>
                </a:lnTo>
                <a:lnTo>
                  <a:pt x="1086" y="2931"/>
                </a:lnTo>
                <a:lnTo>
                  <a:pt x="1085" y="2931"/>
                </a:lnTo>
                <a:lnTo>
                  <a:pt x="1084" y="2930"/>
                </a:lnTo>
                <a:lnTo>
                  <a:pt x="1082" y="2930"/>
                </a:lnTo>
                <a:lnTo>
                  <a:pt x="1082" y="2929"/>
                </a:lnTo>
                <a:lnTo>
                  <a:pt x="1081" y="2929"/>
                </a:lnTo>
                <a:lnTo>
                  <a:pt x="1075" y="2929"/>
                </a:lnTo>
                <a:lnTo>
                  <a:pt x="1074" y="2930"/>
                </a:lnTo>
                <a:lnTo>
                  <a:pt x="1051" y="2960"/>
                </a:lnTo>
                <a:lnTo>
                  <a:pt x="1048" y="2962"/>
                </a:lnTo>
                <a:lnTo>
                  <a:pt x="1046" y="2965"/>
                </a:lnTo>
                <a:lnTo>
                  <a:pt x="1030" y="2984"/>
                </a:lnTo>
                <a:lnTo>
                  <a:pt x="1030" y="2985"/>
                </a:lnTo>
                <a:lnTo>
                  <a:pt x="1028" y="2984"/>
                </a:lnTo>
                <a:lnTo>
                  <a:pt x="1027" y="2984"/>
                </a:lnTo>
                <a:lnTo>
                  <a:pt x="1028" y="2983"/>
                </a:lnTo>
                <a:lnTo>
                  <a:pt x="1027" y="2981"/>
                </a:lnTo>
                <a:lnTo>
                  <a:pt x="1026" y="2981"/>
                </a:lnTo>
                <a:lnTo>
                  <a:pt x="1023" y="2979"/>
                </a:lnTo>
                <a:lnTo>
                  <a:pt x="1022" y="2976"/>
                </a:lnTo>
                <a:lnTo>
                  <a:pt x="1022" y="2974"/>
                </a:lnTo>
                <a:lnTo>
                  <a:pt x="1023" y="2974"/>
                </a:lnTo>
                <a:lnTo>
                  <a:pt x="1023" y="2973"/>
                </a:lnTo>
                <a:lnTo>
                  <a:pt x="1023" y="2972"/>
                </a:lnTo>
                <a:lnTo>
                  <a:pt x="1025" y="2972"/>
                </a:lnTo>
                <a:lnTo>
                  <a:pt x="1025" y="2971"/>
                </a:lnTo>
                <a:lnTo>
                  <a:pt x="1025" y="2969"/>
                </a:lnTo>
                <a:lnTo>
                  <a:pt x="1025" y="2968"/>
                </a:lnTo>
                <a:lnTo>
                  <a:pt x="1025" y="2967"/>
                </a:lnTo>
                <a:lnTo>
                  <a:pt x="1025" y="2966"/>
                </a:lnTo>
                <a:lnTo>
                  <a:pt x="1023" y="2965"/>
                </a:lnTo>
                <a:lnTo>
                  <a:pt x="1022" y="2963"/>
                </a:lnTo>
                <a:lnTo>
                  <a:pt x="1021" y="2963"/>
                </a:lnTo>
                <a:lnTo>
                  <a:pt x="1021" y="2962"/>
                </a:lnTo>
                <a:lnTo>
                  <a:pt x="1020" y="2961"/>
                </a:lnTo>
                <a:lnTo>
                  <a:pt x="1019" y="2961"/>
                </a:lnTo>
                <a:lnTo>
                  <a:pt x="1019" y="2960"/>
                </a:lnTo>
                <a:lnTo>
                  <a:pt x="1017" y="2960"/>
                </a:lnTo>
                <a:lnTo>
                  <a:pt x="1016" y="2960"/>
                </a:lnTo>
                <a:lnTo>
                  <a:pt x="1015" y="2960"/>
                </a:lnTo>
                <a:lnTo>
                  <a:pt x="1014" y="2958"/>
                </a:lnTo>
                <a:lnTo>
                  <a:pt x="1012" y="2958"/>
                </a:lnTo>
                <a:lnTo>
                  <a:pt x="1011" y="2958"/>
                </a:lnTo>
                <a:lnTo>
                  <a:pt x="1010" y="2958"/>
                </a:lnTo>
                <a:lnTo>
                  <a:pt x="1010" y="2957"/>
                </a:lnTo>
                <a:lnTo>
                  <a:pt x="1009" y="2957"/>
                </a:lnTo>
                <a:lnTo>
                  <a:pt x="1009" y="2956"/>
                </a:lnTo>
                <a:lnTo>
                  <a:pt x="1009" y="2955"/>
                </a:lnTo>
                <a:lnTo>
                  <a:pt x="1009" y="2953"/>
                </a:lnTo>
                <a:lnTo>
                  <a:pt x="1009" y="2952"/>
                </a:lnTo>
                <a:lnTo>
                  <a:pt x="1009" y="2951"/>
                </a:lnTo>
                <a:lnTo>
                  <a:pt x="1009" y="2950"/>
                </a:lnTo>
                <a:lnTo>
                  <a:pt x="1009" y="2949"/>
                </a:lnTo>
                <a:lnTo>
                  <a:pt x="1009" y="2947"/>
                </a:lnTo>
                <a:lnTo>
                  <a:pt x="1009" y="2946"/>
                </a:lnTo>
                <a:lnTo>
                  <a:pt x="1009" y="2945"/>
                </a:lnTo>
                <a:lnTo>
                  <a:pt x="1007" y="2944"/>
                </a:lnTo>
                <a:lnTo>
                  <a:pt x="1007" y="2942"/>
                </a:lnTo>
                <a:lnTo>
                  <a:pt x="1006" y="2942"/>
                </a:lnTo>
                <a:lnTo>
                  <a:pt x="1006" y="2941"/>
                </a:lnTo>
                <a:lnTo>
                  <a:pt x="1005" y="2940"/>
                </a:lnTo>
                <a:lnTo>
                  <a:pt x="1004" y="2939"/>
                </a:lnTo>
                <a:lnTo>
                  <a:pt x="1004" y="2937"/>
                </a:lnTo>
                <a:lnTo>
                  <a:pt x="1003" y="2936"/>
                </a:lnTo>
                <a:lnTo>
                  <a:pt x="1003" y="2935"/>
                </a:lnTo>
                <a:lnTo>
                  <a:pt x="1003" y="2934"/>
                </a:lnTo>
                <a:lnTo>
                  <a:pt x="1003" y="2933"/>
                </a:lnTo>
                <a:lnTo>
                  <a:pt x="1001" y="2931"/>
                </a:lnTo>
                <a:lnTo>
                  <a:pt x="1001" y="2930"/>
                </a:lnTo>
                <a:lnTo>
                  <a:pt x="1001" y="2929"/>
                </a:lnTo>
                <a:lnTo>
                  <a:pt x="1000" y="2929"/>
                </a:lnTo>
                <a:lnTo>
                  <a:pt x="1000" y="2928"/>
                </a:lnTo>
                <a:lnTo>
                  <a:pt x="1000" y="2926"/>
                </a:lnTo>
                <a:lnTo>
                  <a:pt x="999" y="2926"/>
                </a:lnTo>
                <a:lnTo>
                  <a:pt x="999" y="2925"/>
                </a:lnTo>
                <a:lnTo>
                  <a:pt x="998" y="2925"/>
                </a:lnTo>
                <a:lnTo>
                  <a:pt x="998" y="2924"/>
                </a:lnTo>
                <a:lnTo>
                  <a:pt x="998" y="2923"/>
                </a:lnTo>
                <a:lnTo>
                  <a:pt x="996" y="2923"/>
                </a:lnTo>
                <a:lnTo>
                  <a:pt x="996" y="2921"/>
                </a:lnTo>
                <a:lnTo>
                  <a:pt x="996" y="2923"/>
                </a:lnTo>
                <a:lnTo>
                  <a:pt x="995" y="2923"/>
                </a:lnTo>
                <a:lnTo>
                  <a:pt x="994" y="2923"/>
                </a:lnTo>
                <a:lnTo>
                  <a:pt x="993" y="2923"/>
                </a:lnTo>
                <a:lnTo>
                  <a:pt x="991" y="2923"/>
                </a:lnTo>
                <a:lnTo>
                  <a:pt x="990" y="2923"/>
                </a:lnTo>
                <a:lnTo>
                  <a:pt x="989" y="2923"/>
                </a:lnTo>
                <a:lnTo>
                  <a:pt x="989" y="2921"/>
                </a:lnTo>
                <a:lnTo>
                  <a:pt x="988" y="2921"/>
                </a:lnTo>
                <a:lnTo>
                  <a:pt x="987" y="2921"/>
                </a:lnTo>
                <a:lnTo>
                  <a:pt x="985" y="2921"/>
                </a:lnTo>
                <a:lnTo>
                  <a:pt x="984" y="2921"/>
                </a:lnTo>
                <a:lnTo>
                  <a:pt x="983" y="2921"/>
                </a:lnTo>
                <a:lnTo>
                  <a:pt x="982" y="2921"/>
                </a:lnTo>
                <a:lnTo>
                  <a:pt x="980" y="2921"/>
                </a:lnTo>
                <a:lnTo>
                  <a:pt x="979" y="2920"/>
                </a:lnTo>
                <a:lnTo>
                  <a:pt x="978" y="2920"/>
                </a:lnTo>
                <a:lnTo>
                  <a:pt x="978" y="2919"/>
                </a:lnTo>
                <a:lnTo>
                  <a:pt x="977" y="2919"/>
                </a:lnTo>
                <a:lnTo>
                  <a:pt x="975" y="2919"/>
                </a:lnTo>
                <a:lnTo>
                  <a:pt x="974" y="2919"/>
                </a:lnTo>
                <a:lnTo>
                  <a:pt x="974" y="2918"/>
                </a:lnTo>
                <a:lnTo>
                  <a:pt x="973" y="2918"/>
                </a:lnTo>
                <a:lnTo>
                  <a:pt x="972" y="2918"/>
                </a:lnTo>
                <a:lnTo>
                  <a:pt x="971" y="2918"/>
                </a:lnTo>
                <a:lnTo>
                  <a:pt x="971" y="2917"/>
                </a:lnTo>
                <a:lnTo>
                  <a:pt x="969" y="2917"/>
                </a:lnTo>
                <a:lnTo>
                  <a:pt x="969" y="2915"/>
                </a:lnTo>
                <a:lnTo>
                  <a:pt x="968" y="2915"/>
                </a:lnTo>
                <a:lnTo>
                  <a:pt x="967" y="2914"/>
                </a:lnTo>
                <a:lnTo>
                  <a:pt x="966" y="2914"/>
                </a:lnTo>
                <a:lnTo>
                  <a:pt x="966" y="2913"/>
                </a:lnTo>
                <a:lnTo>
                  <a:pt x="964" y="2913"/>
                </a:lnTo>
                <a:lnTo>
                  <a:pt x="963" y="2912"/>
                </a:lnTo>
                <a:lnTo>
                  <a:pt x="962" y="2910"/>
                </a:lnTo>
                <a:lnTo>
                  <a:pt x="961" y="2910"/>
                </a:lnTo>
                <a:lnTo>
                  <a:pt x="959" y="2910"/>
                </a:lnTo>
                <a:lnTo>
                  <a:pt x="959" y="2912"/>
                </a:lnTo>
                <a:lnTo>
                  <a:pt x="958" y="2910"/>
                </a:lnTo>
                <a:lnTo>
                  <a:pt x="958" y="2909"/>
                </a:lnTo>
                <a:lnTo>
                  <a:pt x="957" y="2909"/>
                </a:lnTo>
                <a:lnTo>
                  <a:pt x="956" y="2909"/>
                </a:lnTo>
                <a:lnTo>
                  <a:pt x="953" y="2908"/>
                </a:lnTo>
                <a:lnTo>
                  <a:pt x="952" y="2908"/>
                </a:lnTo>
                <a:lnTo>
                  <a:pt x="951" y="2908"/>
                </a:lnTo>
                <a:lnTo>
                  <a:pt x="953" y="2905"/>
                </a:lnTo>
                <a:lnTo>
                  <a:pt x="955" y="2904"/>
                </a:lnTo>
                <a:lnTo>
                  <a:pt x="955" y="2903"/>
                </a:lnTo>
                <a:lnTo>
                  <a:pt x="956" y="2903"/>
                </a:lnTo>
                <a:lnTo>
                  <a:pt x="956" y="2902"/>
                </a:lnTo>
                <a:lnTo>
                  <a:pt x="956" y="2899"/>
                </a:lnTo>
                <a:lnTo>
                  <a:pt x="956" y="2894"/>
                </a:lnTo>
                <a:lnTo>
                  <a:pt x="956" y="2891"/>
                </a:lnTo>
                <a:lnTo>
                  <a:pt x="956" y="2887"/>
                </a:lnTo>
                <a:lnTo>
                  <a:pt x="951" y="2887"/>
                </a:lnTo>
                <a:lnTo>
                  <a:pt x="951" y="2886"/>
                </a:lnTo>
                <a:lnTo>
                  <a:pt x="950" y="2886"/>
                </a:lnTo>
                <a:lnTo>
                  <a:pt x="948" y="2886"/>
                </a:lnTo>
                <a:lnTo>
                  <a:pt x="947" y="2887"/>
                </a:lnTo>
                <a:lnTo>
                  <a:pt x="946" y="2887"/>
                </a:lnTo>
                <a:lnTo>
                  <a:pt x="945" y="2887"/>
                </a:lnTo>
                <a:lnTo>
                  <a:pt x="945" y="2888"/>
                </a:lnTo>
                <a:lnTo>
                  <a:pt x="943" y="2887"/>
                </a:lnTo>
                <a:lnTo>
                  <a:pt x="942" y="2888"/>
                </a:lnTo>
                <a:lnTo>
                  <a:pt x="941" y="2888"/>
                </a:lnTo>
                <a:lnTo>
                  <a:pt x="940" y="2889"/>
                </a:lnTo>
                <a:lnTo>
                  <a:pt x="939" y="2889"/>
                </a:lnTo>
                <a:lnTo>
                  <a:pt x="939" y="2888"/>
                </a:lnTo>
                <a:lnTo>
                  <a:pt x="937" y="2887"/>
                </a:lnTo>
                <a:lnTo>
                  <a:pt x="936" y="2887"/>
                </a:lnTo>
                <a:lnTo>
                  <a:pt x="936" y="2886"/>
                </a:lnTo>
                <a:lnTo>
                  <a:pt x="935" y="2886"/>
                </a:lnTo>
                <a:lnTo>
                  <a:pt x="934" y="2883"/>
                </a:lnTo>
                <a:lnTo>
                  <a:pt x="935" y="2882"/>
                </a:lnTo>
                <a:lnTo>
                  <a:pt x="934" y="2882"/>
                </a:lnTo>
                <a:lnTo>
                  <a:pt x="935" y="2881"/>
                </a:lnTo>
                <a:lnTo>
                  <a:pt x="935" y="2880"/>
                </a:lnTo>
                <a:lnTo>
                  <a:pt x="935" y="2878"/>
                </a:lnTo>
                <a:lnTo>
                  <a:pt x="936" y="2877"/>
                </a:lnTo>
                <a:lnTo>
                  <a:pt x="936" y="2876"/>
                </a:lnTo>
                <a:lnTo>
                  <a:pt x="936" y="2875"/>
                </a:lnTo>
                <a:lnTo>
                  <a:pt x="937" y="2873"/>
                </a:lnTo>
                <a:lnTo>
                  <a:pt x="937" y="2872"/>
                </a:lnTo>
                <a:lnTo>
                  <a:pt x="937" y="2871"/>
                </a:lnTo>
                <a:lnTo>
                  <a:pt x="936" y="2870"/>
                </a:lnTo>
                <a:lnTo>
                  <a:pt x="935" y="2870"/>
                </a:lnTo>
                <a:lnTo>
                  <a:pt x="934" y="2869"/>
                </a:lnTo>
                <a:lnTo>
                  <a:pt x="934" y="2867"/>
                </a:lnTo>
                <a:lnTo>
                  <a:pt x="934" y="2866"/>
                </a:lnTo>
                <a:lnTo>
                  <a:pt x="934" y="2865"/>
                </a:lnTo>
                <a:lnTo>
                  <a:pt x="932" y="2864"/>
                </a:lnTo>
                <a:lnTo>
                  <a:pt x="932" y="2862"/>
                </a:lnTo>
                <a:lnTo>
                  <a:pt x="931" y="2862"/>
                </a:lnTo>
                <a:lnTo>
                  <a:pt x="930" y="2861"/>
                </a:lnTo>
                <a:lnTo>
                  <a:pt x="929" y="2861"/>
                </a:lnTo>
                <a:lnTo>
                  <a:pt x="927" y="2860"/>
                </a:lnTo>
                <a:lnTo>
                  <a:pt x="926" y="2859"/>
                </a:lnTo>
                <a:lnTo>
                  <a:pt x="926" y="2857"/>
                </a:lnTo>
                <a:lnTo>
                  <a:pt x="925" y="2857"/>
                </a:lnTo>
                <a:lnTo>
                  <a:pt x="925" y="2856"/>
                </a:lnTo>
                <a:lnTo>
                  <a:pt x="924" y="2856"/>
                </a:lnTo>
                <a:lnTo>
                  <a:pt x="924" y="2855"/>
                </a:lnTo>
                <a:lnTo>
                  <a:pt x="923" y="2854"/>
                </a:lnTo>
                <a:lnTo>
                  <a:pt x="921" y="2853"/>
                </a:lnTo>
                <a:lnTo>
                  <a:pt x="920" y="2850"/>
                </a:lnTo>
                <a:lnTo>
                  <a:pt x="921" y="2849"/>
                </a:lnTo>
                <a:lnTo>
                  <a:pt x="921" y="2848"/>
                </a:lnTo>
                <a:lnTo>
                  <a:pt x="921" y="2846"/>
                </a:lnTo>
                <a:lnTo>
                  <a:pt x="920" y="2846"/>
                </a:lnTo>
                <a:lnTo>
                  <a:pt x="920" y="2845"/>
                </a:lnTo>
                <a:lnTo>
                  <a:pt x="919" y="2844"/>
                </a:lnTo>
                <a:lnTo>
                  <a:pt x="919" y="2843"/>
                </a:lnTo>
                <a:lnTo>
                  <a:pt x="919" y="2840"/>
                </a:lnTo>
                <a:lnTo>
                  <a:pt x="918" y="2840"/>
                </a:lnTo>
                <a:lnTo>
                  <a:pt x="918" y="2839"/>
                </a:lnTo>
                <a:lnTo>
                  <a:pt x="918" y="2838"/>
                </a:lnTo>
                <a:lnTo>
                  <a:pt x="916" y="2837"/>
                </a:lnTo>
                <a:lnTo>
                  <a:pt x="915" y="2835"/>
                </a:lnTo>
                <a:lnTo>
                  <a:pt x="914" y="2834"/>
                </a:lnTo>
                <a:lnTo>
                  <a:pt x="913" y="2834"/>
                </a:lnTo>
                <a:lnTo>
                  <a:pt x="911" y="2833"/>
                </a:lnTo>
                <a:lnTo>
                  <a:pt x="910" y="2833"/>
                </a:lnTo>
                <a:lnTo>
                  <a:pt x="910" y="2832"/>
                </a:lnTo>
                <a:lnTo>
                  <a:pt x="909" y="2832"/>
                </a:lnTo>
                <a:lnTo>
                  <a:pt x="908" y="2830"/>
                </a:lnTo>
                <a:lnTo>
                  <a:pt x="907" y="2830"/>
                </a:lnTo>
                <a:lnTo>
                  <a:pt x="907" y="2829"/>
                </a:lnTo>
                <a:lnTo>
                  <a:pt x="904" y="2828"/>
                </a:lnTo>
                <a:lnTo>
                  <a:pt x="903" y="2828"/>
                </a:lnTo>
                <a:lnTo>
                  <a:pt x="884" y="2797"/>
                </a:lnTo>
                <a:lnTo>
                  <a:pt x="883" y="2797"/>
                </a:lnTo>
                <a:lnTo>
                  <a:pt x="868" y="2773"/>
                </a:lnTo>
                <a:lnTo>
                  <a:pt x="867" y="2773"/>
                </a:lnTo>
                <a:lnTo>
                  <a:pt x="867" y="2771"/>
                </a:lnTo>
                <a:lnTo>
                  <a:pt x="866" y="277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7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 err="1"/>
              <a:t>Norrköping</a:t>
            </a:r>
            <a:r>
              <a:rPr lang="en-US" altLang="zh-CN" dirty="0"/>
              <a:t> – </a:t>
            </a:r>
            <a:r>
              <a:rPr lang="en-US" altLang="zh-CN" dirty="0" err="1"/>
              <a:t>Östergötland</a:t>
            </a:r>
            <a:r>
              <a:rPr lang="en-US" altLang="zh-CN" dirty="0"/>
              <a:t> County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B1EF86FF-CEE1-1573-3ED4-C7DCFC337022}"/>
              </a:ext>
            </a:extLst>
          </p:cNvPr>
          <p:cNvSpPr>
            <a:spLocks/>
          </p:cNvSpPr>
          <p:nvPr/>
        </p:nvSpPr>
        <p:spPr bwMode="auto">
          <a:xfrm>
            <a:off x="683568" y="1131590"/>
            <a:ext cx="4072873" cy="2232248"/>
          </a:xfrm>
          <a:custGeom>
            <a:avLst/>
            <a:gdLst>
              <a:gd name="T0" fmla="*/ 860 w 2808"/>
              <a:gd name="T1" fmla="*/ 1322 h 1539"/>
              <a:gd name="T2" fmla="*/ 851 w 2808"/>
              <a:gd name="T3" fmla="*/ 1351 h 1539"/>
              <a:gd name="T4" fmla="*/ 844 w 2808"/>
              <a:gd name="T5" fmla="*/ 1376 h 1539"/>
              <a:gd name="T6" fmla="*/ 793 w 2808"/>
              <a:gd name="T7" fmla="*/ 1385 h 1539"/>
              <a:gd name="T8" fmla="*/ 762 w 2808"/>
              <a:gd name="T9" fmla="*/ 1468 h 1539"/>
              <a:gd name="T10" fmla="*/ 764 w 2808"/>
              <a:gd name="T11" fmla="*/ 1522 h 1539"/>
              <a:gd name="T12" fmla="*/ 631 w 2808"/>
              <a:gd name="T13" fmla="*/ 1503 h 1539"/>
              <a:gd name="T14" fmla="*/ 617 w 2808"/>
              <a:gd name="T15" fmla="*/ 1461 h 1539"/>
              <a:gd name="T16" fmla="*/ 659 w 2808"/>
              <a:gd name="T17" fmla="*/ 1436 h 1539"/>
              <a:gd name="T18" fmla="*/ 623 w 2808"/>
              <a:gd name="T19" fmla="*/ 1376 h 1539"/>
              <a:gd name="T20" fmla="*/ 612 w 2808"/>
              <a:gd name="T21" fmla="*/ 1356 h 1539"/>
              <a:gd name="T22" fmla="*/ 559 w 2808"/>
              <a:gd name="T23" fmla="*/ 1335 h 1539"/>
              <a:gd name="T24" fmla="*/ 524 w 2808"/>
              <a:gd name="T25" fmla="*/ 1295 h 1539"/>
              <a:gd name="T26" fmla="*/ 574 w 2808"/>
              <a:gd name="T27" fmla="*/ 1250 h 1539"/>
              <a:gd name="T28" fmla="*/ 320 w 2808"/>
              <a:gd name="T29" fmla="*/ 1193 h 1539"/>
              <a:gd name="T30" fmla="*/ 187 w 2808"/>
              <a:gd name="T31" fmla="*/ 1053 h 1539"/>
              <a:gd name="T32" fmla="*/ 126 w 2808"/>
              <a:gd name="T33" fmla="*/ 984 h 1539"/>
              <a:gd name="T34" fmla="*/ 83 w 2808"/>
              <a:gd name="T35" fmla="*/ 949 h 1539"/>
              <a:gd name="T36" fmla="*/ 48 w 2808"/>
              <a:gd name="T37" fmla="*/ 877 h 1539"/>
              <a:gd name="T38" fmla="*/ 13 w 2808"/>
              <a:gd name="T39" fmla="*/ 777 h 1539"/>
              <a:gd name="T40" fmla="*/ 81 w 2808"/>
              <a:gd name="T41" fmla="*/ 726 h 1539"/>
              <a:gd name="T42" fmla="*/ 270 w 2808"/>
              <a:gd name="T43" fmla="*/ 710 h 1539"/>
              <a:gd name="T44" fmla="*/ 359 w 2808"/>
              <a:gd name="T45" fmla="*/ 777 h 1539"/>
              <a:gd name="T46" fmla="*/ 484 w 2808"/>
              <a:gd name="T47" fmla="*/ 798 h 1539"/>
              <a:gd name="T48" fmla="*/ 625 w 2808"/>
              <a:gd name="T49" fmla="*/ 661 h 1539"/>
              <a:gd name="T50" fmla="*/ 681 w 2808"/>
              <a:gd name="T51" fmla="*/ 614 h 1539"/>
              <a:gd name="T52" fmla="*/ 697 w 2808"/>
              <a:gd name="T53" fmla="*/ 600 h 1539"/>
              <a:gd name="T54" fmla="*/ 668 w 2808"/>
              <a:gd name="T55" fmla="*/ 545 h 1539"/>
              <a:gd name="T56" fmla="*/ 727 w 2808"/>
              <a:gd name="T57" fmla="*/ 382 h 1539"/>
              <a:gd name="T58" fmla="*/ 866 w 2808"/>
              <a:gd name="T59" fmla="*/ 182 h 1539"/>
              <a:gd name="T60" fmla="*/ 942 w 2808"/>
              <a:gd name="T61" fmla="*/ 100 h 1539"/>
              <a:gd name="T62" fmla="*/ 1063 w 2808"/>
              <a:gd name="T63" fmla="*/ 63 h 1539"/>
              <a:gd name="T64" fmla="*/ 1225 w 2808"/>
              <a:gd name="T65" fmla="*/ 187 h 1539"/>
              <a:gd name="T66" fmla="*/ 1245 w 2808"/>
              <a:gd name="T67" fmla="*/ 259 h 1539"/>
              <a:gd name="T68" fmla="*/ 1313 w 2808"/>
              <a:gd name="T69" fmla="*/ 286 h 1539"/>
              <a:gd name="T70" fmla="*/ 1379 w 2808"/>
              <a:gd name="T71" fmla="*/ 401 h 1539"/>
              <a:gd name="T72" fmla="*/ 1389 w 2808"/>
              <a:gd name="T73" fmla="*/ 511 h 1539"/>
              <a:gd name="T74" fmla="*/ 1439 w 2808"/>
              <a:gd name="T75" fmla="*/ 523 h 1539"/>
              <a:gd name="T76" fmla="*/ 1630 w 2808"/>
              <a:gd name="T77" fmla="*/ 543 h 1539"/>
              <a:gd name="T78" fmla="*/ 1838 w 2808"/>
              <a:gd name="T79" fmla="*/ 566 h 1539"/>
              <a:gd name="T80" fmla="*/ 1877 w 2808"/>
              <a:gd name="T81" fmla="*/ 603 h 1539"/>
              <a:gd name="T82" fmla="*/ 1982 w 2808"/>
              <a:gd name="T83" fmla="*/ 643 h 1539"/>
              <a:gd name="T84" fmla="*/ 1995 w 2808"/>
              <a:gd name="T85" fmla="*/ 671 h 1539"/>
              <a:gd name="T86" fmla="*/ 2070 w 2808"/>
              <a:gd name="T87" fmla="*/ 773 h 1539"/>
              <a:gd name="T88" fmla="*/ 2282 w 2808"/>
              <a:gd name="T89" fmla="*/ 884 h 1539"/>
              <a:gd name="T90" fmla="*/ 2757 w 2808"/>
              <a:gd name="T91" fmla="*/ 1431 h 1539"/>
              <a:gd name="T92" fmla="*/ 2462 w 2808"/>
              <a:gd name="T93" fmla="*/ 1362 h 1539"/>
              <a:gd name="T94" fmla="*/ 2362 w 2808"/>
              <a:gd name="T95" fmla="*/ 1342 h 1539"/>
              <a:gd name="T96" fmla="*/ 2138 w 2808"/>
              <a:gd name="T97" fmla="*/ 1492 h 1539"/>
              <a:gd name="T98" fmla="*/ 1913 w 2808"/>
              <a:gd name="T99" fmla="*/ 1470 h 1539"/>
              <a:gd name="T100" fmla="*/ 1677 w 2808"/>
              <a:gd name="T101" fmla="*/ 1380 h 1539"/>
              <a:gd name="T102" fmla="*/ 1456 w 2808"/>
              <a:gd name="T103" fmla="*/ 1326 h 1539"/>
              <a:gd name="T104" fmla="*/ 1394 w 2808"/>
              <a:gd name="T105" fmla="*/ 1309 h 1539"/>
              <a:gd name="T106" fmla="*/ 1352 w 2808"/>
              <a:gd name="T107" fmla="*/ 1301 h 1539"/>
              <a:gd name="T108" fmla="*/ 1320 w 2808"/>
              <a:gd name="T109" fmla="*/ 1284 h 1539"/>
              <a:gd name="T110" fmla="*/ 1322 w 2808"/>
              <a:gd name="T111" fmla="*/ 1210 h 1539"/>
              <a:gd name="T112" fmla="*/ 1242 w 2808"/>
              <a:gd name="T113" fmla="*/ 1197 h 1539"/>
              <a:gd name="T114" fmla="*/ 1151 w 2808"/>
              <a:gd name="T115" fmla="*/ 1157 h 1539"/>
              <a:gd name="T116" fmla="*/ 1049 w 2808"/>
              <a:gd name="T117" fmla="*/ 1171 h 1539"/>
              <a:gd name="T118" fmla="*/ 991 w 2808"/>
              <a:gd name="T119" fmla="*/ 1159 h 1539"/>
              <a:gd name="T120" fmla="*/ 956 w 2808"/>
              <a:gd name="T121" fmla="*/ 1177 h 1539"/>
              <a:gd name="T122" fmla="*/ 904 w 2808"/>
              <a:gd name="T123" fmla="*/ 1225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08" h="1539">
                <a:moveTo>
                  <a:pt x="856" y="1257"/>
                </a:moveTo>
                <a:lnTo>
                  <a:pt x="855" y="1257"/>
                </a:lnTo>
                <a:lnTo>
                  <a:pt x="854" y="1257"/>
                </a:lnTo>
                <a:lnTo>
                  <a:pt x="852" y="1257"/>
                </a:lnTo>
                <a:lnTo>
                  <a:pt x="851" y="1257"/>
                </a:lnTo>
                <a:lnTo>
                  <a:pt x="850" y="1258"/>
                </a:lnTo>
                <a:lnTo>
                  <a:pt x="850" y="1259"/>
                </a:lnTo>
                <a:lnTo>
                  <a:pt x="850" y="1261"/>
                </a:lnTo>
                <a:lnTo>
                  <a:pt x="850" y="1262"/>
                </a:lnTo>
                <a:lnTo>
                  <a:pt x="850" y="1263"/>
                </a:lnTo>
                <a:lnTo>
                  <a:pt x="850" y="1264"/>
                </a:lnTo>
                <a:lnTo>
                  <a:pt x="850" y="1266"/>
                </a:lnTo>
                <a:lnTo>
                  <a:pt x="851" y="1266"/>
                </a:lnTo>
                <a:lnTo>
                  <a:pt x="852" y="1267"/>
                </a:lnTo>
                <a:lnTo>
                  <a:pt x="854" y="1267"/>
                </a:lnTo>
                <a:lnTo>
                  <a:pt x="854" y="1268"/>
                </a:lnTo>
                <a:lnTo>
                  <a:pt x="852" y="1268"/>
                </a:lnTo>
                <a:lnTo>
                  <a:pt x="852" y="1269"/>
                </a:lnTo>
                <a:lnTo>
                  <a:pt x="863" y="1282"/>
                </a:lnTo>
                <a:lnTo>
                  <a:pt x="865" y="1285"/>
                </a:lnTo>
                <a:lnTo>
                  <a:pt x="865" y="1288"/>
                </a:lnTo>
                <a:lnTo>
                  <a:pt x="865" y="1293"/>
                </a:lnTo>
                <a:lnTo>
                  <a:pt x="865" y="1298"/>
                </a:lnTo>
                <a:lnTo>
                  <a:pt x="863" y="1312"/>
                </a:lnTo>
                <a:lnTo>
                  <a:pt x="863" y="1317"/>
                </a:lnTo>
                <a:lnTo>
                  <a:pt x="862" y="1319"/>
                </a:lnTo>
                <a:lnTo>
                  <a:pt x="861" y="1319"/>
                </a:lnTo>
                <a:lnTo>
                  <a:pt x="861" y="1320"/>
                </a:lnTo>
                <a:lnTo>
                  <a:pt x="860" y="1320"/>
                </a:lnTo>
                <a:lnTo>
                  <a:pt x="860" y="1321"/>
                </a:lnTo>
                <a:lnTo>
                  <a:pt x="860" y="1322"/>
                </a:lnTo>
                <a:lnTo>
                  <a:pt x="860" y="1321"/>
                </a:lnTo>
                <a:lnTo>
                  <a:pt x="858" y="1321"/>
                </a:lnTo>
                <a:lnTo>
                  <a:pt x="858" y="1322"/>
                </a:lnTo>
                <a:lnTo>
                  <a:pt x="857" y="1322"/>
                </a:lnTo>
                <a:lnTo>
                  <a:pt x="857" y="1324"/>
                </a:lnTo>
                <a:lnTo>
                  <a:pt x="857" y="1325"/>
                </a:lnTo>
                <a:lnTo>
                  <a:pt x="857" y="1326"/>
                </a:lnTo>
                <a:lnTo>
                  <a:pt x="857" y="1327"/>
                </a:lnTo>
                <a:lnTo>
                  <a:pt x="856" y="1327"/>
                </a:lnTo>
                <a:lnTo>
                  <a:pt x="856" y="1328"/>
                </a:lnTo>
                <a:lnTo>
                  <a:pt x="856" y="1330"/>
                </a:lnTo>
                <a:lnTo>
                  <a:pt x="856" y="1331"/>
                </a:lnTo>
                <a:lnTo>
                  <a:pt x="857" y="1331"/>
                </a:lnTo>
                <a:lnTo>
                  <a:pt x="857" y="1332"/>
                </a:lnTo>
                <a:lnTo>
                  <a:pt x="856" y="1332"/>
                </a:lnTo>
                <a:lnTo>
                  <a:pt x="855" y="1333"/>
                </a:lnTo>
                <a:lnTo>
                  <a:pt x="854" y="1333"/>
                </a:lnTo>
                <a:lnTo>
                  <a:pt x="851" y="1333"/>
                </a:lnTo>
                <a:lnTo>
                  <a:pt x="852" y="1335"/>
                </a:lnTo>
                <a:lnTo>
                  <a:pt x="852" y="1336"/>
                </a:lnTo>
                <a:lnTo>
                  <a:pt x="852" y="1337"/>
                </a:lnTo>
                <a:lnTo>
                  <a:pt x="852" y="1338"/>
                </a:lnTo>
                <a:lnTo>
                  <a:pt x="851" y="1338"/>
                </a:lnTo>
                <a:lnTo>
                  <a:pt x="851" y="1340"/>
                </a:lnTo>
                <a:lnTo>
                  <a:pt x="851" y="1341"/>
                </a:lnTo>
                <a:lnTo>
                  <a:pt x="851" y="1342"/>
                </a:lnTo>
                <a:lnTo>
                  <a:pt x="851" y="1343"/>
                </a:lnTo>
                <a:lnTo>
                  <a:pt x="851" y="1346"/>
                </a:lnTo>
                <a:lnTo>
                  <a:pt x="851" y="1347"/>
                </a:lnTo>
                <a:lnTo>
                  <a:pt x="851" y="1348"/>
                </a:lnTo>
                <a:lnTo>
                  <a:pt x="851" y="1351"/>
                </a:lnTo>
                <a:lnTo>
                  <a:pt x="851" y="1352"/>
                </a:lnTo>
                <a:lnTo>
                  <a:pt x="851" y="1353"/>
                </a:lnTo>
                <a:lnTo>
                  <a:pt x="851" y="1354"/>
                </a:lnTo>
                <a:lnTo>
                  <a:pt x="852" y="1354"/>
                </a:lnTo>
                <a:lnTo>
                  <a:pt x="852" y="1356"/>
                </a:lnTo>
                <a:lnTo>
                  <a:pt x="852" y="1357"/>
                </a:lnTo>
                <a:lnTo>
                  <a:pt x="852" y="1358"/>
                </a:lnTo>
                <a:lnTo>
                  <a:pt x="852" y="1359"/>
                </a:lnTo>
                <a:lnTo>
                  <a:pt x="854" y="1359"/>
                </a:lnTo>
                <a:lnTo>
                  <a:pt x="854" y="1360"/>
                </a:lnTo>
                <a:lnTo>
                  <a:pt x="854" y="1362"/>
                </a:lnTo>
                <a:lnTo>
                  <a:pt x="854" y="1364"/>
                </a:lnTo>
                <a:lnTo>
                  <a:pt x="854" y="1365"/>
                </a:lnTo>
                <a:lnTo>
                  <a:pt x="855" y="1365"/>
                </a:lnTo>
                <a:lnTo>
                  <a:pt x="855" y="1367"/>
                </a:lnTo>
                <a:lnTo>
                  <a:pt x="855" y="1368"/>
                </a:lnTo>
                <a:lnTo>
                  <a:pt x="855" y="1369"/>
                </a:lnTo>
                <a:lnTo>
                  <a:pt x="855" y="1372"/>
                </a:lnTo>
                <a:lnTo>
                  <a:pt x="855" y="1373"/>
                </a:lnTo>
                <a:lnTo>
                  <a:pt x="855" y="1374"/>
                </a:lnTo>
                <a:lnTo>
                  <a:pt x="855" y="1375"/>
                </a:lnTo>
                <a:lnTo>
                  <a:pt x="855" y="1376"/>
                </a:lnTo>
                <a:lnTo>
                  <a:pt x="854" y="1376"/>
                </a:lnTo>
                <a:lnTo>
                  <a:pt x="852" y="1376"/>
                </a:lnTo>
                <a:lnTo>
                  <a:pt x="851" y="1376"/>
                </a:lnTo>
                <a:lnTo>
                  <a:pt x="850" y="1376"/>
                </a:lnTo>
                <a:lnTo>
                  <a:pt x="849" y="1376"/>
                </a:lnTo>
                <a:lnTo>
                  <a:pt x="847" y="1376"/>
                </a:lnTo>
                <a:lnTo>
                  <a:pt x="846" y="1376"/>
                </a:lnTo>
                <a:lnTo>
                  <a:pt x="845" y="1376"/>
                </a:lnTo>
                <a:lnTo>
                  <a:pt x="844" y="1376"/>
                </a:lnTo>
                <a:lnTo>
                  <a:pt x="841" y="1378"/>
                </a:lnTo>
                <a:lnTo>
                  <a:pt x="840" y="1378"/>
                </a:lnTo>
                <a:lnTo>
                  <a:pt x="839" y="1378"/>
                </a:lnTo>
                <a:lnTo>
                  <a:pt x="838" y="1378"/>
                </a:lnTo>
                <a:lnTo>
                  <a:pt x="836" y="1378"/>
                </a:lnTo>
                <a:lnTo>
                  <a:pt x="835" y="1378"/>
                </a:lnTo>
                <a:lnTo>
                  <a:pt x="834" y="1378"/>
                </a:lnTo>
                <a:lnTo>
                  <a:pt x="833" y="1379"/>
                </a:lnTo>
                <a:lnTo>
                  <a:pt x="831" y="1379"/>
                </a:lnTo>
                <a:lnTo>
                  <a:pt x="831" y="1380"/>
                </a:lnTo>
                <a:lnTo>
                  <a:pt x="830" y="1380"/>
                </a:lnTo>
                <a:lnTo>
                  <a:pt x="829" y="1381"/>
                </a:lnTo>
                <a:lnTo>
                  <a:pt x="828" y="1381"/>
                </a:lnTo>
                <a:lnTo>
                  <a:pt x="828" y="1383"/>
                </a:lnTo>
                <a:lnTo>
                  <a:pt x="826" y="1383"/>
                </a:lnTo>
                <a:lnTo>
                  <a:pt x="825" y="1383"/>
                </a:lnTo>
                <a:lnTo>
                  <a:pt x="824" y="1383"/>
                </a:lnTo>
                <a:lnTo>
                  <a:pt x="824" y="1384"/>
                </a:lnTo>
                <a:lnTo>
                  <a:pt x="823" y="1384"/>
                </a:lnTo>
                <a:lnTo>
                  <a:pt x="822" y="1385"/>
                </a:lnTo>
                <a:lnTo>
                  <a:pt x="820" y="1386"/>
                </a:lnTo>
                <a:lnTo>
                  <a:pt x="819" y="1386"/>
                </a:lnTo>
                <a:lnTo>
                  <a:pt x="818" y="1386"/>
                </a:lnTo>
                <a:lnTo>
                  <a:pt x="817" y="1386"/>
                </a:lnTo>
                <a:lnTo>
                  <a:pt x="817" y="1385"/>
                </a:lnTo>
                <a:lnTo>
                  <a:pt x="815" y="1385"/>
                </a:lnTo>
                <a:lnTo>
                  <a:pt x="814" y="1385"/>
                </a:lnTo>
                <a:lnTo>
                  <a:pt x="806" y="1384"/>
                </a:lnTo>
                <a:lnTo>
                  <a:pt x="803" y="1384"/>
                </a:lnTo>
                <a:lnTo>
                  <a:pt x="796" y="1385"/>
                </a:lnTo>
                <a:lnTo>
                  <a:pt x="793" y="1385"/>
                </a:lnTo>
                <a:lnTo>
                  <a:pt x="788" y="1386"/>
                </a:lnTo>
                <a:lnTo>
                  <a:pt x="785" y="1386"/>
                </a:lnTo>
                <a:lnTo>
                  <a:pt x="783" y="1388"/>
                </a:lnTo>
                <a:lnTo>
                  <a:pt x="781" y="1394"/>
                </a:lnTo>
                <a:lnTo>
                  <a:pt x="781" y="1395"/>
                </a:lnTo>
                <a:lnTo>
                  <a:pt x="776" y="1408"/>
                </a:lnTo>
                <a:lnTo>
                  <a:pt x="775" y="1410"/>
                </a:lnTo>
                <a:lnTo>
                  <a:pt x="775" y="1411"/>
                </a:lnTo>
                <a:lnTo>
                  <a:pt x="775" y="1412"/>
                </a:lnTo>
                <a:lnTo>
                  <a:pt x="772" y="1422"/>
                </a:lnTo>
                <a:lnTo>
                  <a:pt x="771" y="1427"/>
                </a:lnTo>
                <a:lnTo>
                  <a:pt x="771" y="1428"/>
                </a:lnTo>
                <a:lnTo>
                  <a:pt x="771" y="1431"/>
                </a:lnTo>
                <a:lnTo>
                  <a:pt x="769" y="1434"/>
                </a:lnTo>
                <a:lnTo>
                  <a:pt x="769" y="1436"/>
                </a:lnTo>
                <a:lnTo>
                  <a:pt x="767" y="1439"/>
                </a:lnTo>
                <a:lnTo>
                  <a:pt x="767" y="1440"/>
                </a:lnTo>
                <a:lnTo>
                  <a:pt x="765" y="1443"/>
                </a:lnTo>
                <a:lnTo>
                  <a:pt x="766" y="1444"/>
                </a:lnTo>
                <a:lnTo>
                  <a:pt x="766" y="1447"/>
                </a:lnTo>
                <a:lnTo>
                  <a:pt x="766" y="1448"/>
                </a:lnTo>
                <a:lnTo>
                  <a:pt x="766" y="1450"/>
                </a:lnTo>
                <a:lnTo>
                  <a:pt x="766" y="1452"/>
                </a:lnTo>
                <a:lnTo>
                  <a:pt x="766" y="1455"/>
                </a:lnTo>
                <a:lnTo>
                  <a:pt x="766" y="1456"/>
                </a:lnTo>
                <a:lnTo>
                  <a:pt x="764" y="1458"/>
                </a:lnTo>
                <a:lnTo>
                  <a:pt x="762" y="1460"/>
                </a:lnTo>
                <a:lnTo>
                  <a:pt x="761" y="1463"/>
                </a:lnTo>
                <a:lnTo>
                  <a:pt x="761" y="1466"/>
                </a:lnTo>
                <a:lnTo>
                  <a:pt x="762" y="1466"/>
                </a:lnTo>
                <a:lnTo>
                  <a:pt x="762" y="1468"/>
                </a:lnTo>
                <a:lnTo>
                  <a:pt x="764" y="1469"/>
                </a:lnTo>
                <a:lnTo>
                  <a:pt x="762" y="1469"/>
                </a:lnTo>
                <a:lnTo>
                  <a:pt x="762" y="1470"/>
                </a:lnTo>
                <a:lnTo>
                  <a:pt x="764" y="1471"/>
                </a:lnTo>
                <a:lnTo>
                  <a:pt x="766" y="1476"/>
                </a:lnTo>
                <a:lnTo>
                  <a:pt x="771" y="1485"/>
                </a:lnTo>
                <a:lnTo>
                  <a:pt x="772" y="1487"/>
                </a:lnTo>
                <a:lnTo>
                  <a:pt x="776" y="1491"/>
                </a:lnTo>
                <a:lnTo>
                  <a:pt x="781" y="1497"/>
                </a:lnTo>
                <a:lnTo>
                  <a:pt x="780" y="1498"/>
                </a:lnTo>
                <a:lnTo>
                  <a:pt x="780" y="1504"/>
                </a:lnTo>
                <a:lnTo>
                  <a:pt x="778" y="1506"/>
                </a:lnTo>
                <a:lnTo>
                  <a:pt x="780" y="1508"/>
                </a:lnTo>
                <a:lnTo>
                  <a:pt x="780" y="1512"/>
                </a:lnTo>
                <a:lnTo>
                  <a:pt x="778" y="1512"/>
                </a:lnTo>
                <a:lnTo>
                  <a:pt x="777" y="1513"/>
                </a:lnTo>
                <a:lnTo>
                  <a:pt x="777" y="1516"/>
                </a:lnTo>
                <a:lnTo>
                  <a:pt x="777" y="1519"/>
                </a:lnTo>
                <a:lnTo>
                  <a:pt x="776" y="1522"/>
                </a:lnTo>
                <a:lnTo>
                  <a:pt x="776" y="1524"/>
                </a:lnTo>
                <a:lnTo>
                  <a:pt x="775" y="1525"/>
                </a:lnTo>
                <a:lnTo>
                  <a:pt x="775" y="1527"/>
                </a:lnTo>
                <a:lnTo>
                  <a:pt x="775" y="1528"/>
                </a:lnTo>
                <a:lnTo>
                  <a:pt x="775" y="1539"/>
                </a:lnTo>
                <a:lnTo>
                  <a:pt x="770" y="1537"/>
                </a:lnTo>
                <a:lnTo>
                  <a:pt x="771" y="1528"/>
                </a:lnTo>
                <a:lnTo>
                  <a:pt x="769" y="1525"/>
                </a:lnTo>
                <a:lnTo>
                  <a:pt x="767" y="1525"/>
                </a:lnTo>
                <a:lnTo>
                  <a:pt x="767" y="1523"/>
                </a:lnTo>
                <a:lnTo>
                  <a:pt x="765" y="1523"/>
                </a:lnTo>
                <a:lnTo>
                  <a:pt x="764" y="1522"/>
                </a:lnTo>
                <a:lnTo>
                  <a:pt x="760" y="1523"/>
                </a:lnTo>
                <a:lnTo>
                  <a:pt x="758" y="1524"/>
                </a:lnTo>
                <a:lnTo>
                  <a:pt x="756" y="1522"/>
                </a:lnTo>
                <a:lnTo>
                  <a:pt x="754" y="1522"/>
                </a:lnTo>
                <a:lnTo>
                  <a:pt x="751" y="1522"/>
                </a:lnTo>
                <a:lnTo>
                  <a:pt x="747" y="1523"/>
                </a:lnTo>
                <a:lnTo>
                  <a:pt x="745" y="1525"/>
                </a:lnTo>
                <a:lnTo>
                  <a:pt x="747" y="1525"/>
                </a:lnTo>
                <a:lnTo>
                  <a:pt x="747" y="1530"/>
                </a:lnTo>
                <a:lnTo>
                  <a:pt x="729" y="1530"/>
                </a:lnTo>
                <a:lnTo>
                  <a:pt x="726" y="1529"/>
                </a:lnTo>
                <a:lnTo>
                  <a:pt x="722" y="1527"/>
                </a:lnTo>
                <a:lnTo>
                  <a:pt x="717" y="1524"/>
                </a:lnTo>
                <a:lnTo>
                  <a:pt x="715" y="1523"/>
                </a:lnTo>
                <a:lnTo>
                  <a:pt x="713" y="1522"/>
                </a:lnTo>
                <a:lnTo>
                  <a:pt x="695" y="1514"/>
                </a:lnTo>
                <a:lnTo>
                  <a:pt x="685" y="1507"/>
                </a:lnTo>
                <a:lnTo>
                  <a:pt x="680" y="1503"/>
                </a:lnTo>
                <a:lnTo>
                  <a:pt x="676" y="1502"/>
                </a:lnTo>
                <a:lnTo>
                  <a:pt x="668" y="1507"/>
                </a:lnTo>
                <a:lnTo>
                  <a:pt x="660" y="1511"/>
                </a:lnTo>
                <a:lnTo>
                  <a:pt x="647" y="1511"/>
                </a:lnTo>
                <a:lnTo>
                  <a:pt x="644" y="1508"/>
                </a:lnTo>
                <a:lnTo>
                  <a:pt x="642" y="1507"/>
                </a:lnTo>
                <a:lnTo>
                  <a:pt x="641" y="1507"/>
                </a:lnTo>
                <a:lnTo>
                  <a:pt x="638" y="1506"/>
                </a:lnTo>
                <a:lnTo>
                  <a:pt x="637" y="1506"/>
                </a:lnTo>
                <a:lnTo>
                  <a:pt x="636" y="1504"/>
                </a:lnTo>
                <a:lnTo>
                  <a:pt x="635" y="1504"/>
                </a:lnTo>
                <a:lnTo>
                  <a:pt x="633" y="1504"/>
                </a:lnTo>
                <a:lnTo>
                  <a:pt x="631" y="1503"/>
                </a:lnTo>
                <a:lnTo>
                  <a:pt x="628" y="1503"/>
                </a:lnTo>
                <a:lnTo>
                  <a:pt x="627" y="1503"/>
                </a:lnTo>
                <a:lnTo>
                  <a:pt x="626" y="1502"/>
                </a:lnTo>
                <a:lnTo>
                  <a:pt x="625" y="1502"/>
                </a:lnTo>
                <a:lnTo>
                  <a:pt x="622" y="1501"/>
                </a:lnTo>
                <a:lnTo>
                  <a:pt x="621" y="1501"/>
                </a:lnTo>
                <a:lnTo>
                  <a:pt x="619" y="1501"/>
                </a:lnTo>
                <a:lnTo>
                  <a:pt x="616" y="1500"/>
                </a:lnTo>
                <a:lnTo>
                  <a:pt x="615" y="1500"/>
                </a:lnTo>
                <a:lnTo>
                  <a:pt x="614" y="1500"/>
                </a:lnTo>
                <a:lnTo>
                  <a:pt x="612" y="1500"/>
                </a:lnTo>
                <a:lnTo>
                  <a:pt x="612" y="1498"/>
                </a:lnTo>
                <a:lnTo>
                  <a:pt x="612" y="1497"/>
                </a:lnTo>
                <a:lnTo>
                  <a:pt x="614" y="1495"/>
                </a:lnTo>
                <a:lnTo>
                  <a:pt x="614" y="1493"/>
                </a:lnTo>
                <a:lnTo>
                  <a:pt x="614" y="1490"/>
                </a:lnTo>
                <a:lnTo>
                  <a:pt x="614" y="1488"/>
                </a:lnTo>
                <a:lnTo>
                  <a:pt x="614" y="1487"/>
                </a:lnTo>
                <a:lnTo>
                  <a:pt x="612" y="1484"/>
                </a:lnTo>
                <a:lnTo>
                  <a:pt x="612" y="1480"/>
                </a:lnTo>
                <a:lnTo>
                  <a:pt x="611" y="1475"/>
                </a:lnTo>
                <a:lnTo>
                  <a:pt x="611" y="1474"/>
                </a:lnTo>
                <a:lnTo>
                  <a:pt x="610" y="1472"/>
                </a:lnTo>
                <a:lnTo>
                  <a:pt x="610" y="1468"/>
                </a:lnTo>
                <a:lnTo>
                  <a:pt x="611" y="1469"/>
                </a:lnTo>
                <a:lnTo>
                  <a:pt x="615" y="1470"/>
                </a:lnTo>
                <a:lnTo>
                  <a:pt x="616" y="1470"/>
                </a:lnTo>
                <a:lnTo>
                  <a:pt x="616" y="1469"/>
                </a:lnTo>
                <a:lnTo>
                  <a:pt x="616" y="1466"/>
                </a:lnTo>
                <a:lnTo>
                  <a:pt x="616" y="1465"/>
                </a:lnTo>
                <a:lnTo>
                  <a:pt x="617" y="1461"/>
                </a:lnTo>
                <a:lnTo>
                  <a:pt x="617" y="1458"/>
                </a:lnTo>
                <a:lnTo>
                  <a:pt x="619" y="1456"/>
                </a:lnTo>
                <a:lnTo>
                  <a:pt x="621" y="1452"/>
                </a:lnTo>
                <a:lnTo>
                  <a:pt x="622" y="1452"/>
                </a:lnTo>
                <a:lnTo>
                  <a:pt x="622" y="1450"/>
                </a:lnTo>
                <a:lnTo>
                  <a:pt x="623" y="1450"/>
                </a:lnTo>
                <a:lnTo>
                  <a:pt x="625" y="1450"/>
                </a:lnTo>
                <a:lnTo>
                  <a:pt x="626" y="1450"/>
                </a:lnTo>
                <a:lnTo>
                  <a:pt x="627" y="1450"/>
                </a:lnTo>
                <a:lnTo>
                  <a:pt x="628" y="1450"/>
                </a:lnTo>
                <a:lnTo>
                  <a:pt x="630" y="1452"/>
                </a:lnTo>
                <a:lnTo>
                  <a:pt x="632" y="1450"/>
                </a:lnTo>
                <a:lnTo>
                  <a:pt x="633" y="1450"/>
                </a:lnTo>
                <a:lnTo>
                  <a:pt x="633" y="1449"/>
                </a:lnTo>
                <a:lnTo>
                  <a:pt x="633" y="1448"/>
                </a:lnTo>
                <a:lnTo>
                  <a:pt x="633" y="1447"/>
                </a:lnTo>
                <a:lnTo>
                  <a:pt x="635" y="1447"/>
                </a:lnTo>
                <a:lnTo>
                  <a:pt x="636" y="1447"/>
                </a:lnTo>
                <a:lnTo>
                  <a:pt x="637" y="1447"/>
                </a:lnTo>
                <a:lnTo>
                  <a:pt x="638" y="1447"/>
                </a:lnTo>
                <a:lnTo>
                  <a:pt x="639" y="1445"/>
                </a:lnTo>
                <a:lnTo>
                  <a:pt x="641" y="1444"/>
                </a:lnTo>
                <a:lnTo>
                  <a:pt x="642" y="1443"/>
                </a:lnTo>
                <a:lnTo>
                  <a:pt x="643" y="1443"/>
                </a:lnTo>
                <a:lnTo>
                  <a:pt x="644" y="1442"/>
                </a:lnTo>
                <a:lnTo>
                  <a:pt x="653" y="1440"/>
                </a:lnTo>
                <a:lnTo>
                  <a:pt x="657" y="1440"/>
                </a:lnTo>
                <a:lnTo>
                  <a:pt x="657" y="1439"/>
                </a:lnTo>
                <a:lnTo>
                  <a:pt x="657" y="1438"/>
                </a:lnTo>
                <a:lnTo>
                  <a:pt x="658" y="1438"/>
                </a:lnTo>
                <a:lnTo>
                  <a:pt x="659" y="1436"/>
                </a:lnTo>
                <a:lnTo>
                  <a:pt x="659" y="1434"/>
                </a:lnTo>
                <a:lnTo>
                  <a:pt x="658" y="1434"/>
                </a:lnTo>
                <a:lnTo>
                  <a:pt x="658" y="1433"/>
                </a:lnTo>
                <a:lnTo>
                  <a:pt x="658" y="1431"/>
                </a:lnTo>
                <a:lnTo>
                  <a:pt x="658" y="1429"/>
                </a:lnTo>
                <a:lnTo>
                  <a:pt x="658" y="1428"/>
                </a:lnTo>
                <a:lnTo>
                  <a:pt x="658" y="1427"/>
                </a:lnTo>
                <a:lnTo>
                  <a:pt x="658" y="1426"/>
                </a:lnTo>
                <a:lnTo>
                  <a:pt x="657" y="1426"/>
                </a:lnTo>
                <a:lnTo>
                  <a:pt x="654" y="1423"/>
                </a:lnTo>
                <a:lnTo>
                  <a:pt x="651" y="1420"/>
                </a:lnTo>
                <a:lnTo>
                  <a:pt x="649" y="1418"/>
                </a:lnTo>
                <a:lnTo>
                  <a:pt x="646" y="1415"/>
                </a:lnTo>
                <a:lnTo>
                  <a:pt x="646" y="1412"/>
                </a:lnTo>
                <a:lnTo>
                  <a:pt x="643" y="1407"/>
                </a:lnTo>
                <a:lnTo>
                  <a:pt x="639" y="1401"/>
                </a:lnTo>
                <a:lnTo>
                  <a:pt x="637" y="1396"/>
                </a:lnTo>
                <a:lnTo>
                  <a:pt x="636" y="1396"/>
                </a:lnTo>
                <a:lnTo>
                  <a:pt x="635" y="1396"/>
                </a:lnTo>
                <a:lnTo>
                  <a:pt x="631" y="1389"/>
                </a:lnTo>
                <a:lnTo>
                  <a:pt x="630" y="1386"/>
                </a:lnTo>
                <a:lnTo>
                  <a:pt x="630" y="1385"/>
                </a:lnTo>
                <a:lnTo>
                  <a:pt x="628" y="1385"/>
                </a:lnTo>
                <a:lnTo>
                  <a:pt x="628" y="1384"/>
                </a:lnTo>
                <a:lnTo>
                  <a:pt x="626" y="1384"/>
                </a:lnTo>
                <a:lnTo>
                  <a:pt x="626" y="1383"/>
                </a:lnTo>
                <a:lnTo>
                  <a:pt x="625" y="1381"/>
                </a:lnTo>
                <a:lnTo>
                  <a:pt x="623" y="1380"/>
                </a:lnTo>
                <a:lnTo>
                  <a:pt x="623" y="1379"/>
                </a:lnTo>
                <a:lnTo>
                  <a:pt x="623" y="1378"/>
                </a:lnTo>
                <a:lnTo>
                  <a:pt x="623" y="1376"/>
                </a:lnTo>
                <a:lnTo>
                  <a:pt x="623" y="1375"/>
                </a:lnTo>
                <a:lnTo>
                  <a:pt x="623" y="1374"/>
                </a:lnTo>
                <a:lnTo>
                  <a:pt x="622" y="1373"/>
                </a:lnTo>
                <a:lnTo>
                  <a:pt x="621" y="1372"/>
                </a:lnTo>
                <a:lnTo>
                  <a:pt x="621" y="1370"/>
                </a:lnTo>
                <a:lnTo>
                  <a:pt x="620" y="1370"/>
                </a:lnTo>
                <a:lnTo>
                  <a:pt x="620" y="1369"/>
                </a:lnTo>
                <a:lnTo>
                  <a:pt x="620" y="1368"/>
                </a:lnTo>
                <a:lnTo>
                  <a:pt x="622" y="1368"/>
                </a:lnTo>
                <a:lnTo>
                  <a:pt x="623" y="1368"/>
                </a:lnTo>
                <a:lnTo>
                  <a:pt x="625" y="1368"/>
                </a:lnTo>
                <a:lnTo>
                  <a:pt x="627" y="1368"/>
                </a:lnTo>
                <a:lnTo>
                  <a:pt x="628" y="1368"/>
                </a:lnTo>
                <a:lnTo>
                  <a:pt x="631" y="1368"/>
                </a:lnTo>
                <a:lnTo>
                  <a:pt x="633" y="1368"/>
                </a:lnTo>
                <a:lnTo>
                  <a:pt x="633" y="1360"/>
                </a:lnTo>
                <a:lnTo>
                  <a:pt x="633" y="1359"/>
                </a:lnTo>
                <a:lnTo>
                  <a:pt x="633" y="1358"/>
                </a:lnTo>
                <a:lnTo>
                  <a:pt x="631" y="1357"/>
                </a:lnTo>
                <a:lnTo>
                  <a:pt x="630" y="1357"/>
                </a:lnTo>
                <a:lnTo>
                  <a:pt x="628" y="1357"/>
                </a:lnTo>
                <a:lnTo>
                  <a:pt x="627" y="1357"/>
                </a:lnTo>
                <a:lnTo>
                  <a:pt x="626" y="1357"/>
                </a:lnTo>
                <a:lnTo>
                  <a:pt x="625" y="1357"/>
                </a:lnTo>
                <a:lnTo>
                  <a:pt x="623" y="1358"/>
                </a:lnTo>
                <a:lnTo>
                  <a:pt x="619" y="1359"/>
                </a:lnTo>
                <a:lnTo>
                  <a:pt x="616" y="1359"/>
                </a:lnTo>
                <a:lnTo>
                  <a:pt x="616" y="1358"/>
                </a:lnTo>
                <a:lnTo>
                  <a:pt x="615" y="1357"/>
                </a:lnTo>
                <a:lnTo>
                  <a:pt x="614" y="1356"/>
                </a:lnTo>
                <a:lnTo>
                  <a:pt x="612" y="1356"/>
                </a:lnTo>
                <a:lnTo>
                  <a:pt x="612" y="1354"/>
                </a:lnTo>
                <a:lnTo>
                  <a:pt x="611" y="1354"/>
                </a:lnTo>
                <a:lnTo>
                  <a:pt x="609" y="1354"/>
                </a:lnTo>
                <a:lnTo>
                  <a:pt x="607" y="1356"/>
                </a:lnTo>
                <a:lnTo>
                  <a:pt x="605" y="1353"/>
                </a:lnTo>
                <a:lnTo>
                  <a:pt x="605" y="1352"/>
                </a:lnTo>
                <a:lnTo>
                  <a:pt x="604" y="1352"/>
                </a:lnTo>
                <a:lnTo>
                  <a:pt x="603" y="1352"/>
                </a:lnTo>
                <a:lnTo>
                  <a:pt x="603" y="1351"/>
                </a:lnTo>
                <a:lnTo>
                  <a:pt x="601" y="1351"/>
                </a:lnTo>
                <a:lnTo>
                  <a:pt x="601" y="1348"/>
                </a:lnTo>
                <a:lnTo>
                  <a:pt x="601" y="1347"/>
                </a:lnTo>
                <a:lnTo>
                  <a:pt x="601" y="1346"/>
                </a:lnTo>
                <a:lnTo>
                  <a:pt x="599" y="1346"/>
                </a:lnTo>
                <a:lnTo>
                  <a:pt x="595" y="1344"/>
                </a:lnTo>
                <a:lnTo>
                  <a:pt x="591" y="1344"/>
                </a:lnTo>
                <a:lnTo>
                  <a:pt x="589" y="1343"/>
                </a:lnTo>
                <a:lnTo>
                  <a:pt x="588" y="1343"/>
                </a:lnTo>
                <a:lnTo>
                  <a:pt x="587" y="1342"/>
                </a:lnTo>
                <a:lnTo>
                  <a:pt x="585" y="1342"/>
                </a:lnTo>
                <a:lnTo>
                  <a:pt x="582" y="1341"/>
                </a:lnTo>
                <a:lnTo>
                  <a:pt x="579" y="1340"/>
                </a:lnTo>
                <a:lnTo>
                  <a:pt x="575" y="1337"/>
                </a:lnTo>
                <a:lnTo>
                  <a:pt x="574" y="1332"/>
                </a:lnTo>
                <a:lnTo>
                  <a:pt x="572" y="1332"/>
                </a:lnTo>
                <a:lnTo>
                  <a:pt x="569" y="1332"/>
                </a:lnTo>
                <a:lnTo>
                  <a:pt x="568" y="1332"/>
                </a:lnTo>
                <a:lnTo>
                  <a:pt x="564" y="1333"/>
                </a:lnTo>
                <a:lnTo>
                  <a:pt x="562" y="1333"/>
                </a:lnTo>
                <a:lnTo>
                  <a:pt x="561" y="1333"/>
                </a:lnTo>
                <a:lnTo>
                  <a:pt x="559" y="1335"/>
                </a:lnTo>
                <a:lnTo>
                  <a:pt x="556" y="1336"/>
                </a:lnTo>
                <a:lnTo>
                  <a:pt x="552" y="1335"/>
                </a:lnTo>
                <a:lnTo>
                  <a:pt x="551" y="1333"/>
                </a:lnTo>
                <a:lnTo>
                  <a:pt x="548" y="1331"/>
                </a:lnTo>
                <a:lnTo>
                  <a:pt x="550" y="1330"/>
                </a:lnTo>
                <a:lnTo>
                  <a:pt x="548" y="1330"/>
                </a:lnTo>
                <a:lnTo>
                  <a:pt x="548" y="1328"/>
                </a:lnTo>
                <a:lnTo>
                  <a:pt x="550" y="1328"/>
                </a:lnTo>
                <a:lnTo>
                  <a:pt x="547" y="1328"/>
                </a:lnTo>
                <a:lnTo>
                  <a:pt x="545" y="1327"/>
                </a:lnTo>
                <a:lnTo>
                  <a:pt x="545" y="1326"/>
                </a:lnTo>
                <a:lnTo>
                  <a:pt x="543" y="1325"/>
                </a:lnTo>
                <a:lnTo>
                  <a:pt x="542" y="1322"/>
                </a:lnTo>
                <a:lnTo>
                  <a:pt x="541" y="1321"/>
                </a:lnTo>
                <a:lnTo>
                  <a:pt x="539" y="1322"/>
                </a:lnTo>
                <a:lnTo>
                  <a:pt x="536" y="1325"/>
                </a:lnTo>
                <a:lnTo>
                  <a:pt x="534" y="1326"/>
                </a:lnTo>
                <a:lnTo>
                  <a:pt x="532" y="1326"/>
                </a:lnTo>
                <a:lnTo>
                  <a:pt x="541" y="1320"/>
                </a:lnTo>
                <a:lnTo>
                  <a:pt x="551" y="1312"/>
                </a:lnTo>
                <a:lnTo>
                  <a:pt x="548" y="1306"/>
                </a:lnTo>
                <a:lnTo>
                  <a:pt x="542" y="1306"/>
                </a:lnTo>
                <a:lnTo>
                  <a:pt x="540" y="1308"/>
                </a:lnTo>
                <a:lnTo>
                  <a:pt x="540" y="1309"/>
                </a:lnTo>
                <a:lnTo>
                  <a:pt x="536" y="1300"/>
                </a:lnTo>
                <a:lnTo>
                  <a:pt x="532" y="1301"/>
                </a:lnTo>
                <a:lnTo>
                  <a:pt x="532" y="1299"/>
                </a:lnTo>
                <a:lnTo>
                  <a:pt x="531" y="1295"/>
                </a:lnTo>
                <a:lnTo>
                  <a:pt x="525" y="1298"/>
                </a:lnTo>
                <a:lnTo>
                  <a:pt x="524" y="1296"/>
                </a:lnTo>
                <a:lnTo>
                  <a:pt x="524" y="1295"/>
                </a:lnTo>
                <a:lnTo>
                  <a:pt x="520" y="1295"/>
                </a:lnTo>
                <a:lnTo>
                  <a:pt x="516" y="1294"/>
                </a:lnTo>
                <a:lnTo>
                  <a:pt x="515" y="1292"/>
                </a:lnTo>
                <a:lnTo>
                  <a:pt x="514" y="1290"/>
                </a:lnTo>
                <a:lnTo>
                  <a:pt x="513" y="1289"/>
                </a:lnTo>
                <a:lnTo>
                  <a:pt x="513" y="1285"/>
                </a:lnTo>
                <a:lnTo>
                  <a:pt x="511" y="1282"/>
                </a:lnTo>
                <a:lnTo>
                  <a:pt x="514" y="1282"/>
                </a:lnTo>
                <a:lnTo>
                  <a:pt x="516" y="1280"/>
                </a:lnTo>
                <a:lnTo>
                  <a:pt x="516" y="1282"/>
                </a:lnTo>
                <a:lnTo>
                  <a:pt x="518" y="1282"/>
                </a:lnTo>
                <a:lnTo>
                  <a:pt x="520" y="1282"/>
                </a:lnTo>
                <a:lnTo>
                  <a:pt x="524" y="1282"/>
                </a:lnTo>
                <a:lnTo>
                  <a:pt x="526" y="1280"/>
                </a:lnTo>
                <a:lnTo>
                  <a:pt x="529" y="1280"/>
                </a:lnTo>
                <a:lnTo>
                  <a:pt x="531" y="1279"/>
                </a:lnTo>
                <a:lnTo>
                  <a:pt x="535" y="1279"/>
                </a:lnTo>
                <a:lnTo>
                  <a:pt x="542" y="1277"/>
                </a:lnTo>
                <a:lnTo>
                  <a:pt x="559" y="1272"/>
                </a:lnTo>
                <a:lnTo>
                  <a:pt x="566" y="1271"/>
                </a:lnTo>
                <a:lnTo>
                  <a:pt x="569" y="1269"/>
                </a:lnTo>
                <a:lnTo>
                  <a:pt x="572" y="1271"/>
                </a:lnTo>
                <a:lnTo>
                  <a:pt x="575" y="1273"/>
                </a:lnTo>
                <a:lnTo>
                  <a:pt x="577" y="1273"/>
                </a:lnTo>
                <a:lnTo>
                  <a:pt x="577" y="1272"/>
                </a:lnTo>
                <a:lnTo>
                  <a:pt x="578" y="1267"/>
                </a:lnTo>
                <a:lnTo>
                  <a:pt x="580" y="1259"/>
                </a:lnTo>
                <a:lnTo>
                  <a:pt x="579" y="1257"/>
                </a:lnTo>
                <a:lnTo>
                  <a:pt x="578" y="1255"/>
                </a:lnTo>
                <a:lnTo>
                  <a:pt x="578" y="1253"/>
                </a:lnTo>
                <a:lnTo>
                  <a:pt x="574" y="1250"/>
                </a:lnTo>
                <a:lnTo>
                  <a:pt x="573" y="1248"/>
                </a:lnTo>
                <a:lnTo>
                  <a:pt x="571" y="1246"/>
                </a:lnTo>
                <a:lnTo>
                  <a:pt x="566" y="1241"/>
                </a:lnTo>
                <a:lnTo>
                  <a:pt x="562" y="1237"/>
                </a:lnTo>
                <a:lnTo>
                  <a:pt x="555" y="1229"/>
                </a:lnTo>
                <a:lnTo>
                  <a:pt x="552" y="1216"/>
                </a:lnTo>
                <a:lnTo>
                  <a:pt x="552" y="1215"/>
                </a:lnTo>
                <a:lnTo>
                  <a:pt x="548" y="1202"/>
                </a:lnTo>
                <a:lnTo>
                  <a:pt x="534" y="1199"/>
                </a:lnTo>
                <a:lnTo>
                  <a:pt x="525" y="1198"/>
                </a:lnTo>
                <a:lnTo>
                  <a:pt x="519" y="1197"/>
                </a:lnTo>
                <a:lnTo>
                  <a:pt x="507" y="1202"/>
                </a:lnTo>
                <a:lnTo>
                  <a:pt x="503" y="1202"/>
                </a:lnTo>
                <a:lnTo>
                  <a:pt x="502" y="1202"/>
                </a:lnTo>
                <a:lnTo>
                  <a:pt x="499" y="1200"/>
                </a:lnTo>
                <a:lnTo>
                  <a:pt x="492" y="1194"/>
                </a:lnTo>
                <a:lnTo>
                  <a:pt x="488" y="1193"/>
                </a:lnTo>
                <a:lnTo>
                  <a:pt x="471" y="1187"/>
                </a:lnTo>
                <a:lnTo>
                  <a:pt x="436" y="1203"/>
                </a:lnTo>
                <a:lnTo>
                  <a:pt x="432" y="1194"/>
                </a:lnTo>
                <a:lnTo>
                  <a:pt x="423" y="1182"/>
                </a:lnTo>
                <a:lnTo>
                  <a:pt x="408" y="1186"/>
                </a:lnTo>
                <a:lnTo>
                  <a:pt x="395" y="1189"/>
                </a:lnTo>
                <a:lnTo>
                  <a:pt x="392" y="1186"/>
                </a:lnTo>
                <a:lnTo>
                  <a:pt x="390" y="1183"/>
                </a:lnTo>
                <a:lnTo>
                  <a:pt x="381" y="1182"/>
                </a:lnTo>
                <a:lnTo>
                  <a:pt x="369" y="1179"/>
                </a:lnTo>
                <a:lnTo>
                  <a:pt x="365" y="1178"/>
                </a:lnTo>
                <a:lnTo>
                  <a:pt x="358" y="1183"/>
                </a:lnTo>
                <a:lnTo>
                  <a:pt x="343" y="1194"/>
                </a:lnTo>
                <a:lnTo>
                  <a:pt x="320" y="1193"/>
                </a:lnTo>
                <a:lnTo>
                  <a:pt x="316" y="1193"/>
                </a:lnTo>
                <a:lnTo>
                  <a:pt x="312" y="1193"/>
                </a:lnTo>
                <a:lnTo>
                  <a:pt x="301" y="1193"/>
                </a:lnTo>
                <a:lnTo>
                  <a:pt x="265" y="1200"/>
                </a:lnTo>
                <a:lnTo>
                  <a:pt x="259" y="1202"/>
                </a:lnTo>
                <a:lnTo>
                  <a:pt x="258" y="1203"/>
                </a:lnTo>
                <a:lnTo>
                  <a:pt x="258" y="1202"/>
                </a:lnTo>
                <a:lnTo>
                  <a:pt x="263" y="1166"/>
                </a:lnTo>
                <a:lnTo>
                  <a:pt x="262" y="1159"/>
                </a:lnTo>
                <a:lnTo>
                  <a:pt x="260" y="1155"/>
                </a:lnTo>
                <a:lnTo>
                  <a:pt x="258" y="1141"/>
                </a:lnTo>
                <a:lnTo>
                  <a:pt x="258" y="1140"/>
                </a:lnTo>
                <a:lnTo>
                  <a:pt x="253" y="1118"/>
                </a:lnTo>
                <a:lnTo>
                  <a:pt x="248" y="1097"/>
                </a:lnTo>
                <a:lnTo>
                  <a:pt x="249" y="1092"/>
                </a:lnTo>
                <a:lnTo>
                  <a:pt x="249" y="1087"/>
                </a:lnTo>
                <a:lnTo>
                  <a:pt x="251" y="1076"/>
                </a:lnTo>
                <a:lnTo>
                  <a:pt x="253" y="1063"/>
                </a:lnTo>
                <a:lnTo>
                  <a:pt x="244" y="1064"/>
                </a:lnTo>
                <a:lnTo>
                  <a:pt x="242" y="1064"/>
                </a:lnTo>
                <a:lnTo>
                  <a:pt x="236" y="1064"/>
                </a:lnTo>
                <a:lnTo>
                  <a:pt x="232" y="1065"/>
                </a:lnTo>
                <a:lnTo>
                  <a:pt x="230" y="1065"/>
                </a:lnTo>
                <a:lnTo>
                  <a:pt x="222" y="1064"/>
                </a:lnTo>
                <a:lnTo>
                  <a:pt x="220" y="1064"/>
                </a:lnTo>
                <a:lnTo>
                  <a:pt x="212" y="1063"/>
                </a:lnTo>
                <a:lnTo>
                  <a:pt x="192" y="1060"/>
                </a:lnTo>
                <a:lnTo>
                  <a:pt x="190" y="1058"/>
                </a:lnTo>
                <a:lnTo>
                  <a:pt x="189" y="1055"/>
                </a:lnTo>
                <a:lnTo>
                  <a:pt x="187" y="1055"/>
                </a:lnTo>
                <a:lnTo>
                  <a:pt x="187" y="1053"/>
                </a:lnTo>
                <a:lnTo>
                  <a:pt x="187" y="1048"/>
                </a:lnTo>
                <a:lnTo>
                  <a:pt x="185" y="1048"/>
                </a:lnTo>
                <a:lnTo>
                  <a:pt x="184" y="1048"/>
                </a:lnTo>
                <a:lnTo>
                  <a:pt x="184" y="1047"/>
                </a:lnTo>
                <a:lnTo>
                  <a:pt x="182" y="1047"/>
                </a:lnTo>
                <a:lnTo>
                  <a:pt x="180" y="1047"/>
                </a:lnTo>
                <a:lnTo>
                  <a:pt x="134" y="1034"/>
                </a:lnTo>
                <a:lnTo>
                  <a:pt x="133" y="1035"/>
                </a:lnTo>
                <a:lnTo>
                  <a:pt x="133" y="1034"/>
                </a:lnTo>
                <a:lnTo>
                  <a:pt x="134" y="1033"/>
                </a:lnTo>
                <a:lnTo>
                  <a:pt x="134" y="1032"/>
                </a:lnTo>
                <a:lnTo>
                  <a:pt x="135" y="1032"/>
                </a:lnTo>
                <a:lnTo>
                  <a:pt x="135" y="1031"/>
                </a:lnTo>
                <a:lnTo>
                  <a:pt x="136" y="1031"/>
                </a:lnTo>
                <a:lnTo>
                  <a:pt x="136" y="1028"/>
                </a:lnTo>
                <a:lnTo>
                  <a:pt x="136" y="1026"/>
                </a:lnTo>
                <a:lnTo>
                  <a:pt x="136" y="1023"/>
                </a:lnTo>
                <a:lnTo>
                  <a:pt x="136" y="1017"/>
                </a:lnTo>
                <a:lnTo>
                  <a:pt x="137" y="1016"/>
                </a:lnTo>
                <a:lnTo>
                  <a:pt x="136" y="1016"/>
                </a:lnTo>
                <a:lnTo>
                  <a:pt x="135" y="1011"/>
                </a:lnTo>
                <a:lnTo>
                  <a:pt x="135" y="1010"/>
                </a:lnTo>
                <a:lnTo>
                  <a:pt x="134" y="1008"/>
                </a:lnTo>
                <a:lnTo>
                  <a:pt x="133" y="1007"/>
                </a:lnTo>
                <a:lnTo>
                  <a:pt x="131" y="1001"/>
                </a:lnTo>
                <a:lnTo>
                  <a:pt x="131" y="1000"/>
                </a:lnTo>
                <a:lnTo>
                  <a:pt x="133" y="998"/>
                </a:lnTo>
                <a:lnTo>
                  <a:pt x="125" y="987"/>
                </a:lnTo>
                <a:lnTo>
                  <a:pt x="126" y="986"/>
                </a:lnTo>
                <a:lnTo>
                  <a:pt x="126" y="985"/>
                </a:lnTo>
                <a:lnTo>
                  <a:pt x="126" y="984"/>
                </a:lnTo>
                <a:lnTo>
                  <a:pt x="126" y="982"/>
                </a:lnTo>
                <a:lnTo>
                  <a:pt x="126" y="980"/>
                </a:lnTo>
                <a:lnTo>
                  <a:pt x="126" y="979"/>
                </a:lnTo>
                <a:lnTo>
                  <a:pt x="125" y="976"/>
                </a:lnTo>
                <a:lnTo>
                  <a:pt x="123" y="975"/>
                </a:lnTo>
                <a:lnTo>
                  <a:pt x="121" y="971"/>
                </a:lnTo>
                <a:lnTo>
                  <a:pt x="120" y="969"/>
                </a:lnTo>
                <a:lnTo>
                  <a:pt x="119" y="969"/>
                </a:lnTo>
                <a:lnTo>
                  <a:pt x="108" y="968"/>
                </a:lnTo>
                <a:lnTo>
                  <a:pt x="102" y="966"/>
                </a:lnTo>
                <a:lnTo>
                  <a:pt x="96" y="966"/>
                </a:lnTo>
                <a:lnTo>
                  <a:pt x="93" y="966"/>
                </a:lnTo>
                <a:lnTo>
                  <a:pt x="92" y="965"/>
                </a:lnTo>
                <a:lnTo>
                  <a:pt x="83" y="965"/>
                </a:lnTo>
                <a:lnTo>
                  <a:pt x="82" y="965"/>
                </a:lnTo>
                <a:lnTo>
                  <a:pt x="82" y="964"/>
                </a:lnTo>
                <a:lnTo>
                  <a:pt x="81" y="964"/>
                </a:lnTo>
                <a:lnTo>
                  <a:pt x="82" y="964"/>
                </a:lnTo>
                <a:lnTo>
                  <a:pt x="82" y="962"/>
                </a:lnTo>
                <a:lnTo>
                  <a:pt x="81" y="960"/>
                </a:lnTo>
                <a:lnTo>
                  <a:pt x="81" y="959"/>
                </a:lnTo>
                <a:lnTo>
                  <a:pt x="81" y="958"/>
                </a:lnTo>
                <a:lnTo>
                  <a:pt x="81" y="957"/>
                </a:lnTo>
                <a:lnTo>
                  <a:pt x="81" y="955"/>
                </a:lnTo>
                <a:lnTo>
                  <a:pt x="81" y="954"/>
                </a:lnTo>
                <a:lnTo>
                  <a:pt x="81" y="953"/>
                </a:lnTo>
                <a:lnTo>
                  <a:pt x="81" y="952"/>
                </a:lnTo>
                <a:lnTo>
                  <a:pt x="81" y="950"/>
                </a:lnTo>
                <a:lnTo>
                  <a:pt x="82" y="950"/>
                </a:lnTo>
                <a:lnTo>
                  <a:pt x="82" y="949"/>
                </a:lnTo>
                <a:lnTo>
                  <a:pt x="83" y="949"/>
                </a:lnTo>
                <a:lnTo>
                  <a:pt x="83" y="948"/>
                </a:lnTo>
                <a:lnTo>
                  <a:pt x="85" y="948"/>
                </a:lnTo>
                <a:lnTo>
                  <a:pt x="86" y="947"/>
                </a:lnTo>
                <a:lnTo>
                  <a:pt x="85" y="944"/>
                </a:lnTo>
                <a:lnTo>
                  <a:pt x="85" y="943"/>
                </a:lnTo>
                <a:lnTo>
                  <a:pt x="83" y="943"/>
                </a:lnTo>
                <a:lnTo>
                  <a:pt x="82" y="942"/>
                </a:lnTo>
                <a:lnTo>
                  <a:pt x="82" y="941"/>
                </a:lnTo>
                <a:lnTo>
                  <a:pt x="81" y="939"/>
                </a:lnTo>
                <a:lnTo>
                  <a:pt x="81" y="938"/>
                </a:lnTo>
                <a:lnTo>
                  <a:pt x="80" y="937"/>
                </a:lnTo>
                <a:lnTo>
                  <a:pt x="78" y="937"/>
                </a:lnTo>
                <a:lnTo>
                  <a:pt x="78" y="936"/>
                </a:lnTo>
                <a:lnTo>
                  <a:pt x="78" y="934"/>
                </a:lnTo>
                <a:lnTo>
                  <a:pt x="77" y="933"/>
                </a:lnTo>
                <a:lnTo>
                  <a:pt x="77" y="931"/>
                </a:lnTo>
                <a:lnTo>
                  <a:pt x="76" y="927"/>
                </a:lnTo>
                <a:lnTo>
                  <a:pt x="75" y="925"/>
                </a:lnTo>
                <a:lnTo>
                  <a:pt x="75" y="923"/>
                </a:lnTo>
                <a:lnTo>
                  <a:pt x="75" y="922"/>
                </a:lnTo>
                <a:lnTo>
                  <a:pt x="73" y="921"/>
                </a:lnTo>
                <a:lnTo>
                  <a:pt x="73" y="920"/>
                </a:lnTo>
                <a:lnTo>
                  <a:pt x="72" y="918"/>
                </a:lnTo>
                <a:lnTo>
                  <a:pt x="71" y="918"/>
                </a:lnTo>
                <a:lnTo>
                  <a:pt x="71" y="917"/>
                </a:lnTo>
                <a:lnTo>
                  <a:pt x="70" y="914"/>
                </a:lnTo>
                <a:lnTo>
                  <a:pt x="65" y="907"/>
                </a:lnTo>
                <a:lnTo>
                  <a:pt x="57" y="899"/>
                </a:lnTo>
                <a:lnTo>
                  <a:pt x="56" y="898"/>
                </a:lnTo>
                <a:lnTo>
                  <a:pt x="50" y="883"/>
                </a:lnTo>
                <a:lnTo>
                  <a:pt x="48" y="877"/>
                </a:lnTo>
                <a:lnTo>
                  <a:pt x="50" y="875"/>
                </a:lnTo>
                <a:lnTo>
                  <a:pt x="51" y="875"/>
                </a:lnTo>
                <a:lnTo>
                  <a:pt x="46" y="870"/>
                </a:lnTo>
                <a:lnTo>
                  <a:pt x="46" y="869"/>
                </a:lnTo>
                <a:lnTo>
                  <a:pt x="44" y="869"/>
                </a:lnTo>
                <a:lnTo>
                  <a:pt x="34" y="859"/>
                </a:lnTo>
                <a:lnTo>
                  <a:pt x="28" y="853"/>
                </a:lnTo>
                <a:lnTo>
                  <a:pt x="24" y="851"/>
                </a:lnTo>
                <a:lnTo>
                  <a:pt x="21" y="846"/>
                </a:lnTo>
                <a:lnTo>
                  <a:pt x="17" y="842"/>
                </a:lnTo>
                <a:lnTo>
                  <a:pt x="17" y="840"/>
                </a:lnTo>
                <a:lnTo>
                  <a:pt x="16" y="821"/>
                </a:lnTo>
                <a:lnTo>
                  <a:pt x="16" y="819"/>
                </a:lnTo>
                <a:lnTo>
                  <a:pt x="16" y="816"/>
                </a:lnTo>
                <a:lnTo>
                  <a:pt x="14" y="813"/>
                </a:lnTo>
                <a:lnTo>
                  <a:pt x="14" y="811"/>
                </a:lnTo>
                <a:lnTo>
                  <a:pt x="14" y="810"/>
                </a:lnTo>
                <a:lnTo>
                  <a:pt x="14" y="808"/>
                </a:lnTo>
                <a:lnTo>
                  <a:pt x="14" y="806"/>
                </a:lnTo>
                <a:lnTo>
                  <a:pt x="14" y="804"/>
                </a:lnTo>
                <a:lnTo>
                  <a:pt x="14" y="803"/>
                </a:lnTo>
                <a:lnTo>
                  <a:pt x="14" y="800"/>
                </a:lnTo>
                <a:lnTo>
                  <a:pt x="14" y="795"/>
                </a:lnTo>
                <a:lnTo>
                  <a:pt x="14" y="794"/>
                </a:lnTo>
                <a:lnTo>
                  <a:pt x="14" y="793"/>
                </a:lnTo>
                <a:lnTo>
                  <a:pt x="13" y="790"/>
                </a:lnTo>
                <a:lnTo>
                  <a:pt x="13" y="789"/>
                </a:lnTo>
                <a:lnTo>
                  <a:pt x="13" y="788"/>
                </a:lnTo>
                <a:lnTo>
                  <a:pt x="13" y="782"/>
                </a:lnTo>
                <a:lnTo>
                  <a:pt x="13" y="779"/>
                </a:lnTo>
                <a:lnTo>
                  <a:pt x="13" y="777"/>
                </a:lnTo>
                <a:lnTo>
                  <a:pt x="13" y="776"/>
                </a:lnTo>
                <a:lnTo>
                  <a:pt x="13" y="773"/>
                </a:lnTo>
                <a:lnTo>
                  <a:pt x="13" y="771"/>
                </a:lnTo>
                <a:lnTo>
                  <a:pt x="11" y="766"/>
                </a:lnTo>
                <a:lnTo>
                  <a:pt x="9" y="762"/>
                </a:lnTo>
                <a:lnTo>
                  <a:pt x="6" y="754"/>
                </a:lnTo>
                <a:lnTo>
                  <a:pt x="6" y="752"/>
                </a:lnTo>
                <a:lnTo>
                  <a:pt x="6" y="751"/>
                </a:lnTo>
                <a:lnTo>
                  <a:pt x="5" y="750"/>
                </a:lnTo>
                <a:lnTo>
                  <a:pt x="0" y="737"/>
                </a:lnTo>
                <a:lnTo>
                  <a:pt x="1" y="736"/>
                </a:lnTo>
                <a:lnTo>
                  <a:pt x="1" y="735"/>
                </a:lnTo>
                <a:lnTo>
                  <a:pt x="1" y="734"/>
                </a:lnTo>
                <a:lnTo>
                  <a:pt x="2" y="735"/>
                </a:lnTo>
                <a:lnTo>
                  <a:pt x="3" y="735"/>
                </a:lnTo>
                <a:lnTo>
                  <a:pt x="3" y="736"/>
                </a:lnTo>
                <a:lnTo>
                  <a:pt x="9" y="740"/>
                </a:lnTo>
                <a:lnTo>
                  <a:pt x="24" y="749"/>
                </a:lnTo>
                <a:lnTo>
                  <a:pt x="25" y="750"/>
                </a:lnTo>
                <a:lnTo>
                  <a:pt x="27" y="750"/>
                </a:lnTo>
                <a:lnTo>
                  <a:pt x="28" y="750"/>
                </a:lnTo>
                <a:lnTo>
                  <a:pt x="30" y="750"/>
                </a:lnTo>
                <a:lnTo>
                  <a:pt x="32" y="750"/>
                </a:lnTo>
                <a:lnTo>
                  <a:pt x="33" y="750"/>
                </a:lnTo>
                <a:lnTo>
                  <a:pt x="34" y="750"/>
                </a:lnTo>
                <a:lnTo>
                  <a:pt x="40" y="750"/>
                </a:lnTo>
                <a:lnTo>
                  <a:pt x="53" y="751"/>
                </a:lnTo>
                <a:lnTo>
                  <a:pt x="57" y="751"/>
                </a:lnTo>
                <a:lnTo>
                  <a:pt x="62" y="751"/>
                </a:lnTo>
                <a:lnTo>
                  <a:pt x="75" y="751"/>
                </a:lnTo>
                <a:lnTo>
                  <a:pt x="81" y="726"/>
                </a:lnTo>
                <a:lnTo>
                  <a:pt x="85" y="721"/>
                </a:lnTo>
                <a:lnTo>
                  <a:pt x="86" y="720"/>
                </a:lnTo>
                <a:lnTo>
                  <a:pt x="87" y="719"/>
                </a:lnTo>
                <a:lnTo>
                  <a:pt x="91" y="714"/>
                </a:lnTo>
                <a:lnTo>
                  <a:pt x="93" y="712"/>
                </a:lnTo>
                <a:lnTo>
                  <a:pt x="98" y="705"/>
                </a:lnTo>
                <a:lnTo>
                  <a:pt x="104" y="699"/>
                </a:lnTo>
                <a:lnTo>
                  <a:pt x="114" y="694"/>
                </a:lnTo>
                <a:lnTo>
                  <a:pt x="115" y="693"/>
                </a:lnTo>
                <a:lnTo>
                  <a:pt x="115" y="691"/>
                </a:lnTo>
                <a:lnTo>
                  <a:pt x="126" y="693"/>
                </a:lnTo>
                <a:lnTo>
                  <a:pt x="130" y="696"/>
                </a:lnTo>
                <a:lnTo>
                  <a:pt x="134" y="698"/>
                </a:lnTo>
                <a:lnTo>
                  <a:pt x="135" y="699"/>
                </a:lnTo>
                <a:lnTo>
                  <a:pt x="146" y="702"/>
                </a:lnTo>
                <a:lnTo>
                  <a:pt x="149" y="702"/>
                </a:lnTo>
                <a:lnTo>
                  <a:pt x="162" y="702"/>
                </a:lnTo>
                <a:lnTo>
                  <a:pt x="185" y="702"/>
                </a:lnTo>
                <a:lnTo>
                  <a:pt x="200" y="697"/>
                </a:lnTo>
                <a:lnTo>
                  <a:pt x="203" y="697"/>
                </a:lnTo>
                <a:lnTo>
                  <a:pt x="205" y="696"/>
                </a:lnTo>
                <a:lnTo>
                  <a:pt x="209" y="694"/>
                </a:lnTo>
                <a:lnTo>
                  <a:pt x="224" y="699"/>
                </a:lnTo>
                <a:lnTo>
                  <a:pt x="231" y="705"/>
                </a:lnTo>
                <a:lnTo>
                  <a:pt x="236" y="703"/>
                </a:lnTo>
                <a:lnTo>
                  <a:pt x="246" y="704"/>
                </a:lnTo>
                <a:lnTo>
                  <a:pt x="247" y="704"/>
                </a:lnTo>
                <a:lnTo>
                  <a:pt x="251" y="705"/>
                </a:lnTo>
                <a:lnTo>
                  <a:pt x="252" y="705"/>
                </a:lnTo>
                <a:lnTo>
                  <a:pt x="253" y="705"/>
                </a:lnTo>
                <a:lnTo>
                  <a:pt x="270" y="710"/>
                </a:lnTo>
                <a:lnTo>
                  <a:pt x="274" y="712"/>
                </a:lnTo>
                <a:lnTo>
                  <a:pt x="274" y="713"/>
                </a:lnTo>
                <a:lnTo>
                  <a:pt x="281" y="718"/>
                </a:lnTo>
                <a:lnTo>
                  <a:pt x="289" y="724"/>
                </a:lnTo>
                <a:lnTo>
                  <a:pt x="306" y="744"/>
                </a:lnTo>
                <a:lnTo>
                  <a:pt x="307" y="745"/>
                </a:lnTo>
                <a:lnTo>
                  <a:pt x="311" y="750"/>
                </a:lnTo>
                <a:lnTo>
                  <a:pt x="312" y="751"/>
                </a:lnTo>
                <a:lnTo>
                  <a:pt x="315" y="755"/>
                </a:lnTo>
                <a:lnTo>
                  <a:pt x="316" y="756"/>
                </a:lnTo>
                <a:lnTo>
                  <a:pt x="317" y="760"/>
                </a:lnTo>
                <a:lnTo>
                  <a:pt x="318" y="781"/>
                </a:lnTo>
                <a:lnTo>
                  <a:pt x="324" y="778"/>
                </a:lnTo>
                <a:lnTo>
                  <a:pt x="329" y="777"/>
                </a:lnTo>
                <a:lnTo>
                  <a:pt x="334" y="774"/>
                </a:lnTo>
                <a:lnTo>
                  <a:pt x="343" y="776"/>
                </a:lnTo>
                <a:lnTo>
                  <a:pt x="345" y="776"/>
                </a:lnTo>
                <a:lnTo>
                  <a:pt x="348" y="776"/>
                </a:lnTo>
                <a:lnTo>
                  <a:pt x="349" y="776"/>
                </a:lnTo>
                <a:lnTo>
                  <a:pt x="350" y="776"/>
                </a:lnTo>
                <a:lnTo>
                  <a:pt x="350" y="777"/>
                </a:lnTo>
                <a:lnTo>
                  <a:pt x="352" y="777"/>
                </a:lnTo>
                <a:lnTo>
                  <a:pt x="352" y="778"/>
                </a:lnTo>
                <a:lnTo>
                  <a:pt x="353" y="779"/>
                </a:lnTo>
                <a:lnTo>
                  <a:pt x="354" y="779"/>
                </a:lnTo>
                <a:lnTo>
                  <a:pt x="355" y="779"/>
                </a:lnTo>
                <a:lnTo>
                  <a:pt x="356" y="779"/>
                </a:lnTo>
                <a:lnTo>
                  <a:pt x="356" y="778"/>
                </a:lnTo>
                <a:lnTo>
                  <a:pt x="358" y="778"/>
                </a:lnTo>
                <a:lnTo>
                  <a:pt x="359" y="778"/>
                </a:lnTo>
                <a:lnTo>
                  <a:pt x="359" y="777"/>
                </a:lnTo>
                <a:lnTo>
                  <a:pt x="360" y="777"/>
                </a:lnTo>
                <a:lnTo>
                  <a:pt x="361" y="777"/>
                </a:lnTo>
                <a:lnTo>
                  <a:pt x="361" y="776"/>
                </a:lnTo>
                <a:lnTo>
                  <a:pt x="363" y="776"/>
                </a:lnTo>
                <a:lnTo>
                  <a:pt x="364" y="776"/>
                </a:lnTo>
                <a:lnTo>
                  <a:pt x="365" y="774"/>
                </a:lnTo>
                <a:lnTo>
                  <a:pt x="366" y="774"/>
                </a:lnTo>
                <a:lnTo>
                  <a:pt x="368" y="773"/>
                </a:lnTo>
                <a:lnTo>
                  <a:pt x="369" y="773"/>
                </a:lnTo>
                <a:lnTo>
                  <a:pt x="370" y="773"/>
                </a:lnTo>
                <a:lnTo>
                  <a:pt x="371" y="772"/>
                </a:lnTo>
                <a:lnTo>
                  <a:pt x="372" y="772"/>
                </a:lnTo>
                <a:lnTo>
                  <a:pt x="374" y="773"/>
                </a:lnTo>
                <a:lnTo>
                  <a:pt x="376" y="774"/>
                </a:lnTo>
                <a:lnTo>
                  <a:pt x="390" y="781"/>
                </a:lnTo>
                <a:lnTo>
                  <a:pt x="391" y="782"/>
                </a:lnTo>
                <a:lnTo>
                  <a:pt x="396" y="784"/>
                </a:lnTo>
                <a:lnTo>
                  <a:pt x="402" y="787"/>
                </a:lnTo>
                <a:lnTo>
                  <a:pt x="406" y="789"/>
                </a:lnTo>
                <a:lnTo>
                  <a:pt x="411" y="792"/>
                </a:lnTo>
                <a:lnTo>
                  <a:pt x="412" y="792"/>
                </a:lnTo>
                <a:lnTo>
                  <a:pt x="413" y="792"/>
                </a:lnTo>
                <a:lnTo>
                  <a:pt x="423" y="787"/>
                </a:lnTo>
                <a:lnTo>
                  <a:pt x="433" y="781"/>
                </a:lnTo>
                <a:lnTo>
                  <a:pt x="448" y="784"/>
                </a:lnTo>
                <a:lnTo>
                  <a:pt x="451" y="784"/>
                </a:lnTo>
                <a:lnTo>
                  <a:pt x="467" y="788"/>
                </a:lnTo>
                <a:lnTo>
                  <a:pt x="477" y="790"/>
                </a:lnTo>
                <a:lnTo>
                  <a:pt x="479" y="790"/>
                </a:lnTo>
                <a:lnTo>
                  <a:pt x="482" y="795"/>
                </a:lnTo>
                <a:lnTo>
                  <a:pt x="484" y="798"/>
                </a:lnTo>
                <a:lnTo>
                  <a:pt x="486" y="799"/>
                </a:lnTo>
                <a:lnTo>
                  <a:pt x="494" y="814"/>
                </a:lnTo>
                <a:lnTo>
                  <a:pt x="495" y="815"/>
                </a:lnTo>
                <a:lnTo>
                  <a:pt x="499" y="820"/>
                </a:lnTo>
                <a:lnTo>
                  <a:pt x="511" y="837"/>
                </a:lnTo>
                <a:lnTo>
                  <a:pt x="540" y="834"/>
                </a:lnTo>
                <a:lnTo>
                  <a:pt x="556" y="831"/>
                </a:lnTo>
                <a:lnTo>
                  <a:pt x="583" y="826"/>
                </a:lnTo>
                <a:lnTo>
                  <a:pt x="590" y="825"/>
                </a:lnTo>
                <a:lnTo>
                  <a:pt x="610" y="821"/>
                </a:lnTo>
                <a:lnTo>
                  <a:pt x="626" y="819"/>
                </a:lnTo>
                <a:lnTo>
                  <a:pt x="647" y="815"/>
                </a:lnTo>
                <a:lnTo>
                  <a:pt x="651" y="815"/>
                </a:lnTo>
                <a:lnTo>
                  <a:pt x="657" y="814"/>
                </a:lnTo>
                <a:lnTo>
                  <a:pt x="654" y="806"/>
                </a:lnTo>
                <a:lnTo>
                  <a:pt x="649" y="795"/>
                </a:lnTo>
                <a:lnTo>
                  <a:pt x="642" y="781"/>
                </a:lnTo>
                <a:lnTo>
                  <a:pt x="641" y="779"/>
                </a:lnTo>
                <a:lnTo>
                  <a:pt x="636" y="767"/>
                </a:lnTo>
                <a:lnTo>
                  <a:pt x="628" y="754"/>
                </a:lnTo>
                <a:lnTo>
                  <a:pt x="626" y="747"/>
                </a:lnTo>
                <a:lnTo>
                  <a:pt x="609" y="710"/>
                </a:lnTo>
                <a:lnTo>
                  <a:pt x="607" y="704"/>
                </a:lnTo>
                <a:lnTo>
                  <a:pt x="606" y="699"/>
                </a:lnTo>
                <a:lnTo>
                  <a:pt x="605" y="689"/>
                </a:lnTo>
                <a:lnTo>
                  <a:pt x="601" y="671"/>
                </a:lnTo>
                <a:lnTo>
                  <a:pt x="603" y="670"/>
                </a:lnTo>
                <a:lnTo>
                  <a:pt x="611" y="666"/>
                </a:lnTo>
                <a:lnTo>
                  <a:pt x="621" y="664"/>
                </a:lnTo>
                <a:lnTo>
                  <a:pt x="623" y="661"/>
                </a:lnTo>
                <a:lnTo>
                  <a:pt x="625" y="661"/>
                </a:lnTo>
                <a:lnTo>
                  <a:pt x="626" y="660"/>
                </a:lnTo>
                <a:lnTo>
                  <a:pt x="628" y="659"/>
                </a:lnTo>
                <a:lnTo>
                  <a:pt x="635" y="655"/>
                </a:lnTo>
                <a:lnTo>
                  <a:pt x="638" y="653"/>
                </a:lnTo>
                <a:lnTo>
                  <a:pt x="641" y="651"/>
                </a:lnTo>
                <a:lnTo>
                  <a:pt x="642" y="651"/>
                </a:lnTo>
                <a:lnTo>
                  <a:pt x="648" y="648"/>
                </a:lnTo>
                <a:lnTo>
                  <a:pt x="655" y="643"/>
                </a:lnTo>
                <a:lnTo>
                  <a:pt x="657" y="641"/>
                </a:lnTo>
                <a:lnTo>
                  <a:pt x="658" y="640"/>
                </a:lnTo>
                <a:lnTo>
                  <a:pt x="659" y="638"/>
                </a:lnTo>
                <a:lnTo>
                  <a:pt x="665" y="633"/>
                </a:lnTo>
                <a:lnTo>
                  <a:pt x="665" y="632"/>
                </a:lnTo>
                <a:lnTo>
                  <a:pt x="669" y="628"/>
                </a:lnTo>
                <a:lnTo>
                  <a:pt x="671" y="627"/>
                </a:lnTo>
                <a:lnTo>
                  <a:pt x="674" y="628"/>
                </a:lnTo>
                <a:lnTo>
                  <a:pt x="675" y="629"/>
                </a:lnTo>
                <a:lnTo>
                  <a:pt x="676" y="630"/>
                </a:lnTo>
                <a:lnTo>
                  <a:pt x="683" y="628"/>
                </a:lnTo>
                <a:lnTo>
                  <a:pt x="684" y="628"/>
                </a:lnTo>
                <a:lnTo>
                  <a:pt x="684" y="627"/>
                </a:lnTo>
                <a:lnTo>
                  <a:pt x="685" y="624"/>
                </a:lnTo>
                <a:lnTo>
                  <a:pt x="685" y="623"/>
                </a:lnTo>
                <a:lnTo>
                  <a:pt x="685" y="622"/>
                </a:lnTo>
                <a:lnTo>
                  <a:pt x="684" y="621"/>
                </a:lnTo>
                <a:lnTo>
                  <a:pt x="684" y="619"/>
                </a:lnTo>
                <a:lnTo>
                  <a:pt x="683" y="619"/>
                </a:lnTo>
                <a:lnTo>
                  <a:pt x="683" y="618"/>
                </a:lnTo>
                <a:lnTo>
                  <a:pt x="683" y="617"/>
                </a:lnTo>
                <a:lnTo>
                  <a:pt x="681" y="616"/>
                </a:lnTo>
                <a:lnTo>
                  <a:pt x="681" y="614"/>
                </a:lnTo>
                <a:lnTo>
                  <a:pt x="681" y="613"/>
                </a:lnTo>
                <a:lnTo>
                  <a:pt x="681" y="612"/>
                </a:lnTo>
                <a:lnTo>
                  <a:pt x="681" y="608"/>
                </a:lnTo>
                <a:lnTo>
                  <a:pt x="685" y="607"/>
                </a:lnTo>
                <a:lnTo>
                  <a:pt x="686" y="606"/>
                </a:lnTo>
                <a:lnTo>
                  <a:pt x="689" y="605"/>
                </a:lnTo>
                <a:lnTo>
                  <a:pt x="691" y="608"/>
                </a:lnTo>
                <a:lnTo>
                  <a:pt x="689" y="611"/>
                </a:lnTo>
                <a:lnTo>
                  <a:pt x="687" y="613"/>
                </a:lnTo>
                <a:lnTo>
                  <a:pt x="686" y="613"/>
                </a:lnTo>
                <a:lnTo>
                  <a:pt x="689" y="618"/>
                </a:lnTo>
                <a:lnTo>
                  <a:pt x="690" y="621"/>
                </a:lnTo>
                <a:lnTo>
                  <a:pt x="691" y="623"/>
                </a:lnTo>
                <a:lnTo>
                  <a:pt x="692" y="623"/>
                </a:lnTo>
                <a:lnTo>
                  <a:pt x="702" y="625"/>
                </a:lnTo>
                <a:lnTo>
                  <a:pt x="715" y="619"/>
                </a:lnTo>
                <a:lnTo>
                  <a:pt x="722" y="617"/>
                </a:lnTo>
                <a:lnTo>
                  <a:pt x="721" y="616"/>
                </a:lnTo>
                <a:lnTo>
                  <a:pt x="718" y="613"/>
                </a:lnTo>
                <a:lnTo>
                  <a:pt x="717" y="613"/>
                </a:lnTo>
                <a:lnTo>
                  <a:pt x="716" y="612"/>
                </a:lnTo>
                <a:lnTo>
                  <a:pt x="715" y="611"/>
                </a:lnTo>
                <a:lnTo>
                  <a:pt x="715" y="609"/>
                </a:lnTo>
                <a:lnTo>
                  <a:pt x="713" y="608"/>
                </a:lnTo>
                <a:lnTo>
                  <a:pt x="712" y="608"/>
                </a:lnTo>
                <a:lnTo>
                  <a:pt x="706" y="605"/>
                </a:lnTo>
                <a:lnTo>
                  <a:pt x="705" y="605"/>
                </a:lnTo>
                <a:lnTo>
                  <a:pt x="699" y="602"/>
                </a:lnTo>
                <a:lnTo>
                  <a:pt x="697" y="602"/>
                </a:lnTo>
                <a:lnTo>
                  <a:pt x="697" y="601"/>
                </a:lnTo>
                <a:lnTo>
                  <a:pt x="697" y="600"/>
                </a:lnTo>
                <a:lnTo>
                  <a:pt x="697" y="598"/>
                </a:lnTo>
                <a:lnTo>
                  <a:pt x="696" y="597"/>
                </a:lnTo>
                <a:lnTo>
                  <a:pt x="697" y="597"/>
                </a:lnTo>
                <a:lnTo>
                  <a:pt x="699" y="597"/>
                </a:lnTo>
                <a:lnTo>
                  <a:pt x="697" y="591"/>
                </a:lnTo>
                <a:lnTo>
                  <a:pt x="695" y="592"/>
                </a:lnTo>
                <a:lnTo>
                  <a:pt x="695" y="591"/>
                </a:lnTo>
                <a:lnTo>
                  <a:pt x="695" y="587"/>
                </a:lnTo>
                <a:lnTo>
                  <a:pt x="692" y="587"/>
                </a:lnTo>
                <a:lnTo>
                  <a:pt x="691" y="587"/>
                </a:lnTo>
                <a:lnTo>
                  <a:pt x="690" y="589"/>
                </a:lnTo>
                <a:lnTo>
                  <a:pt x="686" y="585"/>
                </a:lnTo>
                <a:lnTo>
                  <a:pt x="685" y="584"/>
                </a:lnTo>
                <a:lnTo>
                  <a:pt x="685" y="582"/>
                </a:lnTo>
                <a:lnTo>
                  <a:pt x="685" y="581"/>
                </a:lnTo>
                <a:lnTo>
                  <a:pt x="686" y="574"/>
                </a:lnTo>
                <a:lnTo>
                  <a:pt x="681" y="571"/>
                </a:lnTo>
                <a:lnTo>
                  <a:pt x="680" y="571"/>
                </a:lnTo>
                <a:lnTo>
                  <a:pt x="676" y="570"/>
                </a:lnTo>
                <a:lnTo>
                  <a:pt x="669" y="564"/>
                </a:lnTo>
                <a:lnTo>
                  <a:pt x="668" y="564"/>
                </a:lnTo>
                <a:lnTo>
                  <a:pt x="668" y="563"/>
                </a:lnTo>
                <a:lnTo>
                  <a:pt x="670" y="554"/>
                </a:lnTo>
                <a:lnTo>
                  <a:pt x="670" y="553"/>
                </a:lnTo>
                <a:lnTo>
                  <a:pt x="671" y="553"/>
                </a:lnTo>
                <a:lnTo>
                  <a:pt x="671" y="552"/>
                </a:lnTo>
                <a:lnTo>
                  <a:pt x="670" y="550"/>
                </a:lnTo>
                <a:lnTo>
                  <a:pt x="669" y="549"/>
                </a:lnTo>
                <a:lnTo>
                  <a:pt x="669" y="548"/>
                </a:lnTo>
                <a:lnTo>
                  <a:pt x="668" y="547"/>
                </a:lnTo>
                <a:lnTo>
                  <a:pt x="668" y="545"/>
                </a:lnTo>
                <a:lnTo>
                  <a:pt x="668" y="544"/>
                </a:lnTo>
                <a:lnTo>
                  <a:pt x="669" y="544"/>
                </a:lnTo>
                <a:lnTo>
                  <a:pt x="669" y="543"/>
                </a:lnTo>
                <a:lnTo>
                  <a:pt x="670" y="543"/>
                </a:lnTo>
                <a:lnTo>
                  <a:pt x="670" y="542"/>
                </a:lnTo>
                <a:lnTo>
                  <a:pt x="671" y="542"/>
                </a:lnTo>
                <a:lnTo>
                  <a:pt x="673" y="541"/>
                </a:lnTo>
                <a:lnTo>
                  <a:pt x="674" y="542"/>
                </a:lnTo>
                <a:lnTo>
                  <a:pt x="674" y="544"/>
                </a:lnTo>
                <a:lnTo>
                  <a:pt x="675" y="545"/>
                </a:lnTo>
                <a:lnTo>
                  <a:pt x="676" y="545"/>
                </a:lnTo>
                <a:lnTo>
                  <a:pt x="678" y="544"/>
                </a:lnTo>
                <a:lnTo>
                  <a:pt x="679" y="542"/>
                </a:lnTo>
                <a:lnTo>
                  <a:pt x="680" y="541"/>
                </a:lnTo>
                <a:lnTo>
                  <a:pt x="683" y="538"/>
                </a:lnTo>
                <a:lnTo>
                  <a:pt x="686" y="534"/>
                </a:lnTo>
                <a:lnTo>
                  <a:pt x="686" y="533"/>
                </a:lnTo>
                <a:lnTo>
                  <a:pt x="691" y="527"/>
                </a:lnTo>
                <a:lnTo>
                  <a:pt x="700" y="516"/>
                </a:lnTo>
                <a:lnTo>
                  <a:pt x="706" y="511"/>
                </a:lnTo>
                <a:lnTo>
                  <a:pt x="717" y="500"/>
                </a:lnTo>
                <a:lnTo>
                  <a:pt x="721" y="496"/>
                </a:lnTo>
                <a:lnTo>
                  <a:pt x="723" y="494"/>
                </a:lnTo>
                <a:lnTo>
                  <a:pt x="724" y="489"/>
                </a:lnTo>
                <a:lnTo>
                  <a:pt x="729" y="469"/>
                </a:lnTo>
                <a:lnTo>
                  <a:pt x="733" y="451"/>
                </a:lnTo>
                <a:lnTo>
                  <a:pt x="737" y="437"/>
                </a:lnTo>
                <a:lnTo>
                  <a:pt x="737" y="435"/>
                </a:lnTo>
                <a:lnTo>
                  <a:pt x="738" y="433"/>
                </a:lnTo>
                <a:lnTo>
                  <a:pt x="745" y="420"/>
                </a:lnTo>
                <a:lnTo>
                  <a:pt x="727" y="382"/>
                </a:lnTo>
                <a:lnTo>
                  <a:pt x="727" y="380"/>
                </a:lnTo>
                <a:lnTo>
                  <a:pt x="733" y="374"/>
                </a:lnTo>
                <a:lnTo>
                  <a:pt x="734" y="374"/>
                </a:lnTo>
                <a:lnTo>
                  <a:pt x="734" y="373"/>
                </a:lnTo>
                <a:lnTo>
                  <a:pt x="737" y="372"/>
                </a:lnTo>
                <a:lnTo>
                  <a:pt x="753" y="357"/>
                </a:lnTo>
                <a:lnTo>
                  <a:pt x="753" y="356"/>
                </a:lnTo>
                <a:lnTo>
                  <a:pt x="765" y="341"/>
                </a:lnTo>
                <a:lnTo>
                  <a:pt x="771" y="335"/>
                </a:lnTo>
                <a:lnTo>
                  <a:pt x="792" y="310"/>
                </a:lnTo>
                <a:lnTo>
                  <a:pt x="814" y="298"/>
                </a:lnTo>
                <a:lnTo>
                  <a:pt x="818" y="297"/>
                </a:lnTo>
                <a:lnTo>
                  <a:pt x="825" y="292"/>
                </a:lnTo>
                <a:lnTo>
                  <a:pt x="828" y="291"/>
                </a:lnTo>
                <a:lnTo>
                  <a:pt x="831" y="289"/>
                </a:lnTo>
                <a:lnTo>
                  <a:pt x="834" y="287"/>
                </a:lnTo>
                <a:lnTo>
                  <a:pt x="844" y="287"/>
                </a:lnTo>
                <a:lnTo>
                  <a:pt x="847" y="287"/>
                </a:lnTo>
                <a:lnTo>
                  <a:pt x="847" y="282"/>
                </a:lnTo>
                <a:lnTo>
                  <a:pt x="846" y="281"/>
                </a:lnTo>
                <a:lnTo>
                  <a:pt x="845" y="271"/>
                </a:lnTo>
                <a:lnTo>
                  <a:pt x="840" y="227"/>
                </a:lnTo>
                <a:lnTo>
                  <a:pt x="835" y="212"/>
                </a:lnTo>
                <a:lnTo>
                  <a:pt x="829" y="201"/>
                </a:lnTo>
                <a:lnTo>
                  <a:pt x="830" y="199"/>
                </a:lnTo>
                <a:lnTo>
                  <a:pt x="831" y="199"/>
                </a:lnTo>
                <a:lnTo>
                  <a:pt x="834" y="198"/>
                </a:lnTo>
                <a:lnTo>
                  <a:pt x="835" y="198"/>
                </a:lnTo>
                <a:lnTo>
                  <a:pt x="866" y="185"/>
                </a:lnTo>
                <a:lnTo>
                  <a:pt x="867" y="185"/>
                </a:lnTo>
                <a:lnTo>
                  <a:pt x="866" y="182"/>
                </a:lnTo>
                <a:lnTo>
                  <a:pt x="863" y="180"/>
                </a:lnTo>
                <a:lnTo>
                  <a:pt x="861" y="179"/>
                </a:lnTo>
                <a:lnTo>
                  <a:pt x="858" y="175"/>
                </a:lnTo>
                <a:lnTo>
                  <a:pt x="860" y="170"/>
                </a:lnTo>
                <a:lnTo>
                  <a:pt x="866" y="170"/>
                </a:lnTo>
                <a:lnTo>
                  <a:pt x="878" y="179"/>
                </a:lnTo>
                <a:lnTo>
                  <a:pt x="878" y="177"/>
                </a:lnTo>
                <a:lnTo>
                  <a:pt x="877" y="177"/>
                </a:lnTo>
                <a:lnTo>
                  <a:pt x="871" y="150"/>
                </a:lnTo>
                <a:lnTo>
                  <a:pt x="866" y="129"/>
                </a:lnTo>
                <a:lnTo>
                  <a:pt x="878" y="111"/>
                </a:lnTo>
                <a:lnTo>
                  <a:pt x="884" y="102"/>
                </a:lnTo>
                <a:lnTo>
                  <a:pt x="889" y="105"/>
                </a:lnTo>
                <a:lnTo>
                  <a:pt x="899" y="111"/>
                </a:lnTo>
                <a:lnTo>
                  <a:pt x="900" y="112"/>
                </a:lnTo>
                <a:lnTo>
                  <a:pt x="904" y="113"/>
                </a:lnTo>
                <a:lnTo>
                  <a:pt x="906" y="115"/>
                </a:lnTo>
                <a:lnTo>
                  <a:pt x="911" y="119"/>
                </a:lnTo>
                <a:lnTo>
                  <a:pt x="913" y="119"/>
                </a:lnTo>
                <a:lnTo>
                  <a:pt x="918" y="113"/>
                </a:lnTo>
                <a:lnTo>
                  <a:pt x="918" y="112"/>
                </a:lnTo>
                <a:lnTo>
                  <a:pt x="919" y="112"/>
                </a:lnTo>
                <a:lnTo>
                  <a:pt x="919" y="111"/>
                </a:lnTo>
                <a:lnTo>
                  <a:pt x="922" y="111"/>
                </a:lnTo>
                <a:lnTo>
                  <a:pt x="926" y="110"/>
                </a:lnTo>
                <a:lnTo>
                  <a:pt x="930" y="106"/>
                </a:lnTo>
                <a:lnTo>
                  <a:pt x="932" y="105"/>
                </a:lnTo>
                <a:lnTo>
                  <a:pt x="935" y="105"/>
                </a:lnTo>
                <a:lnTo>
                  <a:pt x="935" y="103"/>
                </a:lnTo>
                <a:lnTo>
                  <a:pt x="935" y="102"/>
                </a:lnTo>
                <a:lnTo>
                  <a:pt x="942" y="100"/>
                </a:lnTo>
                <a:lnTo>
                  <a:pt x="951" y="96"/>
                </a:lnTo>
                <a:lnTo>
                  <a:pt x="956" y="92"/>
                </a:lnTo>
                <a:lnTo>
                  <a:pt x="967" y="83"/>
                </a:lnTo>
                <a:lnTo>
                  <a:pt x="972" y="78"/>
                </a:lnTo>
                <a:lnTo>
                  <a:pt x="1022" y="33"/>
                </a:lnTo>
                <a:lnTo>
                  <a:pt x="1023" y="26"/>
                </a:lnTo>
                <a:lnTo>
                  <a:pt x="1027" y="0"/>
                </a:lnTo>
                <a:lnTo>
                  <a:pt x="1033" y="10"/>
                </a:lnTo>
                <a:lnTo>
                  <a:pt x="1033" y="11"/>
                </a:lnTo>
                <a:lnTo>
                  <a:pt x="1033" y="12"/>
                </a:lnTo>
                <a:lnTo>
                  <a:pt x="1033" y="15"/>
                </a:lnTo>
                <a:lnTo>
                  <a:pt x="1044" y="26"/>
                </a:lnTo>
                <a:lnTo>
                  <a:pt x="1044" y="27"/>
                </a:lnTo>
                <a:lnTo>
                  <a:pt x="1046" y="33"/>
                </a:lnTo>
                <a:lnTo>
                  <a:pt x="1047" y="37"/>
                </a:lnTo>
                <a:lnTo>
                  <a:pt x="1044" y="52"/>
                </a:lnTo>
                <a:lnTo>
                  <a:pt x="1044" y="53"/>
                </a:lnTo>
                <a:lnTo>
                  <a:pt x="1049" y="53"/>
                </a:lnTo>
                <a:lnTo>
                  <a:pt x="1050" y="53"/>
                </a:lnTo>
                <a:lnTo>
                  <a:pt x="1052" y="53"/>
                </a:lnTo>
                <a:lnTo>
                  <a:pt x="1054" y="53"/>
                </a:lnTo>
                <a:lnTo>
                  <a:pt x="1054" y="52"/>
                </a:lnTo>
                <a:lnTo>
                  <a:pt x="1055" y="51"/>
                </a:lnTo>
                <a:lnTo>
                  <a:pt x="1055" y="52"/>
                </a:lnTo>
                <a:lnTo>
                  <a:pt x="1055" y="53"/>
                </a:lnTo>
                <a:lnTo>
                  <a:pt x="1055" y="54"/>
                </a:lnTo>
                <a:lnTo>
                  <a:pt x="1057" y="57"/>
                </a:lnTo>
                <a:lnTo>
                  <a:pt x="1058" y="58"/>
                </a:lnTo>
                <a:lnTo>
                  <a:pt x="1058" y="59"/>
                </a:lnTo>
                <a:lnTo>
                  <a:pt x="1060" y="59"/>
                </a:lnTo>
                <a:lnTo>
                  <a:pt x="1063" y="63"/>
                </a:lnTo>
                <a:lnTo>
                  <a:pt x="1065" y="64"/>
                </a:lnTo>
                <a:lnTo>
                  <a:pt x="1066" y="64"/>
                </a:lnTo>
                <a:lnTo>
                  <a:pt x="1068" y="64"/>
                </a:lnTo>
                <a:lnTo>
                  <a:pt x="1073" y="65"/>
                </a:lnTo>
                <a:lnTo>
                  <a:pt x="1076" y="67"/>
                </a:lnTo>
                <a:lnTo>
                  <a:pt x="1079" y="67"/>
                </a:lnTo>
                <a:lnTo>
                  <a:pt x="1082" y="71"/>
                </a:lnTo>
                <a:lnTo>
                  <a:pt x="1084" y="69"/>
                </a:lnTo>
                <a:lnTo>
                  <a:pt x="1089" y="57"/>
                </a:lnTo>
                <a:lnTo>
                  <a:pt x="1096" y="54"/>
                </a:lnTo>
                <a:lnTo>
                  <a:pt x="1106" y="57"/>
                </a:lnTo>
                <a:lnTo>
                  <a:pt x="1107" y="58"/>
                </a:lnTo>
                <a:lnTo>
                  <a:pt x="1108" y="58"/>
                </a:lnTo>
                <a:lnTo>
                  <a:pt x="1109" y="58"/>
                </a:lnTo>
                <a:lnTo>
                  <a:pt x="1128" y="63"/>
                </a:lnTo>
                <a:lnTo>
                  <a:pt x="1129" y="63"/>
                </a:lnTo>
                <a:lnTo>
                  <a:pt x="1139" y="67"/>
                </a:lnTo>
                <a:lnTo>
                  <a:pt x="1151" y="69"/>
                </a:lnTo>
                <a:lnTo>
                  <a:pt x="1171" y="74"/>
                </a:lnTo>
                <a:lnTo>
                  <a:pt x="1173" y="75"/>
                </a:lnTo>
                <a:lnTo>
                  <a:pt x="1176" y="75"/>
                </a:lnTo>
                <a:lnTo>
                  <a:pt x="1186" y="99"/>
                </a:lnTo>
                <a:lnTo>
                  <a:pt x="1191" y="111"/>
                </a:lnTo>
                <a:lnTo>
                  <a:pt x="1193" y="116"/>
                </a:lnTo>
                <a:lnTo>
                  <a:pt x="1192" y="115"/>
                </a:lnTo>
                <a:lnTo>
                  <a:pt x="1196" y="121"/>
                </a:lnTo>
                <a:lnTo>
                  <a:pt x="1203" y="139"/>
                </a:lnTo>
                <a:lnTo>
                  <a:pt x="1210" y="155"/>
                </a:lnTo>
                <a:lnTo>
                  <a:pt x="1212" y="159"/>
                </a:lnTo>
                <a:lnTo>
                  <a:pt x="1223" y="186"/>
                </a:lnTo>
                <a:lnTo>
                  <a:pt x="1225" y="187"/>
                </a:lnTo>
                <a:lnTo>
                  <a:pt x="1236" y="195"/>
                </a:lnTo>
                <a:lnTo>
                  <a:pt x="1239" y="201"/>
                </a:lnTo>
                <a:lnTo>
                  <a:pt x="1245" y="204"/>
                </a:lnTo>
                <a:lnTo>
                  <a:pt x="1246" y="203"/>
                </a:lnTo>
                <a:lnTo>
                  <a:pt x="1249" y="204"/>
                </a:lnTo>
                <a:lnTo>
                  <a:pt x="1250" y="204"/>
                </a:lnTo>
                <a:lnTo>
                  <a:pt x="1251" y="204"/>
                </a:lnTo>
                <a:lnTo>
                  <a:pt x="1251" y="206"/>
                </a:lnTo>
                <a:lnTo>
                  <a:pt x="1252" y="206"/>
                </a:lnTo>
                <a:lnTo>
                  <a:pt x="1252" y="207"/>
                </a:lnTo>
                <a:lnTo>
                  <a:pt x="1253" y="208"/>
                </a:lnTo>
                <a:lnTo>
                  <a:pt x="1255" y="208"/>
                </a:lnTo>
                <a:lnTo>
                  <a:pt x="1256" y="209"/>
                </a:lnTo>
                <a:lnTo>
                  <a:pt x="1257" y="211"/>
                </a:lnTo>
                <a:lnTo>
                  <a:pt x="1257" y="212"/>
                </a:lnTo>
                <a:lnTo>
                  <a:pt x="1258" y="212"/>
                </a:lnTo>
                <a:lnTo>
                  <a:pt x="1258" y="213"/>
                </a:lnTo>
                <a:lnTo>
                  <a:pt x="1260" y="214"/>
                </a:lnTo>
                <a:lnTo>
                  <a:pt x="1260" y="215"/>
                </a:lnTo>
                <a:lnTo>
                  <a:pt x="1261" y="217"/>
                </a:lnTo>
                <a:lnTo>
                  <a:pt x="1262" y="218"/>
                </a:lnTo>
                <a:lnTo>
                  <a:pt x="1257" y="234"/>
                </a:lnTo>
                <a:lnTo>
                  <a:pt x="1255" y="234"/>
                </a:lnTo>
                <a:lnTo>
                  <a:pt x="1255" y="235"/>
                </a:lnTo>
                <a:lnTo>
                  <a:pt x="1257" y="238"/>
                </a:lnTo>
                <a:lnTo>
                  <a:pt x="1258" y="239"/>
                </a:lnTo>
                <a:lnTo>
                  <a:pt x="1255" y="245"/>
                </a:lnTo>
                <a:lnTo>
                  <a:pt x="1255" y="246"/>
                </a:lnTo>
                <a:lnTo>
                  <a:pt x="1253" y="246"/>
                </a:lnTo>
                <a:lnTo>
                  <a:pt x="1247" y="256"/>
                </a:lnTo>
                <a:lnTo>
                  <a:pt x="1245" y="259"/>
                </a:lnTo>
                <a:lnTo>
                  <a:pt x="1241" y="266"/>
                </a:lnTo>
                <a:lnTo>
                  <a:pt x="1236" y="272"/>
                </a:lnTo>
                <a:lnTo>
                  <a:pt x="1235" y="272"/>
                </a:lnTo>
                <a:lnTo>
                  <a:pt x="1247" y="288"/>
                </a:lnTo>
                <a:lnTo>
                  <a:pt x="1252" y="299"/>
                </a:lnTo>
                <a:lnTo>
                  <a:pt x="1252" y="298"/>
                </a:lnTo>
                <a:lnTo>
                  <a:pt x="1252" y="297"/>
                </a:lnTo>
                <a:lnTo>
                  <a:pt x="1252" y="296"/>
                </a:lnTo>
                <a:lnTo>
                  <a:pt x="1253" y="294"/>
                </a:lnTo>
                <a:lnTo>
                  <a:pt x="1253" y="293"/>
                </a:lnTo>
                <a:lnTo>
                  <a:pt x="1255" y="293"/>
                </a:lnTo>
                <a:lnTo>
                  <a:pt x="1253" y="292"/>
                </a:lnTo>
                <a:lnTo>
                  <a:pt x="1253" y="291"/>
                </a:lnTo>
                <a:lnTo>
                  <a:pt x="1255" y="291"/>
                </a:lnTo>
                <a:lnTo>
                  <a:pt x="1255" y="289"/>
                </a:lnTo>
                <a:lnTo>
                  <a:pt x="1256" y="289"/>
                </a:lnTo>
                <a:lnTo>
                  <a:pt x="1256" y="288"/>
                </a:lnTo>
                <a:lnTo>
                  <a:pt x="1256" y="287"/>
                </a:lnTo>
                <a:lnTo>
                  <a:pt x="1257" y="286"/>
                </a:lnTo>
                <a:lnTo>
                  <a:pt x="1267" y="283"/>
                </a:lnTo>
                <a:lnTo>
                  <a:pt x="1268" y="283"/>
                </a:lnTo>
                <a:lnTo>
                  <a:pt x="1269" y="282"/>
                </a:lnTo>
                <a:lnTo>
                  <a:pt x="1271" y="282"/>
                </a:lnTo>
                <a:lnTo>
                  <a:pt x="1278" y="277"/>
                </a:lnTo>
                <a:lnTo>
                  <a:pt x="1284" y="273"/>
                </a:lnTo>
                <a:lnTo>
                  <a:pt x="1292" y="261"/>
                </a:lnTo>
                <a:lnTo>
                  <a:pt x="1293" y="260"/>
                </a:lnTo>
                <a:lnTo>
                  <a:pt x="1297" y="264"/>
                </a:lnTo>
                <a:lnTo>
                  <a:pt x="1304" y="273"/>
                </a:lnTo>
                <a:lnTo>
                  <a:pt x="1311" y="283"/>
                </a:lnTo>
                <a:lnTo>
                  <a:pt x="1313" y="286"/>
                </a:lnTo>
                <a:lnTo>
                  <a:pt x="1314" y="286"/>
                </a:lnTo>
                <a:lnTo>
                  <a:pt x="1313" y="286"/>
                </a:lnTo>
                <a:lnTo>
                  <a:pt x="1314" y="288"/>
                </a:lnTo>
                <a:lnTo>
                  <a:pt x="1313" y="289"/>
                </a:lnTo>
                <a:lnTo>
                  <a:pt x="1314" y="292"/>
                </a:lnTo>
                <a:lnTo>
                  <a:pt x="1316" y="294"/>
                </a:lnTo>
                <a:lnTo>
                  <a:pt x="1317" y="296"/>
                </a:lnTo>
                <a:lnTo>
                  <a:pt x="1320" y="297"/>
                </a:lnTo>
                <a:lnTo>
                  <a:pt x="1322" y="300"/>
                </a:lnTo>
                <a:lnTo>
                  <a:pt x="1321" y="305"/>
                </a:lnTo>
                <a:lnTo>
                  <a:pt x="1322" y="308"/>
                </a:lnTo>
                <a:lnTo>
                  <a:pt x="1327" y="309"/>
                </a:lnTo>
                <a:lnTo>
                  <a:pt x="1331" y="305"/>
                </a:lnTo>
                <a:lnTo>
                  <a:pt x="1358" y="339"/>
                </a:lnTo>
                <a:lnTo>
                  <a:pt x="1360" y="341"/>
                </a:lnTo>
                <a:lnTo>
                  <a:pt x="1360" y="342"/>
                </a:lnTo>
                <a:lnTo>
                  <a:pt x="1369" y="352"/>
                </a:lnTo>
                <a:lnTo>
                  <a:pt x="1369" y="355"/>
                </a:lnTo>
                <a:lnTo>
                  <a:pt x="1369" y="356"/>
                </a:lnTo>
                <a:lnTo>
                  <a:pt x="1369" y="357"/>
                </a:lnTo>
                <a:lnTo>
                  <a:pt x="1369" y="360"/>
                </a:lnTo>
                <a:lnTo>
                  <a:pt x="1370" y="366"/>
                </a:lnTo>
                <a:lnTo>
                  <a:pt x="1370" y="373"/>
                </a:lnTo>
                <a:lnTo>
                  <a:pt x="1370" y="374"/>
                </a:lnTo>
                <a:lnTo>
                  <a:pt x="1370" y="378"/>
                </a:lnTo>
                <a:lnTo>
                  <a:pt x="1372" y="393"/>
                </a:lnTo>
                <a:lnTo>
                  <a:pt x="1372" y="392"/>
                </a:lnTo>
                <a:lnTo>
                  <a:pt x="1372" y="393"/>
                </a:lnTo>
                <a:lnTo>
                  <a:pt x="1380" y="396"/>
                </a:lnTo>
                <a:lnTo>
                  <a:pt x="1380" y="398"/>
                </a:lnTo>
                <a:lnTo>
                  <a:pt x="1379" y="401"/>
                </a:lnTo>
                <a:lnTo>
                  <a:pt x="1375" y="409"/>
                </a:lnTo>
                <a:lnTo>
                  <a:pt x="1373" y="417"/>
                </a:lnTo>
                <a:lnTo>
                  <a:pt x="1374" y="419"/>
                </a:lnTo>
                <a:lnTo>
                  <a:pt x="1375" y="419"/>
                </a:lnTo>
                <a:lnTo>
                  <a:pt x="1378" y="420"/>
                </a:lnTo>
                <a:lnTo>
                  <a:pt x="1378" y="421"/>
                </a:lnTo>
                <a:lnTo>
                  <a:pt x="1376" y="428"/>
                </a:lnTo>
                <a:lnTo>
                  <a:pt x="1384" y="433"/>
                </a:lnTo>
                <a:lnTo>
                  <a:pt x="1384" y="435"/>
                </a:lnTo>
                <a:lnTo>
                  <a:pt x="1384" y="436"/>
                </a:lnTo>
                <a:lnTo>
                  <a:pt x="1384" y="437"/>
                </a:lnTo>
                <a:lnTo>
                  <a:pt x="1385" y="438"/>
                </a:lnTo>
                <a:lnTo>
                  <a:pt x="1385" y="441"/>
                </a:lnTo>
                <a:lnTo>
                  <a:pt x="1386" y="441"/>
                </a:lnTo>
                <a:lnTo>
                  <a:pt x="1386" y="442"/>
                </a:lnTo>
                <a:lnTo>
                  <a:pt x="1385" y="442"/>
                </a:lnTo>
                <a:lnTo>
                  <a:pt x="1384" y="442"/>
                </a:lnTo>
                <a:lnTo>
                  <a:pt x="1383" y="442"/>
                </a:lnTo>
                <a:lnTo>
                  <a:pt x="1381" y="442"/>
                </a:lnTo>
                <a:lnTo>
                  <a:pt x="1380" y="443"/>
                </a:lnTo>
                <a:lnTo>
                  <a:pt x="1379" y="443"/>
                </a:lnTo>
                <a:lnTo>
                  <a:pt x="1378" y="442"/>
                </a:lnTo>
                <a:lnTo>
                  <a:pt x="1376" y="443"/>
                </a:lnTo>
                <a:lnTo>
                  <a:pt x="1378" y="452"/>
                </a:lnTo>
                <a:lnTo>
                  <a:pt x="1378" y="454"/>
                </a:lnTo>
                <a:lnTo>
                  <a:pt x="1385" y="499"/>
                </a:lnTo>
                <a:lnTo>
                  <a:pt x="1386" y="504"/>
                </a:lnTo>
                <a:lnTo>
                  <a:pt x="1386" y="507"/>
                </a:lnTo>
                <a:lnTo>
                  <a:pt x="1386" y="510"/>
                </a:lnTo>
                <a:lnTo>
                  <a:pt x="1388" y="511"/>
                </a:lnTo>
                <a:lnTo>
                  <a:pt x="1389" y="511"/>
                </a:lnTo>
                <a:lnTo>
                  <a:pt x="1389" y="512"/>
                </a:lnTo>
                <a:lnTo>
                  <a:pt x="1392" y="516"/>
                </a:lnTo>
                <a:lnTo>
                  <a:pt x="1396" y="517"/>
                </a:lnTo>
                <a:lnTo>
                  <a:pt x="1397" y="518"/>
                </a:lnTo>
                <a:lnTo>
                  <a:pt x="1400" y="521"/>
                </a:lnTo>
                <a:lnTo>
                  <a:pt x="1401" y="525"/>
                </a:lnTo>
                <a:lnTo>
                  <a:pt x="1402" y="525"/>
                </a:lnTo>
                <a:lnTo>
                  <a:pt x="1405" y="525"/>
                </a:lnTo>
                <a:lnTo>
                  <a:pt x="1406" y="525"/>
                </a:lnTo>
                <a:lnTo>
                  <a:pt x="1406" y="526"/>
                </a:lnTo>
                <a:lnTo>
                  <a:pt x="1407" y="526"/>
                </a:lnTo>
                <a:lnTo>
                  <a:pt x="1408" y="526"/>
                </a:lnTo>
                <a:lnTo>
                  <a:pt x="1410" y="526"/>
                </a:lnTo>
                <a:lnTo>
                  <a:pt x="1411" y="527"/>
                </a:lnTo>
                <a:lnTo>
                  <a:pt x="1412" y="527"/>
                </a:lnTo>
                <a:lnTo>
                  <a:pt x="1412" y="528"/>
                </a:lnTo>
                <a:lnTo>
                  <a:pt x="1413" y="528"/>
                </a:lnTo>
                <a:lnTo>
                  <a:pt x="1415" y="528"/>
                </a:lnTo>
                <a:lnTo>
                  <a:pt x="1416" y="528"/>
                </a:lnTo>
                <a:lnTo>
                  <a:pt x="1417" y="528"/>
                </a:lnTo>
                <a:lnTo>
                  <a:pt x="1418" y="528"/>
                </a:lnTo>
                <a:lnTo>
                  <a:pt x="1420" y="528"/>
                </a:lnTo>
                <a:lnTo>
                  <a:pt x="1420" y="527"/>
                </a:lnTo>
                <a:lnTo>
                  <a:pt x="1421" y="528"/>
                </a:lnTo>
                <a:lnTo>
                  <a:pt x="1422" y="528"/>
                </a:lnTo>
                <a:lnTo>
                  <a:pt x="1423" y="528"/>
                </a:lnTo>
                <a:lnTo>
                  <a:pt x="1423" y="529"/>
                </a:lnTo>
                <a:lnTo>
                  <a:pt x="1424" y="529"/>
                </a:lnTo>
                <a:lnTo>
                  <a:pt x="1426" y="529"/>
                </a:lnTo>
                <a:lnTo>
                  <a:pt x="1426" y="531"/>
                </a:lnTo>
                <a:lnTo>
                  <a:pt x="1439" y="523"/>
                </a:lnTo>
                <a:lnTo>
                  <a:pt x="1442" y="525"/>
                </a:lnTo>
                <a:lnTo>
                  <a:pt x="1444" y="525"/>
                </a:lnTo>
                <a:lnTo>
                  <a:pt x="1456" y="526"/>
                </a:lnTo>
                <a:lnTo>
                  <a:pt x="1458" y="526"/>
                </a:lnTo>
                <a:lnTo>
                  <a:pt x="1460" y="527"/>
                </a:lnTo>
                <a:lnTo>
                  <a:pt x="1464" y="531"/>
                </a:lnTo>
                <a:lnTo>
                  <a:pt x="1468" y="533"/>
                </a:lnTo>
                <a:lnTo>
                  <a:pt x="1469" y="534"/>
                </a:lnTo>
                <a:lnTo>
                  <a:pt x="1472" y="539"/>
                </a:lnTo>
                <a:lnTo>
                  <a:pt x="1474" y="539"/>
                </a:lnTo>
                <a:lnTo>
                  <a:pt x="1477" y="543"/>
                </a:lnTo>
                <a:lnTo>
                  <a:pt x="1477" y="547"/>
                </a:lnTo>
                <a:lnTo>
                  <a:pt x="1479" y="547"/>
                </a:lnTo>
                <a:lnTo>
                  <a:pt x="1523" y="543"/>
                </a:lnTo>
                <a:lnTo>
                  <a:pt x="1529" y="544"/>
                </a:lnTo>
                <a:lnTo>
                  <a:pt x="1539" y="543"/>
                </a:lnTo>
                <a:lnTo>
                  <a:pt x="1541" y="541"/>
                </a:lnTo>
                <a:lnTo>
                  <a:pt x="1543" y="541"/>
                </a:lnTo>
                <a:lnTo>
                  <a:pt x="1544" y="541"/>
                </a:lnTo>
                <a:lnTo>
                  <a:pt x="1549" y="545"/>
                </a:lnTo>
                <a:lnTo>
                  <a:pt x="1550" y="545"/>
                </a:lnTo>
                <a:lnTo>
                  <a:pt x="1554" y="547"/>
                </a:lnTo>
                <a:lnTo>
                  <a:pt x="1562" y="548"/>
                </a:lnTo>
                <a:lnTo>
                  <a:pt x="1565" y="549"/>
                </a:lnTo>
                <a:lnTo>
                  <a:pt x="1566" y="549"/>
                </a:lnTo>
                <a:lnTo>
                  <a:pt x="1568" y="549"/>
                </a:lnTo>
                <a:lnTo>
                  <a:pt x="1572" y="548"/>
                </a:lnTo>
                <a:lnTo>
                  <a:pt x="1573" y="548"/>
                </a:lnTo>
                <a:lnTo>
                  <a:pt x="1586" y="547"/>
                </a:lnTo>
                <a:lnTo>
                  <a:pt x="1629" y="543"/>
                </a:lnTo>
                <a:lnTo>
                  <a:pt x="1630" y="543"/>
                </a:lnTo>
                <a:lnTo>
                  <a:pt x="1648" y="539"/>
                </a:lnTo>
                <a:lnTo>
                  <a:pt x="1674" y="534"/>
                </a:lnTo>
                <a:lnTo>
                  <a:pt x="1685" y="532"/>
                </a:lnTo>
                <a:lnTo>
                  <a:pt x="1693" y="534"/>
                </a:lnTo>
                <a:lnTo>
                  <a:pt x="1698" y="537"/>
                </a:lnTo>
                <a:lnTo>
                  <a:pt x="1705" y="541"/>
                </a:lnTo>
                <a:lnTo>
                  <a:pt x="1707" y="542"/>
                </a:lnTo>
                <a:lnTo>
                  <a:pt x="1714" y="545"/>
                </a:lnTo>
                <a:lnTo>
                  <a:pt x="1715" y="545"/>
                </a:lnTo>
                <a:lnTo>
                  <a:pt x="1717" y="543"/>
                </a:lnTo>
                <a:lnTo>
                  <a:pt x="1719" y="543"/>
                </a:lnTo>
                <a:lnTo>
                  <a:pt x="1720" y="543"/>
                </a:lnTo>
                <a:lnTo>
                  <a:pt x="1722" y="543"/>
                </a:lnTo>
                <a:lnTo>
                  <a:pt x="1723" y="543"/>
                </a:lnTo>
                <a:lnTo>
                  <a:pt x="1741" y="542"/>
                </a:lnTo>
                <a:lnTo>
                  <a:pt x="1742" y="542"/>
                </a:lnTo>
                <a:lnTo>
                  <a:pt x="1764" y="542"/>
                </a:lnTo>
                <a:lnTo>
                  <a:pt x="1806" y="554"/>
                </a:lnTo>
                <a:lnTo>
                  <a:pt x="1807" y="554"/>
                </a:lnTo>
                <a:lnTo>
                  <a:pt x="1821" y="563"/>
                </a:lnTo>
                <a:lnTo>
                  <a:pt x="1824" y="565"/>
                </a:lnTo>
                <a:lnTo>
                  <a:pt x="1824" y="564"/>
                </a:lnTo>
                <a:lnTo>
                  <a:pt x="1826" y="565"/>
                </a:lnTo>
                <a:lnTo>
                  <a:pt x="1826" y="566"/>
                </a:lnTo>
                <a:lnTo>
                  <a:pt x="1826" y="568"/>
                </a:lnTo>
                <a:lnTo>
                  <a:pt x="1828" y="568"/>
                </a:lnTo>
                <a:lnTo>
                  <a:pt x="1831" y="568"/>
                </a:lnTo>
                <a:lnTo>
                  <a:pt x="1831" y="566"/>
                </a:lnTo>
                <a:lnTo>
                  <a:pt x="1832" y="565"/>
                </a:lnTo>
                <a:lnTo>
                  <a:pt x="1835" y="565"/>
                </a:lnTo>
                <a:lnTo>
                  <a:pt x="1838" y="566"/>
                </a:lnTo>
                <a:lnTo>
                  <a:pt x="1844" y="569"/>
                </a:lnTo>
                <a:lnTo>
                  <a:pt x="1847" y="574"/>
                </a:lnTo>
                <a:lnTo>
                  <a:pt x="1848" y="580"/>
                </a:lnTo>
                <a:lnTo>
                  <a:pt x="1853" y="585"/>
                </a:lnTo>
                <a:lnTo>
                  <a:pt x="1856" y="584"/>
                </a:lnTo>
                <a:lnTo>
                  <a:pt x="1855" y="582"/>
                </a:lnTo>
                <a:lnTo>
                  <a:pt x="1859" y="584"/>
                </a:lnTo>
                <a:lnTo>
                  <a:pt x="1860" y="585"/>
                </a:lnTo>
                <a:lnTo>
                  <a:pt x="1861" y="585"/>
                </a:lnTo>
                <a:lnTo>
                  <a:pt x="1860" y="586"/>
                </a:lnTo>
                <a:lnTo>
                  <a:pt x="1860" y="587"/>
                </a:lnTo>
                <a:lnTo>
                  <a:pt x="1861" y="590"/>
                </a:lnTo>
                <a:lnTo>
                  <a:pt x="1860" y="591"/>
                </a:lnTo>
                <a:lnTo>
                  <a:pt x="1859" y="592"/>
                </a:lnTo>
                <a:lnTo>
                  <a:pt x="1859" y="593"/>
                </a:lnTo>
                <a:lnTo>
                  <a:pt x="1856" y="596"/>
                </a:lnTo>
                <a:lnTo>
                  <a:pt x="1859" y="598"/>
                </a:lnTo>
                <a:lnTo>
                  <a:pt x="1859" y="600"/>
                </a:lnTo>
                <a:lnTo>
                  <a:pt x="1859" y="602"/>
                </a:lnTo>
                <a:lnTo>
                  <a:pt x="1859" y="606"/>
                </a:lnTo>
                <a:lnTo>
                  <a:pt x="1863" y="612"/>
                </a:lnTo>
                <a:lnTo>
                  <a:pt x="1863" y="613"/>
                </a:lnTo>
                <a:lnTo>
                  <a:pt x="1864" y="616"/>
                </a:lnTo>
                <a:lnTo>
                  <a:pt x="1864" y="617"/>
                </a:lnTo>
                <a:lnTo>
                  <a:pt x="1864" y="618"/>
                </a:lnTo>
                <a:lnTo>
                  <a:pt x="1865" y="618"/>
                </a:lnTo>
                <a:lnTo>
                  <a:pt x="1871" y="616"/>
                </a:lnTo>
                <a:lnTo>
                  <a:pt x="1875" y="607"/>
                </a:lnTo>
                <a:lnTo>
                  <a:pt x="1876" y="606"/>
                </a:lnTo>
                <a:lnTo>
                  <a:pt x="1877" y="605"/>
                </a:lnTo>
                <a:lnTo>
                  <a:pt x="1877" y="603"/>
                </a:lnTo>
                <a:lnTo>
                  <a:pt x="1877" y="602"/>
                </a:lnTo>
                <a:lnTo>
                  <a:pt x="1876" y="602"/>
                </a:lnTo>
                <a:lnTo>
                  <a:pt x="1876" y="601"/>
                </a:lnTo>
                <a:lnTo>
                  <a:pt x="1876" y="600"/>
                </a:lnTo>
                <a:lnTo>
                  <a:pt x="1877" y="598"/>
                </a:lnTo>
                <a:lnTo>
                  <a:pt x="1881" y="597"/>
                </a:lnTo>
                <a:lnTo>
                  <a:pt x="1882" y="596"/>
                </a:lnTo>
                <a:lnTo>
                  <a:pt x="1888" y="597"/>
                </a:lnTo>
                <a:lnTo>
                  <a:pt x="1891" y="598"/>
                </a:lnTo>
                <a:lnTo>
                  <a:pt x="1915" y="606"/>
                </a:lnTo>
                <a:lnTo>
                  <a:pt x="1925" y="608"/>
                </a:lnTo>
                <a:lnTo>
                  <a:pt x="1957" y="617"/>
                </a:lnTo>
                <a:lnTo>
                  <a:pt x="1961" y="621"/>
                </a:lnTo>
                <a:lnTo>
                  <a:pt x="1970" y="632"/>
                </a:lnTo>
                <a:lnTo>
                  <a:pt x="1971" y="632"/>
                </a:lnTo>
                <a:lnTo>
                  <a:pt x="1972" y="632"/>
                </a:lnTo>
                <a:lnTo>
                  <a:pt x="1972" y="633"/>
                </a:lnTo>
                <a:lnTo>
                  <a:pt x="1973" y="633"/>
                </a:lnTo>
                <a:lnTo>
                  <a:pt x="1973" y="634"/>
                </a:lnTo>
                <a:lnTo>
                  <a:pt x="1974" y="634"/>
                </a:lnTo>
                <a:lnTo>
                  <a:pt x="1976" y="635"/>
                </a:lnTo>
                <a:lnTo>
                  <a:pt x="1977" y="635"/>
                </a:lnTo>
                <a:lnTo>
                  <a:pt x="1977" y="637"/>
                </a:lnTo>
                <a:lnTo>
                  <a:pt x="1978" y="637"/>
                </a:lnTo>
                <a:lnTo>
                  <a:pt x="1979" y="637"/>
                </a:lnTo>
                <a:lnTo>
                  <a:pt x="1981" y="638"/>
                </a:lnTo>
                <a:lnTo>
                  <a:pt x="1981" y="639"/>
                </a:lnTo>
                <a:lnTo>
                  <a:pt x="1981" y="640"/>
                </a:lnTo>
                <a:lnTo>
                  <a:pt x="1981" y="641"/>
                </a:lnTo>
                <a:lnTo>
                  <a:pt x="1982" y="641"/>
                </a:lnTo>
                <a:lnTo>
                  <a:pt x="1982" y="643"/>
                </a:lnTo>
                <a:lnTo>
                  <a:pt x="1983" y="644"/>
                </a:lnTo>
                <a:lnTo>
                  <a:pt x="1984" y="644"/>
                </a:lnTo>
                <a:lnTo>
                  <a:pt x="1984" y="645"/>
                </a:lnTo>
                <a:lnTo>
                  <a:pt x="1986" y="645"/>
                </a:lnTo>
                <a:lnTo>
                  <a:pt x="1986" y="646"/>
                </a:lnTo>
                <a:lnTo>
                  <a:pt x="1987" y="648"/>
                </a:lnTo>
                <a:lnTo>
                  <a:pt x="1987" y="649"/>
                </a:lnTo>
                <a:lnTo>
                  <a:pt x="1988" y="649"/>
                </a:lnTo>
                <a:lnTo>
                  <a:pt x="1988" y="650"/>
                </a:lnTo>
                <a:lnTo>
                  <a:pt x="1989" y="650"/>
                </a:lnTo>
                <a:lnTo>
                  <a:pt x="1990" y="651"/>
                </a:lnTo>
                <a:lnTo>
                  <a:pt x="1992" y="651"/>
                </a:lnTo>
                <a:lnTo>
                  <a:pt x="1992" y="653"/>
                </a:lnTo>
                <a:lnTo>
                  <a:pt x="1993" y="653"/>
                </a:lnTo>
                <a:lnTo>
                  <a:pt x="1993" y="654"/>
                </a:lnTo>
                <a:lnTo>
                  <a:pt x="1994" y="655"/>
                </a:lnTo>
                <a:lnTo>
                  <a:pt x="1994" y="656"/>
                </a:lnTo>
                <a:lnTo>
                  <a:pt x="1994" y="657"/>
                </a:lnTo>
                <a:lnTo>
                  <a:pt x="1995" y="659"/>
                </a:lnTo>
                <a:lnTo>
                  <a:pt x="1994" y="659"/>
                </a:lnTo>
                <a:lnTo>
                  <a:pt x="1994" y="660"/>
                </a:lnTo>
                <a:lnTo>
                  <a:pt x="1994" y="661"/>
                </a:lnTo>
                <a:lnTo>
                  <a:pt x="1994" y="662"/>
                </a:lnTo>
                <a:lnTo>
                  <a:pt x="1994" y="664"/>
                </a:lnTo>
                <a:lnTo>
                  <a:pt x="1994" y="665"/>
                </a:lnTo>
                <a:lnTo>
                  <a:pt x="1993" y="665"/>
                </a:lnTo>
                <a:lnTo>
                  <a:pt x="1994" y="666"/>
                </a:lnTo>
                <a:lnTo>
                  <a:pt x="1994" y="667"/>
                </a:lnTo>
                <a:lnTo>
                  <a:pt x="1995" y="669"/>
                </a:lnTo>
                <a:lnTo>
                  <a:pt x="1995" y="670"/>
                </a:lnTo>
                <a:lnTo>
                  <a:pt x="1995" y="671"/>
                </a:lnTo>
                <a:lnTo>
                  <a:pt x="1995" y="672"/>
                </a:lnTo>
                <a:lnTo>
                  <a:pt x="1995" y="673"/>
                </a:lnTo>
                <a:lnTo>
                  <a:pt x="1997" y="673"/>
                </a:lnTo>
                <a:lnTo>
                  <a:pt x="1999" y="677"/>
                </a:lnTo>
                <a:lnTo>
                  <a:pt x="2000" y="678"/>
                </a:lnTo>
                <a:lnTo>
                  <a:pt x="2008" y="687"/>
                </a:lnTo>
                <a:lnTo>
                  <a:pt x="2015" y="694"/>
                </a:lnTo>
                <a:lnTo>
                  <a:pt x="2016" y="694"/>
                </a:lnTo>
                <a:lnTo>
                  <a:pt x="2019" y="699"/>
                </a:lnTo>
                <a:lnTo>
                  <a:pt x="2021" y="703"/>
                </a:lnTo>
                <a:lnTo>
                  <a:pt x="2021" y="704"/>
                </a:lnTo>
                <a:lnTo>
                  <a:pt x="2020" y="707"/>
                </a:lnTo>
                <a:lnTo>
                  <a:pt x="2020" y="710"/>
                </a:lnTo>
                <a:lnTo>
                  <a:pt x="2020" y="713"/>
                </a:lnTo>
                <a:lnTo>
                  <a:pt x="2020" y="714"/>
                </a:lnTo>
                <a:lnTo>
                  <a:pt x="2022" y="712"/>
                </a:lnTo>
                <a:lnTo>
                  <a:pt x="2024" y="709"/>
                </a:lnTo>
                <a:lnTo>
                  <a:pt x="2025" y="709"/>
                </a:lnTo>
                <a:lnTo>
                  <a:pt x="2026" y="709"/>
                </a:lnTo>
                <a:lnTo>
                  <a:pt x="2038" y="726"/>
                </a:lnTo>
                <a:lnTo>
                  <a:pt x="2038" y="728"/>
                </a:lnTo>
                <a:lnTo>
                  <a:pt x="2040" y="728"/>
                </a:lnTo>
                <a:lnTo>
                  <a:pt x="2073" y="762"/>
                </a:lnTo>
                <a:lnTo>
                  <a:pt x="2085" y="774"/>
                </a:lnTo>
                <a:lnTo>
                  <a:pt x="2084" y="774"/>
                </a:lnTo>
                <a:lnTo>
                  <a:pt x="2080" y="774"/>
                </a:lnTo>
                <a:lnTo>
                  <a:pt x="2078" y="774"/>
                </a:lnTo>
                <a:lnTo>
                  <a:pt x="2077" y="774"/>
                </a:lnTo>
                <a:lnTo>
                  <a:pt x="2075" y="774"/>
                </a:lnTo>
                <a:lnTo>
                  <a:pt x="2073" y="773"/>
                </a:lnTo>
                <a:lnTo>
                  <a:pt x="2070" y="773"/>
                </a:lnTo>
                <a:lnTo>
                  <a:pt x="2068" y="774"/>
                </a:lnTo>
                <a:lnTo>
                  <a:pt x="2068" y="776"/>
                </a:lnTo>
                <a:lnTo>
                  <a:pt x="2070" y="777"/>
                </a:lnTo>
                <a:lnTo>
                  <a:pt x="2070" y="781"/>
                </a:lnTo>
                <a:lnTo>
                  <a:pt x="2070" y="782"/>
                </a:lnTo>
                <a:lnTo>
                  <a:pt x="2070" y="783"/>
                </a:lnTo>
                <a:lnTo>
                  <a:pt x="2069" y="786"/>
                </a:lnTo>
                <a:lnTo>
                  <a:pt x="2072" y="787"/>
                </a:lnTo>
                <a:lnTo>
                  <a:pt x="2074" y="789"/>
                </a:lnTo>
                <a:lnTo>
                  <a:pt x="2094" y="805"/>
                </a:lnTo>
                <a:lnTo>
                  <a:pt x="2131" y="834"/>
                </a:lnTo>
                <a:lnTo>
                  <a:pt x="2132" y="834"/>
                </a:lnTo>
                <a:lnTo>
                  <a:pt x="2139" y="838"/>
                </a:lnTo>
                <a:lnTo>
                  <a:pt x="2146" y="845"/>
                </a:lnTo>
                <a:lnTo>
                  <a:pt x="2146" y="846"/>
                </a:lnTo>
                <a:lnTo>
                  <a:pt x="2148" y="848"/>
                </a:lnTo>
                <a:lnTo>
                  <a:pt x="2150" y="850"/>
                </a:lnTo>
                <a:lnTo>
                  <a:pt x="2155" y="852"/>
                </a:lnTo>
                <a:lnTo>
                  <a:pt x="2155" y="853"/>
                </a:lnTo>
                <a:lnTo>
                  <a:pt x="2158" y="854"/>
                </a:lnTo>
                <a:lnTo>
                  <a:pt x="2181" y="873"/>
                </a:lnTo>
                <a:lnTo>
                  <a:pt x="2189" y="879"/>
                </a:lnTo>
                <a:lnTo>
                  <a:pt x="2190" y="880"/>
                </a:lnTo>
                <a:lnTo>
                  <a:pt x="2198" y="886"/>
                </a:lnTo>
                <a:lnTo>
                  <a:pt x="2205" y="893"/>
                </a:lnTo>
                <a:lnTo>
                  <a:pt x="2213" y="899"/>
                </a:lnTo>
                <a:lnTo>
                  <a:pt x="2230" y="895"/>
                </a:lnTo>
                <a:lnTo>
                  <a:pt x="2232" y="895"/>
                </a:lnTo>
                <a:lnTo>
                  <a:pt x="2255" y="890"/>
                </a:lnTo>
                <a:lnTo>
                  <a:pt x="2269" y="886"/>
                </a:lnTo>
                <a:lnTo>
                  <a:pt x="2282" y="884"/>
                </a:lnTo>
                <a:lnTo>
                  <a:pt x="2293" y="880"/>
                </a:lnTo>
                <a:lnTo>
                  <a:pt x="2301" y="879"/>
                </a:lnTo>
                <a:lnTo>
                  <a:pt x="2328" y="873"/>
                </a:lnTo>
                <a:lnTo>
                  <a:pt x="2373" y="888"/>
                </a:lnTo>
                <a:lnTo>
                  <a:pt x="2381" y="890"/>
                </a:lnTo>
                <a:lnTo>
                  <a:pt x="2385" y="895"/>
                </a:lnTo>
                <a:lnTo>
                  <a:pt x="2388" y="898"/>
                </a:lnTo>
                <a:lnTo>
                  <a:pt x="2421" y="927"/>
                </a:lnTo>
                <a:lnTo>
                  <a:pt x="2424" y="930"/>
                </a:lnTo>
                <a:lnTo>
                  <a:pt x="2479" y="941"/>
                </a:lnTo>
                <a:lnTo>
                  <a:pt x="2497" y="933"/>
                </a:lnTo>
                <a:lnTo>
                  <a:pt x="2500" y="933"/>
                </a:lnTo>
                <a:lnTo>
                  <a:pt x="2500" y="932"/>
                </a:lnTo>
                <a:lnTo>
                  <a:pt x="2510" y="928"/>
                </a:lnTo>
                <a:lnTo>
                  <a:pt x="2529" y="921"/>
                </a:lnTo>
                <a:lnTo>
                  <a:pt x="2543" y="915"/>
                </a:lnTo>
                <a:lnTo>
                  <a:pt x="2544" y="915"/>
                </a:lnTo>
                <a:lnTo>
                  <a:pt x="2545" y="914"/>
                </a:lnTo>
                <a:lnTo>
                  <a:pt x="2559" y="907"/>
                </a:lnTo>
                <a:lnTo>
                  <a:pt x="2586" y="906"/>
                </a:lnTo>
                <a:lnTo>
                  <a:pt x="2592" y="906"/>
                </a:lnTo>
                <a:lnTo>
                  <a:pt x="2657" y="904"/>
                </a:lnTo>
                <a:lnTo>
                  <a:pt x="2703" y="959"/>
                </a:lnTo>
                <a:lnTo>
                  <a:pt x="2756" y="1026"/>
                </a:lnTo>
                <a:lnTo>
                  <a:pt x="2772" y="1044"/>
                </a:lnTo>
                <a:lnTo>
                  <a:pt x="2801" y="1104"/>
                </a:lnTo>
                <a:lnTo>
                  <a:pt x="2801" y="1115"/>
                </a:lnTo>
                <a:lnTo>
                  <a:pt x="2804" y="1147"/>
                </a:lnTo>
                <a:lnTo>
                  <a:pt x="2808" y="1208"/>
                </a:lnTo>
                <a:lnTo>
                  <a:pt x="2760" y="1394"/>
                </a:lnTo>
                <a:lnTo>
                  <a:pt x="2757" y="1431"/>
                </a:lnTo>
                <a:lnTo>
                  <a:pt x="2728" y="1426"/>
                </a:lnTo>
                <a:lnTo>
                  <a:pt x="2703" y="1415"/>
                </a:lnTo>
                <a:lnTo>
                  <a:pt x="2570" y="1354"/>
                </a:lnTo>
                <a:lnTo>
                  <a:pt x="2545" y="1343"/>
                </a:lnTo>
                <a:lnTo>
                  <a:pt x="2533" y="1338"/>
                </a:lnTo>
                <a:lnTo>
                  <a:pt x="2526" y="1352"/>
                </a:lnTo>
                <a:lnTo>
                  <a:pt x="2526" y="1353"/>
                </a:lnTo>
                <a:lnTo>
                  <a:pt x="2527" y="1360"/>
                </a:lnTo>
                <a:lnTo>
                  <a:pt x="2528" y="1368"/>
                </a:lnTo>
                <a:lnTo>
                  <a:pt x="2513" y="1369"/>
                </a:lnTo>
                <a:lnTo>
                  <a:pt x="2496" y="1370"/>
                </a:lnTo>
                <a:lnTo>
                  <a:pt x="2495" y="1370"/>
                </a:lnTo>
                <a:lnTo>
                  <a:pt x="2494" y="1370"/>
                </a:lnTo>
                <a:lnTo>
                  <a:pt x="2490" y="1369"/>
                </a:lnTo>
                <a:lnTo>
                  <a:pt x="2489" y="1369"/>
                </a:lnTo>
                <a:lnTo>
                  <a:pt x="2485" y="1369"/>
                </a:lnTo>
                <a:lnTo>
                  <a:pt x="2481" y="1368"/>
                </a:lnTo>
                <a:lnTo>
                  <a:pt x="2479" y="1368"/>
                </a:lnTo>
                <a:lnTo>
                  <a:pt x="2478" y="1368"/>
                </a:lnTo>
                <a:lnTo>
                  <a:pt x="2477" y="1368"/>
                </a:lnTo>
                <a:lnTo>
                  <a:pt x="2477" y="1367"/>
                </a:lnTo>
                <a:lnTo>
                  <a:pt x="2475" y="1367"/>
                </a:lnTo>
                <a:lnTo>
                  <a:pt x="2474" y="1367"/>
                </a:lnTo>
                <a:lnTo>
                  <a:pt x="2473" y="1365"/>
                </a:lnTo>
                <a:lnTo>
                  <a:pt x="2472" y="1365"/>
                </a:lnTo>
                <a:lnTo>
                  <a:pt x="2469" y="1364"/>
                </a:lnTo>
                <a:lnTo>
                  <a:pt x="2468" y="1364"/>
                </a:lnTo>
                <a:lnTo>
                  <a:pt x="2465" y="1363"/>
                </a:lnTo>
                <a:lnTo>
                  <a:pt x="2464" y="1363"/>
                </a:lnTo>
                <a:lnTo>
                  <a:pt x="2463" y="1363"/>
                </a:lnTo>
                <a:lnTo>
                  <a:pt x="2462" y="1362"/>
                </a:lnTo>
                <a:lnTo>
                  <a:pt x="2461" y="1362"/>
                </a:lnTo>
                <a:lnTo>
                  <a:pt x="2459" y="1362"/>
                </a:lnTo>
                <a:lnTo>
                  <a:pt x="2458" y="1362"/>
                </a:lnTo>
                <a:lnTo>
                  <a:pt x="2457" y="1362"/>
                </a:lnTo>
                <a:lnTo>
                  <a:pt x="2456" y="1362"/>
                </a:lnTo>
                <a:lnTo>
                  <a:pt x="2454" y="1360"/>
                </a:lnTo>
                <a:lnTo>
                  <a:pt x="2453" y="1360"/>
                </a:lnTo>
                <a:lnTo>
                  <a:pt x="2452" y="1360"/>
                </a:lnTo>
                <a:lnTo>
                  <a:pt x="2451" y="1360"/>
                </a:lnTo>
                <a:lnTo>
                  <a:pt x="2449" y="1359"/>
                </a:lnTo>
                <a:lnTo>
                  <a:pt x="2448" y="1359"/>
                </a:lnTo>
                <a:lnTo>
                  <a:pt x="2447" y="1358"/>
                </a:lnTo>
                <a:lnTo>
                  <a:pt x="2446" y="1357"/>
                </a:lnTo>
                <a:lnTo>
                  <a:pt x="2440" y="1354"/>
                </a:lnTo>
                <a:lnTo>
                  <a:pt x="2436" y="1352"/>
                </a:lnTo>
                <a:lnTo>
                  <a:pt x="2433" y="1351"/>
                </a:lnTo>
                <a:lnTo>
                  <a:pt x="2429" y="1348"/>
                </a:lnTo>
                <a:lnTo>
                  <a:pt x="2424" y="1344"/>
                </a:lnTo>
                <a:lnTo>
                  <a:pt x="2422" y="1344"/>
                </a:lnTo>
                <a:lnTo>
                  <a:pt x="2421" y="1343"/>
                </a:lnTo>
                <a:lnTo>
                  <a:pt x="2420" y="1343"/>
                </a:lnTo>
                <a:lnTo>
                  <a:pt x="2419" y="1343"/>
                </a:lnTo>
                <a:lnTo>
                  <a:pt x="2417" y="1342"/>
                </a:lnTo>
                <a:lnTo>
                  <a:pt x="2416" y="1342"/>
                </a:lnTo>
                <a:lnTo>
                  <a:pt x="2415" y="1342"/>
                </a:lnTo>
                <a:lnTo>
                  <a:pt x="2414" y="1342"/>
                </a:lnTo>
                <a:lnTo>
                  <a:pt x="2409" y="1342"/>
                </a:lnTo>
                <a:lnTo>
                  <a:pt x="2388" y="1342"/>
                </a:lnTo>
                <a:lnTo>
                  <a:pt x="2385" y="1342"/>
                </a:lnTo>
                <a:lnTo>
                  <a:pt x="2384" y="1342"/>
                </a:lnTo>
                <a:lnTo>
                  <a:pt x="2362" y="1342"/>
                </a:lnTo>
                <a:lnTo>
                  <a:pt x="2353" y="1342"/>
                </a:lnTo>
                <a:lnTo>
                  <a:pt x="2335" y="1342"/>
                </a:lnTo>
                <a:lnTo>
                  <a:pt x="2330" y="1342"/>
                </a:lnTo>
                <a:lnTo>
                  <a:pt x="2318" y="1342"/>
                </a:lnTo>
                <a:lnTo>
                  <a:pt x="2308" y="1342"/>
                </a:lnTo>
                <a:lnTo>
                  <a:pt x="2301" y="1342"/>
                </a:lnTo>
                <a:lnTo>
                  <a:pt x="2299" y="1343"/>
                </a:lnTo>
                <a:lnTo>
                  <a:pt x="2297" y="1353"/>
                </a:lnTo>
                <a:lnTo>
                  <a:pt x="2293" y="1368"/>
                </a:lnTo>
                <a:lnTo>
                  <a:pt x="2283" y="1411"/>
                </a:lnTo>
                <a:lnTo>
                  <a:pt x="2278" y="1429"/>
                </a:lnTo>
                <a:lnTo>
                  <a:pt x="2243" y="1443"/>
                </a:lnTo>
                <a:lnTo>
                  <a:pt x="2233" y="1448"/>
                </a:lnTo>
                <a:lnTo>
                  <a:pt x="2230" y="1449"/>
                </a:lnTo>
                <a:lnTo>
                  <a:pt x="2226" y="1450"/>
                </a:lnTo>
                <a:lnTo>
                  <a:pt x="2221" y="1453"/>
                </a:lnTo>
                <a:lnTo>
                  <a:pt x="2212" y="1456"/>
                </a:lnTo>
                <a:lnTo>
                  <a:pt x="2207" y="1459"/>
                </a:lnTo>
                <a:lnTo>
                  <a:pt x="2200" y="1456"/>
                </a:lnTo>
                <a:lnTo>
                  <a:pt x="2191" y="1454"/>
                </a:lnTo>
                <a:lnTo>
                  <a:pt x="2180" y="1450"/>
                </a:lnTo>
                <a:lnTo>
                  <a:pt x="2176" y="1449"/>
                </a:lnTo>
                <a:lnTo>
                  <a:pt x="2171" y="1452"/>
                </a:lnTo>
                <a:lnTo>
                  <a:pt x="2169" y="1453"/>
                </a:lnTo>
                <a:lnTo>
                  <a:pt x="2165" y="1465"/>
                </a:lnTo>
                <a:lnTo>
                  <a:pt x="2163" y="1474"/>
                </a:lnTo>
                <a:lnTo>
                  <a:pt x="2153" y="1476"/>
                </a:lnTo>
                <a:lnTo>
                  <a:pt x="2146" y="1481"/>
                </a:lnTo>
                <a:lnTo>
                  <a:pt x="2139" y="1487"/>
                </a:lnTo>
                <a:lnTo>
                  <a:pt x="2138" y="1488"/>
                </a:lnTo>
                <a:lnTo>
                  <a:pt x="2138" y="1492"/>
                </a:lnTo>
                <a:lnTo>
                  <a:pt x="2146" y="1496"/>
                </a:lnTo>
                <a:lnTo>
                  <a:pt x="2148" y="1498"/>
                </a:lnTo>
                <a:lnTo>
                  <a:pt x="2149" y="1501"/>
                </a:lnTo>
                <a:lnTo>
                  <a:pt x="2157" y="1511"/>
                </a:lnTo>
                <a:lnTo>
                  <a:pt x="2152" y="1516"/>
                </a:lnTo>
                <a:lnTo>
                  <a:pt x="2144" y="1523"/>
                </a:lnTo>
                <a:lnTo>
                  <a:pt x="2143" y="1529"/>
                </a:lnTo>
                <a:lnTo>
                  <a:pt x="2142" y="1533"/>
                </a:lnTo>
                <a:lnTo>
                  <a:pt x="2133" y="1533"/>
                </a:lnTo>
                <a:lnTo>
                  <a:pt x="2128" y="1533"/>
                </a:lnTo>
                <a:lnTo>
                  <a:pt x="2122" y="1528"/>
                </a:lnTo>
                <a:lnTo>
                  <a:pt x="2121" y="1529"/>
                </a:lnTo>
                <a:lnTo>
                  <a:pt x="2116" y="1532"/>
                </a:lnTo>
                <a:lnTo>
                  <a:pt x="2112" y="1530"/>
                </a:lnTo>
                <a:lnTo>
                  <a:pt x="2094" y="1523"/>
                </a:lnTo>
                <a:lnTo>
                  <a:pt x="2073" y="1527"/>
                </a:lnTo>
                <a:lnTo>
                  <a:pt x="2069" y="1525"/>
                </a:lnTo>
                <a:lnTo>
                  <a:pt x="2031" y="1517"/>
                </a:lnTo>
                <a:lnTo>
                  <a:pt x="1992" y="1523"/>
                </a:lnTo>
                <a:lnTo>
                  <a:pt x="1990" y="1506"/>
                </a:lnTo>
                <a:lnTo>
                  <a:pt x="1984" y="1495"/>
                </a:lnTo>
                <a:lnTo>
                  <a:pt x="1971" y="1486"/>
                </a:lnTo>
                <a:lnTo>
                  <a:pt x="1958" y="1488"/>
                </a:lnTo>
                <a:lnTo>
                  <a:pt x="1945" y="1479"/>
                </a:lnTo>
                <a:lnTo>
                  <a:pt x="1939" y="1474"/>
                </a:lnTo>
                <a:lnTo>
                  <a:pt x="1927" y="1469"/>
                </a:lnTo>
                <a:lnTo>
                  <a:pt x="1924" y="1470"/>
                </a:lnTo>
                <a:lnTo>
                  <a:pt x="1922" y="1470"/>
                </a:lnTo>
                <a:lnTo>
                  <a:pt x="1915" y="1470"/>
                </a:lnTo>
                <a:lnTo>
                  <a:pt x="1914" y="1470"/>
                </a:lnTo>
                <a:lnTo>
                  <a:pt x="1913" y="1470"/>
                </a:lnTo>
                <a:lnTo>
                  <a:pt x="1911" y="1470"/>
                </a:lnTo>
                <a:lnTo>
                  <a:pt x="1907" y="1470"/>
                </a:lnTo>
                <a:lnTo>
                  <a:pt x="1897" y="1460"/>
                </a:lnTo>
                <a:lnTo>
                  <a:pt x="1879" y="1459"/>
                </a:lnTo>
                <a:lnTo>
                  <a:pt x="1874" y="1461"/>
                </a:lnTo>
                <a:lnTo>
                  <a:pt x="1869" y="1464"/>
                </a:lnTo>
                <a:lnTo>
                  <a:pt x="1853" y="1443"/>
                </a:lnTo>
                <a:lnTo>
                  <a:pt x="1851" y="1442"/>
                </a:lnTo>
                <a:lnTo>
                  <a:pt x="1847" y="1440"/>
                </a:lnTo>
                <a:lnTo>
                  <a:pt x="1829" y="1434"/>
                </a:lnTo>
                <a:lnTo>
                  <a:pt x="1812" y="1434"/>
                </a:lnTo>
                <a:lnTo>
                  <a:pt x="1810" y="1436"/>
                </a:lnTo>
                <a:lnTo>
                  <a:pt x="1803" y="1436"/>
                </a:lnTo>
                <a:lnTo>
                  <a:pt x="1799" y="1436"/>
                </a:lnTo>
                <a:lnTo>
                  <a:pt x="1797" y="1436"/>
                </a:lnTo>
                <a:lnTo>
                  <a:pt x="1789" y="1436"/>
                </a:lnTo>
                <a:lnTo>
                  <a:pt x="1785" y="1436"/>
                </a:lnTo>
                <a:lnTo>
                  <a:pt x="1784" y="1436"/>
                </a:lnTo>
                <a:lnTo>
                  <a:pt x="1781" y="1434"/>
                </a:lnTo>
                <a:lnTo>
                  <a:pt x="1774" y="1432"/>
                </a:lnTo>
                <a:lnTo>
                  <a:pt x="1769" y="1431"/>
                </a:lnTo>
                <a:lnTo>
                  <a:pt x="1763" y="1428"/>
                </a:lnTo>
                <a:lnTo>
                  <a:pt x="1758" y="1427"/>
                </a:lnTo>
                <a:lnTo>
                  <a:pt x="1741" y="1421"/>
                </a:lnTo>
                <a:lnTo>
                  <a:pt x="1737" y="1416"/>
                </a:lnTo>
                <a:lnTo>
                  <a:pt x="1728" y="1406"/>
                </a:lnTo>
                <a:lnTo>
                  <a:pt x="1705" y="1399"/>
                </a:lnTo>
                <a:lnTo>
                  <a:pt x="1701" y="1397"/>
                </a:lnTo>
                <a:lnTo>
                  <a:pt x="1696" y="1395"/>
                </a:lnTo>
                <a:lnTo>
                  <a:pt x="1690" y="1390"/>
                </a:lnTo>
                <a:lnTo>
                  <a:pt x="1677" y="1380"/>
                </a:lnTo>
                <a:lnTo>
                  <a:pt x="1655" y="1370"/>
                </a:lnTo>
                <a:lnTo>
                  <a:pt x="1650" y="1369"/>
                </a:lnTo>
                <a:lnTo>
                  <a:pt x="1644" y="1367"/>
                </a:lnTo>
                <a:lnTo>
                  <a:pt x="1626" y="1359"/>
                </a:lnTo>
                <a:lnTo>
                  <a:pt x="1613" y="1351"/>
                </a:lnTo>
                <a:lnTo>
                  <a:pt x="1607" y="1347"/>
                </a:lnTo>
                <a:lnTo>
                  <a:pt x="1602" y="1343"/>
                </a:lnTo>
                <a:lnTo>
                  <a:pt x="1599" y="1342"/>
                </a:lnTo>
                <a:lnTo>
                  <a:pt x="1597" y="1340"/>
                </a:lnTo>
                <a:lnTo>
                  <a:pt x="1571" y="1340"/>
                </a:lnTo>
                <a:lnTo>
                  <a:pt x="1566" y="1338"/>
                </a:lnTo>
                <a:lnTo>
                  <a:pt x="1562" y="1330"/>
                </a:lnTo>
                <a:lnTo>
                  <a:pt x="1559" y="1328"/>
                </a:lnTo>
                <a:lnTo>
                  <a:pt x="1549" y="1327"/>
                </a:lnTo>
                <a:lnTo>
                  <a:pt x="1535" y="1328"/>
                </a:lnTo>
                <a:lnTo>
                  <a:pt x="1530" y="1322"/>
                </a:lnTo>
                <a:lnTo>
                  <a:pt x="1528" y="1320"/>
                </a:lnTo>
                <a:lnTo>
                  <a:pt x="1524" y="1316"/>
                </a:lnTo>
                <a:lnTo>
                  <a:pt x="1517" y="1315"/>
                </a:lnTo>
                <a:lnTo>
                  <a:pt x="1511" y="1314"/>
                </a:lnTo>
                <a:lnTo>
                  <a:pt x="1490" y="1311"/>
                </a:lnTo>
                <a:lnTo>
                  <a:pt x="1488" y="1311"/>
                </a:lnTo>
                <a:lnTo>
                  <a:pt x="1485" y="1314"/>
                </a:lnTo>
                <a:lnTo>
                  <a:pt x="1481" y="1316"/>
                </a:lnTo>
                <a:lnTo>
                  <a:pt x="1466" y="1325"/>
                </a:lnTo>
                <a:lnTo>
                  <a:pt x="1463" y="1326"/>
                </a:lnTo>
                <a:lnTo>
                  <a:pt x="1461" y="1326"/>
                </a:lnTo>
                <a:lnTo>
                  <a:pt x="1460" y="1326"/>
                </a:lnTo>
                <a:lnTo>
                  <a:pt x="1459" y="1326"/>
                </a:lnTo>
                <a:lnTo>
                  <a:pt x="1458" y="1326"/>
                </a:lnTo>
                <a:lnTo>
                  <a:pt x="1456" y="1326"/>
                </a:lnTo>
                <a:lnTo>
                  <a:pt x="1455" y="1326"/>
                </a:lnTo>
                <a:lnTo>
                  <a:pt x="1454" y="1326"/>
                </a:lnTo>
                <a:lnTo>
                  <a:pt x="1454" y="1327"/>
                </a:lnTo>
                <a:lnTo>
                  <a:pt x="1453" y="1327"/>
                </a:lnTo>
                <a:lnTo>
                  <a:pt x="1452" y="1327"/>
                </a:lnTo>
                <a:lnTo>
                  <a:pt x="1450" y="1327"/>
                </a:lnTo>
                <a:lnTo>
                  <a:pt x="1448" y="1327"/>
                </a:lnTo>
                <a:lnTo>
                  <a:pt x="1447" y="1327"/>
                </a:lnTo>
                <a:lnTo>
                  <a:pt x="1444" y="1327"/>
                </a:lnTo>
                <a:lnTo>
                  <a:pt x="1443" y="1327"/>
                </a:lnTo>
                <a:lnTo>
                  <a:pt x="1442" y="1327"/>
                </a:lnTo>
                <a:lnTo>
                  <a:pt x="1433" y="1326"/>
                </a:lnTo>
                <a:lnTo>
                  <a:pt x="1426" y="1325"/>
                </a:lnTo>
                <a:lnTo>
                  <a:pt x="1424" y="1324"/>
                </a:lnTo>
                <a:lnTo>
                  <a:pt x="1422" y="1324"/>
                </a:lnTo>
                <a:lnTo>
                  <a:pt x="1421" y="1322"/>
                </a:lnTo>
                <a:lnTo>
                  <a:pt x="1420" y="1322"/>
                </a:lnTo>
                <a:lnTo>
                  <a:pt x="1417" y="1320"/>
                </a:lnTo>
                <a:lnTo>
                  <a:pt x="1415" y="1319"/>
                </a:lnTo>
                <a:lnTo>
                  <a:pt x="1413" y="1317"/>
                </a:lnTo>
                <a:lnTo>
                  <a:pt x="1412" y="1317"/>
                </a:lnTo>
                <a:lnTo>
                  <a:pt x="1410" y="1316"/>
                </a:lnTo>
                <a:lnTo>
                  <a:pt x="1407" y="1314"/>
                </a:lnTo>
                <a:lnTo>
                  <a:pt x="1406" y="1312"/>
                </a:lnTo>
                <a:lnTo>
                  <a:pt x="1405" y="1312"/>
                </a:lnTo>
                <a:lnTo>
                  <a:pt x="1402" y="1311"/>
                </a:lnTo>
                <a:lnTo>
                  <a:pt x="1401" y="1310"/>
                </a:lnTo>
                <a:lnTo>
                  <a:pt x="1400" y="1310"/>
                </a:lnTo>
                <a:lnTo>
                  <a:pt x="1399" y="1310"/>
                </a:lnTo>
                <a:lnTo>
                  <a:pt x="1397" y="1310"/>
                </a:lnTo>
                <a:lnTo>
                  <a:pt x="1394" y="1309"/>
                </a:lnTo>
                <a:lnTo>
                  <a:pt x="1392" y="1309"/>
                </a:lnTo>
                <a:lnTo>
                  <a:pt x="1389" y="1309"/>
                </a:lnTo>
                <a:lnTo>
                  <a:pt x="1388" y="1309"/>
                </a:lnTo>
                <a:lnTo>
                  <a:pt x="1386" y="1309"/>
                </a:lnTo>
                <a:lnTo>
                  <a:pt x="1385" y="1309"/>
                </a:lnTo>
                <a:lnTo>
                  <a:pt x="1383" y="1309"/>
                </a:lnTo>
                <a:lnTo>
                  <a:pt x="1381" y="1309"/>
                </a:lnTo>
                <a:lnTo>
                  <a:pt x="1380" y="1310"/>
                </a:lnTo>
                <a:lnTo>
                  <a:pt x="1379" y="1310"/>
                </a:lnTo>
                <a:lnTo>
                  <a:pt x="1376" y="1310"/>
                </a:lnTo>
                <a:lnTo>
                  <a:pt x="1375" y="1310"/>
                </a:lnTo>
                <a:lnTo>
                  <a:pt x="1374" y="1310"/>
                </a:lnTo>
                <a:lnTo>
                  <a:pt x="1373" y="1311"/>
                </a:lnTo>
                <a:lnTo>
                  <a:pt x="1370" y="1311"/>
                </a:lnTo>
                <a:lnTo>
                  <a:pt x="1369" y="1311"/>
                </a:lnTo>
                <a:lnTo>
                  <a:pt x="1367" y="1311"/>
                </a:lnTo>
                <a:lnTo>
                  <a:pt x="1365" y="1311"/>
                </a:lnTo>
                <a:lnTo>
                  <a:pt x="1364" y="1311"/>
                </a:lnTo>
                <a:lnTo>
                  <a:pt x="1363" y="1311"/>
                </a:lnTo>
                <a:lnTo>
                  <a:pt x="1362" y="1311"/>
                </a:lnTo>
                <a:lnTo>
                  <a:pt x="1360" y="1311"/>
                </a:lnTo>
                <a:lnTo>
                  <a:pt x="1359" y="1311"/>
                </a:lnTo>
                <a:lnTo>
                  <a:pt x="1358" y="1311"/>
                </a:lnTo>
                <a:lnTo>
                  <a:pt x="1357" y="1311"/>
                </a:lnTo>
                <a:lnTo>
                  <a:pt x="1354" y="1310"/>
                </a:lnTo>
                <a:lnTo>
                  <a:pt x="1354" y="1309"/>
                </a:lnTo>
                <a:lnTo>
                  <a:pt x="1354" y="1308"/>
                </a:lnTo>
                <a:lnTo>
                  <a:pt x="1354" y="1306"/>
                </a:lnTo>
                <a:lnTo>
                  <a:pt x="1354" y="1305"/>
                </a:lnTo>
                <a:lnTo>
                  <a:pt x="1353" y="1303"/>
                </a:lnTo>
                <a:lnTo>
                  <a:pt x="1352" y="1301"/>
                </a:lnTo>
                <a:lnTo>
                  <a:pt x="1352" y="1300"/>
                </a:lnTo>
                <a:lnTo>
                  <a:pt x="1351" y="1300"/>
                </a:lnTo>
                <a:lnTo>
                  <a:pt x="1349" y="1299"/>
                </a:lnTo>
                <a:lnTo>
                  <a:pt x="1348" y="1299"/>
                </a:lnTo>
                <a:lnTo>
                  <a:pt x="1347" y="1299"/>
                </a:lnTo>
                <a:lnTo>
                  <a:pt x="1347" y="1298"/>
                </a:lnTo>
                <a:lnTo>
                  <a:pt x="1346" y="1298"/>
                </a:lnTo>
                <a:lnTo>
                  <a:pt x="1346" y="1296"/>
                </a:lnTo>
                <a:lnTo>
                  <a:pt x="1345" y="1296"/>
                </a:lnTo>
                <a:lnTo>
                  <a:pt x="1343" y="1295"/>
                </a:lnTo>
                <a:lnTo>
                  <a:pt x="1342" y="1295"/>
                </a:lnTo>
                <a:lnTo>
                  <a:pt x="1342" y="1294"/>
                </a:lnTo>
                <a:lnTo>
                  <a:pt x="1341" y="1294"/>
                </a:lnTo>
                <a:lnTo>
                  <a:pt x="1340" y="1294"/>
                </a:lnTo>
                <a:lnTo>
                  <a:pt x="1338" y="1293"/>
                </a:lnTo>
                <a:lnTo>
                  <a:pt x="1337" y="1293"/>
                </a:lnTo>
                <a:lnTo>
                  <a:pt x="1336" y="1293"/>
                </a:lnTo>
                <a:lnTo>
                  <a:pt x="1335" y="1292"/>
                </a:lnTo>
                <a:lnTo>
                  <a:pt x="1333" y="1292"/>
                </a:lnTo>
                <a:lnTo>
                  <a:pt x="1332" y="1292"/>
                </a:lnTo>
                <a:lnTo>
                  <a:pt x="1330" y="1290"/>
                </a:lnTo>
                <a:lnTo>
                  <a:pt x="1329" y="1290"/>
                </a:lnTo>
                <a:lnTo>
                  <a:pt x="1327" y="1290"/>
                </a:lnTo>
                <a:lnTo>
                  <a:pt x="1326" y="1289"/>
                </a:lnTo>
                <a:lnTo>
                  <a:pt x="1325" y="1288"/>
                </a:lnTo>
                <a:lnTo>
                  <a:pt x="1324" y="1288"/>
                </a:lnTo>
                <a:lnTo>
                  <a:pt x="1324" y="1289"/>
                </a:lnTo>
                <a:lnTo>
                  <a:pt x="1319" y="1288"/>
                </a:lnTo>
                <a:lnTo>
                  <a:pt x="1319" y="1287"/>
                </a:lnTo>
                <a:lnTo>
                  <a:pt x="1320" y="1285"/>
                </a:lnTo>
                <a:lnTo>
                  <a:pt x="1320" y="1284"/>
                </a:lnTo>
                <a:lnTo>
                  <a:pt x="1324" y="1284"/>
                </a:lnTo>
                <a:lnTo>
                  <a:pt x="1325" y="1285"/>
                </a:lnTo>
                <a:lnTo>
                  <a:pt x="1327" y="1279"/>
                </a:lnTo>
                <a:lnTo>
                  <a:pt x="1330" y="1276"/>
                </a:lnTo>
                <a:lnTo>
                  <a:pt x="1331" y="1271"/>
                </a:lnTo>
                <a:lnTo>
                  <a:pt x="1331" y="1261"/>
                </a:lnTo>
                <a:lnTo>
                  <a:pt x="1331" y="1250"/>
                </a:lnTo>
                <a:lnTo>
                  <a:pt x="1331" y="1248"/>
                </a:lnTo>
                <a:lnTo>
                  <a:pt x="1332" y="1247"/>
                </a:lnTo>
                <a:lnTo>
                  <a:pt x="1332" y="1246"/>
                </a:lnTo>
                <a:lnTo>
                  <a:pt x="1332" y="1245"/>
                </a:lnTo>
                <a:lnTo>
                  <a:pt x="1331" y="1241"/>
                </a:lnTo>
                <a:lnTo>
                  <a:pt x="1332" y="1240"/>
                </a:lnTo>
                <a:lnTo>
                  <a:pt x="1335" y="1241"/>
                </a:lnTo>
                <a:lnTo>
                  <a:pt x="1333" y="1237"/>
                </a:lnTo>
                <a:lnTo>
                  <a:pt x="1333" y="1236"/>
                </a:lnTo>
                <a:lnTo>
                  <a:pt x="1332" y="1236"/>
                </a:lnTo>
                <a:lnTo>
                  <a:pt x="1331" y="1236"/>
                </a:lnTo>
                <a:lnTo>
                  <a:pt x="1330" y="1235"/>
                </a:lnTo>
                <a:lnTo>
                  <a:pt x="1329" y="1234"/>
                </a:lnTo>
                <a:lnTo>
                  <a:pt x="1329" y="1231"/>
                </a:lnTo>
                <a:lnTo>
                  <a:pt x="1327" y="1231"/>
                </a:lnTo>
                <a:lnTo>
                  <a:pt x="1327" y="1232"/>
                </a:lnTo>
                <a:lnTo>
                  <a:pt x="1327" y="1231"/>
                </a:lnTo>
                <a:lnTo>
                  <a:pt x="1326" y="1231"/>
                </a:lnTo>
                <a:lnTo>
                  <a:pt x="1327" y="1231"/>
                </a:lnTo>
                <a:lnTo>
                  <a:pt x="1327" y="1230"/>
                </a:lnTo>
                <a:lnTo>
                  <a:pt x="1322" y="1219"/>
                </a:lnTo>
                <a:lnTo>
                  <a:pt x="1324" y="1211"/>
                </a:lnTo>
                <a:lnTo>
                  <a:pt x="1324" y="1210"/>
                </a:lnTo>
                <a:lnTo>
                  <a:pt x="1322" y="1210"/>
                </a:lnTo>
                <a:lnTo>
                  <a:pt x="1321" y="1210"/>
                </a:lnTo>
                <a:lnTo>
                  <a:pt x="1320" y="1209"/>
                </a:lnTo>
                <a:lnTo>
                  <a:pt x="1319" y="1209"/>
                </a:lnTo>
                <a:lnTo>
                  <a:pt x="1317" y="1209"/>
                </a:lnTo>
                <a:lnTo>
                  <a:pt x="1317" y="1208"/>
                </a:lnTo>
                <a:lnTo>
                  <a:pt x="1316" y="1208"/>
                </a:lnTo>
                <a:lnTo>
                  <a:pt x="1315" y="1208"/>
                </a:lnTo>
                <a:lnTo>
                  <a:pt x="1314" y="1208"/>
                </a:lnTo>
                <a:lnTo>
                  <a:pt x="1311" y="1204"/>
                </a:lnTo>
                <a:lnTo>
                  <a:pt x="1310" y="1203"/>
                </a:lnTo>
                <a:lnTo>
                  <a:pt x="1310" y="1202"/>
                </a:lnTo>
                <a:lnTo>
                  <a:pt x="1309" y="1202"/>
                </a:lnTo>
                <a:lnTo>
                  <a:pt x="1305" y="1200"/>
                </a:lnTo>
                <a:lnTo>
                  <a:pt x="1299" y="1198"/>
                </a:lnTo>
                <a:lnTo>
                  <a:pt x="1293" y="1197"/>
                </a:lnTo>
                <a:lnTo>
                  <a:pt x="1283" y="1195"/>
                </a:lnTo>
                <a:lnTo>
                  <a:pt x="1271" y="1189"/>
                </a:lnTo>
                <a:lnTo>
                  <a:pt x="1263" y="1192"/>
                </a:lnTo>
                <a:lnTo>
                  <a:pt x="1260" y="1194"/>
                </a:lnTo>
                <a:lnTo>
                  <a:pt x="1258" y="1194"/>
                </a:lnTo>
                <a:lnTo>
                  <a:pt x="1257" y="1194"/>
                </a:lnTo>
                <a:lnTo>
                  <a:pt x="1252" y="1194"/>
                </a:lnTo>
                <a:lnTo>
                  <a:pt x="1250" y="1193"/>
                </a:lnTo>
                <a:lnTo>
                  <a:pt x="1249" y="1192"/>
                </a:lnTo>
                <a:lnTo>
                  <a:pt x="1249" y="1193"/>
                </a:lnTo>
                <a:lnTo>
                  <a:pt x="1247" y="1194"/>
                </a:lnTo>
                <a:lnTo>
                  <a:pt x="1246" y="1195"/>
                </a:lnTo>
                <a:lnTo>
                  <a:pt x="1245" y="1195"/>
                </a:lnTo>
                <a:lnTo>
                  <a:pt x="1245" y="1197"/>
                </a:lnTo>
                <a:lnTo>
                  <a:pt x="1244" y="1197"/>
                </a:lnTo>
                <a:lnTo>
                  <a:pt x="1242" y="1197"/>
                </a:lnTo>
                <a:lnTo>
                  <a:pt x="1241" y="1197"/>
                </a:lnTo>
                <a:lnTo>
                  <a:pt x="1237" y="1197"/>
                </a:lnTo>
                <a:lnTo>
                  <a:pt x="1236" y="1197"/>
                </a:lnTo>
                <a:lnTo>
                  <a:pt x="1235" y="1195"/>
                </a:lnTo>
                <a:lnTo>
                  <a:pt x="1235" y="1194"/>
                </a:lnTo>
                <a:lnTo>
                  <a:pt x="1233" y="1192"/>
                </a:lnTo>
                <a:lnTo>
                  <a:pt x="1230" y="1191"/>
                </a:lnTo>
                <a:lnTo>
                  <a:pt x="1230" y="1189"/>
                </a:lnTo>
                <a:lnTo>
                  <a:pt x="1229" y="1188"/>
                </a:lnTo>
                <a:lnTo>
                  <a:pt x="1228" y="1186"/>
                </a:lnTo>
                <a:lnTo>
                  <a:pt x="1224" y="1181"/>
                </a:lnTo>
                <a:lnTo>
                  <a:pt x="1223" y="1181"/>
                </a:lnTo>
                <a:lnTo>
                  <a:pt x="1220" y="1183"/>
                </a:lnTo>
                <a:lnTo>
                  <a:pt x="1219" y="1184"/>
                </a:lnTo>
                <a:lnTo>
                  <a:pt x="1219" y="1186"/>
                </a:lnTo>
                <a:lnTo>
                  <a:pt x="1218" y="1186"/>
                </a:lnTo>
                <a:lnTo>
                  <a:pt x="1217" y="1186"/>
                </a:lnTo>
                <a:lnTo>
                  <a:pt x="1215" y="1186"/>
                </a:lnTo>
                <a:lnTo>
                  <a:pt x="1208" y="1184"/>
                </a:lnTo>
                <a:lnTo>
                  <a:pt x="1205" y="1184"/>
                </a:lnTo>
                <a:lnTo>
                  <a:pt x="1199" y="1176"/>
                </a:lnTo>
                <a:lnTo>
                  <a:pt x="1196" y="1172"/>
                </a:lnTo>
                <a:lnTo>
                  <a:pt x="1194" y="1171"/>
                </a:lnTo>
                <a:lnTo>
                  <a:pt x="1189" y="1165"/>
                </a:lnTo>
                <a:lnTo>
                  <a:pt x="1188" y="1165"/>
                </a:lnTo>
                <a:lnTo>
                  <a:pt x="1181" y="1167"/>
                </a:lnTo>
                <a:lnTo>
                  <a:pt x="1175" y="1163"/>
                </a:lnTo>
                <a:lnTo>
                  <a:pt x="1173" y="1162"/>
                </a:lnTo>
                <a:lnTo>
                  <a:pt x="1170" y="1160"/>
                </a:lnTo>
                <a:lnTo>
                  <a:pt x="1167" y="1159"/>
                </a:lnTo>
                <a:lnTo>
                  <a:pt x="1151" y="1157"/>
                </a:lnTo>
                <a:lnTo>
                  <a:pt x="1151" y="1163"/>
                </a:lnTo>
                <a:lnTo>
                  <a:pt x="1150" y="1173"/>
                </a:lnTo>
                <a:lnTo>
                  <a:pt x="1150" y="1176"/>
                </a:lnTo>
                <a:lnTo>
                  <a:pt x="1145" y="1175"/>
                </a:lnTo>
                <a:lnTo>
                  <a:pt x="1144" y="1173"/>
                </a:lnTo>
                <a:lnTo>
                  <a:pt x="1132" y="1171"/>
                </a:lnTo>
                <a:lnTo>
                  <a:pt x="1129" y="1170"/>
                </a:lnTo>
                <a:lnTo>
                  <a:pt x="1124" y="1168"/>
                </a:lnTo>
                <a:lnTo>
                  <a:pt x="1119" y="1167"/>
                </a:lnTo>
                <a:lnTo>
                  <a:pt x="1119" y="1168"/>
                </a:lnTo>
                <a:lnTo>
                  <a:pt x="1114" y="1168"/>
                </a:lnTo>
                <a:lnTo>
                  <a:pt x="1114" y="1176"/>
                </a:lnTo>
                <a:lnTo>
                  <a:pt x="1108" y="1176"/>
                </a:lnTo>
                <a:lnTo>
                  <a:pt x="1095" y="1176"/>
                </a:lnTo>
                <a:lnTo>
                  <a:pt x="1090" y="1175"/>
                </a:lnTo>
                <a:lnTo>
                  <a:pt x="1082" y="1171"/>
                </a:lnTo>
                <a:lnTo>
                  <a:pt x="1082" y="1170"/>
                </a:lnTo>
                <a:lnTo>
                  <a:pt x="1073" y="1170"/>
                </a:lnTo>
                <a:lnTo>
                  <a:pt x="1071" y="1170"/>
                </a:lnTo>
                <a:lnTo>
                  <a:pt x="1069" y="1170"/>
                </a:lnTo>
                <a:lnTo>
                  <a:pt x="1068" y="1170"/>
                </a:lnTo>
                <a:lnTo>
                  <a:pt x="1066" y="1170"/>
                </a:lnTo>
                <a:lnTo>
                  <a:pt x="1065" y="1170"/>
                </a:lnTo>
                <a:lnTo>
                  <a:pt x="1064" y="1170"/>
                </a:lnTo>
                <a:lnTo>
                  <a:pt x="1063" y="1170"/>
                </a:lnTo>
                <a:lnTo>
                  <a:pt x="1061" y="1170"/>
                </a:lnTo>
                <a:lnTo>
                  <a:pt x="1059" y="1170"/>
                </a:lnTo>
                <a:lnTo>
                  <a:pt x="1058" y="1170"/>
                </a:lnTo>
                <a:lnTo>
                  <a:pt x="1055" y="1171"/>
                </a:lnTo>
                <a:lnTo>
                  <a:pt x="1054" y="1171"/>
                </a:lnTo>
                <a:lnTo>
                  <a:pt x="1049" y="1171"/>
                </a:lnTo>
                <a:lnTo>
                  <a:pt x="1046" y="1171"/>
                </a:lnTo>
                <a:lnTo>
                  <a:pt x="1044" y="1171"/>
                </a:lnTo>
                <a:lnTo>
                  <a:pt x="1041" y="1171"/>
                </a:lnTo>
                <a:lnTo>
                  <a:pt x="1038" y="1171"/>
                </a:lnTo>
                <a:lnTo>
                  <a:pt x="1037" y="1167"/>
                </a:lnTo>
                <a:lnTo>
                  <a:pt x="1037" y="1166"/>
                </a:lnTo>
                <a:lnTo>
                  <a:pt x="1036" y="1163"/>
                </a:lnTo>
                <a:lnTo>
                  <a:pt x="1034" y="1159"/>
                </a:lnTo>
                <a:lnTo>
                  <a:pt x="1036" y="1159"/>
                </a:lnTo>
                <a:lnTo>
                  <a:pt x="1034" y="1157"/>
                </a:lnTo>
                <a:lnTo>
                  <a:pt x="1034" y="1156"/>
                </a:lnTo>
                <a:lnTo>
                  <a:pt x="1033" y="1156"/>
                </a:lnTo>
                <a:lnTo>
                  <a:pt x="1033" y="1155"/>
                </a:lnTo>
                <a:lnTo>
                  <a:pt x="1032" y="1152"/>
                </a:lnTo>
                <a:lnTo>
                  <a:pt x="1030" y="1149"/>
                </a:lnTo>
                <a:lnTo>
                  <a:pt x="1026" y="1147"/>
                </a:lnTo>
                <a:lnTo>
                  <a:pt x="1018" y="1149"/>
                </a:lnTo>
                <a:lnTo>
                  <a:pt x="1012" y="1149"/>
                </a:lnTo>
                <a:lnTo>
                  <a:pt x="1007" y="1150"/>
                </a:lnTo>
                <a:lnTo>
                  <a:pt x="1006" y="1147"/>
                </a:lnTo>
                <a:lnTo>
                  <a:pt x="1005" y="1147"/>
                </a:lnTo>
                <a:lnTo>
                  <a:pt x="999" y="1150"/>
                </a:lnTo>
                <a:lnTo>
                  <a:pt x="996" y="1151"/>
                </a:lnTo>
                <a:lnTo>
                  <a:pt x="996" y="1152"/>
                </a:lnTo>
                <a:lnTo>
                  <a:pt x="995" y="1154"/>
                </a:lnTo>
                <a:lnTo>
                  <a:pt x="995" y="1155"/>
                </a:lnTo>
                <a:lnTo>
                  <a:pt x="994" y="1156"/>
                </a:lnTo>
                <a:lnTo>
                  <a:pt x="993" y="1156"/>
                </a:lnTo>
                <a:lnTo>
                  <a:pt x="991" y="1156"/>
                </a:lnTo>
                <a:lnTo>
                  <a:pt x="993" y="1157"/>
                </a:lnTo>
                <a:lnTo>
                  <a:pt x="991" y="1159"/>
                </a:lnTo>
                <a:lnTo>
                  <a:pt x="990" y="1159"/>
                </a:lnTo>
                <a:lnTo>
                  <a:pt x="989" y="1157"/>
                </a:lnTo>
                <a:lnTo>
                  <a:pt x="986" y="1159"/>
                </a:lnTo>
                <a:lnTo>
                  <a:pt x="985" y="1162"/>
                </a:lnTo>
                <a:lnTo>
                  <a:pt x="985" y="1163"/>
                </a:lnTo>
                <a:lnTo>
                  <a:pt x="984" y="1163"/>
                </a:lnTo>
                <a:lnTo>
                  <a:pt x="983" y="1166"/>
                </a:lnTo>
                <a:lnTo>
                  <a:pt x="983" y="1167"/>
                </a:lnTo>
                <a:lnTo>
                  <a:pt x="980" y="1168"/>
                </a:lnTo>
                <a:lnTo>
                  <a:pt x="977" y="1171"/>
                </a:lnTo>
                <a:lnTo>
                  <a:pt x="975" y="1171"/>
                </a:lnTo>
                <a:lnTo>
                  <a:pt x="972" y="1173"/>
                </a:lnTo>
                <a:lnTo>
                  <a:pt x="969" y="1175"/>
                </a:lnTo>
                <a:lnTo>
                  <a:pt x="970" y="1171"/>
                </a:lnTo>
                <a:lnTo>
                  <a:pt x="970" y="1168"/>
                </a:lnTo>
                <a:lnTo>
                  <a:pt x="969" y="1168"/>
                </a:lnTo>
                <a:lnTo>
                  <a:pt x="968" y="1168"/>
                </a:lnTo>
                <a:lnTo>
                  <a:pt x="964" y="1167"/>
                </a:lnTo>
                <a:lnTo>
                  <a:pt x="963" y="1167"/>
                </a:lnTo>
                <a:lnTo>
                  <a:pt x="962" y="1167"/>
                </a:lnTo>
                <a:lnTo>
                  <a:pt x="961" y="1167"/>
                </a:lnTo>
                <a:lnTo>
                  <a:pt x="959" y="1167"/>
                </a:lnTo>
                <a:lnTo>
                  <a:pt x="958" y="1167"/>
                </a:lnTo>
                <a:lnTo>
                  <a:pt x="956" y="1166"/>
                </a:lnTo>
                <a:lnTo>
                  <a:pt x="956" y="1167"/>
                </a:lnTo>
                <a:lnTo>
                  <a:pt x="956" y="1170"/>
                </a:lnTo>
                <a:lnTo>
                  <a:pt x="957" y="1172"/>
                </a:lnTo>
                <a:lnTo>
                  <a:pt x="956" y="1172"/>
                </a:lnTo>
                <a:lnTo>
                  <a:pt x="957" y="1175"/>
                </a:lnTo>
                <a:lnTo>
                  <a:pt x="958" y="1175"/>
                </a:lnTo>
                <a:lnTo>
                  <a:pt x="956" y="1177"/>
                </a:lnTo>
                <a:lnTo>
                  <a:pt x="954" y="1178"/>
                </a:lnTo>
                <a:lnTo>
                  <a:pt x="953" y="1178"/>
                </a:lnTo>
                <a:lnTo>
                  <a:pt x="953" y="1179"/>
                </a:lnTo>
                <a:lnTo>
                  <a:pt x="948" y="1184"/>
                </a:lnTo>
                <a:lnTo>
                  <a:pt x="943" y="1193"/>
                </a:lnTo>
                <a:lnTo>
                  <a:pt x="942" y="1193"/>
                </a:lnTo>
                <a:lnTo>
                  <a:pt x="938" y="1192"/>
                </a:lnTo>
                <a:lnTo>
                  <a:pt x="936" y="1192"/>
                </a:lnTo>
                <a:lnTo>
                  <a:pt x="935" y="1192"/>
                </a:lnTo>
                <a:lnTo>
                  <a:pt x="935" y="1194"/>
                </a:lnTo>
                <a:lnTo>
                  <a:pt x="924" y="1200"/>
                </a:lnTo>
                <a:lnTo>
                  <a:pt x="920" y="1200"/>
                </a:lnTo>
                <a:lnTo>
                  <a:pt x="919" y="1198"/>
                </a:lnTo>
                <a:lnTo>
                  <a:pt x="906" y="1198"/>
                </a:lnTo>
                <a:lnTo>
                  <a:pt x="905" y="1199"/>
                </a:lnTo>
                <a:lnTo>
                  <a:pt x="904" y="1199"/>
                </a:lnTo>
                <a:lnTo>
                  <a:pt x="904" y="1200"/>
                </a:lnTo>
                <a:lnTo>
                  <a:pt x="903" y="1199"/>
                </a:lnTo>
                <a:lnTo>
                  <a:pt x="903" y="1200"/>
                </a:lnTo>
                <a:lnTo>
                  <a:pt x="902" y="1199"/>
                </a:lnTo>
                <a:lnTo>
                  <a:pt x="900" y="1199"/>
                </a:lnTo>
                <a:lnTo>
                  <a:pt x="900" y="1198"/>
                </a:lnTo>
                <a:lnTo>
                  <a:pt x="899" y="1198"/>
                </a:lnTo>
                <a:lnTo>
                  <a:pt x="897" y="1198"/>
                </a:lnTo>
                <a:lnTo>
                  <a:pt x="897" y="1203"/>
                </a:lnTo>
                <a:lnTo>
                  <a:pt x="898" y="1210"/>
                </a:lnTo>
                <a:lnTo>
                  <a:pt x="898" y="1211"/>
                </a:lnTo>
                <a:lnTo>
                  <a:pt x="898" y="1213"/>
                </a:lnTo>
                <a:lnTo>
                  <a:pt x="899" y="1215"/>
                </a:lnTo>
                <a:lnTo>
                  <a:pt x="903" y="1224"/>
                </a:lnTo>
                <a:lnTo>
                  <a:pt x="904" y="1225"/>
                </a:lnTo>
                <a:lnTo>
                  <a:pt x="904" y="1229"/>
                </a:lnTo>
                <a:lnTo>
                  <a:pt x="904" y="1231"/>
                </a:lnTo>
                <a:lnTo>
                  <a:pt x="890" y="1230"/>
                </a:lnTo>
                <a:lnTo>
                  <a:pt x="883" y="1230"/>
                </a:lnTo>
                <a:lnTo>
                  <a:pt x="871" y="1230"/>
                </a:lnTo>
                <a:lnTo>
                  <a:pt x="861" y="1231"/>
                </a:lnTo>
                <a:lnTo>
                  <a:pt x="856" y="1231"/>
                </a:lnTo>
                <a:lnTo>
                  <a:pt x="852" y="1232"/>
                </a:lnTo>
                <a:lnTo>
                  <a:pt x="851" y="1232"/>
                </a:lnTo>
                <a:lnTo>
                  <a:pt x="851" y="1237"/>
                </a:lnTo>
                <a:lnTo>
                  <a:pt x="856" y="1257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057312E-912B-F204-9C81-AF3390BAAA45}"/>
              </a:ext>
            </a:extLst>
          </p:cNvPr>
          <p:cNvSpPr>
            <a:spLocks/>
          </p:cNvSpPr>
          <p:nvPr/>
        </p:nvSpPr>
        <p:spPr bwMode="auto">
          <a:xfrm>
            <a:off x="4379268" y="2512715"/>
            <a:ext cx="4072873" cy="2232248"/>
          </a:xfrm>
          <a:custGeom>
            <a:avLst/>
            <a:gdLst>
              <a:gd name="T0" fmla="*/ 860 w 2808"/>
              <a:gd name="T1" fmla="*/ 1322 h 1539"/>
              <a:gd name="T2" fmla="*/ 851 w 2808"/>
              <a:gd name="T3" fmla="*/ 1351 h 1539"/>
              <a:gd name="T4" fmla="*/ 844 w 2808"/>
              <a:gd name="T5" fmla="*/ 1376 h 1539"/>
              <a:gd name="T6" fmla="*/ 793 w 2808"/>
              <a:gd name="T7" fmla="*/ 1385 h 1539"/>
              <a:gd name="T8" fmla="*/ 762 w 2808"/>
              <a:gd name="T9" fmla="*/ 1468 h 1539"/>
              <a:gd name="T10" fmla="*/ 764 w 2808"/>
              <a:gd name="T11" fmla="*/ 1522 h 1539"/>
              <a:gd name="T12" fmla="*/ 631 w 2808"/>
              <a:gd name="T13" fmla="*/ 1503 h 1539"/>
              <a:gd name="T14" fmla="*/ 617 w 2808"/>
              <a:gd name="T15" fmla="*/ 1461 h 1539"/>
              <a:gd name="T16" fmla="*/ 659 w 2808"/>
              <a:gd name="T17" fmla="*/ 1436 h 1539"/>
              <a:gd name="T18" fmla="*/ 623 w 2808"/>
              <a:gd name="T19" fmla="*/ 1376 h 1539"/>
              <a:gd name="T20" fmla="*/ 612 w 2808"/>
              <a:gd name="T21" fmla="*/ 1356 h 1539"/>
              <a:gd name="T22" fmla="*/ 559 w 2808"/>
              <a:gd name="T23" fmla="*/ 1335 h 1539"/>
              <a:gd name="T24" fmla="*/ 524 w 2808"/>
              <a:gd name="T25" fmla="*/ 1295 h 1539"/>
              <a:gd name="T26" fmla="*/ 574 w 2808"/>
              <a:gd name="T27" fmla="*/ 1250 h 1539"/>
              <a:gd name="T28" fmla="*/ 320 w 2808"/>
              <a:gd name="T29" fmla="*/ 1193 h 1539"/>
              <a:gd name="T30" fmla="*/ 187 w 2808"/>
              <a:gd name="T31" fmla="*/ 1053 h 1539"/>
              <a:gd name="T32" fmla="*/ 126 w 2808"/>
              <a:gd name="T33" fmla="*/ 984 h 1539"/>
              <a:gd name="T34" fmla="*/ 83 w 2808"/>
              <a:gd name="T35" fmla="*/ 949 h 1539"/>
              <a:gd name="T36" fmla="*/ 48 w 2808"/>
              <a:gd name="T37" fmla="*/ 877 h 1539"/>
              <a:gd name="T38" fmla="*/ 13 w 2808"/>
              <a:gd name="T39" fmla="*/ 777 h 1539"/>
              <a:gd name="T40" fmla="*/ 81 w 2808"/>
              <a:gd name="T41" fmla="*/ 726 h 1539"/>
              <a:gd name="T42" fmla="*/ 270 w 2808"/>
              <a:gd name="T43" fmla="*/ 710 h 1539"/>
              <a:gd name="T44" fmla="*/ 359 w 2808"/>
              <a:gd name="T45" fmla="*/ 777 h 1539"/>
              <a:gd name="T46" fmla="*/ 484 w 2808"/>
              <a:gd name="T47" fmla="*/ 798 h 1539"/>
              <a:gd name="T48" fmla="*/ 625 w 2808"/>
              <a:gd name="T49" fmla="*/ 661 h 1539"/>
              <a:gd name="T50" fmla="*/ 681 w 2808"/>
              <a:gd name="T51" fmla="*/ 614 h 1539"/>
              <a:gd name="T52" fmla="*/ 697 w 2808"/>
              <a:gd name="T53" fmla="*/ 600 h 1539"/>
              <a:gd name="T54" fmla="*/ 668 w 2808"/>
              <a:gd name="T55" fmla="*/ 545 h 1539"/>
              <a:gd name="T56" fmla="*/ 727 w 2808"/>
              <a:gd name="T57" fmla="*/ 382 h 1539"/>
              <a:gd name="T58" fmla="*/ 866 w 2808"/>
              <a:gd name="T59" fmla="*/ 182 h 1539"/>
              <a:gd name="T60" fmla="*/ 942 w 2808"/>
              <a:gd name="T61" fmla="*/ 100 h 1539"/>
              <a:gd name="T62" fmla="*/ 1063 w 2808"/>
              <a:gd name="T63" fmla="*/ 63 h 1539"/>
              <a:gd name="T64" fmla="*/ 1225 w 2808"/>
              <a:gd name="T65" fmla="*/ 187 h 1539"/>
              <a:gd name="T66" fmla="*/ 1245 w 2808"/>
              <a:gd name="T67" fmla="*/ 259 h 1539"/>
              <a:gd name="T68" fmla="*/ 1313 w 2808"/>
              <a:gd name="T69" fmla="*/ 286 h 1539"/>
              <a:gd name="T70" fmla="*/ 1379 w 2808"/>
              <a:gd name="T71" fmla="*/ 401 h 1539"/>
              <a:gd name="T72" fmla="*/ 1389 w 2808"/>
              <a:gd name="T73" fmla="*/ 511 h 1539"/>
              <a:gd name="T74" fmla="*/ 1439 w 2808"/>
              <a:gd name="T75" fmla="*/ 523 h 1539"/>
              <a:gd name="T76" fmla="*/ 1630 w 2808"/>
              <a:gd name="T77" fmla="*/ 543 h 1539"/>
              <a:gd name="T78" fmla="*/ 1838 w 2808"/>
              <a:gd name="T79" fmla="*/ 566 h 1539"/>
              <a:gd name="T80" fmla="*/ 1877 w 2808"/>
              <a:gd name="T81" fmla="*/ 603 h 1539"/>
              <a:gd name="T82" fmla="*/ 1982 w 2808"/>
              <a:gd name="T83" fmla="*/ 643 h 1539"/>
              <a:gd name="T84" fmla="*/ 1995 w 2808"/>
              <a:gd name="T85" fmla="*/ 671 h 1539"/>
              <a:gd name="T86" fmla="*/ 2070 w 2808"/>
              <a:gd name="T87" fmla="*/ 773 h 1539"/>
              <a:gd name="T88" fmla="*/ 2282 w 2808"/>
              <a:gd name="T89" fmla="*/ 884 h 1539"/>
              <a:gd name="T90" fmla="*/ 2757 w 2808"/>
              <a:gd name="T91" fmla="*/ 1431 h 1539"/>
              <a:gd name="T92" fmla="*/ 2462 w 2808"/>
              <a:gd name="T93" fmla="*/ 1362 h 1539"/>
              <a:gd name="T94" fmla="*/ 2362 w 2808"/>
              <a:gd name="T95" fmla="*/ 1342 h 1539"/>
              <a:gd name="T96" fmla="*/ 2138 w 2808"/>
              <a:gd name="T97" fmla="*/ 1492 h 1539"/>
              <a:gd name="T98" fmla="*/ 1913 w 2808"/>
              <a:gd name="T99" fmla="*/ 1470 h 1539"/>
              <a:gd name="T100" fmla="*/ 1677 w 2808"/>
              <a:gd name="T101" fmla="*/ 1380 h 1539"/>
              <a:gd name="T102" fmla="*/ 1456 w 2808"/>
              <a:gd name="T103" fmla="*/ 1326 h 1539"/>
              <a:gd name="T104" fmla="*/ 1394 w 2808"/>
              <a:gd name="T105" fmla="*/ 1309 h 1539"/>
              <a:gd name="T106" fmla="*/ 1352 w 2808"/>
              <a:gd name="T107" fmla="*/ 1301 h 1539"/>
              <a:gd name="T108" fmla="*/ 1320 w 2808"/>
              <a:gd name="T109" fmla="*/ 1284 h 1539"/>
              <a:gd name="T110" fmla="*/ 1322 w 2808"/>
              <a:gd name="T111" fmla="*/ 1210 h 1539"/>
              <a:gd name="T112" fmla="*/ 1242 w 2808"/>
              <a:gd name="T113" fmla="*/ 1197 h 1539"/>
              <a:gd name="T114" fmla="*/ 1151 w 2808"/>
              <a:gd name="T115" fmla="*/ 1157 h 1539"/>
              <a:gd name="T116" fmla="*/ 1049 w 2808"/>
              <a:gd name="T117" fmla="*/ 1171 h 1539"/>
              <a:gd name="T118" fmla="*/ 991 w 2808"/>
              <a:gd name="T119" fmla="*/ 1159 h 1539"/>
              <a:gd name="T120" fmla="*/ 956 w 2808"/>
              <a:gd name="T121" fmla="*/ 1177 h 1539"/>
              <a:gd name="T122" fmla="*/ 904 w 2808"/>
              <a:gd name="T123" fmla="*/ 1225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808" h="1539">
                <a:moveTo>
                  <a:pt x="856" y="1257"/>
                </a:moveTo>
                <a:lnTo>
                  <a:pt x="855" y="1257"/>
                </a:lnTo>
                <a:lnTo>
                  <a:pt x="854" y="1257"/>
                </a:lnTo>
                <a:lnTo>
                  <a:pt x="852" y="1257"/>
                </a:lnTo>
                <a:lnTo>
                  <a:pt x="851" y="1257"/>
                </a:lnTo>
                <a:lnTo>
                  <a:pt x="850" y="1258"/>
                </a:lnTo>
                <a:lnTo>
                  <a:pt x="850" y="1259"/>
                </a:lnTo>
                <a:lnTo>
                  <a:pt x="850" y="1261"/>
                </a:lnTo>
                <a:lnTo>
                  <a:pt x="850" y="1262"/>
                </a:lnTo>
                <a:lnTo>
                  <a:pt x="850" y="1263"/>
                </a:lnTo>
                <a:lnTo>
                  <a:pt x="850" y="1264"/>
                </a:lnTo>
                <a:lnTo>
                  <a:pt x="850" y="1266"/>
                </a:lnTo>
                <a:lnTo>
                  <a:pt x="851" y="1266"/>
                </a:lnTo>
                <a:lnTo>
                  <a:pt x="852" y="1267"/>
                </a:lnTo>
                <a:lnTo>
                  <a:pt x="854" y="1267"/>
                </a:lnTo>
                <a:lnTo>
                  <a:pt x="854" y="1268"/>
                </a:lnTo>
                <a:lnTo>
                  <a:pt x="852" y="1268"/>
                </a:lnTo>
                <a:lnTo>
                  <a:pt x="852" y="1269"/>
                </a:lnTo>
                <a:lnTo>
                  <a:pt x="863" y="1282"/>
                </a:lnTo>
                <a:lnTo>
                  <a:pt x="865" y="1285"/>
                </a:lnTo>
                <a:lnTo>
                  <a:pt x="865" y="1288"/>
                </a:lnTo>
                <a:lnTo>
                  <a:pt x="865" y="1293"/>
                </a:lnTo>
                <a:lnTo>
                  <a:pt x="865" y="1298"/>
                </a:lnTo>
                <a:lnTo>
                  <a:pt x="863" y="1312"/>
                </a:lnTo>
                <a:lnTo>
                  <a:pt x="863" y="1317"/>
                </a:lnTo>
                <a:lnTo>
                  <a:pt x="862" y="1319"/>
                </a:lnTo>
                <a:lnTo>
                  <a:pt x="861" y="1319"/>
                </a:lnTo>
                <a:lnTo>
                  <a:pt x="861" y="1320"/>
                </a:lnTo>
                <a:lnTo>
                  <a:pt x="860" y="1320"/>
                </a:lnTo>
                <a:lnTo>
                  <a:pt x="860" y="1321"/>
                </a:lnTo>
                <a:lnTo>
                  <a:pt x="860" y="1322"/>
                </a:lnTo>
                <a:lnTo>
                  <a:pt x="860" y="1321"/>
                </a:lnTo>
                <a:lnTo>
                  <a:pt x="858" y="1321"/>
                </a:lnTo>
                <a:lnTo>
                  <a:pt x="858" y="1322"/>
                </a:lnTo>
                <a:lnTo>
                  <a:pt x="857" y="1322"/>
                </a:lnTo>
                <a:lnTo>
                  <a:pt x="857" y="1324"/>
                </a:lnTo>
                <a:lnTo>
                  <a:pt x="857" y="1325"/>
                </a:lnTo>
                <a:lnTo>
                  <a:pt x="857" y="1326"/>
                </a:lnTo>
                <a:lnTo>
                  <a:pt x="857" y="1327"/>
                </a:lnTo>
                <a:lnTo>
                  <a:pt x="856" y="1327"/>
                </a:lnTo>
                <a:lnTo>
                  <a:pt x="856" y="1328"/>
                </a:lnTo>
                <a:lnTo>
                  <a:pt x="856" y="1330"/>
                </a:lnTo>
                <a:lnTo>
                  <a:pt x="856" y="1331"/>
                </a:lnTo>
                <a:lnTo>
                  <a:pt x="857" y="1331"/>
                </a:lnTo>
                <a:lnTo>
                  <a:pt x="857" y="1332"/>
                </a:lnTo>
                <a:lnTo>
                  <a:pt x="856" y="1332"/>
                </a:lnTo>
                <a:lnTo>
                  <a:pt x="855" y="1333"/>
                </a:lnTo>
                <a:lnTo>
                  <a:pt x="854" y="1333"/>
                </a:lnTo>
                <a:lnTo>
                  <a:pt x="851" y="1333"/>
                </a:lnTo>
                <a:lnTo>
                  <a:pt x="852" y="1335"/>
                </a:lnTo>
                <a:lnTo>
                  <a:pt x="852" y="1336"/>
                </a:lnTo>
                <a:lnTo>
                  <a:pt x="852" y="1337"/>
                </a:lnTo>
                <a:lnTo>
                  <a:pt x="852" y="1338"/>
                </a:lnTo>
                <a:lnTo>
                  <a:pt x="851" y="1338"/>
                </a:lnTo>
                <a:lnTo>
                  <a:pt x="851" y="1340"/>
                </a:lnTo>
                <a:lnTo>
                  <a:pt x="851" y="1341"/>
                </a:lnTo>
                <a:lnTo>
                  <a:pt x="851" y="1342"/>
                </a:lnTo>
                <a:lnTo>
                  <a:pt x="851" y="1343"/>
                </a:lnTo>
                <a:lnTo>
                  <a:pt x="851" y="1346"/>
                </a:lnTo>
                <a:lnTo>
                  <a:pt x="851" y="1347"/>
                </a:lnTo>
                <a:lnTo>
                  <a:pt x="851" y="1348"/>
                </a:lnTo>
                <a:lnTo>
                  <a:pt x="851" y="1351"/>
                </a:lnTo>
                <a:lnTo>
                  <a:pt x="851" y="1352"/>
                </a:lnTo>
                <a:lnTo>
                  <a:pt x="851" y="1353"/>
                </a:lnTo>
                <a:lnTo>
                  <a:pt x="851" y="1354"/>
                </a:lnTo>
                <a:lnTo>
                  <a:pt x="852" y="1354"/>
                </a:lnTo>
                <a:lnTo>
                  <a:pt x="852" y="1356"/>
                </a:lnTo>
                <a:lnTo>
                  <a:pt x="852" y="1357"/>
                </a:lnTo>
                <a:lnTo>
                  <a:pt x="852" y="1358"/>
                </a:lnTo>
                <a:lnTo>
                  <a:pt x="852" y="1359"/>
                </a:lnTo>
                <a:lnTo>
                  <a:pt x="854" y="1359"/>
                </a:lnTo>
                <a:lnTo>
                  <a:pt x="854" y="1360"/>
                </a:lnTo>
                <a:lnTo>
                  <a:pt x="854" y="1362"/>
                </a:lnTo>
                <a:lnTo>
                  <a:pt x="854" y="1364"/>
                </a:lnTo>
                <a:lnTo>
                  <a:pt x="854" y="1365"/>
                </a:lnTo>
                <a:lnTo>
                  <a:pt x="855" y="1365"/>
                </a:lnTo>
                <a:lnTo>
                  <a:pt x="855" y="1367"/>
                </a:lnTo>
                <a:lnTo>
                  <a:pt x="855" y="1368"/>
                </a:lnTo>
                <a:lnTo>
                  <a:pt x="855" y="1369"/>
                </a:lnTo>
                <a:lnTo>
                  <a:pt x="855" y="1372"/>
                </a:lnTo>
                <a:lnTo>
                  <a:pt x="855" y="1373"/>
                </a:lnTo>
                <a:lnTo>
                  <a:pt x="855" y="1374"/>
                </a:lnTo>
                <a:lnTo>
                  <a:pt x="855" y="1375"/>
                </a:lnTo>
                <a:lnTo>
                  <a:pt x="855" y="1376"/>
                </a:lnTo>
                <a:lnTo>
                  <a:pt x="854" y="1376"/>
                </a:lnTo>
                <a:lnTo>
                  <a:pt x="852" y="1376"/>
                </a:lnTo>
                <a:lnTo>
                  <a:pt x="851" y="1376"/>
                </a:lnTo>
                <a:lnTo>
                  <a:pt x="850" y="1376"/>
                </a:lnTo>
                <a:lnTo>
                  <a:pt x="849" y="1376"/>
                </a:lnTo>
                <a:lnTo>
                  <a:pt x="847" y="1376"/>
                </a:lnTo>
                <a:lnTo>
                  <a:pt x="846" y="1376"/>
                </a:lnTo>
                <a:lnTo>
                  <a:pt x="845" y="1376"/>
                </a:lnTo>
                <a:lnTo>
                  <a:pt x="844" y="1376"/>
                </a:lnTo>
                <a:lnTo>
                  <a:pt x="841" y="1378"/>
                </a:lnTo>
                <a:lnTo>
                  <a:pt x="840" y="1378"/>
                </a:lnTo>
                <a:lnTo>
                  <a:pt x="839" y="1378"/>
                </a:lnTo>
                <a:lnTo>
                  <a:pt x="838" y="1378"/>
                </a:lnTo>
                <a:lnTo>
                  <a:pt x="836" y="1378"/>
                </a:lnTo>
                <a:lnTo>
                  <a:pt x="835" y="1378"/>
                </a:lnTo>
                <a:lnTo>
                  <a:pt x="834" y="1378"/>
                </a:lnTo>
                <a:lnTo>
                  <a:pt x="833" y="1379"/>
                </a:lnTo>
                <a:lnTo>
                  <a:pt x="831" y="1379"/>
                </a:lnTo>
                <a:lnTo>
                  <a:pt x="831" y="1380"/>
                </a:lnTo>
                <a:lnTo>
                  <a:pt x="830" y="1380"/>
                </a:lnTo>
                <a:lnTo>
                  <a:pt x="829" y="1381"/>
                </a:lnTo>
                <a:lnTo>
                  <a:pt x="828" y="1381"/>
                </a:lnTo>
                <a:lnTo>
                  <a:pt x="828" y="1383"/>
                </a:lnTo>
                <a:lnTo>
                  <a:pt x="826" y="1383"/>
                </a:lnTo>
                <a:lnTo>
                  <a:pt x="825" y="1383"/>
                </a:lnTo>
                <a:lnTo>
                  <a:pt x="824" y="1383"/>
                </a:lnTo>
                <a:lnTo>
                  <a:pt x="824" y="1384"/>
                </a:lnTo>
                <a:lnTo>
                  <a:pt x="823" y="1384"/>
                </a:lnTo>
                <a:lnTo>
                  <a:pt x="822" y="1385"/>
                </a:lnTo>
                <a:lnTo>
                  <a:pt x="820" y="1386"/>
                </a:lnTo>
                <a:lnTo>
                  <a:pt x="819" y="1386"/>
                </a:lnTo>
                <a:lnTo>
                  <a:pt x="818" y="1386"/>
                </a:lnTo>
                <a:lnTo>
                  <a:pt x="817" y="1386"/>
                </a:lnTo>
                <a:lnTo>
                  <a:pt x="817" y="1385"/>
                </a:lnTo>
                <a:lnTo>
                  <a:pt x="815" y="1385"/>
                </a:lnTo>
                <a:lnTo>
                  <a:pt x="814" y="1385"/>
                </a:lnTo>
                <a:lnTo>
                  <a:pt x="806" y="1384"/>
                </a:lnTo>
                <a:lnTo>
                  <a:pt x="803" y="1384"/>
                </a:lnTo>
                <a:lnTo>
                  <a:pt x="796" y="1385"/>
                </a:lnTo>
                <a:lnTo>
                  <a:pt x="793" y="1385"/>
                </a:lnTo>
                <a:lnTo>
                  <a:pt x="788" y="1386"/>
                </a:lnTo>
                <a:lnTo>
                  <a:pt x="785" y="1386"/>
                </a:lnTo>
                <a:lnTo>
                  <a:pt x="783" y="1388"/>
                </a:lnTo>
                <a:lnTo>
                  <a:pt x="781" y="1394"/>
                </a:lnTo>
                <a:lnTo>
                  <a:pt x="781" y="1395"/>
                </a:lnTo>
                <a:lnTo>
                  <a:pt x="776" y="1408"/>
                </a:lnTo>
                <a:lnTo>
                  <a:pt x="775" y="1410"/>
                </a:lnTo>
                <a:lnTo>
                  <a:pt x="775" y="1411"/>
                </a:lnTo>
                <a:lnTo>
                  <a:pt x="775" y="1412"/>
                </a:lnTo>
                <a:lnTo>
                  <a:pt x="772" y="1422"/>
                </a:lnTo>
                <a:lnTo>
                  <a:pt x="771" y="1427"/>
                </a:lnTo>
                <a:lnTo>
                  <a:pt x="771" y="1428"/>
                </a:lnTo>
                <a:lnTo>
                  <a:pt x="771" y="1431"/>
                </a:lnTo>
                <a:lnTo>
                  <a:pt x="769" y="1434"/>
                </a:lnTo>
                <a:lnTo>
                  <a:pt x="769" y="1436"/>
                </a:lnTo>
                <a:lnTo>
                  <a:pt x="767" y="1439"/>
                </a:lnTo>
                <a:lnTo>
                  <a:pt x="767" y="1440"/>
                </a:lnTo>
                <a:lnTo>
                  <a:pt x="765" y="1443"/>
                </a:lnTo>
                <a:lnTo>
                  <a:pt x="766" y="1444"/>
                </a:lnTo>
                <a:lnTo>
                  <a:pt x="766" y="1447"/>
                </a:lnTo>
                <a:lnTo>
                  <a:pt x="766" y="1448"/>
                </a:lnTo>
                <a:lnTo>
                  <a:pt x="766" y="1450"/>
                </a:lnTo>
                <a:lnTo>
                  <a:pt x="766" y="1452"/>
                </a:lnTo>
                <a:lnTo>
                  <a:pt x="766" y="1455"/>
                </a:lnTo>
                <a:lnTo>
                  <a:pt x="766" y="1456"/>
                </a:lnTo>
                <a:lnTo>
                  <a:pt x="764" y="1458"/>
                </a:lnTo>
                <a:lnTo>
                  <a:pt x="762" y="1460"/>
                </a:lnTo>
                <a:lnTo>
                  <a:pt x="761" y="1463"/>
                </a:lnTo>
                <a:lnTo>
                  <a:pt x="761" y="1466"/>
                </a:lnTo>
                <a:lnTo>
                  <a:pt x="762" y="1466"/>
                </a:lnTo>
                <a:lnTo>
                  <a:pt x="762" y="1468"/>
                </a:lnTo>
                <a:lnTo>
                  <a:pt x="764" y="1469"/>
                </a:lnTo>
                <a:lnTo>
                  <a:pt x="762" y="1469"/>
                </a:lnTo>
                <a:lnTo>
                  <a:pt x="762" y="1470"/>
                </a:lnTo>
                <a:lnTo>
                  <a:pt x="764" y="1471"/>
                </a:lnTo>
                <a:lnTo>
                  <a:pt x="766" y="1476"/>
                </a:lnTo>
                <a:lnTo>
                  <a:pt x="771" y="1485"/>
                </a:lnTo>
                <a:lnTo>
                  <a:pt x="772" y="1487"/>
                </a:lnTo>
                <a:lnTo>
                  <a:pt x="776" y="1491"/>
                </a:lnTo>
                <a:lnTo>
                  <a:pt x="781" y="1497"/>
                </a:lnTo>
                <a:lnTo>
                  <a:pt x="780" y="1498"/>
                </a:lnTo>
                <a:lnTo>
                  <a:pt x="780" y="1504"/>
                </a:lnTo>
                <a:lnTo>
                  <a:pt x="778" y="1506"/>
                </a:lnTo>
                <a:lnTo>
                  <a:pt x="780" y="1508"/>
                </a:lnTo>
                <a:lnTo>
                  <a:pt x="780" y="1512"/>
                </a:lnTo>
                <a:lnTo>
                  <a:pt x="778" y="1512"/>
                </a:lnTo>
                <a:lnTo>
                  <a:pt x="777" y="1513"/>
                </a:lnTo>
                <a:lnTo>
                  <a:pt x="777" y="1516"/>
                </a:lnTo>
                <a:lnTo>
                  <a:pt x="777" y="1519"/>
                </a:lnTo>
                <a:lnTo>
                  <a:pt x="776" y="1522"/>
                </a:lnTo>
                <a:lnTo>
                  <a:pt x="776" y="1524"/>
                </a:lnTo>
                <a:lnTo>
                  <a:pt x="775" y="1525"/>
                </a:lnTo>
                <a:lnTo>
                  <a:pt x="775" y="1527"/>
                </a:lnTo>
                <a:lnTo>
                  <a:pt x="775" y="1528"/>
                </a:lnTo>
                <a:lnTo>
                  <a:pt x="775" y="1539"/>
                </a:lnTo>
                <a:lnTo>
                  <a:pt x="770" y="1537"/>
                </a:lnTo>
                <a:lnTo>
                  <a:pt x="771" y="1528"/>
                </a:lnTo>
                <a:lnTo>
                  <a:pt x="769" y="1525"/>
                </a:lnTo>
                <a:lnTo>
                  <a:pt x="767" y="1525"/>
                </a:lnTo>
                <a:lnTo>
                  <a:pt x="767" y="1523"/>
                </a:lnTo>
                <a:lnTo>
                  <a:pt x="765" y="1523"/>
                </a:lnTo>
                <a:lnTo>
                  <a:pt x="764" y="1522"/>
                </a:lnTo>
                <a:lnTo>
                  <a:pt x="760" y="1523"/>
                </a:lnTo>
                <a:lnTo>
                  <a:pt x="758" y="1524"/>
                </a:lnTo>
                <a:lnTo>
                  <a:pt x="756" y="1522"/>
                </a:lnTo>
                <a:lnTo>
                  <a:pt x="754" y="1522"/>
                </a:lnTo>
                <a:lnTo>
                  <a:pt x="751" y="1522"/>
                </a:lnTo>
                <a:lnTo>
                  <a:pt x="747" y="1523"/>
                </a:lnTo>
                <a:lnTo>
                  <a:pt x="745" y="1525"/>
                </a:lnTo>
                <a:lnTo>
                  <a:pt x="747" y="1525"/>
                </a:lnTo>
                <a:lnTo>
                  <a:pt x="747" y="1530"/>
                </a:lnTo>
                <a:lnTo>
                  <a:pt x="729" y="1530"/>
                </a:lnTo>
                <a:lnTo>
                  <a:pt x="726" y="1529"/>
                </a:lnTo>
                <a:lnTo>
                  <a:pt x="722" y="1527"/>
                </a:lnTo>
                <a:lnTo>
                  <a:pt x="717" y="1524"/>
                </a:lnTo>
                <a:lnTo>
                  <a:pt x="715" y="1523"/>
                </a:lnTo>
                <a:lnTo>
                  <a:pt x="713" y="1522"/>
                </a:lnTo>
                <a:lnTo>
                  <a:pt x="695" y="1514"/>
                </a:lnTo>
                <a:lnTo>
                  <a:pt x="685" y="1507"/>
                </a:lnTo>
                <a:lnTo>
                  <a:pt x="680" y="1503"/>
                </a:lnTo>
                <a:lnTo>
                  <a:pt x="676" y="1502"/>
                </a:lnTo>
                <a:lnTo>
                  <a:pt x="668" y="1507"/>
                </a:lnTo>
                <a:lnTo>
                  <a:pt x="660" y="1511"/>
                </a:lnTo>
                <a:lnTo>
                  <a:pt x="647" y="1511"/>
                </a:lnTo>
                <a:lnTo>
                  <a:pt x="644" y="1508"/>
                </a:lnTo>
                <a:lnTo>
                  <a:pt x="642" y="1507"/>
                </a:lnTo>
                <a:lnTo>
                  <a:pt x="641" y="1507"/>
                </a:lnTo>
                <a:lnTo>
                  <a:pt x="638" y="1506"/>
                </a:lnTo>
                <a:lnTo>
                  <a:pt x="637" y="1506"/>
                </a:lnTo>
                <a:lnTo>
                  <a:pt x="636" y="1504"/>
                </a:lnTo>
                <a:lnTo>
                  <a:pt x="635" y="1504"/>
                </a:lnTo>
                <a:lnTo>
                  <a:pt x="633" y="1504"/>
                </a:lnTo>
                <a:lnTo>
                  <a:pt x="631" y="1503"/>
                </a:lnTo>
                <a:lnTo>
                  <a:pt x="628" y="1503"/>
                </a:lnTo>
                <a:lnTo>
                  <a:pt x="627" y="1503"/>
                </a:lnTo>
                <a:lnTo>
                  <a:pt x="626" y="1502"/>
                </a:lnTo>
                <a:lnTo>
                  <a:pt x="625" y="1502"/>
                </a:lnTo>
                <a:lnTo>
                  <a:pt x="622" y="1501"/>
                </a:lnTo>
                <a:lnTo>
                  <a:pt x="621" y="1501"/>
                </a:lnTo>
                <a:lnTo>
                  <a:pt x="619" y="1501"/>
                </a:lnTo>
                <a:lnTo>
                  <a:pt x="616" y="1500"/>
                </a:lnTo>
                <a:lnTo>
                  <a:pt x="615" y="1500"/>
                </a:lnTo>
                <a:lnTo>
                  <a:pt x="614" y="1500"/>
                </a:lnTo>
                <a:lnTo>
                  <a:pt x="612" y="1500"/>
                </a:lnTo>
                <a:lnTo>
                  <a:pt x="612" y="1498"/>
                </a:lnTo>
                <a:lnTo>
                  <a:pt x="612" y="1497"/>
                </a:lnTo>
                <a:lnTo>
                  <a:pt x="614" y="1495"/>
                </a:lnTo>
                <a:lnTo>
                  <a:pt x="614" y="1493"/>
                </a:lnTo>
                <a:lnTo>
                  <a:pt x="614" y="1490"/>
                </a:lnTo>
                <a:lnTo>
                  <a:pt x="614" y="1488"/>
                </a:lnTo>
                <a:lnTo>
                  <a:pt x="614" y="1487"/>
                </a:lnTo>
                <a:lnTo>
                  <a:pt x="612" y="1484"/>
                </a:lnTo>
                <a:lnTo>
                  <a:pt x="612" y="1480"/>
                </a:lnTo>
                <a:lnTo>
                  <a:pt x="611" y="1475"/>
                </a:lnTo>
                <a:lnTo>
                  <a:pt x="611" y="1474"/>
                </a:lnTo>
                <a:lnTo>
                  <a:pt x="610" y="1472"/>
                </a:lnTo>
                <a:lnTo>
                  <a:pt x="610" y="1468"/>
                </a:lnTo>
                <a:lnTo>
                  <a:pt x="611" y="1469"/>
                </a:lnTo>
                <a:lnTo>
                  <a:pt x="615" y="1470"/>
                </a:lnTo>
                <a:lnTo>
                  <a:pt x="616" y="1470"/>
                </a:lnTo>
                <a:lnTo>
                  <a:pt x="616" y="1469"/>
                </a:lnTo>
                <a:lnTo>
                  <a:pt x="616" y="1466"/>
                </a:lnTo>
                <a:lnTo>
                  <a:pt x="616" y="1465"/>
                </a:lnTo>
                <a:lnTo>
                  <a:pt x="617" y="1461"/>
                </a:lnTo>
                <a:lnTo>
                  <a:pt x="617" y="1458"/>
                </a:lnTo>
                <a:lnTo>
                  <a:pt x="619" y="1456"/>
                </a:lnTo>
                <a:lnTo>
                  <a:pt x="621" y="1452"/>
                </a:lnTo>
                <a:lnTo>
                  <a:pt x="622" y="1452"/>
                </a:lnTo>
                <a:lnTo>
                  <a:pt x="622" y="1450"/>
                </a:lnTo>
                <a:lnTo>
                  <a:pt x="623" y="1450"/>
                </a:lnTo>
                <a:lnTo>
                  <a:pt x="625" y="1450"/>
                </a:lnTo>
                <a:lnTo>
                  <a:pt x="626" y="1450"/>
                </a:lnTo>
                <a:lnTo>
                  <a:pt x="627" y="1450"/>
                </a:lnTo>
                <a:lnTo>
                  <a:pt x="628" y="1450"/>
                </a:lnTo>
                <a:lnTo>
                  <a:pt x="630" y="1452"/>
                </a:lnTo>
                <a:lnTo>
                  <a:pt x="632" y="1450"/>
                </a:lnTo>
                <a:lnTo>
                  <a:pt x="633" y="1450"/>
                </a:lnTo>
                <a:lnTo>
                  <a:pt x="633" y="1449"/>
                </a:lnTo>
                <a:lnTo>
                  <a:pt x="633" y="1448"/>
                </a:lnTo>
                <a:lnTo>
                  <a:pt x="633" y="1447"/>
                </a:lnTo>
                <a:lnTo>
                  <a:pt x="635" y="1447"/>
                </a:lnTo>
                <a:lnTo>
                  <a:pt x="636" y="1447"/>
                </a:lnTo>
                <a:lnTo>
                  <a:pt x="637" y="1447"/>
                </a:lnTo>
                <a:lnTo>
                  <a:pt x="638" y="1447"/>
                </a:lnTo>
                <a:lnTo>
                  <a:pt x="639" y="1445"/>
                </a:lnTo>
                <a:lnTo>
                  <a:pt x="641" y="1444"/>
                </a:lnTo>
                <a:lnTo>
                  <a:pt x="642" y="1443"/>
                </a:lnTo>
                <a:lnTo>
                  <a:pt x="643" y="1443"/>
                </a:lnTo>
                <a:lnTo>
                  <a:pt x="644" y="1442"/>
                </a:lnTo>
                <a:lnTo>
                  <a:pt x="653" y="1440"/>
                </a:lnTo>
                <a:lnTo>
                  <a:pt x="657" y="1440"/>
                </a:lnTo>
                <a:lnTo>
                  <a:pt x="657" y="1439"/>
                </a:lnTo>
                <a:lnTo>
                  <a:pt x="657" y="1438"/>
                </a:lnTo>
                <a:lnTo>
                  <a:pt x="658" y="1438"/>
                </a:lnTo>
                <a:lnTo>
                  <a:pt x="659" y="1436"/>
                </a:lnTo>
                <a:lnTo>
                  <a:pt x="659" y="1434"/>
                </a:lnTo>
                <a:lnTo>
                  <a:pt x="658" y="1434"/>
                </a:lnTo>
                <a:lnTo>
                  <a:pt x="658" y="1433"/>
                </a:lnTo>
                <a:lnTo>
                  <a:pt x="658" y="1431"/>
                </a:lnTo>
                <a:lnTo>
                  <a:pt x="658" y="1429"/>
                </a:lnTo>
                <a:lnTo>
                  <a:pt x="658" y="1428"/>
                </a:lnTo>
                <a:lnTo>
                  <a:pt x="658" y="1427"/>
                </a:lnTo>
                <a:lnTo>
                  <a:pt x="658" y="1426"/>
                </a:lnTo>
                <a:lnTo>
                  <a:pt x="657" y="1426"/>
                </a:lnTo>
                <a:lnTo>
                  <a:pt x="654" y="1423"/>
                </a:lnTo>
                <a:lnTo>
                  <a:pt x="651" y="1420"/>
                </a:lnTo>
                <a:lnTo>
                  <a:pt x="649" y="1418"/>
                </a:lnTo>
                <a:lnTo>
                  <a:pt x="646" y="1415"/>
                </a:lnTo>
                <a:lnTo>
                  <a:pt x="646" y="1412"/>
                </a:lnTo>
                <a:lnTo>
                  <a:pt x="643" y="1407"/>
                </a:lnTo>
                <a:lnTo>
                  <a:pt x="639" y="1401"/>
                </a:lnTo>
                <a:lnTo>
                  <a:pt x="637" y="1396"/>
                </a:lnTo>
                <a:lnTo>
                  <a:pt x="636" y="1396"/>
                </a:lnTo>
                <a:lnTo>
                  <a:pt x="635" y="1396"/>
                </a:lnTo>
                <a:lnTo>
                  <a:pt x="631" y="1389"/>
                </a:lnTo>
                <a:lnTo>
                  <a:pt x="630" y="1386"/>
                </a:lnTo>
                <a:lnTo>
                  <a:pt x="630" y="1385"/>
                </a:lnTo>
                <a:lnTo>
                  <a:pt x="628" y="1385"/>
                </a:lnTo>
                <a:lnTo>
                  <a:pt x="628" y="1384"/>
                </a:lnTo>
                <a:lnTo>
                  <a:pt x="626" y="1384"/>
                </a:lnTo>
                <a:lnTo>
                  <a:pt x="626" y="1383"/>
                </a:lnTo>
                <a:lnTo>
                  <a:pt x="625" y="1381"/>
                </a:lnTo>
                <a:lnTo>
                  <a:pt x="623" y="1380"/>
                </a:lnTo>
                <a:lnTo>
                  <a:pt x="623" y="1379"/>
                </a:lnTo>
                <a:lnTo>
                  <a:pt x="623" y="1378"/>
                </a:lnTo>
                <a:lnTo>
                  <a:pt x="623" y="1376"/>
                </a:lnTo>
                <a:lnTo>
                  <a:pt x="623" y="1375"/>
                </a:lnTo>
                <a:lnTo>
                  <a:pt x="623" y="1374"/>
                </a:lnTo>
                <a:lnTo>
                  <a:pt x="622" y="1373"/>
                </a:lnTo>
                <a:lnTo>
                  <a:pt x="621" y="1372"/>
                </a:lnTo>
                <a:lnTo>
                  <a:pt x="621" y="1370"/>
                </a:lnTo>
                <a:lnTo>
                  <a:pt x="620" y="1370"/>
                </a:lnTo>
                <a:lnTo>
                  <a:pt x="620" y="1369"/>
                </a:lnTo>
                <a:lnTo>
                  <a:pt x="620" y="1368"/>
                </a:lnTo>
                <a:lnTo>
                  <a:pt x="622" y="1368"/>
                </a:lnTo>
                <a:lnTo>
                  <a:pt x="623" y="1368"/>
                </a:lnTo>
                <a:lnTo>
                  <a:pt x="625" y="1368"/>
                </a:lnTo>
                <a:lnTo>
                  <a:pt x="627" y="1368"/>
                </a:lnTo>
                <a:lnTo>
                  <a:pt x="628" y="1368"/>
                </a:lnTo>
                <a:lnTo>
                  <a:pt x="631" y="1368"/>
                </a:lnTo>
                <a:lnTo>
                  <a:pt x="633" y="1368"/>
                </a:lnTo>
                <a:lnTo>
                  <a:pt x="633" y="1360"/>
                </a:lnTo>
                <a:lnTo>
                  <a:pt x="633" y="1359"/>
                </a:lnTo>
                <a:lnTo>
                  <a:pt x="633" y="1358"/>
                </a:lnTo>
                <a:lnTo>
                  <a:pt x="631" y="1357"/>
                </a:lnTo>
                <a:lnTo>
                  <a:pt x="630" y="1357"/>
                </a:lnTo>
                <a:lnTo>
                  <a:pt x="628" y="1357"/>
                </a:lnTo>
                <a:lnTo>
                  <a:pt x="627" y="1357"/>
                </a:lnTo>
                <a:lnTo>
                  <a:pt x="626" y="1357"/>
                </a:lnTo>
                <a:lnTo>
                  <a:pt x="625" y="1357"/>
                </a:lnTo>
                <a:lnTo>
                  <a:pt x="623" y="1358"/>
                </a:lnTo>
                <a:lnTo>
                  <a:pt x="619" y="1359"/>
                </a:lnTo>
                <a:lnTo>
                  <a:pt x="616" y="1359"/>
                </a:lnTo>
                <a:lnTo>
                  <a:pt x="616" y="1358"/>
                </a:lnTo>
                <a:lnTo>
                  <a:pt x="615" y="1357"/>
                </a:lnTo>
                <a:lnTo>
                  <a:pt x="614" y="1356"/>
                </a:lnTo>
                <a:lnTo>
                  <a:pt x="612" y="1356"/>
                </a:lnTo>
                <a:lnTo>
                  <a:pt x="612" y="1354"/>
                </a:lnTo>
                <a:lnTo>
                  <a:pt x="611" y="1354"/>
                </a:lnTo>
                <a:lnTo>
                  <a:pt x="609" y="1354"/>
                </a:lnTo>
                <a:lnTo>
                  <a:pt x="607" y="1356"/>
                </a:lnTo>
                <a:lnTo>
                  <a:pt x="605" y="1353"/>
                </a:lnTo>
                <a:lnTo>
                  <a:pt x="605" y="1352"/>
                </a:lnTo>
                <a:lnTo>
                  <a:pt x="604" y="1352"/>
                </a:lnTo>
                <a:lnTo>
                  <a:pt x="603" y="1352"/>
                </a:lnTo>
                <a:lnTo>
                  <a:pt x="603" y="1351"/>
                </a:lnTo>
                <a:lnTo>
                  <a:pt x="601" y="1351"/>
                </a:lnTo>
                <a:lnTo>
                  <a:pt x="601" y="1348"/>
                </a:lnTo>
                <a:lnTo>
                  <a:pt x="601" y="1347"/>
                </a:lnTo>
                <a:lnTo>
                  <a:pt x="601" y="1346"/>
                </a:lnTo>
                <a:lnTo>
                  <a:pt x="599" y="1346"/>
                </a:lnTo>
                <a:lnTo>
                  <a:pt x="595" y="1344"/>
                </a:lnTo>
                <a:lnTo>
                  <a:pt x="591" y="1344"/>
                </a:lnTo>
                <a:lnTo>
                  <a:pt x="589" y="1343"/>
                </a:lnTo>
                <a:lnTo>
                  <a:pt x="588" y="1343"/>
                </a:lnTo>
                <a:lnTo>
                  <a:pt x="587" y="1342"/>
                </a:lnTo>
                <a:lnTo>
                  <a:pt x="585" y="1342"/>
                </a:lnTo>
                <a:lnTo>
                  <a:pt x="582" y="1341"/>
                </a:lnTo>
                <a:lnTo>
                  <a:pt x="579" y="1340"/>
                </a:lnTo>
                <a:lnTo>
                  <a:pt x="575" y="1337"/>
                </a:lnTo>
                <a:lnTo>
                  <a:pt x="574" y="1332"/>
                </a:lnTo>
                <a:lnTo>
                  <a:pt x="572" y="1332"/>
                </a:lnTo>
                <a:lnTo>
                  <a:pt x="569" y="1332"/>
                </a:lnTo>
                <a:lnTo>
                  <a:pt x="568" y="1332"/>
                </a:lnTo>
                <a:lnTo>
                  <a:pt x="564" y="1333"/>
                </a:lnTo>
                <a:lnTo>
                  <a:pt x="562" y="1333"/>
                </a:lnTo>
                <a:lnTo>
                  <a:pt x="561" y="1333"/>
                </a:lnTo>
                <a:lnTo>
                  <a:pt x="559" y="1335"/>
                </a:lnTo>
                <a:lnTo>
                  <a:pt x="556" y="1336"/>
                </a:lnTo>
                <a:lnTo>
                  <a:pt x="552" y="1335"/>
                </a:lnTo>
                <a:lnTo>
                  <a:pt x="551" y="1333"/>
                </a:lnTo>
                <a:lnTo>
                  <a:pt x="548" y="1331"/>
                </a:lnTo>
                <a:lnTo>
                  <a:pt x="550" y="1330"/>
                </a:lnTo>
                <a:lnTo>
                  <a:pt x="548" y="1330"/>
                </a:lnTo>
                <a:lnTo>
                  <a:pt x="548" y="1328"/>
                </a:lnTo>
                <a:lnTo>
                  <a:pt x="550" y="1328"/>
                </a:lnTo>
                <a:lnTo>
                  <a:pt x="547" y="1328"/>
                </a:lnTo>
                <a:lnTo>
                  <a:pt x="545" y="1327"/>
                </a:lnTo>
                <a:lnTo>
                  <a:pt x="545" y="1326"/>
                </a:lnTo>
                <a:lnTo>
                  <a:pt x="543" y="1325"/>
                </a:lnTo>
                <a:lnTo>
                  <a:pt x="542" y="1322"/>
                </a:lnTo>
                <a:lnTo>
                  <a:pt x="541" y="1321"/>
                </a:lnTo>
                <a:lnTo>
                  <a:pt x="539" y="1322"/>
                </a:lnTo>
                <a:lnTo>
                  <a:pt x="536" y="1325"/>
                </a:lnTo>
                <a:lnTo>
                  <a:pt x="534" y="1326"/>
                </a:lnTo>
                <a:lnTo>
                  <a:pt x="532" y="1326"/>
                </a:lnTo>
                <a:lnTo>
                  <a:pt x="541" y="1320"/>
                </a:lnTo>
                <a:lnTo>
                  <a:pt x="551" y="1312"/>
                </a:lnTo>
                <a:lnTo>
                  <a:pt x="548" y="1306"/>
                </a:lnTo>
                <a:lnTo>
                  <a:pt x="542" y="1306"/>
                </a:lnTo>
                <a:lnTo>
                  <a:pt x="540" y="1308"/>
                </a:lnTo>
                <a:lnTo>
                  <a:pt x="540" y="1309"/>
                </a:lnTo>
                <a:lnTo>
                  <a:pt x="536" y="1300"/>
                </a:lnTo>
                <a:lnTo>
                  <a:pt x="532" y="1301"/>
                </a:lnTo>
                <a:lnTo>
                  <a:pt x="532" y="1299"/>
                </a:lnTo>
                <a:lnTo>
                  <a:pt x="531" y="1295"/>
                </a:lnTo>
                <a:lnTo>
                  <a:pt x="525" y="1298"/>
                </a:lnTo>
                <a:lnTo>
                  <a:pt x="524" y="1296"/>
                </a:lnTo>
                <a:lnTo>
                  <a:pt x="524" y="1295"/>
                </a:lnTo>
                <a:lnTo>
                  <a:pt x="520" y="1295"/>
                </a:lnTo>
                <a:lnTo>
                  <a:pt x="516" y="1294"/>
                </a:lnTo>
                <a:lnTo>
                  <a:pt x="515" y="1292"/>
                </a:lnTo>
                <a:lnTo>
                  <a:pt x="514" y="1290"/>
                </a:lnTo>
                <a:lnTo>
                  <a:pt x="513" y="1289"/>
                </a:lnTo>
                <a:lnTo>
                  <a:pt x="513" y="1285"/>
                </a:lnTo>
                <a:lnTo>
                  <a:pt x="511" y="1282"/>
                </a:lnTo>
                <a:lnTo>
                  <a:pt x="514" y="1282"/>
                </a:lnTo>
                <a:lnTo>
                  <a:pt x="516" y="1280"/>
                </a:lnTo>
                <a:lnTo>
                  <a:pt x="516" y="1282"/>
                </a:lnTo>
                <a:lnTo>
                  <a:pt x="518" y="1282"/>
                </a:lnTo>
                <a:lnTo>
                  <a:pt x="520" y="1282"/>
                </a:lnTo>
                <a:lnTo>
                  <a:pt x="524" y="1282"/>
                </a:lnTo>
                <a:lnTo>
                  <a:pt x="526" y="1280"/>
                </a:lnTo>
                <a:lnTo>
                  <a:pt x="529" y="1280"/>
                </a:lnTo>
                <a:lnTo>
                  <a:pt x="531" y="1279"/>
                </a:lnTo>
                <a:lnTo>
                  <a:pt x="535" y="1279"/>
                </a:lnTo>
                <a:lnTo>
                  <a:pt x="542" y="1277"/>
                </a:lnTo>
                <a:lnTo>
                  <a:pt x="559" y="1272"/>
                </a:lnTo>
                <a:lnTo>
                  <a:pt x="566" y="1271"/>
                </a:lnTo>
                <a:lnTo>
                  <a:pt x="569" y="1269"/>
                </a:lnTo>
                <a:lnTo>
                  <a:pt x="572" y="1271"/>
                </a:lnTo>
                <a:lnTo>
                  <a:pt x="575" y="1273"/>
                </a:lnTo>
                <a:lnTo>
                  <a:pt x="577" y="1273"/>
                </a:lnTo>
                <a:lnTo>
                  <a:pt x="577" y="1272"/>
                </a:lnTo>
                <a:lnTo>
                  <a:pt x="578" y="1267"/>
                </a:lnTo>
                <a:lnTo>
                  <a:pt x="580" y="1259"/>
                </a:lnTo>
                <a:lnTo>
                  <a:pt x="579" y="1257"/>
                </a:lnTo>
                <a:lnTo>
                  <a:pt x="578" y="1255"/>
                </a:lnTo>
                <a:lnTo>
                  <a:pt x="578" y="1253"/>
                </a:lnTo>
                <a:lnTo>
                  <a:pt x="574" y="1250"/>
                </a:lnTo>
                <a:lnTo>
                  <a:pt x="573" y="1248"/>
                </a:lnTo>
                <a:lnTo>
                  <a:pt x="571" y="1246"/>
                </a:lnTo>
                <a:lnTo>
                  <a:pt x="566" y="1241"/>
                </a:lnTo>
                <a:lnTo>
                  <a:pt x="562" y="1237"/>
                </a:lnTo>
                <a:lnTo>
                  <a:pt x="555" y="1229"/>
                </a:lnTo>
                <a:lnTo>
                  <a:pt x="552" y="1216"/>
                </a:lnTo>
                <a:lnTo>
                  <a:pt x="552" y="1215"/>
                </a:lnTo>
                <a:lnTo>
                  <a:pt x="548" y="1202"/>
                </a:lnTo>
                <a:lnTo>
                  <a:pt x="534" y="1199"/>
                </a:lnTo>
                <a:lnTo>
                  <a:pt x="525" y="1198"/>
                </a:lnTo>
                <a:lnTo>
                  <a:pt x="519" y="1197"/>
                </a:lnTo>
                <a:lnTo>
                  <a:pt x="507" y="1202"/>
                </a:lnTo>
                <a:lnTo>
                  <a:pt x="503" y="1202"/>
                </a:lnTo>
                <a:lnTo>
                  <a:pt x="502" y="1202"/>
                </a:lnTo>
                <a:lnTo>
                  <a:pt x="499" y="1200"/>
                </a:lnTo>
                <a:lnTo>
                  <a:pt x="492" y="1194"/>
                </a:lnTo>
                <a:lnTo>
                  <a:pt x="488" y="1193"/>
                </a:lnTo>
                <a:lnTo>
                  <a:pt x="471" y="1187"/>
                </a:lnTo>
                <a:lnTo>
                  <a:pt x="436" y="1203"/>
                </a:lnTo>
                <a:lnTo>
                  <a:pt x="432" y="1194"/>
                </a:lnTo>
                <a:lnTo>
                  <a:pt x="423" y="1182"/>
                </a:lnTo>
                <a:lnTo>
                  <a:pt x="408" y="1186"/>
                </a:lnTo>
                <a:lnTo>
                  <a:pt x="395" y="1189"/>
                </a:lnTo>
                <a:lnTo>
                  <a:pt x="392" y="1186"/>
                </a:lnTo>
                <a:lnTo>
                  <a:pt x="390" y="1183"/>
                </a:lnTo>
                <a:lnTo>
                  <a:pt x="381" y="1182"/>
                </a:lnTo>
                <a:lnTo>
                  <a:pt x="369" y="1179"/>
                </a:lnTo>
                <a:lnTo>
                  <a:pt x="365" y="1178"/>
                </a:lnTo>
                <a:lnTo>
                  <a:pt x="358" y="1183"/>
                </a:lnTo>
                <a:lnTo>
                  <a:pt x="343" y="1194"/>
                </a:lnTo>
                <a:lnTo>
                  <a:pt x="320" y="1193"/>
                </a:lnTo>
                <a:lnTo>
                  <a:pt x="316" y="1193"/>
                </a:lnTo>
                <a:lnTo>
                  <a:pt x="312" y="1193"/>
                </a:lnTo>
                <a:lnTo>
                  <a:pt x="301" y="1193"/>
                </a:lnTo>
                <a:lnTo>
                  <a:pt x="265" y="1200"/>
                </a:lnTo>
                <a:lnTo>
                  <a:pt x="259" y="1202"/>
                </a:lnTo>
                <a:lnTo>
                  <a:pt x="258" y="1203"/>
                </a:lnTo>
                <a:lnTo>
                  <a:pt x="258" y="1202"/>
                </a:lnTo>
                <a:lnTo>
                  <a:pt x="263" y="1166"/>
                </a:lnTo>
                <a:lnTo>
                  <a:pt x="262" y="1159"/>
                </a:lnTo>
                <a:lnTo>
                  <a:pt x="260" y="1155"/>
                </a:lnTo>
                <a:lnTo>
                  <a:pt x="258" y="1141"/>
                </a:lnTo>
                <a:lnTo>
                  <a:pt x="258" y="1140"/>
                </a:lnTo>
                <a:lnTo>
                  <a:pt x="253" y="1118"/>
                </a:lnTo>
                <a:lnTo>
                  <a:pt x="248" y="1097"/>
                </a:lnTo>
                <a:lnTo>
                  <a:pt x="249" y="1092"/>
                </a:lnTo>
                <a:lnTo>
                  <a:pt x="249" y="1087"/>
                </a:lnTo>
                <a:lnTo>
                  <a:pt x="251" y="1076"/>
                </a:lnTo>
                <a:lnTo>
                  <a:pt x="253" y="1063"/>
                </a:lnTo>
                <a:lnTo>
                  <a:pt x="244" y="1064"/>
                </a:lnTo>
                <a:lnTo>
                  <a:pt x="242" y="1064"/>
                </a:lnTo>
                <a:lnTo>
                  <a:pt x="236" y="1064"/>
                </a:lnTo>
                <a:lnTo>
                  <a:pt x="232" y="1065"/>
                </a:lnTo>
                <a:lnTo>
                  <a:pt x="230" y="1065"/>
                </a:lnTo>
                <a:lnTo>
                  <a:pt x="222" y="1064"/>
                </a:lnTo>
                <a:lnTo>
                  <a:pt x="220" y="1064"/>
                </a:lnTo>
                <a:lnTo>
                  <a:pt x="212" y="1063"/>
                </a:lnTo>
                <a:lnTo>
                  <a:pt x="192" y="1060"/>
                </a:lnTo>
                <a:lnTo>
                  <a:pt x="190" y="1058"/>
                </a:lnTo>
                <a:lnTo>
                  <a:pt x="189" y="1055"/>
                </a:lnTo>
                <a:lnTo>
                  <a:pt x="187" y="1055"/>
                </a:lnTo>
                <a:lnTo>
                  <a:pt x="187" y="1053"/>
                </a:lnTo>
                <a:lnTo>
                  <a:pt x="187" y="1048"/>
                </a:lnTo>
                <a:lnTo>
                  <a:pt x="185" y="1048"/>
                </a:lnTo>
                <a:lnTo>
                  <a:pt x="184" y="1048"/>
                </a:lnTo>
                <a:lnTo>
                  <a:pt x="184" y="1047"/>
                </a:lnTo>
                <a:lnTo>
                  <a:pt x="182" y="1047"/>
                </a:lnTo>
                <a:lnTo>
                  <a:pt x="180" y="1047"/>
                </a:lnTo>
                <a:lnTo>
                  <a:pt x="134" y="1034"/>
                </a:lnTo>
                <a:lnTo>
                  <a:pt x="133" y="1035"/>
                </a:lnTo>
                <a:lnTo>
                  <a:pt x="133" y="1034"/>
                </a:lnTo>
                <a:lnTo>
                  <a:pt x="134" y="1033"/>
                </a:lnTo>
                <a:lnTo>
                  <a:pt x="134" y="1032"/>
                </a:lnTo>
                <a:lnTo>
                  <a:pt x="135" y="1032"/>
                </a:lnTo>
                <a:lnTo>
                  <a:pt x="135" y="1031"/>
                </a:lnTo>
                <a:lnTo>
                  <a:pt x="136" y="1031"/>
                </a:lnTo>
                <a:lnTo>
                  <a:pt x="136" y="1028"/>
                </a:lnTo>
                <a:lnTo>
                  <a:pt x="136" y="1026"/>
                </a:lnTo>
                <a:lnTo>
                  <a:pt x="136" y="1023"/>
                </a:lnTo>
                <a:lnTo>
                  <a:pt x="136" y="1017"/>
                </a:lnTo>
                <a:lnTo>
                  <a:pt x="137" y="1016"/>
                </a:lnTo>
                <a:lnTo>
                  <a:pt x="136" y="1016"/>
                </a:lnTo>
                <a:lnTo>
                  <a:pt x="135" y="1011"/>
                </a:lnTo>
                <a:lnTo>
                  <a:pt x="135" y="1010"/>
                </a:lnTo>
                <a:lnTo>
                  <a:pt x="134" y="1008"/>
                </a:lnTo>
                <a:lnTo>
                  <a:pt x="133" y="1007"/>
                </a:lnTo>
                <a:lnTo>
                  <a:pt x="131" y="1001"/>
                </a:lnTo>
                <a:lnTo>
                  <a:pt x="131" y="1000"/>
                </a:lnTo>
                <a:lnTo>
                  <a:pt x="133" y="998"/>
                </a:lnTo>
                <a:lnTo>
                  <a:pt x="125" y="987"/>
                </a:lnTo>
                <a:lnTo>
                  <a:pt x="126" y="986"/>
                </a:lnTo>
                <a:lnTo>
                  <a:pt x="126" y="985"/>
                </a:lnTo>
                <a:lnTo>
                  <a:pt x="126" y="984"/>
                </a:lnTo>
                <a:lnTo>
                  <a:pt x="126" y="982"/>
                </a:lnTo>
                <a:lnTo>
                  <a:pt x="126" y="980"/>
                </a:lnTo>
                <a:lnTo>
                  <a:pt x="126" y="979"/>
                </a:lnTo>
                <a:lnTo>
                  <a:pt x="125" y="976"/>
                </a:lnTo>
                <a:lnTo>
                  <a:pt x="123" y="975"/>
                </a:lnTo>
                <a:lnTo>
                  <a:pt x="121" y="971"/>
                </a:lnTo>
                <a:lnTo>
                  <a:pt x="120" y="969"/>
                </a:lnTo>
                <a:lnTo>
                  <a:pt x="119" y="969"/>
                </a:lnTo>
                <a:lnTo>
                  <a:pt x="108" y="968"/>
                </a:lnTo>
                <a:lnTo>
                  <a:pt x="102" y="966"/>
                </a:lnTo>
                <a:lnTo>
                  <a:pt x="96" y="966"/>
                </a:lnTo>
                <a:lnTo>
                  <a:pt x="93" y="966"/>
                </a:lnTo>
                <a:lnTo>
                  <a:pt x="92" y="965"/>
                </a:lnTo>
                <a:lnTo>
                  <a:pt x="83" y="965"/>
                </a:lnTo>
                <a:lnTo>
                  <a:pt x="82" y="965"/>
                </a:lnTo>
                <a:lnTo>
                  <a:pt x="82" y="964"/>
                </a:lnTo>
                <a:lnTo>
                  <a:pt x="81" y="964"/>
                </a:lnTo>
                <a:lnTo>
                  <a:pt x="82" y="964"/>
                </a:lnTo>
                <a:lnTo>
                  <a:pt x="82" y="962"/>
                </a:lnTo>
                <a:lnTo>
                  <a:pt x="81" y="960"/>
                </a:lnTo>
                <a:lnTo>
                  <a:pt x="81" y="959"/>
                </a:lnTo>
                <a:lnTo>
                  <a:pt x="81" y="958"/>
                </a:lnTo>
                <a:lnTo>
                  <a:pt x="81" y="957"/>
                </a:lnTo>
                <a:lnTo>
                  <a:pt x="81" y="955"/>
                </a:lnTo>
                <a:lnTo>
                  <a:pt x="81" y="954"/>
                </a:lnTo>
                <a:lnTo>
                  <a:pt x="81" y="953"/>
                </a:lnTo>
                <a:lnTo>
                  <a:pt x="81" y="952"/>
                </a:lnTo>
                <a:lnTo>
                  <a:pt x="81" y="950"/>
                </a:lnTo>
                <a:lnTo>
                  <a:pt x="82" y="950"/>
                </a:lnTo>
                <a:lnTo>
                  <a:pt x="82" y="949"/>
                </a:lnTo>
                <a:lnTo>
                  <a:pt x="83" y="949"/>
                </a:lnTo>
                <a:lnTo>
                  <a:pt x="83" y="948"/>
                </a:lnTo>
                <a:lnTo>
                  <a:pt x="85" y="948"/>
                </a:lnTo>
                <a:lnTo>
                  <a:pt x="86" y="947"/>
                </a:lnTo>
                <a:lnTo>
                  <a:pt x="85" y="944"/>
                </a:lnTo>
                <a:lnTo>
                  <a:pt x="85" y="943"/>
                </a:lnTo>
                <a:lnTo>
                  <a:pt x="83" y="943"/>
                </a:lnTo>
                <a:lnTo>
                  <a:pt x="82" y="942"/>
                </a:lnTo>
                <a:lnTo>
                  <a:pt x="82" y="941"/>
                </a:lnTo>
                <a:lnTo>
                  <a:pt x="81" y="939"/>
                </a:lnTo>
                <a:lnTo>
                  <a:pt x="81" y="938"/>
                </a:lnTo>
                <a:lnTo>
                  <a:pt x="80" y="937"/>
                </a:lnTo>
                <a:lnTo>
                  <a:pt x="78" y="937"/>
                </a:lnTo>
                <a:lnTo>
                  <a:pt x="78" y="936"/>
                </a:lnTo>
                <a:lnTo>
                  <a:pt x="78" y="934"/>
                </a:lnTo>
                <a:lnTo>
                  <a:pt x="77" y="933"/>
                </a:lnTo>
                <a:lnTo>
                  <a:pt x="77" y="931"/>
                </a:lnTo>
                <a:lnTo>
                  <a:pt x="76" y="927"/>
                </a:lnTo>
                <a:lnTo>
                  <a:pt x="75" y="925"/>
                </a:lnTo>
                <a:lnTo>
                  <a:pt x="75" y="923"/>
                </a:lnTo>
                <a:lnTo>
                  <a:pt x="75" y="922"/>
                </a:lnTo>
                <a:lnTo>
                  <a:pt x="73" y="921"/>
                </a:lnTo>
                <a:lnTo>
                  <a:pt x="73" y="920"/>
                </a:lnTo>
                <a:lnTo>
                  <a:pt x="72" y="918"/>
                </a:lnTo>
                <a:lnTo>
                  <a:pt x="71" y="918"/>
                </a:lnTo>
                <a:lnTo>
                  <a:pt x="71" y="917"/>
                </a:lnTo>
                <a:lnTo>
                  <a:pt x="70" y="914"/>
                </a:lnTo>
                <a:lnTo>
                  <a:pt x="65" y="907"/>
                </a:lnTo>
                <a:lnTo>
                  <a:pt x="57" y="899"/>
                </a:lnTo>
                <a:lnTo>
                  <a:pt x="56" y="898"/>
                </a:lnTo>
                <a:lnTo>
                  <a:pt x="50" y="883"/>
                </a:lnTo>
                <a:lnTo>
                  <a:pt x="48" y="877"/>
                </a:lnTo>
                <a:lnTo>
                  <a:pt x="50" y="875"/>
                </a:lnTo>
                <a:lnTo>
                  <a:pt x="51" y="875"/>
                </a:lnTo>
                <a:lnTo>
                  <a:pt x="46" y="870"/>
                </a:lnTo>
                <a:lnTo>
                  <a:pt x="46" y="869"/>
                </a:lnTo>
                <a:lnTo>
                  <a:pt x="44" y="869"/>
                </a:lnTo>
                <a:lnTo>
                  <a:pt x="34" y="859"/>
                </a:lnTo>
                <a:lnTo>
                  <a:pt x="28" y="853"/>
                </a:lnTo>
                <a:lnTo>
                  <a:pt x="24" y="851"/>
                </a:lnTo>
                <a:lnTo>
                  <a:pt x="21" y="846"/>
                </a:lnTo>
                <a:lnTo>
                  <a:pt x="17" y="842"/>
                </a:lnTo>
                <a:lnTo>
                  <a:pt x="17" y="840"/>
                </a:lnTo>
                <a:lnTo>
                  <a:pt x="16" y="821"/>
                </a:lnTo>
                <a:lnTo>
                  <a:pt x="16" y="819"/>
                </a:lnTo>
                <a:lnTo>
                  <a:pt x="16" y="816"/>
                </a:lnTo>
                <a:lnTo>
                  <a:pt x="14" y="813"/>
                </a:lnTo>
                <a:lnTo>
                  <a:pt x="14" y="811"/>
                </a:lnTo>
                <a:lnTo>
                  <a:pt x="14" y="810"/>
                </a:lnTo>
                <a:lnTo>
                  <a:pt x="14" y="808"/>
                </a:lnTo>
                <a:lnTo>
                  <a:pt x="14" y="806"/>
                </a:lnTo>
                <a:lnTo>
                  <a:pt x="14" y="804"/>
                </a:lnTo>
                <a:lnTo>
                  <a:pt x="14" y="803"/>
                </a:lnTo>
                <a:lnTo>
                  <a:pt x="14" y="800"/>
                </a:lnTo>
                <a:lnTo>
                  <a:pt x="14" y="795"/>
                </a:lnTo>
                <a:lnTo>
                  <a:pt x="14" y="794"/>
                </a:lnTo>
                <a:lnTo>
                  <a:pt x="14" y="793"/>
                </a:lnTo>
                <a:lnTo>
                  <a:pt x="13" y="790"/>
                </a:lnTo>
                <a:lnTo>
                  <a:pt x="13" y="789"/>
                </a:lnTo>
                <a:lnTo>
                  <a:pt x="13" y="788"/>
                </a:lnTo>
                <a:lnTo>
                  <a:pt x="13" y="782"/>
                </a:lnTo>
                <a:lnTo>
                  <a:pt x="13" y="779"/>
                </a:lnTo>
                <a:lnTo>
                  <a:pt x="13" y="777"/>
                </a:lnTo>
                <a:lnTo>
                  <a:pt x="13" y="776"/>
                </a:lnTo>
                <a:lnTo>
                  <a:pt x="13" y="773"/>
                </a:lnTo>
                <a:lnTo>
                  <a:pt x="13" y="771"/>
                </a:lnTo>
                <a:lnTo>
                  <a:pt x="11" y="766"/>
                </a:lnTo>
                <a:lnTo>
                  <a:pt x="9" y="762"/>
                </a:lnTo>
                <a:lnTo>
                  <a:pt x="6" y="754"/>
                </a:lnTo>
                <a:lnTo>
                  <a:pt x="6" y="752"/>
                </a:lnTo>
                <a:lnTo>
                  <a:pt x="6" y="751"/>
                </a:lnTo>
                <a:lnTo>
                  <a:pt x="5" y="750"/>
                </a:lnTo>
                <a:lnTo>
                  <a:pt x="0" y="737"/>
                </a:lnTo>
                <a:lnTo>
                  <a:pt x="1" y="736"/>
                </a:lnTo>
                <a:lnTo>
                  <a:pt x="1" y="735"/>
                </a:lnTo>
                <a:lnTo>
                  <a:pt x="1" y="734"/>
                </a:lnTo>
                <a:lnTo>
                  <a:pt x="2" y="735"/>
                </a:lnTo>
                <a:lnTo>
                  <a:pt x="3" y="735"/>
                </a:lnTo>
                <a:lnTo>
                  <a:pt x="3" y="736"/>
                </a:lnTo>
                <a:lnTo>
                  <a:pt x="9" y="740"/>
                </a:lnTo>
                <a:lnTo>
                  <a:pt x="24" y="749"/>
                </a:lnTo>
                <a:lnTo>
                  <a:pt x="25" y="750"/>
                </a:lnTo>
                <a:lnTo>
                  <a:pt x="27" y="750"/>
                </a:lnTo>
                <a:lnTo>
                  <a:pt x="28" y="750"/>
                </a:lnTo>
                <a:lnTo>
                  <a:pt x="30" y="750"/>
                </a:lnTo>
                <a:lnTo>
                  <a:pt x="32" y="750"/>
                </a:lnTo>
                <a:lnTo>
                  <a:pt x="33" y="750"/>
                </a:lnTo>
                <a:lnTo>
                  <a:pt x="34" y="750"/>
                </a:lnTo>
                <a:lnTo>
                  <a:pt x="40" y="750"/>
                </a:lnTo>
                <a:lnTo>
                  <a:pt x="53" y="751"/>
                </a:lnTo>
                <a:lnTo>
                  <a:pt x="57" y="751"/>
                </a:lnTo>
                <a:lnTo>
                  <a:pt x="62" y="751"/>
                </a:lnTo>
                <a:lnTo>
                  <a:pt x="75" y="751"/>
                </a:lnTo>
                <a:lnTo>
                  <a:pt x="81" y="726"/>
                </a:lnTo>
                <a:lnTo>
                  <a:pt x="85" y="721"/>
                </a:lnTo>
                <a:lnTo>
                  <a:pt x="86" y="720"/>
                </a:lnTo>
                <a:lnTo>
                  <a:pt x="87" y="719"/>
                </a:lnTo>
                <a:lnTo>
                  <a:pt x="91" y="714"/>
                </a:lnTo>
                <a:lnTo>
                  <a:pt x="93" y="712"/>
                </a:lnTo>
                <a:lnTo>
                  <a:pt x="98" y="705"/>
                </a:lnTo>
                <a:lnTo>
                  <a:pt x="104" y="699"/>
                </a:lnTo>
                <a:lnTo>
                  <a:pt x="114" y="694"/>
                </a:lnTo>
                <a:lnTo>
                  <a:pt x="115" y="693"/>
                </a:lnTo>
                <a:lnTo>
                  <a:pt x="115" y="691"/>
                </a:lnTo>
                <a:lnTo>
                  <a:pt x="126" y="693"/>
                </a:lnTo>
                <a:lnTo>
                  <a:pt x="130" y="696"/>
                </a:lnTo>
                <a:lnTo>
                  <a:pt x="134" y="698"/>
                </a:lnTo>
                <a:lnTo>
                  <a:pt x="135" y="699"/>
                </a:lnTo>
                <a:lnTo>
                  <a:pt x="146" y="702"/>
                </a:lnTo>
                <a:lnTo>
                  <a:pt x="149" y="702"/>
                </a:lnTo>
                <a:lnTo>
                  <a:pt x="162" y="702"/>
                </a:lnTo>
                <a:lnTo>
                  <a:pt x="185" y="702"/>
                </a:lnTo>
                <a:lnTo>
                  <a:pt x="200" y="697"/>
                </a:lnTo>
                <a:lnTo>
                  <a:pt x="203" y="697"/>
                </a:lnTo>
                <a:lnTo>
                  <a:pt x="205" y="696"/>
                </a:lnTo>
                <a:lnTo>
                  <a:pt x="209" y="694"/>
                </a:lnTo>
                <a:lnTo>
                  <a:pt x="224" y="699"/>
                </a:lnTo>
                <a:lnTo>
                  <a:pt x="231" y="705"/>
                </a:lnTo>
                <a:lnTo>
                  <a:pt x="236" y="703"/>
                </a:lnTo>
                <a:lnTo>
                  <a:pt x="246" y="704"/>
                </a:lnTo>
                <a:lnTo>
                  <a:pt x="247" y="704"/>
                </a:lnTo>
                <a:lnTo>
                  <a:pt x="251" y="705"/>
                </a:lnTo>
                <a:lnTo>
                  <a:pt x="252" y="705"/>
                </a:lnTo>
                <a:lnTo>
                  <a:pt x="253" y="705"/>
                </a:lnTo>
                <a:lnTo>
                  <a:pt x="270" y="710"/>
                </a:lnTo>
                <a:lnTo>
                  <a:pt x="274" y="712"/>
                </a:lnTo>
                <a:lnTo>
                  <a:pt x="274" y="713"/>
                </a:lnTo>
                <a:lnTo>
                  <a:pt x="281" y="718"/>
                </a:lnTo>
                <a:lnTo>
                  <a:pt x="289" y="724"/>
                </a:lnTo>
                <a:lnTo>
                  <a:pt x="306" y="744"/>
                </a:lnTo>
                <a:lnTo>
                  <a:pt x="307" y="745"/>
                </a:lnTo>
                <a:lnTo>
                  <a:pt x="311" y="750"/>
                </a:lnTo>
                <a:lnTo>
                  <a:pt x="312" y="751"/>
                </a:lnTo>
                <a:lnTo>
                  <a:pt x="315" y="755"/>
                </a:lnTo>
                <a:lnTo>
                  <a:pt x="316" y="756"/>
                </a:lnTo>
                <a:lnTo>
                  <a:pt x="317" y="760"/>
                </a:lnTo>
                <a:lnTo>
                  <a:pt x="318" y="781"/>
                </a:lnTo>
                <a:lnTo>
                  <a:pt x="324" y="778"/>
                </a:lnTo>
                <a:lnTo>
                  <a:pt x="329" y="777"/>
                </a:lnTo>
                <a:lnTo>
                  <a:pt x="334" y="774"/>
                </a:lnTo>
                <a:lnTo>
                  <a:pt x="343" y="776"/>
                </a:lnTo>
                <a:lnTo>
                  <a:pt x="345" y="776"/>
                </a:lnTo>
                <a:lnTo>
                  <a:pt x="348" y="776"/>
                </a:lnTo>
                <a:lnTo>
                  <a:pt x="349" y="776"/>
                </a:lnTo>
                <a:lnTo>
                  <a:pt x="350" y="776"/>
                </a:lnTo>
                <a:lnTo>
                  <a:pt x="350" y="777"/>
                </a:lnTo>
                <a:lnTo>
                  <a:pt x="352" y="777"/>
                </a:lnTo>
                <a:lnTo>
                  <a:pt x="352" y="778"/>
                </a:lnTo>
                <a:lnTo>
                  <a:pt x="353" y="779"/>
                </a:lnTo>
                <a:lnTo>
                  <a:pt x="354" y="779"/>
                </a:lnTo>
                <a:lnTo>
                  <a:pt x="355" y="779"/>
                </a:lnTo>
                <a:lnTo>
                  <a:pt x="356" y="779"/>
                </a:lnTo>
                <a:lnTo>
                  <a:pt x="356" y="778"/>
                </a:lnTo>
                <a:lnTo>
                  <a:pt x="358" y="778"/>
                </a:lnTo>
                <a:lnTo>
                  <a:pt x="359" y="778"/>
                </a:lnTo>
                <a:lnTo>
                  <a:pt x="359" y="777"/>
                </a:lnTo>
                <a:lnTo>
                  <a:pt x="360" y="777"/>
                </a:lnTo>
                <a:lnTo>
                  <a:pt x="361" y="777"/>
                </a:lnTo>
                <a:lnTo>
                  <a:pt x="361" y="776"/>
                </a:lnTo>
                <a:lnTo>
                  <a:pt x="363" y="776"/>
                </a:lnTo>
                <a:lnTo>
                  <a:pt x="364" y="776"/>
                </a:lnTo>
                <a:lnTo>
                  <a:pt x="365" y="774"/>
                </a:lnTo>
                <a:lnTo>
                  <a:pt x="366" y="774"/>
                </a:lnTo>
                <a:lnTo>
                  <a:pt x="368" y="773"/>
                </a:lnTo>
                <a:lnTo>
                  <a:pt x="369" y="773"/>
                </a:lnTo>
                <a:lnTo>
                  <a:pt x="370" y="773"/>
                </a:lnTo>
                <a:lnTo>
                  <a:pt x="371" y="772"/>
                </a:lnTo>
                <a:lnTo>
                  <a:pt x="372" y="772"/>
                </a:lnTo>
                <a:lnTo>
                  <a:pt x="374" y="773"/>
                </a:lnTo>
                <a:lnTo>
                  <a:pt x="376" y="774"/>
                </a:lnTo>
                <a:lnTo>
                  <a:pt x="390" y="781"/>
                </a:lnTo>
                <a:lnTo>
                  <a:pt x="391" y="782"/>
                </a:lnTo>
                <a:lnTo>
                  <a:pt x="396" y="784"/>
                </a:lnTo>
                <a:lnTo>
                  <a:pt x="402" y="787"/>
                </a:lnTo>
                <a:lnTo>
                  <a:pt x="406" y="789"/>
                </a:lnTo>
                <a:lnTo>
                  <a:pt x="411" y="792"/>
                </a:lnTo>
                <a:lnTo>
                  <a:pt x="412" y="792"/>
                </a:lnTo>
                <a:lnTo>
                  <a:pt x="413" y="792"/>
                </a:lnTo>
                <a:lnTo>
                  <a:pt x="423" y="787"/>
                </a:lnTo>
                <a:lnTo>
                  <a:pt x="433" y="781"/>
                </a:lnTo>
                <a:lnTo>
                  <a:pt x="448" y="784"/>
                </a:lnTo>
                <a:lnTo>
                  <a:pt x="451" y="784"/>
                </a:lnTo>
                <a:lnTo>
                  <a:pt x="467" y="788"/>
                </a:lnTo>
                <a:lnTo>
                  <a:pt x="477" y="790"/>
                </a:lnTo>
                <a:lnTo>
                  <a:pt x="479" y="790"/>
                </a:lnTo>
                <a:lnTo>
                  <a:pt x="482" y="795"/>
                </a:lnTo>
                <a:lnTo>
                  <a:pt x="484" y="798"/>
                </a:lnTo>
                <a:lnTo>
                  <a:pt x="486" y="799"/>
                </a:lnTo>
                <a:lnTo>
                  <a:pt x="494" y="814"/>
                </a:lnTo>
                <a:lnTo>
                  <a:pt x="495" y="815"/>
                </a:lnTo>
                <a:lnTo>
                  <a:pt x="499" y="820"/>
                </a:lnTo>
                <a:lnTo>
                  <a:pt x="511" y="837"/>
                </a:lnTo>
                <a:lnTo>
                  <a:pt x="540" y="834"/>
                </a:lnTo>
                <a:lnTo>
                  <a:pt x="556" y="831"/>
                </a:lnTo>
                <a:lnTo>
                  <a:pt x="583" y="826"/>
                </a:lnTo>
                <a:lnTo>
                  <a:pt x="590" y="825"/>
                </a:lnTo>
                <a:lnTo>
                  <a:pt x="610" y="821"/>
                </a:lnTo>
                <a:lnTo>
                  <a:pt x="626" y="819"/>
                </a:lnTo>
                <a:lnTo>
                  <a:pt x="647" y="815"/>
                </a:lnTo>
                <a:lnTo>
                  <a:pt x="651" y="815"/>
                </a:lnTo>
                <a:lnTo>
                  <a:pt x="657" y="814"/>
                </a:lnTo>
                <a:lnTo>
                  <a:pt x="654" y="806"/>
                </a:lnTo>
                <a:lnTo>
                  <a:pt x="649" y="795"/>
                </a:lnTo>
                <a:lnTo>
                  <a:pt x="642" y="781"/>
                </a:lnTo>
                <a:lnTo>
                  <a:pt x="641" y="779"/>
                </a:lnTo>
                <a:lnTo>
                  <a:pt x="636" y="767"/>
                </a:lnTo>
                <a:lnTo>
                  <a:pt x="628" y="754"/>
                </a:lnTo>
                <a:lnTo>
                  <a:pt x="626" y="747"/>
                </a:lnTo>
                <a:lnTo>
                  <a:pt x="609" y="710"/>
                </a:lnTo>
                <a:lnTo>
                  <a:pt x="607" y="704"/>
                </a:lnTo>
                <a:lnTo>
                  <a:pt x="606" y="699"/>
                </a:lnTo>
                <a:lnTo>
                  <a:pt x="605" y="689"/>
                </a:lnTo>
                <a:lnTo>
                  <a:pt x="601" y="671"/>
                </a:lnTo>
                <a:lnTo>
                  <a:pt x="603" y="670"/>
                </a:lnTo>
                <a:lnTo>
                  <a:pt x="611" y="666"/>
                </a:lnTo>
                <a:lnTo>
                  <a:pt x="621" y="664"/>
                </a:lnTo>
                <a:lnTo>
                  <a:pt x="623" y="661"/>
                </a:lnTo>
                <a:lnTo>
                  <a:pt x="625" y="661"/>
                </a:lnTo>
                <a:lnTo>
                  <a:pt x="626" y="660"/>
                </a:lnTo>
                <a:lnTo>
                  <a:pt x="628" y="659"/>
                </a:lnTo>
                <a:lnTo>
                  <a:pt x="635" y="655"/>
                </a:lnTo>
                <a:lnTo>
                  <a:pt x="638" y="653"/>
                </a:lnTo>
                <a:lnTo>
                  <a:pt x="641" y="651"/>
                </a:lnTo>
                <a:lnTo>
                  <a:pt x="642" y="651"/>
                </a:lnTo>
                <a:lnTo>
                  <a:pt x="648" y="648"/>
                </a:lnTo>
                <a:lnTo>
                  <a:pt x="655" y="643"/>
                </a:lnTo>
                <a:lnTo>
                  <a:pt x="657" y="641"/>
                </a:lnTo>
                <a:lnTo>
                  <a:pt x="658" y="640"/>
                </a:lnTo>
                <a:lnTo>
                  <a:pt x="659" y="638"/>
                </a:lnTo>
                <a:lnTo>
                  <a:pt x="665" y="633"/>
                </a:lnTo>
                <a:lnTo>
                  <a:pt x="665" y="632"/>
                </a:lnTo>
                <a:lnTo>
                  <a:pt x="669" y="628"/>
                </a:lnTo>
                <a:lnTo>
                  <a:pt x="671" y="627"/>
                </a:lnTo>
                <a:lnTo>
                  <a:pt x="674" y="628"/>
                </a:lnTo>
                <a:lnTo>
                  <a:pt x="675" y="629"/>
                </a:lnTo>
                <a:lnTo>
                  <a:pt x="676" y="630"/>
                </a:lnTo>
                <a:lnTo>
                  <a:pt x="683" y="628"/>
                </a:lnTo>
                <a:lnTo>
                  <a:pt x="684" y="628"/>
                </a:lnTo>
                <a:lnTo>
                  <a:pt x="684" y="627"/>
                </a:lnTo>
                <a:lnTo>
                  <a:pt x="685" y="624"/>
                </a:lnTo>
                <a:lnTo>
                  <a:pt x="685" y="623"/>
                </a:lnTo>
                <a:lnTo>
                  <a:pt x="685" y="622"/>
                </a:lnTo>
                <a:lnTo>
                  <a:pt x="684" y="621"/>
                </a:lnTo>
                <a:lnTo>
                  <a:pt x="684" y="619"/>
                </a:lnTo>
                <a:lnTo>
                  <a:pt x="683" y="619"/>
                </a:lnTo>
                <a:lnTo>
                  <a:pt x="683" y="618"/>
                </a:lnTo>
                <a:lnTo>
                  <a:pt x="683" y="617"/>
                </a:lnTo>
                <a:lnTo>
                  <a:pt x="681" y="616"/>
                </a:lnTo>
                <a:lnTo>
                  <a:pt x="681" y="614"/>
                </a:lnTo>
                <a:lnTo>
                  <a:pt x="681" y="613"/>
                </a:lnTo>
                <a:lnTo>
                  <a:pt x="681" y="612"/>
                </a:lnTo>
                <a:lnTo>
                  <a:pt x="681" y="608"/>
                </a:lnTo>
                <a:lnTo>
                  <a:pt x="685" y="607"/>
                </a:lnTo>
                <a:lnTo>
                  <a:pt x="686" y="606"/>
                </a:lnTo>
                <a:lnTo>
                  <a:pt x="689" y="605"/>
                </a:lnTo>
                <a:lnTo>
                  <a:pt x="691" y="608"/>
                </a:lnTo>
                <a:lnTo>
                  <a:pt x="689" y="611"/>
                </a:lnTo>
                <a:lnTo>
                  <a:pt x="687" y="613"/>
                </a:lnTo>
                <a:lnTo>
                  <a:pt x="686" y="613"/>
                </a:lnTo>
                <a:lnTo>
                  <a:pt x="689" y="618"/>
                </a:lnTo>
                <a:lnTo>
                  <a:pt x="690" y="621"/>
                </a:lnTo>
                <a:lnTo>
                  <a:pt x="691" y="623"/>
                </a:lnTo>
                <a:lnTo>
                  <a:pt x="692" y="623"/>
                </a:lnTo>
                <a:lnTo>
                  <a:pt x="702" y="625"/>
                </a:lnTo>
                <a:lnTo>
                  <a:pt x="715" y="619"/>
                </a:lnTo>
                <a:lnTo>
                  <a:pt x="722" y="617"/>
                </a:lnTo>
                <a:lnTo>
                  <a:pt x="721" y="616"/>
                </a:lnTo>
                <a:lnTo>
                  <a:pt x="718" y="613"/>
                </a:lnTo>
                <a:lnTo>
                  <a:pt x="717" y="613"/>
                </a:lnTo>
                <a:lnTo>
                  <a:pt x="716" y="612"/>
                </a:lnTo>
                <a:lnTo>
                  <a:pt x="715" y="611"/>
                </a:lnTo>
                <a:lnTo>
                  <a:pt x="715" y="609"/>
                </a:lnTo>
                <a:lnTo>
                  <a:pt x="713" y="608"/>
                </a:lnTo>
                <a:lnTo>
                  <a:pt x="712" y="608"/>
                </a:lnTo>
                <a:lnTo>
                  <a:pt x="706" y="605"/>
                </a:lnTo>
                <a:lnTo>
                  <a:pt x="705" y="605"/>
                </a:lnTo>
                <a:lnTo>
                  <a:pt x="699" y="602"/>
                </a:lnTo>
                <a:lnTo>
                  <a:pt x="697" y="602"/>
                </a:lnTo>
                <a:lnTo>
                  <a:pt x="697" y="601"/>
                </a:lnTo>
                <a:lnTo>
                  <a:pt x="697" y="600"/>
                </a:lnTo>
                <a:lnTo>
                  <a:pt x="697" y="598"/>
                </a:lnTo>
                <a:lnTo>
                  <a:pt x="696" y="597"/>
                </a:lnTo>
                <a:lnTo>
                  <a:pt x="697" y="597"/>
                </a:lnTo>
                <a:lnTo>
                  <a:pt x="699" y="597"/>
                </a:lnTo>
                <a:lnTo>
                  <a:pt x="697" y="591"/>
                </a:lnTo>
                <a:lnTo>
                  <a:pt x="695" y="592"/>
                </a:lnTo>
                <a:lnTo>
                  <a:pt x="695" y="591"/>
                </a:lnTo>
                <a:lnTo>
                  <a:pt x="695" y="587"/>
                </a:lnTo>
                <a:lnTo>
                  <a:pt x="692" y="587"/>
                </a:lnTo>
                <a:lnTo>
                  <a:pt x="691" y="587"/>
                </a:lnTo>
                <a:lnTo>
                  <a:pt x="690" y="589"/>
                </a:lnTo>
                <a:lnTo>
                  <a:pt x="686" y="585"/>
                </a:lnTo>
                <a:lnTo>
                  <a:pt x="685" y="584"/>
                </a:lnTo>
                <a:lnTo>
                  <a:pt x="685" y="582"/>
                </a:lnTo>
                <a:lnTo>
                  <a:pt x="685" y="581"/>
                </a:lnTo>
                <a:lnTo>
                  <a:pt x="686" y="574"/>
                </a:lnTo>
                <a:lnTo>
                  <a:pt x="681" y="571"/>
                </a:lnTo>
                <a:lnTo>
                  <a:pt x="680" y="571"/>
                </a:lnTo>
                <a:lnTo>
                  <a:pt x="676" y="570"/>
                </a:lnTo>
                <a:lnTo>
                  <a:pt x="669" y="564"/>
                </a:lnTo>
                <a:lnTo>
                  <a:pt x="668" y="564"/>
                </a:lnTo>
                <a:lnTo>
                  <a:pt x="668" y="563"/>
                </a:lnTo>
                <a:lnTo>
                  <a:pt x="670" y="554"/>
                </a:lnTo>
                <a:lnTo>
                  <a:pt x="670" y="553"/>
                </a:lnTo>
                <a:lnTo>
                  <a:pt x="671" y="553"/>
                </a:lnTo>
                <a:lnTo>
                  <a:pt x="671" y="552"/>
                </a:lnTo>
                <a:lnTo>
                  <a:pt x="670" y="550"/>
                </a:lnTo>
                <a:lnTo>
                  <a:pt x="669" y="549"/>
                </a:lnTo>
                <a:lnTo>
                  <a:pt x="669" y="548"/>
                </a:lnTo>
                <a:lnTo>
                  <a:pt x="668" y="547"/>
                </a:lnTo>
                <a:lnTo>
                  <a:pt x="668" y="545"/>
                </a:lnTo>
                <a:lnTo>
                  <a:pt x="668" y="544"/>
                </a:lnTo>
                <a:lnTo>
                  <a:pt x="669" y="544"/>
                </a:lnTo>
                <a:lnTo>
                  <a:pt x="669" y="543"/>
                </a:lnTo>
                <a:lnTo>
                  <a:pt x="670" y="543"/>
                </a:lnTo>
                <a:lnTo>
                  <a:pt x="670" y="542"/>
                </a:lnTo>
                <a:lnTo>
                  <a:pt x="671" y="542"/>
                </a:lnTo>
                <a:lnTo>
                  <a:pt x="673" y="541"/>
                </a:lnTo>
                <a:lnTo>
                  <a:pt x="674" y="542"/>
                </a:lnTo>
                <a:lnTo>
                  <a:pt x="674" y="544"/>
                </a:lnTo>
                <a:lnTo>
                  <a:pt x="675" y="545"/>
                </a:lnTo>
                <a:lnTo>
                  <a:pt x="676" y="545"/>
                </a:lnTo>
                <a:lnTo>
                  <a:pt x="678" y="544"/>
                </a:lnTo>
                <a:lnTo>
                  <a:pt x="679" y="542"/>
                </a:lnTo>
                <a:lnTo>
                  <a:pt x="680" y="541"/>
                </a:lnTo>
                <a:lnTo>
                  <a:pt x="683" y="538"/>
                </a:lnTo>
                <a:lnTo>
                  <a:pt x="686" y="534"/>
                </a:lnTo>
                <a:lnTo>
                  <a:pt x="686" y="533"/>
                </a:lnTo>
                <a:lnTo>
                  <a:pt x="691" y="527"/>
                </a:lnTo>
                <a:lnTo>
                  <a:pt x="700" y="516"/>
                </a:lnTo>
                <a:lnTo>
                  <a:pt x="706" y="511"/>
                </a:lnTo>
                <a:lnTo>
                  <a:pt x="717" y="500"/>
                </a:lnTo>
                <a:lnTo>
                  <a:pt x="721" y="496"/>
                </a:lnTo>
                <a:lnTo>
                  <a:pt x="723" y="494"/>
                </a:lnTo>
                <a:lnTo>
                  <a:pt x="724" y="489"/>
                </a:lnTo>
                <a:lnTo>
                  <a:pt x="729" y="469"/>
                </a:lnTo>
                <a:lnTo>
                  <a:pt x="733" y="451"/>
                </a:lnTo>
                <a:lnTo>
                  <a:pt x="737" y="437"/>
                </a:lnTo>
                <a:lnTo>
                  <a:pt x="737" y="435"/>
                </a:lnTo>
                <a:lnTo>
                  <a:pt x="738" y="433"/>
                </a:lnTo>
                <a:lnTo>
                  <a:pt x="745" y="420"/>
                </a:lnTo>
                <a:lnTo>
                  <a:pt x="727" y="382"/>
                </a:lnTo>
                <a:lnTo>
                  <a:pt x="727" y="380"/>
                </a:lnTo>
                <a:lnTo>
                  <a:pt x="733" y="374"/>
                </a:lnTo>
                <a:lnTo>
                  <a:pt x="734" y="374"/>
                </a:lnTo>
                <a:lnTo>
                  <a:pt x="734" y="373"/>
                </a:lnTo>
                <a:lnTo>
                  <a:pt x="737" y="372"/>
                </a:lnTo>
                <a:lnTo>
                  <a:pt x="753" y="357"/>
                </a:lnTo>
                <a:lnTo>
                  <a:pt x="753" y="356"/>
                </a:lnTo>
                <a:lnTo>
                  <a:pt x="765" y="341"/>
                </a:lnTo>
                <a:lnTo>
                  <a:pt x="771" y="335"/>
                </a:lnTo>
                <a:lnTo>
                  <a:pt x="792" y="310"/>
                </a:lnTo>
                <a:lnTo>
                  <a:pt x="814" y="298"/>
                </a:lnTo>
                <a:lnTo>
                  <a:pt x="818" y="297"/>
                </a:lnTo>
                <a:lnTo>
                  <a:pt x="825" y="292"/>
                </a:lnTo>
                <a:lnTo>
                  <a:pt x="828" y="291"/>
                </a:lnTo>
                <a:lnTo>
                  <a:pt x="831" y="289"/>
                </a:lnTo>
                <a:lnTo>
                  <a:pt x="834" y="287"/>
                </a:lnTo>
                <a:lnTo>
                  <a:pt x="844" y="287"/>
                </a:lnTo>
                <a:lnTo>
                  <a:pt x="847" y="287"/>
                </a:lnTo>
                <a:lnTo>
                  <a:pt x="847" y="282"/>
                </a:lnTo>
                <a:lnTo>
                  <a:pt x="846" y="281"/>
                </a:lnTo>
                <a:lnTo>
                  <a:pt x="845" y="271"/>
                </a:lnTo>
                <a:lnTo>
                  <a:pt x="840" y="227"/>
                </a:lnTo>
                <a:lnTo>
                  <a:pt x="835" y="212"/>
                </a:lnTo>
                <a:lnTo>
                  <a:pt x="829" y="201"/>
                </a:lnTo>
                <a:lnTo>
                  <a:pt x="830" y="199"/>
                </a:lnTo>
                <a:lnTo>
                  <a:pt x="831" y="199"/>
                </a:lnTo>
                <a:lnTo>
                  <a:pt x="834" y="198"/>
                </a:lnTo>
                <a:lnTo>
                  <a:pt x="835" y="198"/>
                </a:lnTo>
                <a:lnTo>
                  <a:pt x="866" y="185"/>
                </a:lnTo>
                <a:lnTo>
                  <a:pt x="867" y="185"/>
                </a:lnTo>
                <a:lnTo>
                  <a:pt x="866" y="182"/>
                </a:lnTo>
                <a:lnTo>
                  <a:pt x="863" y="180"/>
                </a:lnTo>
                <a:lnTo>
                  <a:pt x="861" y="179"/>
                </a:lnTo>
                <a:lnTo>
                  <a:pt x="858" y="175"/>
                </a:lnTo>
                <a:lnTo>
                  <a:pt x="860" y="170"/>
                </a:lnTo>
                <a:lnTo>
                  <a:pt x="866" y="170"/>
                </a:lnTo>
                <a:lnTo>
                  <a:pt x="878" y="179"/>
                </a:lnTo>
                <a:lnTo>
                  <a:pt x="878" y="177"/>
                </a:lnTo>
                <a:lnTo>
                  <a:pt x="877" y="177"/>
                </a:lnTo>
                <a:lnTo>
                  <a:pt x="871" y="150"/>
                </a:lnTo>
                <a:lnTo>
                  <a:pt x="866" y="129"/>
                </a:lnTo>
                <a:lnTo>
                  <a:pt x="878" y="111"/>
                </a:lnTo>
                <a:lnTo>
                  <a:pt x="884" y="102"/>
                </a:lnTo>
                <a:lnTo>
                  <a:pt x="889" y="105"/>
                </a:lnTo>
                <a:lnTo>
                  <a:pt x="899" y="111"/>
                </a:lnTo>
                <a:lnTo>
                  <a:pt x="900" y="112"/>
                </a:lnTo>
                <a:lnTo>
                  <a:pt x="904" y="113"/>
                </a:lnTo>
                <a:lnTo>
                  <a:pt x="906" y="115"/>
                </a:lnTo>
                <a:lnTo>
                  <a:pt x="911" y="119"/>
                </a:lnTo>
                <a:lnTo>
                  <a:pt x="913" y="119"/>
                </a:lnTo>
                <a:lnTo>
                  <a:pt x="918" y="113"/>
                </a:lnTo>
                <a:lnTo>
                  <a:pt x="918" y="112"/>
                </a:lnTo>
                <a:lnTo>
                  <a:pt x="919" y="112"/>
                </a:lnTo>
                <a:lnTo>
                  <a:pt x="919" y="111"/>
                </a:lnTo>
                <a:lnTo>
                  <a:pt x="922" y="111"/>
                </a:lnTo>
                <a:lnTo>
                  <a:pt x="926" y="110"/>
                </a:lnTo>
                <a:lnTo>
                  <a:pt x="930" y="106"/>
                </a:lnTo>
                <a:lnTo>
                  <a:pt x="932" y="105"/>
                </a:lnTo>
                <a:lnTo>
                  <a:pt x="935" y="105"/>
                </a:lnTo>
                <a:lnTo>
                  <a:pt x="935" y="103"/>
                </a:lnTo>
                <a:lnTo>
                  <a:pt x="935" y="102"/>
                </a:lnTo>
                <a:lnTo>
                  <a:pt x="942" y="100"/>
                </a:lnTo>
                <a:lnTo>
                  <a:pt x="951" y="96"/>
                </a:lnTo>
                <a:lnTo>
                  <a:pt x="956" y="92"/>
                </a:lnTo>
                <a:lnTo>
                  <a:pt x="967" y="83"/>
                </a:lnTo>
                <a:lnTo>
                  <a:pt x="972" y="78"/>
                </a:lnTo>
                <a:lnTo>
                  <a:pt x="1022" y="33"/>
                </a:lnTo>
                <a:lnTo>
                  <a:pt x="1023" y="26"/>
                </a:lnTo>
                <a:lnTo>
                  <a:pt x="1027" y="0"/>
                </a:lnTo>
                <a:lnTo>
                  <a:pt x="1033" y="10"/>
                </a:lnTo>
                <a:lnTo>
                  <a:pt x="1033" y="11"/>
                </a:lnTo>
                <a:lnTo>
                  <a:pt x="1033" y="12"/>
                </a:lnTo>
                <a:lnTo>
                  <a:pt x="1033" y="15"/>
                </a:lnTo>
                <a:lnTo>
                  <a:pt x="1044" y="26"/>
                </a:lnTo>
                <a:lnTo>
                  <a:pt x="1044" y="27"/>
                </a:lnTo>
                <a:lnTo>
                  <a:pt x="1046" y="33"/>
                </a:lnTo>
                <a:lnTo>
                  <a:pt x="1047" y="37"/>
                </a:lnTo>
                <a:lnTo>
                  <a:pt x="1044" y="52"/>
                </a:lnTo>
                <a:lnTo>
                  <a:pt x="1044" y="53"/>
                </a:lnTo>
                <a:lnTo>
                  <a:pt x="1049" y="53"/>
                </a:lnTo>
                <a:lnTo>
                  <a:pt x="1050" y="53"/>
                </a:lnTo>
                <a:lnTo>
                  <a:pt x="1052" y="53"/>
                </a:lnTo>
                <a:lnTo>
                  <a:pt x="1054" y="53"/>
                </a:lnTo>
                <a:lnTo>
                  <a:pt x="1054" y="52"/>
                </a:lnTo>
                <a:lnTo>
                  <a:pt x="1055" y="51"/>
                </a:lnTo>
                <a:lnTo>
                  <a:pt x="1055" y="52"/>
                </a:lnTo>
                <a:lnTo>
                  <a:pt x="1055" y="53"/>
                </a:lnTo>
                <a:lnTo>
                  <a:pt x="1055" y="54"/>
                </a:lnTo>
                <a:lnTo>
                  <a:pt x="1057" y="57"/>
                </a:lnTo>
                <a:lnTo>
                  <a:pt x="1058" y="58"/>
                </a:lnTo>
                <a:lnTo>
                  <a:pt x="1058" y="59"/>
                </a:lnTo>
                <a:lnTo>
                  <a:pt x="1060" y="59"/>
                </a:lnTo>
                <a:lnTo>
                  <a:pt x="1063" y="63"/>
                </a:lnTo>
                <a:lnTo>
                  <a:pt x="1065" y="64"/>
                </a:lnTo>
                <a:lnTo>
                  <a:pt x="1066" y="64"/>
                </a:lnTo>
                <a:lnTo>
                  <a:pt x="1068" y="64"/>
                </a:lnTo>
                <a:lnTo>
                  <a:pt x="1073" y="65"/>
                </a:lnTo>
                <a:lnTo>
                  <a:pt x="1076" y="67"/>
                </a:lnTo>
                <a:lnTo>
                  <a:pt x="1079" y="67"/>
                </a:lnTo>
                <a:lnTo>
                  <a:pt x="1082" y="71"/>
                </a:lnTo>
                <a:lnTo>
                  <a:pt x="1084" y="69"/>
                </a:lnTo>
                <a:lnTo>
                  <a:pt x="1089" y="57"/>
                </a:lnTo>
                <a:lnTo>
                  <a:pt x="1096" y="54"/>
                </a:lnTo>
                <a:lnTo>
                  <a:pt x="1106" y="57"/>
                </a:lnTo>
                <a:lnTo>
                  <a:pt x="1107" y="58"/>
                </a:lnTo>
                <a:lnTo>
                  <a:pt x="1108" y="58"/>
                </a:lnTo>
                <a:lnTo>
                  <a:pt x="1109" y="58"/>
                </a:lnTo>
                <a:lnTo>
                  <a:pt x="1128" y="63"/>
                </a:lnTo>
                <a:lnTo>
                  <a:pt x="1129" y="63"/>
                </a:lnTo>
                <a:lnTo>
                  <a:pt x="1139" y="67"/>
                </a:lnTo>
                <a:lnTo>
                  <a:pt x="1151" y="69"/>
                </a:lnTo>
                <a:lnTo>
                  <a:pt x="1171" y="74"/>
                </a:lnTo>
                <a:lnTo>
                  <a:pt x="1173" y="75"/>
                </a:lnTo>
                <a:lnTo>
                  <a:pt x="1176" y="75"/>
                </a:lnTo>
                <a:lnTo>
                  <a:pt x="1186" y="99"/>
                </a:lnTo>
                <a:lnTo>
                  <a:pt x="1191" y="111"/>
                </a:lnTo>
                <a:lnTo>
                  <a:pt x="1193" y="116"/>
                </a:lnTo>
                <a:lnTo>
                  <a:pt x="1192" y="115"/>
                </a:lnTo>
                <a:lnTo>
                  <a:pt x="1196" y="121"/>
                </a:lnTo>
                <a:lnTo>
                  <a:pt x="1203" y="139"/>
                </a:lnTo>
                <a:lnTo>
                  <a:pt x="1210" y="155"/>
                </a:lnTo>
                <a:lnTo>
                  <a:pt x="1212" y="159"/>
                </a:lnTo>
                <a:lnTo>
                  <a:pt x="1223" y="186"/>
                </a:lnTo>
                <a:lnTo>
                  <a:pt x="1225" y="187"/>
                </a:lnTo>
                <a:lnTo>
                  <a:pt x="1236" y="195"/>
                </a:lnTo>
                <a:lnTo>
                  <a:pt x="1239" y="201"/>
                </a:lnTo>
                <a:lnTo>
                  <a:pt x="1245" y="204"/>
                </a:lnTo>
                <a:lnTo>
                  <a:pt x="1246" y="203"/>
                </a:lnTo>
                <a:lnTo>
                  <a:pt x="1249" y="204"/>
                </a:lnTo>
                <a:lnTo>
                  <a:pt x="1250" y="204"/>
                </a:lnTo>
                <a:lnTo>
                  <a:pt x="1251" y="204"/>
                </a:lnTo>
                <a:lnTo>
                  <a:pt x="1251" y="206"/>
                </a:lnTo>
                <a:lnTo>
                  <a:pt x="1252" y="206"/>
                </a:lnTo>
                <a:lnTo>
                  <a:pt x="1252" y="207"/>
                </a:lnTo>
                <a:lnTo>
                  <a:pt x="1253" y="208"/>
                </a:lnTo>
                <a:lnTo>
                  <a:pt x="1255" y="208"/>
                </a:lnTo>
                <a:lnTo>
                  <a:pt x="1256" y="209"/>
                </a:lnTo>
                <a:lnTo>
                  <a:pt x="1257" y="211"/>
                </a:lnTo>
                <a:lnTo>
                  <a:pt x="1257" y="212"/>
                </a:lnTo>
                <a:lnTo>
                  <a:pt x="1258" y="212"/>
                </a:lnTo>
                <a:lnTo>
                  <a:pt x="1258" y="213"/>
                </a:lnTo>
                <a:lnTo>
                  <a:pt x="1260" y="214"/>
                </a:lnTo>
                <a:lnTo>
                  <a:pt x="1260" y="215"/>
                </a:lnTo>
                <a:lnTo>
                  <a:pt x="1261" y="217"/>
                </a:lnTo>
                <a:lnTo>
                  <a:pt x="1262" y="218"/>
                </a:lnTo>
                <a:lnTo>
                  <a:pt x="1257" y="234"/>
                </a:lnTo>
                <a:lnTo>
                  <a:pt x="1255" y="234"/>
                </a:lnTo>
                <a:lnTo>
                  <a:pt x="1255" y="235"/>
                </a:lnTo>
                <a:lnTo>
                  <a:pt x="1257" y="238"/>
                </a:lnTo>
                <a:lnTo>
                  <a:pt x="1258" y="239"/>
                </a:lnTo>
                <a:lnTo>
                  <a:pt x="1255" y="245"/>
                </a:lnTo>
                <a:lnTo>
                  <a:pt x="1255" y="246"/>
                </a:lnTo>
                <a:lnTo>
                  <a:pt x="1253" y="246"/>
                </a:lnTo>
                <a:lnTo>
                  <a:pt x="1247" y="256"/>
                </a:lnTo>
                <a:lnTo>
                  <a:pt x="1245" y="259"/>
                </a:lnTo>
                <a:lnTo>
                  <a:pt x="1241" y="266"/>
                </a:lnTo>
                <a:lnTo>
                  <a:pt x="1236" y="272"/>
                </a:lnTo>
                <a:lnTo>
                  <a:pt x="1235" y="272"/>
                </a:lnTo>
                <a:lnTo>
                  <a:pt x="1247" y="288"/>
                </a:lnTo>
                <a:lnTo>
                  <a:pt x="1252" y="299"/>
                </a:lnTo>
                <a:lnTo>
                  <a:pt x="1252" y="298"/>
                </a:lnTo>
                <a:lnTo>
                  <a:pt x="1252" y="297"/>
                </a:lnTo>
                <a:lnTo>
                  <a:pt x="1252" y="296"/>
                </a:lnTo>
                <a:lnTo>
                  <a:pt x="1253" y="294"/>
                </a:lnTo>
                <a:lnTo>
                  <a:pt x="1253" y="293"/>
                </a:lnTo>
                <a:lnTo>
                  <a:pt x="1255" y="293"/>
                </a:lnTo>
                <a:lnTo>
                  <a:pt x="1253" y="292"/>
                </a:lnTo>
                <a:lnTo>
                  <a:pt x="1253" y="291"/>
                </a:lnTo>
                <a:lnTo>
                  <a:pt x="1255" y="291"/>
                </a:lnTo>
                <a:lnTo>
                  <a:pt x="1255" y="289"/>
                </a:lnTo>
                <a:lnTo>
                  <a:pt x="1256" y="289"/>
                </a:lnTo>
                <a:lnTo>
                  <a:pt x="1256" y="288"/>
                </a:lnTo>
                <a:lnTo>
                  <a:pt x="1256" y="287"/>
                </a:lnTo>
                <a:lnTo>
                  <a:pt x="1257" y="286"/>
                </a:lnTo>
                <a:lnTo>
                  <a:pt x="1267" y="283"/>
                </a:lnTo>
                <a:lnTo>
                  <a:pt x="1268" y="283"/>
                </a:lnTo>
                <a:lnTo>
                  <a:pt x="1269" y="282"/>
                </a:lnTo>
                <a:lnTo>
                  <a:pt x="1271" y="282"/>
                </a:lnTo>
                <a:lnTo>
                  <a:pt x="1278" y="277"/>
                </a:lnTo>
                <a:lnTo>
                  <a:pt x="1284" y="273"/>
                </a:lnTo>
                <a:lnTo>
                  <a:pt x="1292" y="261"/>
                </a:lnTo>
                <a:lnTo>
                  <a:pt x="1293" y="260"/>
                </a:lnTo>
                <a:lnTo>
                  <a:pt x="1297" y="264"/>
                </a:lnTo>
                <a:lnTo>
                  <a:pt x="1304" y="273"/>
                </a:lnTo>
                <a:lnTo>
                  <a:pt x="1311" y="283"/>
                </a:lnTo>
                <a:lnTo>
                  <a:pt x="1313" y="286"/>
                </a:lnTo>
                <a:lnTo>
                  <a:pt x="1314" y="286"/>
                </a:lnTo>
                <a:lnTo>
                  <a:pt x="1313" y="286"/>
                </a:lnTo>
                <a:lnTo>
                  <a:pt x="1314" y="288"/>
                </a:lnTo>
                <a:lnTo>
                  <a:pt x="1313" y="289"/>
                </a:lnTo>
                <a:lnTo>
                  <a:pt x="1314" y="292"/>
                </a:lnTo>
                <a:lnTo>
                  <a:pt x="1316" y="294"/>
                </a:lnTo>
                <a:lnTo>
                  <a:pt x="1317" y="296"/>
                </a:lnTo>
                <a:lnTo>
                  <a:pt x="1320" y="297"/>
                </a:lnTo>
                <a:lnTo>
                  <a:pt x="1322" y="300"/>
                </a:lnTo>
                <a:lnTo>
                  <a:pt x="1321" y="305"/>
                </a:lnTo>
                <a:lnTo>
                  <a:pt x="1322" y="308"/>
                </a:lnTo>
                <a:lnTo>
                  <a:pt x="1327" y="309"/>
                </a:lnTo>
                <a:lnTo>
                  <a:pt x="1331" y="305"/>
                </a:lnTo>
                <a:lnTo>
                  <a:pt x="1358" y="339"/>
                </a:lnTo>
                <a:lnTo>
                  <a:pt x="1360" y="341"/>
                </a:lnTo>
                <a:lnTo>
                  <a:pt x="1360" y="342"/>
                </a:lnTo>
                <a:lnTo>
                  <a:pt x="1369" y="352"/>
                </a:lnTo>
                <a:lnTo>
                  <a:pt x="1369" y="355"/>
                </a:lnTo>
                <a:lnTo>
                  <a:pt x="1369" y="356"/>
                </a:lnTo>
                <a:lnTo>
                  <a:pt x="1369" y="357"/>
                </a:lnTo>
                <a:lnTo>
                  <a:pt x="1369" y="360"/>
                </a:lnTo>
                <a:lnTo>
                  <a:pt x="1370" y="366"/>
                </a:lnTo>
                <a:lnTo>
                  <a:pt x="1370" y="373"/>
                </a:lnTo>
                <a:lnTo>
                  <a:pt x="1370" y="374"/>
                </a:lnTo>
                <a:lnTo>
                  <a:pt x="1370" y="378"/>
                </a:lnTo>
                <a:lnTo>
                  <a:pt x="1372" y="393"/>
                </a:lnTo>
                <a:lnTo>
                  <a:pt x="1372" y="392"/>
                </a:lnTo>
                <a:lnTo>
                  <a:pt x="1372" y="393"/>
                </a:lnTo>
                <a:lnTo>
                  <a:pt x="1380" y="396"/>
                </a:lnTo>
                <a:lnTo>
                  <a:pt x="1380" y="398"/>
                </a:lnTo>
                <a:lnTo>
                  <a:pt x="1379" y="401"/>
                </a:lnTo>
                <a:lnTo>
                  <a:pt x="1375" y="409"/>
                </a:lnTo>
                <a:lnTo>
                  <a:pt x="1373" y="417"/>
                </a:lnTo>
                <a:lnTo>
                  <a:pt x="1374" y="419"/>
                </a:lnTo>
                <a:lnTo>
                  <a:pt x="1375" y="419"/>
                </a:lnTo>
                <a:lnTo>
                  <a:pt x="1378" y="420"/>
                </a:lnTo>
                <a:lnTo>
                  <a:pt x="1378" y="421"/>
                </a:lnTo>
                <a:lnTo>
                  <a:pt x="1376" y="428"/>
                </a:lnTo>
                <a:lnTo>
                  <a:pt x="1384" y="433"/>
                </a:lnTo>
                <a:lnTo>
                  <a:pt x="1384" y="435"/>
                </a:lnTo>
                <a:lnTo>
                  <a:pt x="1384" y="436"/>
                </a:lnTo>
                <a:lnTo>
                  <a:pt x="1384" y="437"/>
                </a:lnTo>
                <a:lnTo>
                  <a:pt x="1385" y="438"/>
                </a:lnTo>
                <a:lnTo>
                  <a:pt x="1385" y="441"/>
                </a:lnTo>
                <a:lnTo>
                  <a:pt x="1386" y="441"/>
                </a:lnTo>
                <a:lnTo>
                  <a:pt x="1386" y="442"/>
                </a:lnTo>
                <a:lnTo>
                  <a:pt x="1385" y="442"/>
                </a:lnTo>
                <a:lnTo>
                  <a:pt x="1384" y="442"/>
                </a:lnTo>
                <a:lnTo>
                  <a:pt x="1383" y="442"/>
                </a:lnTo>
                <a:lnTo>
                  <a:pt x="1381" y="442"/>
                </a:lnTo>
                <a:lnTo>
                  <a:pt x="1380" y="443"/>
                </a:lnTo>
                <a:lnTo>
                  <a:pt x="1379" y="443"/>
                </a:lnTo>
                <a:lnTo>
                  <a:pt x="1378" y="442"/>
                </a:lnTo>
                <a:lnTo>
                  <a:pt x="1376" y="443"/>
                </a:lnTo>
                <a:lnTo>
                  <a:pt x="1378" y="452"/>
                </a:lnTo>
                <a:lnTo>
                  <a:pt x="1378" y="454"/>
                </a:lnTo>
                <a:lnTo>
                  <a:pt x="1385" y="499"/>
                </a:lnTo>
                <a:lnTo>
                  <a:pt x="1386" y="504"/>
                </a:lnTo>
                <a:lnTo>
                  <a:pt x="1386" y="507"/>
                </a:lnTo>
                <a:lnTo>
                  <a:pt x="1386" y="510"/>
                </a:lnTo>
                <a:lnTo>
                  <a:pt x="1388" y="511"/>
                </a:lnTo>
                <a:lnTo>
                  <a:pt x="1389" y="511"/>
                </a:lnTo>
                <a:lnTo>
                  <a:pt x="1389" y="512"/>
                </a:lnTo>
                <a:lnTo>
                  <a:pt x="1392" y="516"/>
                </a:lnTo>
                <a:lnTo>
                  <a:pt x="1396" y="517"/>
                </a:lnTo>
                <a:lnTo>
                  <a:pt x="1397" y="518"/>
                </a:lnTo>
                <a:lnTo>
                  <a:pt x="1400" y="521"/>
                </a:lnTo>
                <a:lnTo>
                  <a:pt x="1401" y="525"/>
                </a:lnTo>
                <a:lnTo>
                  <a:pt x="1402" y="525"/>
                </a:lnTo>
                <a:lnTo>
                  <a:pt x="1405" y="525"/>
                </a:lnTo>
                <a:lnTo>
                  <a:pt x="1406" y="525"/>
                </a:lnTo>
                <a:lnTo>
                  <a:pt x="1406" y="526"/>
                </a:lnTo>
                <a:lnTo>
                  <a:pt x="1407" y="526"/>
                </a:lnTo>
                <a:lnTo>
                  <a:pt x="1408" y="526"/>
                </a:lnTo>
                <a:lnTo>
                  <a:pt x="1410" y="526"/>
                </a:lnTo>
                <a:lnTo>
                  <a:pt x="1411" y="527"/>
                </a:lnTo>
                <a:lnTo>
                  <a:pt x="1412" y="527"/>
                </a:lnTo>
                <a:lnTo>
                  <a:pt x="1412" y="528"/>
                </a:lnTo>
                <a:lnTo>
                  <a:pt x="1413" y="528"/>
                </a:lnTo>
                <a:lnTo>
                  <a:pt x="1415" y="528"/>
                </a:lnTo>
                <a:lnTo>
                  <a:pt x="1416" y="528"/>
                </a:lnTo>
                <a:lnTo>
                  <a:pt x="1417" y="528"/>
                </a:lnTo>
                <a:lnTo>
                  <a:pt x="1418" y="528"/>
                </a:lnTo>
                <a:lnTo>
                  <a:pt x="1420" y="528"/>
                </a:lnTo>
                <a:lnTo>
                  <a:pt x="1420" y="527"/>
                </a:lnTo>
                <a:lnTo>
                  <a:pt x="1421" y="528"/>
                </a:lnTo>
                <a:lnTo>
                  <a:pt x="1422" y="528"/>
                </a:lnTo>
                <a:lnTo>
                  <a:pt x="1423" y="528"/>
                </a:lnTo>
                <a:lnTo>
                  <a:pt x="1423" y="529"/>
                </a:lnTo>
                <a:lnTo>
                  <a:pt x="1424" y="529"/>
                </a:lnTo>
                <a:lnTo>
                  <a:pt x="1426" y="529"/>
                </a:lnTo>
                <a:lnTo>
                  <a:pt x="1426" y="531"/>
                </a:lnTo>
                <a:lnTo>
                  <a:pt x="1439" y="523"/>
                </a:lnTo>
                <a:lnTo>
                  <a:pt x="1442" y="525"/>
                </a:lnTo>
                <a:lnTo>
                  <a:pt x="1444" y="525"/>
                </a:lnTo>
                <a:lnTo>
                  <a:pt x="1456" y="526"/>
                </a:lnTo>
                <a:lnTo>
                  <a:pt x="1458" y="526"/>
                </a:lnTo>
                <a:lnTo>
                  <a:pt x="1460" y="527"/>
                </a:lnTo>
                <a:lnTo>
                  <a:pt x="1464" y="531"/>
                </a:lnTo>
                <a:lnTo>
                  <a:pt x="1468" y="533"/>
                </a:lnTo>
                <a:lnTo>
                  <a:pt x="1469" y="534"/>
                </a:lnTo>
                <a:lnTo>
                  <a:pt x="1472" y="539"/>
                </a:lnTo>
                <a:lnTo>
                  <a:pt x="1474" y="539"/>
                </a:lnTo>
                <a:lnTo>
                  <a:pt x="1477" y="543"/>
                </a:lnTo>
                <a:lnTo>
                  <a:pt x="1477" y="547"/>
                </a:lnTo>
                <a:lnTo>
                  <a:pt x="1479" y="547"/>
                </a:lnTo>
                <a:lnTo>
                  <a:pt x="1523" y="543"/>
                </a:lnTo>
                <a:lnTo>
                  <a:pt x="1529" y="544"/>
                </a:lnTo>
                <a:lnTo>
                  <a:pt x="1539" y="543"/>
                </a:lnTo>
                <a:lnTo>
                  <a:pt x="1541" y="541"/>
                </a:lnTo>
                <a:lnTo>
                  <a:pt x="1543" y="541"/>
                </a:lnTo>
                <a:lnTo>
                  <a:pt x="1544" y="541"/>
                </a:lnTo>
                <a:lnTo>
                  <a:pt x="1549" y="545"/>
                </a:lnTo>
                <a:lnTo>
                  <a:pt x="1550" y="545"/>
                </a:lnTo>
                <a:lnTo>
                  <a:pt x="1554" y="547"/>
                </a:lnTo>
                <a:lnTo>
                  <a:pt x="1562" y="548"/>
                </a:lnTo>
                <a:lnTo>
                  <a:pt x="1565" y="549"/>
                </a:lnTo>
                <a:lnTo>
                  <a:pt x="1566" y="549"/>
                </a:lnTo>
                <a:lnTo>
                  <a:pt x="1568" y="549"/>
                </a:lnTo>
                <a:lnTo>
                  <a:pt x="1572" y="548"/>
                </a:lnTo>
                <a:lnTo>
                  <a:pt x="1573" y="548"/>
                </a:lnTo>
                <a:lnTo>
                  <a:pt x="1586" y="547"/>
                </a:lnTo>
                <a:lnTo>
                  <a:pt x="1629" y="543"/>
                </a:lnTo>
                <a:lnTo>
                  <a:pt x="1630" y="543"/>
                </a:lnTo>
                <a:lnTo>
                  <a:pt x="1648" y="539"/>
                </a:lnTo>
                <a:lnTo>
                  <a:pt x="1674" y="534"/>
                </a:lnTo>
                <a:lnTo>
                  <a:pt x="1685" y="532"/>
                </a:lnTo>
                <a:lnTo>
                  <a:pt x="1693" y="534"/>
                </a:lnTo>
                <a:lnTo>
                  <a:pt x="1698" y="537"/>
                </a:lnTo>
                <a:lnTo>
                  <a:pt x="1705" y="541"/>
                </a:lnTo>
                <a:lnTo>
                  <a:pt x="1707" y="542"/>
                </a:lnTo>
                <a:lnTo>
                  <a:pt x="1714" y="545"/>
                </a:lnTo>
                <a:lnTo>
                  <a:pt x="1715" y="545"/>
                </a:lnTo>
                <a:lnTo>
                  <a:pt x="1717" y="543"/>
                </a:lnTo>
                <a:lnTo>
                  <a:pt x="1719" y="543"/>
                </a:lnTo>
                <a:lnTo>
                  <a:pt x="1720" y="543"/>
                </a:lnTo>
                <a:lnTo>
                  <a:pt x="1722" y="543"/>
                </a:lnTo>
                <a:lnTo>
                  <a:pt x="1723" y="543"/>
                </a:lnTo>
                <a:lnTo>
                  <a:pt x="1741" y="542"/>
                </a:lnTo>
                <a:lnTo>
                  <a:pt x="1742" y="542"/>
                </a:lnTo>
                <a:lnTo>
                  <a:pt x="1764" y="542"/>
                </a:lnTo>
                <a:lnTo>
                  <a:pt x="1806" y="554"/>
                </a:lnTo>
                <a:lnTo>
                  <a:pt x="1807" y="554"/>
                </a:lnTo>
                <a:lnTo>
                  <a:pt x="1821" y="563"/>
                </a:lnTo>
                <a:lnTo>
                  <a:pt x="1824" y="565"/>
                </a:lnTo>
                <a:lnTo>
                  <a:pt x="1824" y="564"/>
                </a:lnTo>
                <a:lnTo>
                  <a:pt x="1826" y="565"/>
                </a:lnTo>
                <a:lnTo>
                  <a:pt x="1826" y="566"/>
                </a:lnTo>
                <a:lnTo>
                  <a:pt x="1826" y="568"/>
                </a:lnTo>
                <a:lnTo>
                  <a:pt x="1828" y="568"/>
                </a:lnTo>
                <a:lnTo>
                  <a:pt x="1831" y="568"/>
                </a:lnTo>
                <a:lnTo>
                  <a:pt x="1831" y="566"/>
                </a:lnTo>
                <a:lnTo>
                  <a:pt x="1832" y="565"/>
                </a:lnTo>
                <a:lnTo>
                  <a:pt x="1835" y="565"/>
                </a:lnTo>
                <a:lnTo>
                  <a:pt x="1838" y="566"/>
                </a:lnTo>
                <a:lnTo>
                  <a:pt x="1844" y="569"/>
                </a:lnTo>
                <a:lnTo>
                  <a:pt x="1847" y="574"/>
                </a:lnTo>
                <a:lnTo>
                  <a:pt x="1848" y="580"/>
                </a:lnTo>
                <a:lnTo>
                  <a:pt x="1853" y="585"/>
                </a:lnTo>
                <a:lnTo>
                  <a:pt x="1856" y="584"/>
                </a:lnTo>
                <a:lnTo>
                  <a:pt x="1855" y="582"/>
                </a:lnTo>
                <a:lnTo>
                  <a:pt x="1859" y="584"/>
                </a:lnTo>
                <a:lnTo>
                  <a:pt x="1860" y="585"/>
                </a:lnTo>
                <a:lnTo>
                  <a:pt x="1861" y="585"/>
                </a:lnTo>
                <a:lnTo>
                  <a:pt x="1860" y="586"/>
                </a:lnTo>
                <a:lnTo>
                  <a:pt x="1860" y="587"/>
                </a:lnTo>
                <a:lnTo>
                  <a:pt x="1861" y="590"/>
                </a:lnTo>
                <a:lnTo>
                  <a:pt x="1860" y="591"/>
                </a:lnTo>
                <a:lnTo>
                  <a:pt x="1859" y="592"/>
                </a:lnTo>
                <a:lnTo>
                  <a:pt x="1859" y="593"/>
                </a:lnTo>
                <a:lnTo>
                  <a:pt x="1856" y="596"/>
                </a:lnTo>
                <a:lnTo>
                  <a:pt x="1859" y="598"/>
                </a:lnTo>
                <a:lnTo>
                  <a:pt x="1859" y="600"/>
                </a:lnTo>
                <a:lnTo>
                  <a:pt x="1859" y="602"/>
                </a:lnTo>
                <a:lnTo>
                  <a:pt x="1859" y="606"/>
                </a:lnTo>
                <a:lnTo>
                  <a:pt x="1863" y="612"/>
                </a:lnTo>
                <a:lnTo>
                  <a:pt x="1863" y="613"/>
                </a:lnTo>
                <a:lnTo>
                  <a:pt x="1864" y="616"/>
                </a:lnTo>
                <a:lnTo>
                  <a:pt x="1864" y="617"/>
                </a:lnTo>
                <a:lnTo>
                  <a:pt x="1864" y="618"/>
                </a:lnTo>
                <a:lnTo>
                  <a:pt x="1865" y="618"/>
                </a:lnTo>
                <a:lnTo>
                  <a:pt x="1871" y="616"/>
                </a:lnTo>
                <a:lnTo>
                  <a:pt x="1875" y="607"/>
                </a:lnTo>
                <a:lnTo>
                  <a:pt x="1876" y="606"/>
                </a:lnTo>
                <a:lnTo>
                  <a:pt x="1877" y="605"/>
                </a:lnTo>
                <a:lnTo>
                  <a:pt x="1877" y="603"/>
                </a:lnTo>
                <a:lnTo>
                  <a:pt x="1877" y="602"/>
                </a:lnTo>
                <a:lnTo>
                  <a:pt x="1876" y="602"/>
                </a:lnTo>
                <a:lnTo>
                  <a:pt x="1876" y="601"/>
                </a:lnTo>
                <a:lnTo>
                  <a:pt x="1876" y="600"/>
                </a:lnTo>
                <a:lnTo>
                  <a:pt x="1877" y="598"/>
                </a:lnTo>
                <a:lnTo>
                  <a:pt x="1881" y="597"/>
                </a:lnTo>
                <a:lnTo>
                  <a:pt x="1882" y="596"/>
                </a:lnTo>
                <a:lnTo>
                  <a:pt x="1888" y="597"/>
                </a:lnTo>
                <a:lnTo>
                  <a:pt x="1891" y="598"/>
                </a:lnTo>
                <a:lnTo>
                  <a:pt x="1915" y="606"/>
                </a:lnTo>
                <a:lnTo>
                  <a:pt x="1925" y="608"/>
                </a:lnTo>
                <a:lnTo>
                  <a:pt x="1957" y="617"/>
                </a:lnTo>
                <a:lnTo>
                  <a:pt x="1961" y="621"/>
                </a:lnTo>
                <a:lnTo>
                  <a:pt x="1970" y="632"/>
                </a:lnTo>
                <a:lnTo>
                  <a:pt x="1971" y="632"/>
                </a:lnTo>
                <a:lnTo>
                  <a:pt x="1972" y="632"/>
                </a:lnTo>
                <a:lnTo>
                  <a:pt x="1972" y="633"/>
                </a:lnTo>
                <a:lnTo>
                  <a:pt x="1973" y="633"/>
                </a:lnTo>
                <a:lnTo>
                  <a:pt x="1973" y="634"/>
                </a:lnTo>
                <a:lnTo>
                  <a:pt x="1974" y="634"/>
                </a:lnTo>
                <a:lnTo>
                  <a:pt x="1976" y="635"/>
                </a:lnTo>
                <a:lnTo>
                  <a:pt x="1977" y="635"/>
                </a:lnTo>
                <a:lnTo>
                  <a:pt x="1977" y="637"/>
                </a:lnTo>
                <a:lnTo>
                  <a:pt x="1978" y="637"/>
                </a:lnTo>
                <a:lnTo>
                  <a:pt x="1979" y="637"/>
                </a:lnTo>
                <a:lnTo>
                  <a:pt x="1981" y="638"/>
                </a:lnTo>
                <a:lnTo>
                  <a:pt x="1981" y="639"/>
                </a:lnTo>
                <a:lnTo>
                  <a:pt x="1981" y="640"/>
                </a:lnTo>
                <a:lnTo>
                  <a:pt x="1981" y="641"/>
                </a:lnTo>
                <a:lnTo>
                  <a:pt x="1982" y="641"/>
                </a:lnTo>
                <a:lnTo>
                  <a:pt x="1982" y="643"/>
                </a:lnTo>
                <a:lnTo>
                  <a:pt x="1983" y="644"/>
                </a:lnTo>
                <a:lnTo>
                  <a:pt x="1984" y="644"/>
                </a:lnTo>
                <a:lnTo>
                  <a:pt x="1984" y="645"/>
                </a:lnTo>
                <a:lnTo>
                  <a:pt x="1986" y="645"/>
                </a:lnTo>
                <a:lnTo>
                  <a:pt x="1986" y="646"/>
                </a:lnTo>
                <a:lnTo>
                  <a:pt x="1987" y="648"/>
                </a:lnTo>
                <a:lnTo>
                  <a:pt x="1987" y="649"/>
                </a:lnTo>
                <a:lnTo>
                  <a:pt x="1988" y="649"/>
                </a:lnTo>
                <a:lnTo>
                  <a:pt x="1988" y="650"/>
                </a:lnTo>
                <a:lnTo>
                  <a:pt x="1989" y="650"/>
                </a:lnTo>
                <a:lnTo>
                  <a:pt x="1990" y="651"/>
                </a:lnTo>
                <a:lnTo>
                  <a:pt x="1992" y="651"/>
                </a:lnTo>
                <a:lnTo>
                  <a:pt x="1992" y="653"/>
                </a:lnTo>
                <a:lnTo>
                  <a:pt x="1993" y="653"/>
                </a:lnTo>
                <a:lnTo>
                  <a:pt x="1993" y="654"/>
                </a:lnTo>
                <a:lnTo>
                  <a:pt x="1994" y="655"/>
                </a:lnTo>
                <a:lnTo>
                  <a:pt x="1994" y="656"/>
                </a:lnTo>
                <a:lnTo>
                  <a:pt x="1994" y="657"/>
                </a:lnTo>
                <a:lnTo>
                  <a:pt x="1995" y="659"/>
                </a:lnTo>
                <a:lnTo>
                  <a:pt x="1994" y="659"/>
                </a:lnTo>
                <a:lnTo>
                  <a:pt x="1994" y="660"/>
                </a:lnTo>
                <a:lnTo>
                  <a:pt x="1994" y="661"/>
                </a:lnTo>
                <a:lnTo>
                  <a:pt x="1994" y="662"/>
                </a:lnTo>
                <a:lnTo>
                  <a:pt x="1994" y="664"/>
                </a:lnTo>
                <a:lnTo>
                  <a:pt x="1994" y="665"/>
                </a:lnTo>
                <a:lnTo>
                  <a:pt x="1993" y="665"/>
                </a:lnTo>
                <a:lnTo>
                  <a:pt x="1994" y="666"/>
                </a:lnTo>
                <a:lnTo>
                  <a:pt x="1994" y="667"/>
                </a:lnTo>
                <a:lnTo>
                  <a:pt x="1995" y="669"/>
                </a:lnTo>
                <a:lnTo>
                  <a:pt x="1995" y="670"/>
                </a:lnTo>
                <a:lnTo>
                  <a:pt x="1995" y="671"/>
                </a:lnTo>
                <a:lnTo>
                  <a:pt x="1995" y="672"/>
                </a:lnTo>
                <a:lnTo>
                  <a:pt x="1995" y="673"/>
                </a:lnTo>
                <a:lnTo>
                  <a:pt x="1997" y="673"/>
                </a:lnTo>
                <a:lnTo>
                  <a:pt x="1999" y="677"/>
                </a:lnTo>
                <a:lnTo>
                  <a:pt x="2000" y="678"/>
                </a:lnTo>
                <a:lnTo>
                  <a:pt x="2008" y="687"/>
                </a:lnTo>
                <a:lnTo>
                  <a:pt x="2015" y="694"/>
                </a:lnTo>
                <a:lnTo>
                  <a:pt x="2016" y="694"/>
                </a:lnTo>
                <a:lnTo>
                  <a:pt x="2019" y="699"/>
                </a:lnTo>
                <a:lnTo>
                  <a:pt x="2021" y="703"/>
                </a:lnTo>
                <a:lnTo>
                  <a:pt x="2021" y="704"/>
                </a:lnTo>
                <a:lnTo>
                  <a:pt x="2020" y="707"/>
                </a:lnTo>
                <a:lnTo>
                  <a:pt x="2020" y="710"/>
                </a:lnTo>
                <a:lnTo>
                  <a:pt x="2020" y="713"/>
                </a:lnTo>
                <a:lnTo>
                  <a:pt x="2020" y="714"/>
                </a:lnTo>
                <a:lnTo>
                  <a:pt x="2022" y="712"/>
                </a:lnTo>
                <a:lnTo>
                  <a:pt x="2024" y="709"/>
                </a:lnTo>
                <a:lnTo>
                  <a:pt x="2025" y="709"/>
                </a:lnTo>
                <a:lnTo>
                  <a:pt x="2026" y="709"/>
                </a:lnTo>
                <a:lnTo>
                  <a:pt x="2038" y="726"/>
                </a:lnTo>
                <a:lnTo>
                  <a:pt x="2038" y="728"/>
                </a:lnTo>
                <a:lnTo>
                  <a:pt x="2040" y="728"/>
                </a:lnTo>
                <a:lnTo>
                  <a:pt x="2073" y="762"/>
                </a:lnTo>
                <a:lnTo>
                  <a:pt x="2085" y="774"/>
                </a:lnTo>
                <a:lnTo>
                  <a:pt x="2084" y="774"/>
                </a:lnTo>
                <a:lnTo>
                  <a:pt x="2080" y="774"/>
                </a:lnTo>
                <a:lnTo>
                  <a:pt x="2078" y="774"/>
                </a:lnTo>
                <a:lnTo>
                  <a:pt x="2077" y="774"/>
                </a:lnTo>
                <a:lnTo>
                  <a:pt x="2075" y="774"/>
                </a:lnTo>
                <a:lnTo>
                  <a:pt x="2073" y="773"/>
                </a:lnTo>
                <a:lnTo>
                  <a:pt x="2070" y="773"/>
                </a:lnTo>
                <a:lnTo>
                  <a:pt x="2068" y="774"/>
                </a:lnTo>
                <a:lnTo>
                  <a:pt x="2068" y="776"/>
                </a:lnTo>
                <a:lnTo>
                  <a:pt x="2070" y="777"/>
                </a:lnTo>
                <a:lnTo>
                  <a:pt x="2070" y="781"/>
                </a:lnTo>
                <a:lnTo>
                  <a:pt x="2070" y="782"/>
                </a:lnTo>
                <a:lnTo>
                  <a:pt x="2070" y="783"/>
                </a:lnTo>
                <a:lnTo>
                  <a:pt x="2069" y="786"/>
                </a:lnTo>
                <a:lnTo>
                  <a:pt x="2072" y="787"/>
                </a:lnTo>
                <a:lnTo>
                  <a:pt x="2074" y="789"/>
                </a:lnTo>
                <a:lnTo>
                  <a:pt x="2094" y="805"/>
                </a:lnTo>
                <a:lnTo>
                  <a:pt x="2131" y="834"/>
                </a:lnTo>
                <a:lnTo>
                  <a:pt x="2132" y="834"/>
                </a:lnTo>
                <a:lnTo>
                  <a:pt x="2139" y="838"/>
                </a:lnTo>
                <a:lnTo>
                  <a:pt x="2146" y="845"/>
                </a:lnTo>
                <a:lnTo>
                  <a:pt x="2146" y="846"/>
                </a:lnTo>
                <a:lnTo>
                  <a:pt x="2148" y="848"/>
                </a:lnTo>
                <a:lnTo>
                  <a:pt x="2150" y="850"/>
                </a:lnTo>
                <a:lnTo>
                  <a:pt x="2155" y="852"/>
                </a:lnTo>
                <a:lnTo>
                  <a:pt x="2155" y="853"/>
                </a:lnTo>
                <a:lnTo>
                  <a:pt x="2158" y="854"/>
                </a:lnTo>
                <a:lnTo>
                  <a:pt x="2181" y="873"/>
                </a:lnTo>
                <a:lnTo>
                  <a:pt x="2189" y="879"/>
                </a:lnTo>
                <a:lnTo>
                  <a:pt x="2190" y="880"/>
                </a:lnTo>
                <a:lnTo>
                  <a:pt x="2198" y="886"/>
                </a:lnTo>
                <a:lnTo>
                  <a:pt x="2205" y="893"/>
                </a:lnTo>
                <a:lnTo>
                  <a:pt x="2213" y="899"/>
                </a:lnTo>
                <a:lnTo>
                  <a:pt x="2230" y="895"/>
                </a:lnTo>
                <a:lnTo>
                  <a:pt x="2232" y="895"/>
                </a:lnTo>
                <a:lnTo>
                  <a:pt x="2255" y="890"/>
                </a:lnTo>
                <a:lnTo>
                  <a:pt x="2269" y="886"/>
                </a:lnTo>
                <a:lnTo>
                  <a:pt x="2282" y="884"/>
                </a:lnTo>
                <a:lnTo>
                  <a:pt x="2293" y="880"/>
                </a:lnTo>
                <a:lnTo>
                  <a:pt x="2301" y="879"/>
                </a:lnTo>
                <a:lnTo>
                  <a:pt x="2328" y="873"/>
                </a:lnTo>
                <a:lnTo>
                  <a:pt x="2373" y="888"/>
                </a:lnTo>
                <a:lnTo>
                  <a:pt x="2381" y="890"/>
                </a:lnTo>
                <a:lnTo>
                  <a:pt x="2385" y="895"/>
                </a:lnTo>
                <a:lnTo>
                  <a:pt x="2388" y="898"/>
                </a:lnTo>
                <a:lnTo>
                  <a:pt x="2421" y="927"/>
                </a:lnTo>
                <a:lnTo>
                  <a:pt x="2424" y="930"/>
                </a:lnTo>
                <a:lnTo>
                  <a:pt x="2479" y="941"/>
                </a:lnTo>
                <a:lnTo>
                  <a:pt x="2497" y="933"/>
                </a:lnTo>
                <a:lnTo>
                  <a:pt x="2500" y="933"/>
                </a:lnTo>
                <a:lnTo>
                  <a:pt x="2500" y="932"/>
                </a:lnTo>
                <a:lnTo>
                  <a:pt x="2510" y="928"/>
                </a:lnTo>
                <a:lnTo>
                  <a:pt x="2529" y="921"/>
                </a:lnTo>
                <a:lnTo>
                  <a:pt x="2543" y="915"/>
                </a:lnTo>
                <a:lnTo>
                  <a:pt x="2544" y="915"/>
                </a:lnTo>
                <a:lnTo>
                  <a:pt x="2545" y="914"/>
                </a:lnTo>
                <a:lnTo>
                  <a:pt x="2559" y="907"/>
                </a:lnTo>
                <a:lnTo>
                  <a:pt x="2586" y="906"/>
                </a:lnTo>
                <a:lnTo>
                  <a:pt x="2592" y="906"/>
                </a:lnTo>
                <a:lnTo>
                  <a:pt x="2657" y="904"/>
                </a:lnTo>
                <a:lnTo>
                  <a:pt x="2703" y="959"/>
                </a:lnTo>
                <a:lnTo>
                  <a:pt x="2756" y="1026"/>
                </a:lnTo>
                <a:lnTo>
                  <a:pt x="2772" y="1044"/>
                </a:lnTo>
                <a:lnTo>
                  <a:pt x="2801" y="1104"/>
                </a:lnTo>
                <a:lnTo>
                  <a:pt x="2801" y="1115"/>
                </a:lnTo>
                <a:lnTo>
                  <a:pt x="2804" y="1147"/>
                </a:lnTo>
                <a:lnTo>
                  <a:pt x="2808" y="1208"/>
                </a:lnTo>
                <a:lnTo>
                  <a:pt x="2760" y="1394"/>
                </a:lnTo>
                <a:lnTo>
                  <a:pt x="2757" y="1431"/>
                </a:lnTo>
                <a:lnTo>
                  <a:pt x="2728" y="1426"/>
                </a:lnTo>
                <a:lnTo>
                  <a:pt x="2703" y="1415"/>
                </a:lnTo>
                <a:lnTo>
                  <a:pt x="2570" y="1354"/>
                </a:lnTo>
                <a:lnTo>
                  <a:pt x="2545" y="1343"/>
                </a:lnTo>
                <a:lnTo>
                  <a:pt x="2533" y="1338"/>
                </a:lnTo>
                <a:lnTo>
                  <a:pt x="2526" y="1352"/>
                </a:lnTo>
                <a:lnTo>
                  <a:pt x="2526" y="1353"/>
                </a:lnTo>
                <a:lnTo>
                  <a:pt x="2527" y="1360"/>
                </a:lnTo>
                <a:lnTo>
                  <a:pt x="2528" y="1368"/>
                </a:lnTo>
                <a:lnTo>
                  <a:pt x="2513" y="1369"/>
                </a:lnTo>
                <a:lnTo>
                  <a:pt x="2496" y="1370"/>
                </a:lnTo>
                <a:lnTo>
                  <a:pt x="2495" y="1370"/>
                </a:lnTo>
                <a:lnTo>
                  <a:pt x="2494" y="1370"/>
                </a:lnTo>
                <a:lnTo>
                  <a:pt x="2490" y="1369"/>
                </a:lnTo>
                <a:lnTo>
                  <a:pt x="2489" y="1369"/>
                </a:lnTo>
                <a:lnTo>
                  <a:pt x="2485" y="1369"/>
                </a:lnTo>
                <a:lnTo>
                  <a:pt x="2481" y="1368"/>
                </a:lnTo>
                <a:lnTo>
                  <a:pt x="2479" y="1368"/>
                </a:lnTo>
                <a:lnTo>
                  <a:pt x="2478" y="1368"/>
                </a:lnTo>
                <a:lnTo>
                  <a:pt x="2477" y="1368"/>
                </a:lnTo>
                <a:lnTo>
                  <a:pt x="2477" y="1367"/>
                </a:lnTo>
                <a:lnTo>
                  <a:pt x="2475" y="1367"/>
                </a:lnTo>
                <a:lnTo>
                  <a:pt x="2474" y="1367"/>
                </a:lnTo>
                <a:lnTo>
                  <a:pt x="2473" y="1365"/>
                </a:lnTo>
                <a:lnTo>
                  <a:pt x="2472" y="1365"/>
                </a:lnTo>
                <a:lnTo>
                  <a:pt x="2469" y="1364"/>
                </a:lnTo>
                <a:lnTo>
                  <a:pt x="2468" y="1364"/>
                </a:lnTo>
                <a:lnTo>
                  <a:pt x="2465" y="1363"/>
                </a:lnTo>
                <a:lnTo>
                  <a:pt x="2464" y="1363"/>
                </a:lnTo>
                <a:lnTo>
                  <a:pt x="2463" y="1363"/>
                </a:lnTo>
                <a:lnTo>
                  <a:pt x="2462" y="1362"/>
                </a:lnTo>
                <a:lnTo>
                  <a:pt x="2461" y="1362"/>
                </a:lnTo>
                <a:lnTo>
                  <a:pt x="2459" y="1362"/>
                </a:lnTo>
                <a:lnTo>
                  <a:pt x="2458" y="1362"/>
                </a:lnTo>
                <a:lnTo>
                  <a:pt x="2457" y="1362"/>
                </a:lnTo>
                <a:lnTo>
                  <a:pt x="2456" y="1362"/>
                </a:lnTo>
                <a:lnTo>
                  <a:pt x="2454" y="1360"/>
                </a:lnTo>
                <a:lnTo>
                  <a:pt x="2453" y="1360"/>
                </a:lnTo>
                <a:lnTo>
                  <a:pt x="2452" y="1360"/>
                </a:lnTo>
                <a:lnTo>
                  <a:pt x="2451" y="1360"/>
                </a:lnTo>
                <a:lnTo>
                  <a:pt x="2449" y="1359"/>
                </a:lnTo>
                <a:lnTo>
                  <a:pt x="2448" y="1359"/>
                </a:lnTo>
                <a:lnTo>
                  <a:pt x="2447" y="1358"/>
                </a:lnTo>
                <a:lnTo>
                  <a:pt x="2446" y="1357"/>
                </a:lnTo>
                <a:lnTo>
                  <a:pt x="2440" y="1354"/>
                </a:lnTo>
                <a:lnTo>
                  <a:pt x="2436" y="1352"/>
                </a:lnTo>
                <a:lnTo>
                  <a:pt x="2433" y="1351"/>
                </a:lnTo>
                <a:lnTo>
                  <a:pt x="2429" y="1348"/>
                </a:lnTo>
                <a:lnTo>
                  <a:pt x="2424" y="1344"/>
                </a:lnTo>
                <a:lnTo>
                  <a:pt x="2422" y="1344"/>
                </a:lnTo>
                <a:lnTo>
                  <a:pt x="2421" y="1343"/>
                </a:lnTo>
                <a:lnTo>
                  <a:pt x="2420" y="1343"/>
                </a:lnTo>
                <a:lnTo>
                  <a:pt x="2419" y="1343"/>
                </a:lnTo>
                <a:lnTo>
                  <a:pt x="2417" y="1342"/>
                </a:lnTo>
                <a:lnTo>
                  <a:pt x="2416" y="1342"/>
                </a:lnTo>
                <a:lnTo>
                  <a:pt x="2415" y="1342"/>
                </a:lnTo>
                <a:lnTo>
                  <a:pt x="2414" y="1342"/>
                </a:lnTo>
                <a:lnTo>
                  <a:pt x="2409" y="1342"/>
                </a:lnTo>
                <a:lnTo>
                  <a:pt x="2388" y="1342"/>
                </a:lnTo>
                <a:lnTo>
                  <a:pt x="2385" y="1342"/>
                </a:lnTo>
                <a:lnTo>
                  <a:pt x="2384" y="1342"/>
                </a:lnTo>
                <a:lnTo>
                  <a:pt x="2362" y="1342"/>
                </a:lnTo>
                <a:lnTo>
                  <a:pt x="2353" y="1342"/>
                </a:lnTo>
                <a:lnTo>
                  <a:pt x="2335" y="1342"/>
                </a:lnTo>
                <a:lnTo>
                  <a:pt x="2330" y="1342"/>
                </a:lnTo>
                <a:lnTo>
                  <a:pt x="2318" y="1342"/>
                </a:lnTo>
                <a:lnTo>
                  <a:pt x="2308" y="1342"/>
                </a:lnTo>
                <a:lnTo>
                  <a:pt x="2301" y="1342"/>
                </a:lnTo>
                <a:lnTo>
                  <a:pt x="2299" y="1343"/>
                </a:lnTo>
                <a:lnTo>
                  <a:pt x="2297" y="1353"/>
                </a:lnTo>
                <a:lnTo>
                  <a:pt x="2293" y="1368"/>
                </a:lnTo>
                <a:lnTo>
                  <a:pt x="2283" y="1411"/>
                </a:lnTo>
                <a:lnTo>
                  <a:pt x="2278" y="1429"/>
                </a:lnTo>
                <a:lnTo>
                  <a:pt x="2243" y="1443"/>
                </a:lnTo>
                <a:lnTo>
                  <a:pt x="2233" y="1448"/>
                </a:lnTo>
                <a:lnTo>
                  <a:pt x="2230" y="1449"/>
                </a:lnTo>
                <a:lnTo>
                  <a:pt x="2226" y="1450"/>
                </a:lnTo>
                <a:lnTo>
                  <a:pt x="2221" y="1453"/>
                </a:lnTo>
                <a:lnTo>
                  <a:pt x="2212" y="1456"/>
                </a:lnTo>
                <a:lnTo>
                  <a:pt x="2207" y="1459"/>
                </a:lnTo>
                <a:lnTo>
                  <a:pt x="2200" y="1456"/>
                </a:lnTo>
                <a:lnTo>
                  <a:pt x="2191" y="1454"/>
                </a:lnTo>
                <a:lnTo>
                  <a:pt x="2180" y="1450"/>
                </a:lnTo>
                <a:lnTo>
                  <a:pt x="2176" y="1449"/>
                </a:lnTo>
                <a:lnTo>
                  <a:pt x="2171" y="1452"/>
                </a:lnTo>
                <a:lnTo>
                  <a:pt x="2169" y="1453"/>
                </a:lnTo>
                <a:lnTo>
                  <a:pt x="2165" y="1465"/>
                </a:lnTo>
                <a:lnTo>
                  <a:pt x="2163" y="1474"/>
                </a:lnTo>
                <a:lnTo>
                  <a:pt x="2153" y="1476"/>
                </a:lnTo>
                <a:lnTo>
                  <a:pt x="2146" y="1481"/>
                </a:lnTo>
                <a:lnTo>
                  <a:pt x="2139" y="1487"/>
                </a:lnTo>
                <a:lnTo>
                  <a:pt x="2138" y="1488"/>
                </a:lnTo>
                <a:lnTo>
                  <a:pt x="2138" y="1492"/>
                </a:lnTo>
                <a:lnTo>
                  <a:pt x="2146" y="1496"/>
                </a:lnTo>
                <a:lnTo>
                  <a:pt x="2148" y="1498"/>
                </a:lnTo>
                <a:lnTo>
                  <a:pt x="2149" y="1501"/>
                </a:lnTo>
                <a:lnTo>
                  <a:pt x="2157" y="1511"/>
                </a:lnTo>
                <a:lnTo>
                  <a:pt x="2152" y="1516"/>
                </a:lnTo>
                <a:lnTo>
                  <a:pt x="2144" y="1523"/>
                </a:lnTo>
                <a:lnTo>
                  <a:pt x="2143" y="1529"/>
                </a:lnTo>
                <a:lnTo>
                  <a:pt x="2142" y="1533"/>
                </a:lnTo>
                <a:lnTo>
                  <a:pt x="2133" y="1533"/>
                </a:lnTo>
                <a:lnTo>
                  <a:pt x="2128" y="1533"/>
                </a:lnTo>
                <a:lnTo>
                  <a:pt x="2122" y="1528"/>
                </a:lnTo>
                <a:lnTo>
                  <a:pt x="2121" y="1529"/>
                </a:lnTo>
                <a:lnTo>
                  <a:pt x="2116" y="1532"/>
                </a:lnTo>
                <a:lnTo>
                  <a:pt x="2112" y="1530"/>
                </a:lnTo>
                <a:lnTo>
                  <a:pt x="2094" y="1523"/>
                </a:lnTo>
                <a:lnTo>
                  <a:pt x="2073" y="1527"/>
                </a:lnTo>
                <a:lnTo>
                  <a:pt x="2069" y="1525"/>
                </a:lnTo>
                <a:lnTo>
                  <a:pt x="2031" y="1517"/>
                </a:lnTo>
                <a:lnTo>
                  <a:pt x="1992" y="1523"/>
                </a:lnTo>
                <a:lnTo>
                  <a:pt x="1990" y="1506"/>
                </a:lnTo>
                <a:lnTo>
                  <a:pt x="1984" y="1495"/>
                </a:lnTo>
                <a:lnTo>
                  <a:pt x="1971" y="1486"/>
                </a:lnTo>
                <a:lnTo>
                  <a:pt x="1958" y="1488"/>
                </a:lnTo>
                <a:lnTo>
                  <a:pt x="1945" y="1479"/>
                </a:lnTo>
                <a:lnTo>
                  <a:pt x="1939" y="1474"/>
                </a:lnTo>
                <a:lnTo>
                  <a:pt x="1927" y="1469"/>
                </a:lnTo>
                <a:lnTo>
                  <a:pt x="1924" y="1470"/>
                </a:lnTo>
                <a:lnTo>
                  <a:pt x="1922" y="1470"/>
                </a:lnTo>
                <a:lnTo>
                  <a:pt x="1915" y="1470"/>
                </a:lnTo>
                <a:lnTo>
                  <a:pt x="1914" y="1470"/>
                </a:lnTo>
                <a:lnTo>
                  <a:pt x="1913" y="1470"/>
                </a:lnTo>
                <a:lnTo>
                  <a:pt x="1911" y="1470"/>
                </a:lnTo>
                <a:lnTo>
                  <a:pt x="1907" y="1470"/>
                </a:lnTo>
                <a:lnTo>
                  <a:pt x="1897" y="1460"/>
                </a:lnTo>
                <a:lnTo>
                  <a:pt x="1879" y="1459"/>
                </a:lnTo>
                <a:lnTo>
                  <a:pt x="1874" y="1461"/>
                </a:lnTo>
                <a:lnTo>
                  <a:pt x="1869" y="1464"/>
                </a:lnTo>
                <a:lnTo>
                  <a:pt x="1853" y="1443"/>
                </a:lnTo>
                <a:lnTo>
                  <a:pt x="1851" y="1442"/>
                </a:lnTo>
                <a:lnTo>
                  <a:pt x="1847" y="1440"/>
                </a:lnTo>
                <a:lnTo>
                  <a:pt x="1829" y="1434"/>
                </a:lnTo>
                <a:lnTo>
                  <a:pt x="1812" y="1434"/>
                </a:lnTo>
                <a:lnTo>
                  <a:pt x="1810" y="1436"/>
                </a:lnTo>
                <a:lnTo>
                  <a:pt x="1803" y="1436"/>
                </a:lnTo>
                <a:lnTo>
                  <a:pt x="1799" y="1436"/>
                </a:lnTo>
                <a:lnTo>
                  <a:pt x="1797" y="1436"/>
                </a:lnTo>
                <a:lnTo>
                  <a:pt x="1789" y="1436"/>
                </a:lnTo>
                <a:lnTo>
                  <a:pt x="1785" y="1436"/>
                </a:lnTo>
                <a:lnTo>
                  <a:pt x="1784" y="1436"/>
                </a:lnTo>
                <a:lnTo>
                  <a:pt x="1781" y="1434"/>
                </a:lnTo>
                <a:lnTo>
                  <a:pt x="1774" y="1432"/>
                </a:lnTo>
                <a:lnTo>
                  <a:pt x="1769" y="1431"/>
                </a:lnTo>
                <a:lnTo>
                  <a:pt x="1763" y="1428"/>
                </a:lnTo>
                <a:lnTo>
                  <a:pt x="1758" y="1427"/>
                </a:lnTo>
                <a:lnTo>
                  <a:pt x="1741" y="1421"/>
                </a:lnTo>
                <a:lnTo>
                  <a:pt x="1737" y="1416"/>
                </a:lnTo>
                <a:lnTo>
                  <a:pt x="1728" y="1406"/>
                </a:lnTo>
                <a:lnTo>
                  <a:pt x="1705" y="1399"/>
                </a:lnTo>
                <a:lnTo>
                  <a:pt x="1701" y="1397"/>
                </a:lnTo>
                <a:lnTo>
                  <a:pt x="1696" y="1395"/>
                </a:lnTo>
                <a:lnTo>
                  <a:pt x="1690" y="1390"/>
                </a:lnTo>
                <a:lnTo>
                  <a:pt x="1677" y="1380"/>
                </a:lnTo>
                <a:lnTo>
                  <a:pt x="1655" y="1370"/>
                </a:lnTo>
                <a:lnTo>
                  <a:pt x="1650" y="1369"/>
                </a:lnTo>
                <a:lnTo>
                  <a:pt x="1644" y="1367"/>
                </a:lnTo>
                <a:lnTo>
                  <a:pt x="1626" y="1359"/>
                </a:lnTo>
                <a:lnTo>
                  <a:pt x="1613" y="1351"/>
                </a:lnTo>
                <a:lnTo>
                  <a:pt x="1607" y="1347"/>
                </a:lnTo>
                <a:lnTo>
                  <a:pt x="1602" y="1343"/>
                </a:lnTo>
                <a:lnTo>
                  <a:pt x="1599" y="1342"/>
                </a:lnTo>
                <a:lnTo>
                  <a:pt x="1597" y="1340"/>
                </a:lnTo>
                <a:lnTo>
                  <a:pt x="1571" y="1340"/>
                </a:lnTo>
                <a:lnTo>
                  <a:pt x="1566" y="1338"/>
                </a:lnTo>
                <a:lnTo>
                  <a:pt x="1562" y="1330"/>
                </a:lnTo>
                <a:lnTo>
                  <a:pt x="1559" y="1328"/>
                </a:lnTo>
                <a:lnTo>
                  <a:pt x="1549" y="1327"/>
                </a:lnTo>
                <a:lnTo>
                  <a:pt x="1535" y="1328"/>
                </a:lnTo>
                <a:lnTo>
                  <a:pt x="1530" y="1322"/>
                </a:lnTo>
                <a:lnTo>
                  <a:pt x="1528" y="1320"/>
                </a:lnTo>
                <a:lnTo>
                  <a:pt x="1524" y="1316"/>
                </a:lnTo>
                <a:lnTo>
                  <a:pt x="1517" y="1315"/>
                </a:lnTo>
                <a:lnTo>
                  <a:pt x="1511" y="1314"/>
                </a:lnTo>
                <a:lnTo>
                  <a:pt x="1490" y="1311"/>
                </a:lnTo>
                <a:lnTo>
                  <a:pt x="1488" y="1311"/>
                </a:lnTo>
                <a:lnTo>
                  <a:pt x="1485" y="1314"/>
                </a:lnTo>
                <a:lnTo>
                  <a:pt x="1481" y="1316"/>
                </a:lnTo>
                <a:lnTo>
                  <a:pt x="1466" y="1325"/>
                </a:lnTo>
                <a:lnTo>
                  <a:pt x="1463" y="1326"/>
                </a:lnTo>
                <a:lnTo>
                  <a:pt x="1461" y="1326"/>
                </a:lnTo>
                <a:lnTo>
                  <a:pt x="1460" y="1326"/>
                </a:lnTo>
                <a:lnTo>
                  <a:pt x="1459" y="1326"/>
                </a:lnTo>
                <a:lnTo>
                  <a:pt x="1458" y="1326"/>
                </a:lnTo>
                <a:lnTo>
                  <a:pt x="1456" y="1326"/>
                </a:lnTo>
                <a:lnTo>
                  <a:pt x="1455" y="1326"/>
                </a:lnTo>
                <a:lnTo>
                  <a:pt x="1454" y="1326"/>
                </a:lnTo>
                <a:lnTo>
                  <a:pt x="1454" y="1327"/>
                </a:lnTo>
                <a:lnTo>
                  <a:pt x="1453" y="1327"/>
                </a:lnTo>
                <a:lnTo>
                  <a:pt x="1452" y="1327"/>
                </a:lnTo>
                <a:lnTo>
                  <a:pt x="1450" y="1327"/>
                </a:lnTo>
                <a:lnTo>
                  <a:pt x="1448" y="1327"/>
                </a:lnTo>
                <a:lnTo>
                  <a:pt x="1447" y="1327"/>
                </a:lnTo>
                <a:lnTo>
                  <a:pt x="1444" y="1327"/>
                </a:lnTo>
                <a:lnTo>
                  <a:pt x="1443" y="1327"/>
                </a:lnTo>
                <a:lnTo>
                  <a:pt x="1442" y="1327"/>
                </a:lnTo>
                <a:lnTo>
                  <a:pt x="1433" y="1326"/>
                </a:lnTo>
                <a:lnTo>
                  <a:pt x="1426" y="1325"/>
                </a:lnTo>
                <a:lnTo>
                  <a:pt x="1424" y="1324"/>
                </a:lnTo>
                <a:lnTo>
                  <a:pt x="1422" y="1324"/>
                </a:lnTo>
                <a:lnTo>
                  <a:pt x="1421" y="1322"/>
                </a:lnTo>
                <a:lnTo>
                  <a:pt x="1420" y="1322"/>
                </a:lnTo>
                <a:lnTo>
                  <a:pt x="1417" y="1320"/>
                </a:lnTo>
                <a:lnTo>
                  <a:pt x="1415" y="1319"/>
                </a:lnTo>
                <a:lnTo>
                  <a:pt x="1413" y="1317"/>
                </a:lnTo>
                <a:lnTo>
                  <a:pt x="1412" y="1317"/>
                </a:lnTo>
                <a:lnTo>
                  <a:pt x="1410" y="1316"/>
                </a:lnTo>
                <a:lnTo>
                  <a:pt x="1407" y="1314"/>
                </a:lnTo>
                <a:lnTo>
                  <a:pt x="1406" y="1312"/>
                </a:lnTo>
                <a:lnTo>
                  <a:pt x="1405" y="1312"/>
                </a:lnTo>
                <a:lnTo>
                  <a:pt x="1402" y="1311"/>
                </a:lnTo>
                <a:lnTo>
                  <a:pt x="1401" y="1310"/>
                </a:lnTo>
                <a:lnTo>
                  <a:pt x="1400" y="1310"/>
                </a:lnTo>
                <a:lnTo>
                  <a:pt x="1399" y="1310"/>
                </a:lnTo>
                <a:lnTo>
                  <a:pt x="1397" y="1310"/>
                </a:lnTo>
                <a:lnTo>
                  <a:pt x="1394" y="1309"/>
                </a:lnTo>
                <a:lnTo>
                  <a:pt x="1392" y="1309"/>
                </a:lnTo>
                <a:lnTo>
                  <a:pt x="1389" y="1309"/>
                </a:lnTo>
                <a:lnTo>
                  <a:pt x="1388" y="1309"/>
                </a:lnTo>
                <a:lnTo>
                  <a:pt x="1386" y="1309"/>
                </a:lnTo>
                <a:lnTo>
                  <a:pt x="1385" y="1309"/>
                </a:lnTo>
                <a:lnTo>
                  <a:pt x="1383" y="1309"/>
                </a:lnTo>
                <a:lnTo>
                  <a:pt x="1381" y="1309"/>
                </a:lnTo>
                <a:lnTo>
                  <a:pt x="1380" y="1310"/>
                </a:lnTo>
                <a:lnTo>
                  <a:pt x="1379" y="1310"/>
                </a:lnTo>
                <a:lnTo>
                  <a:pt x="1376" y="1310"/>
                </a:lnTo>
                <a:lnTo>
                  <a:pt x="1375" y="1310"/>
                </a:lnTo>
                <a:lnTo>
                  <a:pt x="1374" y="1310"/>
                </a:lnTo>
                <a:lnTo>
                  <a:pt x="1373" y="1311"/>
                </a:lnTo>
                <a:lnTo>
                  <a:pt x="1370" y="1311"/>
                </a:lnTo>
                <a:lnTo>
                  <a:pt x="1369" y="1311"/>
                </a:lnTo>
                <a:lnTo>
                  <a:pt x="1367" y="1311"/>
                </a:lnTo>
                <a:lnTo>
                  <a:pt x="1365" y="1311"/>
                </a:lnTo>
                <a:lnTo>
                  <a:pt x="1364" y="1311"/>
                </a:lnTo>
                <a:lnTo>
                  <a:pt x="1363" y="1311"/>
                </a:lnTo>
                <a:lnTo>
                  <a:pt x="1362" y="1311"/>
                </a:lnTo>
                <a:lnTo>
                  <a:pt x="1360" y="1311"/>
                </a:lnTo>
                <a:lnTo>
                  <a:pt x="1359" y="1311"/>
                </a:lnTo>
                <a:lnTo>
                  <a:pt x="1358" y="1311"/>
                </a:lnTo>
                <a:lnTo>
                  <a:pt x="1357" y="1311"/>
                </a:lnTo>
                <a:lnTo>
                  <a:pt x="1354" y="1310"/>
                </a:lnTo>
                <a:lnTo>
                  <a:pt x="1354" y="1309"/>
                </a:lnTo>
                <a:lnTo>
                  <a:pt x="1354" y="1308"/>
                </a:lnTo>
                <a:lnTo>
                  <a:pt x="1354" y="1306"/>
                </a:lnTo>
                <a:lnTo>
                  <a:pt x="1354" y="1305"/>
                </a:lnTo>
                <a:lnTo>
                  <a:pt x="1353" y="1303"/>
                </a:lnTo>
                <a:lnTo>
                  <a:pt x="1352" y="1301"/>
                </a:lnTo>
                <a:lnTo>
                  <a:pt x="1352" y="1300"/>
                </a:lnTo>
                <a:lnTo>
                  <a:pt x="1351" y="1300"/>
                </a:lnTo>
                <a:lnTo>
                  <a:pt x="1349" y="1299"/>
                </a:lnTo>
                <a:lnTo>
                  <a:pt x="1348" y="1299"/>
                </a:lnTo>
                <a:lnTo>
                  <a:pt x="1347" y="1299"/>
                </a:lnTo>
                <a:lnTo>
                  <a:pt x="1347" y="1298"/>
                </a:lnTo>
                <a:lnTo>
                  <a:pt x="1346" y="1298"/>
                </a:lnTo>
                <a:lnTo>
                  <a:pt x="1346" y="1296"/>
                </a:lnTo>
                <a:lnTo>
                  <a:pt x="1345" y="1296"/>
                </a:lnTo>
                <a:lnTo>
                  <a:pt x="1343" y="1295"/>
                </a:lnTo>
                <a:lnTo>
                  <a:pt x="1342" y="1295"/>
                </a:lnTo>
                <a:lnTo>
                  <a:pt x="1342" y="1294"/>
                </a:lnTo>
                <a:lnTo>
                  <a:pt x="1341" y="1294"/>
                </a:lnTo>
                <a:lnTo>
                  <a:pt x="1340" y="1294"/>
                </a:lnTo>
                <a:lnTo>
                  <a:pt x="1338" y="1293"/>
                </a:lnTo>
                <a:lnTo>
                  <a:pt x="1337" y="1293"/>
                </a:lnTo>
                <a:lnTo>
                  <a:pt x="1336" y="1293"/>
                </a:lnTo>
                <a:lnTo>
                  <a:pt x="1335" y="1292"/>
                </a:lnTo>
                <a:lnTo>
                  <a:pt x="1333" y="1292"/>
                </a:lnTo>
                <a:lnTo>
                  <a:pt x="1332" y="1292"/>
                </a:lnTo>
                <a:lnTo>
                  <a:pt x="1330" y="1290"/>
                </a:lnTo>
                <a:lnTo>
                  <a:pt x="1329" y="1290"/>
                </a:lnTo>
                <a:lnTo>
                  <a:pt x="1327" y="1290"/>
                </a:lnTo>
                <a:lnTo>
                  <a:pt x="1326" y="1289"/>
                </a:lnTo>
                <a:lnTo>
                  <a:pt x="1325" y="1288"/>
                </a:lnTo>
                <a:lnTo>
                  <a:pt x="1324" y="1288"/>
                </a:lnTo>
                <a:lnTo>
                  <a:pt x="1324" y="1289"/>
                </a:lnTo>
                <a:lnTo>
                  <a:pt x="1319" y="1288"/>
                </a:lnTo>
                <a:lnTo>
                  <a:pt x="1319" y="1287"/>
                </a:lnTo>
                <a:lnTo>
                  <a:pt x="1320" y="1285"/>
                </a:lnTo>
                <a:lnTo>
                  <a:pt x="1320" y="1284"/>
                </a:lnTo>
                <a:lnTo>
                  <a:pt x="1324" y="1284"/>
                </a:lnTo>
                <a:lnTo>
                  <a:pt x="1325" y="1285"/>
                </a:lnTo>
                <a:lnTo>
                  <a:pt x="1327" y="1279"/>
                </a:lnTo>
                <a:lnTo>
                  <a:pt x="1330" y="1276"/>
                </a:lnTo>
                <a:lnTo>
                  <a:pt x="1331" y="1271"/>
                </a:lnTo>
                <a:lnTo>
                  <a:pt x="1331" y="1261"/>
                </a:lnTo>
                <a:lnTo>
                  <a:pt x="1331" y="1250"/>
                </a:lnTo>
                <a:lnTo>
                  <a:pt x="1331" y="1248"/>
                </a:lnTo>
                <a:lnTo>
                  <a:pt x="1332" y="1247"/>
                </a:lnTo>
                <a:lnTo>
                  <a:pt x="1332" y="1246"/>
                </a:lnTo>
                <a:lnTo>
                  <a:pt x="1332" y="1245"/>
                </a:lnTo>
                <a:lnTo>
                  <a:pt x="1331" y="1241"/>
                </a:lnTo>
                <a:lnTo>
                  <a:pt x="1332" y="1240"/>
                </a:lnTo>
                <a:lnTo>
                  <a:pt x="1335" y="1241"/>
                </a:lnTo>
                <a:lnTo>
                  <a:pt x="1333" y="1237"/>
                </a:lnTo>
                <a:lnTo>
                  <a:pt x="1333" y="1236"/>
                </a:lnTo>
                <a:lnTo>
                  <a:pt x="1332" y="1236"/>
                </a:lnTo>
                <a:lnTo>
                  <a:pt x="1331" y="1236"/>
                </a:lnTo>
                <a:lnTo>
                  <a:pt x="1330" y="1235"/>
                </a:lnTo>
                <a:lnTo>
                  <a:pt x="1329" y="1234"/>
                </a:lnTo>
                <a:lnTo>
                  <a:pt x="1329" y="1231"/>
                </a:lnTo>
                <a:lnTo>
                  <a:pt x="1327" y="1231"/>
                </a:lnTo>
                <a:lnTo>
                  <a:pt x="1327" y="1232"/>
                </a:lnTo>
                <a:lnTo>
                  <a:pt x="1327" y="1231"/>
                </a:lnTo>
                <a:lnTo>
                  <a:pt x="1326" y="1231"/>
                </a:lnTo>
                <a:lnTo>
                  <a:pt x="1327" y="1231"/>
                </a:lnTo>
                <a:lnTo>
                  <a:pt x="1327" y="1230"/>
                </a:lnTo>
                <a:lnTo>
                  <a:pt x="1322" y="1219"/>
                </a:lnTo>
                <a:lnTo>
                  <a:pt x="1324" y="1211"/>
                </a:lnTo>
                <a:lnTo>
                  <a:pt x="1324" y="1210"/>
                </a:lnTo>
                <a:lnTo>
                  <a:pt x="1322" y="1210"/>
                </a:lnTo>
                <a:lnTo>
                  <a:pt x="1321" y="1210"/>
                </a:lnTo>
                <a:lnTo>
                  <a:pt x="1320" y="1209"/>
                </a:lnTo>
                <a:lnTo>
                  <a:pt x="1319" y="1209"/>
                </a:lnTo>
                <a:lnTo>
                  <a:pt x="1317" y="1209"/>
                </a:lnTo>
                <a:lnTo>
                  <a:pt x="1317" y="1208"/>
                </a:lnTo>
                <a:lnTo>
                  <a:pt x="1316" y="1208"/>
                </a:lnTo>
                <a:lnTo>
                  <a:pt x="1315" y="1208"/>
                </a:lnTo>
                <a:lnTo>
                  <a:pt x="1314" y="1208"/>
                </a:lnTo>
                <a:lnTo>
                  <a:pt x="1311" y="1204"/>
                </a:lnTo>
                <a:lnTo>
                  <a:pt x="1310" y="1203"/>
                </a:lnTo>
                <a:lnTo>
                  <a:pt x="1310" y="1202"/>
                </a:lnTo>
                <a:lnTo>
                  <a:pt x="1309" y="1202"/>
                </a:lnTo>
                <a:lnTo>
                  <a:pt x="1305" y="1200"/>
                </a:lnTo>
                <a:lnTo>
                  <a:pt x="1299" y="1198"/>
                </a:lnTo>
                <a:lnTo>
                  <a:pt x="1293" y="1197"/>
                </a:lnTo>
                <a:lnTo>
                  <a:pt x="1283" y="1195"/>
                </a:lnTo>
                <a:lnTo>
                  <a:pt x="1271" y="1189"/>
                </a:lnTo>
                <a:lnTo>
                  <a:pt x="1263" y="1192"/>
                </a:lnTo>
                <a:lnTo>
                  <a:pt x="1260" y="1194"/>
                </a:lnTo>
                <a:lnTo>
                  <a:pt x="1258" y="1194"/>
                </a:lnTo>
                <a:lnTo>
                  <a:pt x="1257" y="1194"/>
                </a:lnTo>
                <a:lnTo>
                  <a:pt x="1252" y="1194"/>
                </a:lnTo>
                <a:lnTo>
                  <a:pt x="1250" y="1193"/>
                </a:lnTo>
                <a:lnTo>
                  <a:pt x="1249" y="1192"/>
                </a:lnTo>
                <a:lnTo>
                  <a:pt x="1249" y="1193"/>
                </a:lnTo>
                <a:lnTo>
                  <a:pt x="1247" y="1194"/>
                </a:lnTo>
                <a:lnTo>
                  <a:pt x="1246" y="1195"/>
                </a:lnTo>
                <a:lnTo>
                  <a:pt x="1245" y="1195"/>
                </a:lnTo>
                <a:lnTo>
                  <a:pt x="1245" y="1197"/>
                </a:lnTo>
                <a:lnTo>
                  <a:pt x="1244" y="1197"/>
                </a:lnTo>
                <a:lnTo>
                  <a:pt x="1242" y="1197"/>
                </a:lnTo>
                <a:lnTo>
                  <a:pt x="1241" y="1197"/>
                </a:lnTo>
                <a:lnTo>
                  <a:pt x="1237" y="1197"/>
                </a:lnTo>
                <a:lnTo>
                  <a:pt x="1236" y="1197"/>
                </a:lnTo>
                <a:lnTo>
                  <a:pt x="1235" y="1195"/>
                </a:lnTo>
                <a:lnTo>
                  <a:pt x="1235" y="1194"/>
                </a:lnTo>
                <a:lnTo>
                  <a:pt x="1233" y="1192"/>
                </a:lnTo>
                <a:lnTo>
                  <a:pt x="1230" y="1191"/>
                </a:lnTo>
                <a:lnTo>
                  <a:pt x="1230" y="1189"/>
                </a:lnTo>
                <a:lnTo>
                  <a:pt x="1229" y="1188"/>
                </a:lnTo>
                <a:lnTo>
                  <a:pt x="1228" y="1186"/>
                </a:lnTo>
                <a:lnTo>
                  <a:pt x="1224" y="1181"/>
                </a:lnTo>
                <a:lnTo>
                  <a:pt x="1223" y="1181"/>
                </a:lnTo>
                <a:lnTo>
                  <a:pt x="1220" y="1183"/>
                </a:lnTo>
                <a:lnTo>
                  <a:pt x="1219" y="1184"/>
                </a:lnTo>
                <a:lnTo>
                  <a:pt x="1219" y="1186"/>
                </a:lnTo>
                <a:lnTo>
                  <a:pt x="1218" y="1186"/>
                </a:lnTo>
                <a:lnTo>
                  <a:pt x="1217" y="1186"/>
                </a:lnTo>
                <a:lnTo>
                  <a:pt x="1215" y="1186"/>
                </a:lnTo>
                <a:lnTo>
                  <a:pt x="1208" y="1184"/>
                </a:lnTo>
                <a:lnTo>
                  <a:pt x="1205" y="1184"/>
                </a:lnTo>
                <a:lnTo>
                  <a:pt x="1199" y="1176"/>
                </a:lnTo>
                <a:lnTo>
                  <a:pt x="1196" y="1172"/>
                </a:lnTo>
                <a:lnTo>
                  <a:pt x="1194" y="1171"/>
                </a:lnTo>
                <a:lnTo>
                  <a:pt x="1189" y="1165"/>
                </a:lnTo>
                <a:lnTo>
                  <a:pt x="1188" y="1165"/>
                </a:lnTo>
                <a:lnTo>
                  <a:pt x="1181" y="1167"/>
                </a:lnTo>
                <a:lnTo>
                  <a:pt x="1175" y="1163"/>
                </a:lnTo>
                <a:lnTo>
                  <a:pt x="1173" y="1162"/>
                </a:lnTo>
                <a:lnTo>
                  <a:pt x="1170" y="1160"/>
                </a:lnTo>
                <a:lnTo>
                  <a:pt x="1167" y="1159"/>
                </a:lnTo>
                <a:lnTo>
                  <a:pt x="1151" y="1157"/>
                </a:lnTo>
                <a:lnTo>
                  <a:pt x="1151" y="1163"/>
                </a:lnTo>
                <a:lnTo>
                  <a:pt x="1150" y="1173"/>
                </a:lnTo>
                <a:lnTo>
                  <a:pt x="1150" y="1176"/>
                </a:lnTo>
                <a:lnTo>
                  <a:pt x="1145" y="1175"/>
                </a:lnTo>
                <a:lnTo>
                  <a:pt x="1144" y="1173"/>
                </a:lnTo>
                <a:lnTo>
                  <a:pt x="1132" y="1171"/>
                </a:lnTo>
                <a:lnTo>
                  <a:pt x="1129" y="1170"/>
                </a:lnTo>
                <a:lnTo>
                  <a:pt x="1124" y="1168"/>
                </a:lnTo>
                <a:lnTo>
                  <a:pt x="1119" y="1167"/>
                </a:lnTo>
                <a:lnTo>
                  <a:pt x="1119" y="1168"/>
                </a:lnTo>
                <a:lnTo>
                  <a:pt x="1114" y="1168"/>
                </a:lnTo>
                <a:lnTo>
                  <a:pt x="1114" y="1176"/>
                </a:lnTo>
                <a:lnTo>
                  <a:pt x="1108" y="1176"/>
                </a:lnTo>
                <a:lnTo>
                  <a:pt x="1095" y="1176"/>
                </a:lnTo>
                <a:lnTo>
                  <a:pt x="1090" y="1175"/>
                </a:lnTo>
                <a:lnTo>
                  <a:pt x="1082" y="1171"/>
                </a:lnTo>
                <a:lnTo>
                  <a:pt x="1082" y="1170"/>
                </a:lnTo>
                <a:lnTo>
                  <a:pt x="1073" y="1170"/>
                </a:lnTo>
                <a:lnTo>
                  <a:pt x="1071" y="1170"/>
                </a:lnTo>
                <a:lnTo>
                  <a:pt x="1069" y="1170"/>
                </a:lnTo>
                <a:lnTo>
                  <a:pt x="1068" y="1170"/>
                </a:lnTo>
                <a:lnTo>
                  <a:pt x="1066" y="1170"/>
                </a:lnTo>
                <a:lnTo>
                  <a:pt x="1065" y="1170"/>
                </a:lnTo>
                <a:lnTo>
                  <a:pt x="1064" y="1170"/>
                </a:lnTo>
                <a:lnTo>
                  <a:pt x="1063" y="1170"/>
                </a:lnTo>
                <a:lnTo>
                  <a:pt x="1061" y="1170"/>
                </a:lnTo>
                <a:lnTo>
                  <a:pt x="1059" y="1170"/>
                </a:lnTo>
                <a:lnTo>
                  <a:pt x="1058" y="1170"/>
                </a:lnTo>
                <a:lnTo>
                  <a:pt x="1055" y="1171"/>
                </a:lnTo>
                <a:lnTo>
                  <a:pt x="1054" y="1171"/>
                </a:lnTo>
                <a:lnTo>
                  <a:pt x="1049" y="1171"/>
                </a:lnTo>
                <a:lnTo>
                  <a:pt x="1046" y="1171"/>
                </a:lnTo>
                <a:lnTo>
                  <a:pt x="1044" y="1171"/>
                </a:lnTo>
                <a:lnTo>
                  <a:pt x="1041" y="1171"/>
                </a:lnTo>
                <a:lnTo>
                  <a:pt x="1038" y="1171"/>
                </a:lnTo>
                <a:lnTo>
                  <a:pt x="1037" y="1167"/>
                </a:lnTo>
                <a:lnTo>
                  <a:pt x="1037" y="1166"/>
                </a:lnTo>
                <a:lnTo>
                  <a:pt x="1036" y="1163"/>
                </a:lnTo>
                <a:lnTo>
                  <a:pt x="1034" y="1159"/>
                </a:lnTo>
                <a:lnTo>
                  <a:pt x="1036" y="1159"/>
                </a:lnTo>
                <a:lnTo>
                  <a:pt x="1034" y="1157"/>
                </a:lnTo>
                <a:lnTo>
                  <a:pt x="1034" y="1156"/>
                </a:lnTo>
                <a:lnTo>
                  <a:pt x="1033" y="1156"/>
                </a:lnTo>
                <a:lnTo>
                  <a:pt x="1033" y="1155"/>
                </a:lnTo>
                <a:lnTo>
                  <a:pt x="1032" y="1152"/>
                </a:lnTo>
                <a:lnTo>
                  <a:pt x="1030" y="1149"/>
                </a:lnTo>
                <a:lnTo>
                  <a:pt x="1026" y="1147"/>
                </a:lnTo>
                <a:lnTo>
                  <a:pt x="1018" y="1149"/>
                </a:lnTo>
                <a:lnTo>
                  <a:pt x="1012" y="1149"/>
                </a:lnTo>
                <a:lnTo>
                  <a:pt x="1007" y="1150"/>
                </a:lnTo>
                <a:lnTo>
                  <a:pt x="1006" y="1147"/>
                </a:lnTo>
                <a:lnTo>
                  <a:pt x="1005" y="1147"/>
                </a:lnTo>
                <a:lnTo>
                  <a:pt x="999" y="1150"/>
                </a:lnTo>
                <a:lnTo>
                  <a:pt x="996" y="1151"/>
                </a:lnTo>
                <a:lnTo>
                  <a:pt x="996" y="1152"/>
                </a:lnTo>
                <a:lnTo>
                  <a:pt x="995" y="1154"/>
                </a:lnTo>
                <a:lnTo>
                  <a:pt x="995" y="1155"/>
                </a:lnTo>
                <a:lnTo>
                  <a:pt x="994" y="1156"/>
                </a:lnTo>
                <a:lnTo>
                  <a:pt x="993" y="1156"/>
                </a:lnTo>
                <a:lnTo>
                  <a:pt x="991" y="1156"/>
                </a:lnTo>
                <a:lnTo>
                  <a:pt x="993" y="1157"/>
                </a:lnTo>
                <a:lnTo>
                  <a:pt x="991" y="1159"/>
                </a:lnTo>
                <a:lnTo>
                  <a:pt x="990" y="1159"/>
                </a:lnTo>
                <a:lnTo>
                  <a:pt x="989" y="1157"/>
                </a:lnTo>
                <a:lnTo>
                  <a:pt x="986" y="1159"/>
                </a:lnTo>
                <a:lnTo>
                  <a:pt x="985" y="1162"/>
                </a:lnTo>
                <a:lnTo>
                  <a:pt x="985" y="1163"/>
                </a:lnTo>
                <a:lnTo>
                  <a:pt x="984" y="1163"/>
                </a:lnTo>
                <a:lnTo>
                  <a:pt x="983" y="1166"/>
                </a:lnTo>
                <a:lnTo>
                  <a:pt x="983" y="1167"/>
                </a:lnTo>
                <a:lnTo>
                  <a:pt x="980" y="1168"/>
                </a:lnTo>
                <a:lnTo>
                  <a:pt x="977" y="1171"/>
                </a:lnTo>
                <a:lnTo>
                  <a:pt x="975" y="1171"/>
                </a:lnTo>
                <a:lnTo>
                  <a:pt x="972" y="1173"/>
                </a:lnTo>
                <a:lnTo>
                  <a:pt x="969" y="1175"/>
                </a:lnTo>
                <a:lnTo>
                  <a:pt x="970" y="1171"/>
                </a:lnTo>
                <a:lnTo>
                  <a:pt x="970" y="1168"/>
                </a:lnTo>
                <a:lnTo>
                  <a:pt x="969" y="1168"/>
                </a:lnTo>
                <a:lnTo>
                  <a:pt x="968" y="1168"/>
                </a:lnTo>
                <a:lnTo>
                  <a:pt x="964" y="1167"/>
                </a:lnTo>
                <a:lnTo>
                  <a:pt x="963" y="1167"/>
                </a:lnTo>
                <a:lnTo>
                  <a:pt x="962" y="1167"/>
                </a:lnTo>
                <a:lnTo>
                  <a:pt x="961" y="1167"/>
                </a:lnTo>
                <a:lnTo>
                  <a:pt x="959" y="1167"/>
                </a:lnTo>
                <a:lnTo>
                  <a:pt x="958" y="1167"/>
                </a:lnTo>
                <a:lnTo>
                  <a:pt x="956" y="1166"/>
                </a:lnTo>
                <a:lnTo>
                  <a:pt x="956" y="1167"/>
                </a:lnTo>
                <a:lnTo>
                  <a:pt x="956" y="1170"/>
                </a:lnTo>
                <a:lnTo>
                  <a:pt x="957" y="1172"/>
                </a:lnTo>
                <a:lnTo>
                  <a:pt x="956" y="1172"/>
                </a:lnTo>
                <a:lnTo>
                  <a:pt x="957" y="1175"/>
                </a:lnTo>
                <a:lnTo>
                  <a:pt x="958" y="1175"/>
                </a:lnTo>
                <a:lnTo>
                  <a:pt x="956" y="1177"/>
                </a:lnTo>
                <a:lnTo>
                  <a:pt x="954" y="1178"/>
                </a:lnTo>
                <a:lnTo>
                  <a:pt x="953" y="1178"/>
                </a:lnTo>
                <a:lnTo>
                  <a:pt x="953" y="1179"/>
                </a:lnTo>
                <a:lnTo>
                  <a:pt x="948" y="1184"/>
                </a:lnTo>
                <a:lnTo>
                  <a:pt x="943" y="1193"/>
                </a:lnTo>
                <a:lnTo>
                  <a:pt x="942" y="1193"/>
                </a:lnTo>
                <a:lnTo>
                  <a:pt x="938" y="1192"/>
                </a:lnTo>
                <a:lnTo>
                  <a:pt x="936" y="1192"/>
                </a:lnTo>
                <a:lnTo>
                  <a:pt x="935" y="1192"/>
                </a:lnTo>
                <a:lnTo>
                  <a:pt x="935" y="1194"/>
                </a:lnTo>
                <a:lnTo>
                  <a:pt x="924" y="1200"/>
                </a:lnTo>
                <a:lnTo>
                  <a:pt x="920" y="1200"/>
                </a:lnTo>
                <a:lnTo>
                  <a:pt x="919" y="1198"/>
                </a:lnTo>
                <a:lnTo>
                  <a:pt x="906" y="1198"/>
                </a:lnTo>
                <a:lnTo>
                  <a:pt x="905" y="1199"/>
                </a:lnTo>
                <a:lnTo>
                  <a:pt x="904" y="1199"/>
                </a:lnTo>
                <a:lnTo>
                  <a:pt x="904" y="1200"/>
                </a:lnTo>
                <a:lnTo>
                  <a:pt x="903" y="1199"/>
                </a:lnTo>
                <a:lnTo>
                  <a:pt x="903" y="1200"/>
                </a:lnTo>
                <a:lnTo>
                  <a:pt x="902" y="1199"/>
                </a:lnTo>
                <a:lnTo>
                  <a:pt x="900" y="1199"/>
                </a:lnTo>
                <a:lnTo>
                  <a:pt x="900" y="1198"/>
                </a:lnTo>
                <a:lnTo>
                  <a:pt x="899" y="1198"/>
                </a:lnTo>
                <a:lnTo>
                  <a:pt x="897" y="1198"/>
                </a:lnTo>
                <a:lnTo>
                  <a:pt x="897" y="1203"/>
                </a:lnTo>
                <a:lnTo>
                  <a:pt x="898" y="1210"/>
                </a:lnTo>
                <a:lnTo>
                  <a:pt x="898" y="1211"/>
                </a:lnTo>
                <a:lnTo>
                  <a:pt x="898" y="1213"/>
                </a:lnTo>
                <a:lnTo>
                  <a:pt x="899" y="1215"/>
                </a:lnTo>
                <a:lnTo>
                  <a:pt x="903" y="1224"/>
                </a:lnTo>
                <a:lnTo>
                  <a:pt x="904" y="1225"/>
                </a:lnTo>
                <a:lnTo>
                  <a:pt x="904" y="1229"/>
                </a:lnTo>
                <a:lnTo>
                  <a:pt x="904" y="1231"/>
                </a:lnTo>
                <a:lnTo>
                  <a:pt x="890" y="1230"/>
                </a:lnTo>
                <a:lnTo>
                  <a:pt x="883" y="1230"/>
                </a:lnTo>
                <a:lnTo>
                  <a:pt x="871" y="1230"/>
                </a:lnTo>
                <a:lnTo>
                  <a:pt x="861" y="1231"/>
                </a:lnTo>
                <a:lnTo>
                  <a:pt x="856" y="1231"/>
                </a:lnTo>
                <a:lnTo>
                  <a:pt x="852" y="1232"/>
                </a:lnTo>
                <a:lnTo>
                  <a:pt x="851" y="1232"/>
                </a:lnTo>
                <a:lnTo>
                  <a:pt x="851" y="1237"/>
                </a:lnTo>
                <a:lnTo>
                  <a:pt x="856" y="125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5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0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Stockholm – Stockholm County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3222EBBC-1F1A-23A6-FDEF-EF378BD0B8E7}"/>
              </a:ext>
            </a:extLst>
          </p:cNvPr>
          <p:cNvSpPr>
            <a:spLocks/>
          </p:cNvSpPr>
          <p:nvPr/>
        </p:nvSpPr>
        <p:spPr bwMode="auto">
          <a:xfrm>
            <a:off x="827584" y="1419622"/>
            <a:ext cx="3384376" cy="3095352"/>
          </a:xfrm>
          <a:custGeom>
            <a:avLst/>
            <a:gdLst>
              <a:gd name="T0" fmla="*/ 745 w 2541"/>
              <a:gd name="T1" fmla="*/ 1701 h 2324"/>
              <a:gd name="T2" fmla="*/ 1057 w 2541"/>
              <a:gd name="T3" fmla="*/ 1483 h 2324"/>
              <a:gd name="T4" fmla="*/ 963 w 2541"/>
              <a:gd name="T5" fmla="*/ 1308 h 2324"/>
              <a:gd name="T6" fmla="*/ 857 w 2541"/>
              <a:gd name="T7" fmla="*/ 1251 h 2324"/>
              <a:gd name="T8" fmla="*/ 605 w 2541"/>
              <a:gd name="T9" fmla="*/ 1097 h 2324"/>
              <a:gd name="T10" fmla="*/ 376 w 2541"/>
              <a:gd name="T11" fmla="*/ 969 h 2324"/>
              <a:gd name="T12" fmla="*/ 194 w 2541"/>
              <a:gd name="T13" fmla="*/ 916 h 2324"/>
              <a:gd name="T14" fmla="*/ 67 w 2541"/>
              <a:gd name="T15" fmla="*/ 512 h 2324"/>
              <a:gd name="T16" fmla="*/ 315 w 2541"/>
              <a:gd name="T17" fmla="*/ 474 h 2324"/>
              <a:gd name="T18" fmla="*/ 374 w 2541"/>
              <a:gd name="T19" fmla="*/ 576 h 2324"/>
              <a:gd name="T20" fmla="*/ 385 w 2541"/>
              <a:gd name="T21" fmla="*/ 667 h 2324"/>
              <a:gd name="T22" fmla="*/ 453 w 2541"/>
              <a:gd name="T23" fmla="*/ 661 h 2324"/>
              <a:gd name="T24" fmla="*/ 528 w 2541"/>
              <a:gd name="T25" fmla="*/ 581 h 2324"/>
              <a:gd name="T26" fmla="*/ 588 w 2541"/>
              <a:gd name="T27" fmla="*/ 544 h 2324"/>
              <a:gd name="T28" fmla="*/ 632 w 2541"/>
              <a:gd name="T29" fmla="*/ 497 h 2324"/>
              <a:gd name="T30" fmla="*/ 699 w 2541"/>
              <a:gd name="T31" fmla="*/ 394 h 2324"/>
              <a:gd name="T32" fmla="*/ 731 w 2541"/>
              <a:gd name="T33" fmla="*/ 186 h 2324"/>
              <a:gd name="T34" fmla="*/ 854 w 2541"/>
              <a:gd name="T35" fmla="*/ 50 h 2324"/>
              <a:gd name="T36" fmla="*/ 926 w 2541"/>
              <a:gd name="T37" fmla="*/ 227 h 2324"/>
              <a:gd name="T38" fmla="*/ 1160 w 2541"/>
              <a:gd name="T39" fmla="*/ 438 h 2324"/>
              <a:gd name="T40" fmla="*/ 1085 w 2541"/>
              <a:gd name="T41" fmla="*/ 475 h 2324"/>
              <a:gd name="T42" fmla="*/ 1027 w 2541"/>
              <a:gd name="T43" fmla="*/ 571 h 2324"/>
              <a:gd name="T44" fmla="*/ 996 w 2541"/>
              <a:gd name="T45" fmla="*/ 636 h 2324"/>
              <a:gd name="T46" fmla="*/ 955 w 2541"/>
              <a:gd name="T47" fmla="*/ 717 h 2324"/>
              <a:gd name="T48" fmla="*/ 1049 w 2541"/>
              <a:gd name="T49" fmla="*/ 797 h 2324"/>
              <a:gd name="T50" fmla="*/ 1107 w 2541"/>
              <a:gd name="T51" fmla="*/ 838 h 2324"/>
              <a:gd name="T52" fmla="*/ 1145 w 2541"/>
              <a:gd name="T53" fmla="*/ 884 h 2324"/>
              <a:gd name="T54" fmla="*/ 1198 w 2541"/>
              <a:gd name="T55" fmla="*/ 970 h 2324"/>
              <a:gd name="T56" fmla="*/ 1415 w 2541"/>
              <a:gd name="T57" fmla="*/ 1079 h 2324"/>
              <a:gd name="T58" fmla="*/ 1514 w 2541"/>
              <a:gd name="T59" fmla="*/ 1071 h 2324"/>
              <a:gd name="T60" fmla="*/ 1522 w 2541"/>
              <a:gd name="T61" fmla="*/ 1035 h 2324"/>
              <a:gd name="T62" fmla="*/ 1576 w 2541"/>
              <a:gd name="T63" fmla="*/ 977 h 2324"/>
              <a:gd name="T64" fmla="*/ 1619 w 2541"/>
              <a:gd name="T65" fmla="*/ 958 h 2324"/>
              <a:gd name="T66" fmla="*/ 1642 w 2541"/>
              <a:gd name="T67" fmla="*/ 895 h 2324"/>
              <a:gd name="T68" fmla="*/ 1602 w 2541"/>
              <a:gd name="T69" fmla="*/ 714 h 2324"/>
              <a:gd name="T70" fmla="*/ 1848 w 2541"/>
              <a:gd name="T71" fmla="*/ 736 h 2324"/>
              <a:gd name="T72" fmla="*/ 2079 w 2541"/>
              <a:gd name="T73" fmla="*/ 980 h 2324"/>
              <a:gd name="T74" fmla="*/ 2291 w 2541"/>
              <a:gd name="T75" fmla="*/ 1204 h 2324"/>
              <a:gd name="T76" fmla="*/ 2112 w 2541"/>
              <a:gd name="T77" fmla="*/ 1295 h 2324"/>
              <a:gd name="T78" fmla="*/ 1989 w 2541"/>
              <a:gd name="T79" fmla="*/ 1351 h 2324"/>
              <a:gd name="T80" fmla="*/ 2021 w 2541"/>
              <a:gd name="T81" fmla="*/ 1425 h 2324"/>
              <a:gd name="T82" fmla="*/ 2025 w 2541"/>
              <a:gd name="T83" fmla="*/ 1480 h 2324"/>
              <a:gd name="T84" fmla="*/ 2111 w 2541"/>
              <a:gd name="T85" fmla="*/ 1518 h 2324"/>
              <a:gd name="T86" fmla="*/ 2258 w 2541"/>
              <a:gd name="T87" fmla="*/ 1800 h 2324"/>
              <a:gd name="T88" fmla="*/ 2384 w 2541"/>
              <a:gd name="T89" fmla="*/ 2041 h 2324"/>
              <a:gd name="T90" fmla="*/ 2527 w 2541"/>
              <a:gd name="T91" fmla="*/ 2101 h 2324"/>
              <a:gd name="T92" fmla="*/ 2495 w 2541"/>
              <a:gd name="T93" fmla="*/ 2281 h 2324"/>
              <a:gd name="T94" fmla="*/ 2146 w 2541"/>
              <a:gd name="T95" fmla="*/ 2165 h 2324"/>
              <a:gd name="T96" fmla="*/ 2110 w 2541"/>
              <a:gd name="T97" fmla="*/ 2168 h 2324"/>
              <a:gd name="T98" fmla="*/ 2092 w 2541"/>
              <a:gd name="T99" fmla="*/ 2251 h 2324"/>
              <a:gd name="T100" fmla="*/ 1848 w 2541"/>
              <a:gd name="T101" fmla="*/ 2267 h 2324"/>
              <a:gd name="T102" fmla="*/ 1758 w 2541"/>
              <a:gd name="T103" fmla="*/ 2200 h 2324"/>
              <a:gd name="T104" fmla="*/ 1550 w 2541"/>
              <a:gd name="T105" fmla="*/ 2074 h 2324"/>
              <a:gd name="T106" fmla="*/ 1453 w 2541"/>
              <a:gd name="T107" fmla="*/ 2013 h 2324"/>
              <a:gd name="T108" fmla="*/ 1362 w 2541"/>
              <a:gd name="T109" fmla="*/ 1973 h 2324"/>
              <a:gd name="T110" fmla="*/ 1281 w 2541"/>
              <a:gd name="T111" fmla="*/ 1947 h 2324"/>
              <a:gd name="T112" fmla="*/ 1177 w 2541"/>
              <a:gd name="T113" fmla="*/ 1881 h 2324"/>
              <a:gd name="T114" fmla="*/ 1142 w 2541"/>
              <a:gd name="T115" fmla="*/ 1829 h 2324"/>
              <a:gd name="T116" fmla="*/ 1140 w 2541"/>
              <a:gd name="T117" fmla="*/ 1742 h 2324"/>
              <a:gd name="T118" fmla="*/ 1090 w 2541"/>
              <a:gd name="T119" fmla="*/ 1701 h 2324"/>
              <a:gd name="T120" fmla="*/ 958 w 2541"/>
              <a:gd name="T121" fmla="*/ 1754 h 2324"/>
              <a:gd name="T122" fmla="*/ 889 w 2541"/>
              <a:gd name="T123" fmla="*/ 1872 h 2324"/>
              <a:gd name="T124" fmla="*/ 814 w 2541"/>
              <a:gd name="T125" fmla="*/ 1915 h 2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1" h="2324">
                <a:moveTo>
                  <a:pt x="759" y="1902"/>
                </a:moveTo>
                <a:lnTo>
                  <a:pt x="758" y="1901"/>
                </a:lnTo>
                <a:lnTo>
                  <a:pt x="758" y="1898"/>
                </a:lnTo>
                <a:lnTo>
                  <a:pt x="758" y="1891"/>
                </a:lnTo>
                <a:lnTo>
                  <a:pt x="758" y="1889"/>
                </a:lnTo>
                <a:lnTo>
                  <a:pt x="724" y="1889"/>
                </a:lnTo>
                <a:lnTo>
                  <a:pt x="723" y="1892"/>
                </a:lnTo>
                <a:lnTo>
                  <a:pt x="713" y="1903"/>
                </a:lnTo>
                <a:lnTo>
                  <a:pt x="705" y="1914"/>
                </a:lnTo>
                <a:lnTo>
                  <a:pt x="690" y="1904"/>
                </a:lnTo>
                <a:lnTo>
                  <a:pt x="670" y="1859"/>
                </a:lnTo>
                <a:lnTo>
                  <a:pt x="663" y="1855"/>
                </a:lnTo>
                <a:lnTo>
                  <a:pt x="653" y="1853"/>
                </a:lnTo>
                <a:lnTo>
                  <a:pt x="647" y="1851"/>
                </a:lnTo>
                <a:lnTo>
                  <a:pt x="643" y="1850"/>
                </a:lnTo>
                <a:lnTo>
                  <a:pt x="621" y="1845"/>
                </a:lnTo>
                <a:lnTo>
                  <a:pt x="621" y="1844"/>
                </a:lnTo>
                <a:lnTo>
                  <a:pt x="622" y="1843"/>
                </a:lnTo>
                <a:lnTo>
                  <a:pt x="636" y="1812"/>
                </a:lnTo>
                <a:lnTo>
                  <a:pt x="641" y="1800"/>
                </a:lnTo>
                <a:lnTo>
                  <a:pt x="644" y="1789"/>
                </a:lnTo>
                <a:lnTo>
                  <a:pt x="631" y="1732"/>
                </a:lnTo>
                <a:lnTo>
                  <a:pt x="630" y="1726"/>
                </a:lnTo>
                <a:lnTo>
                  <a:pt x="627" y="1716"/>
                </a:lnTo>
                <a:lnTo>
                  <a:pt x="638" y="1713"/>
                </a:lnTo>
                <a:lnTo>
                  <a:pt x="689" y="1707"/>
                </a:lnTo>
                <a:lnTo>
                  <a:pt x="745" y="1701"/>
                </a:lnTo>
                <a:lnTo>
                  <a:pt x="764" y="1658"/>
                </a:lnTo>
                <a:lnTo>
                  <a:pt x="765" y="1654"/>
                </a:lnTo>
                <a:lnTo>
                  <a:pt x="779" y="1638"/>
                </a:lnTo>
                <a:lnTo>
                  <a:pt x="782" y="1633"/>
                </a:lnTo>
                <a:lnTo>
                  <a:pt x="803" y="1626"/>
                </a:lnTo>
                <a:lnTo>
                  <a:pt x="840" y="1605"/>
                </a:lnTo>
                <a:lnTo>
                  <a:pt x="848" y="1601"/>
                </a:lnTo>
                <a:lnTo>
                  <a:pt x="849" y="1600"/>
                </a:lnTo>
                <a:lnTo>
                  <a:pt x="870" y="1567"/>
                </a:lnTo>
                <a:lnTo>
                  <a:pt x="872" y="1562"/>
                </a:lnTo>
                <a:lnTo>
                  <a:pt x="884" y="1556"/>
                </a:lnTo>
                <a:lnTo>
                  <a:pt x="888" y="1553"/>
                </a:lnTo>
                <a:lnTo>
                  <a:pt x="899" y="1548"/>
                </a:lnTo>
                <a:lnTo>
                  <a:pt x="902" y="1547"/>
                </a:lnTo>
                <a:lnTo>
                  <a:pt x="934" y="1542"/>
                </a:lnTo>
                <a:lnTo>
                  <a:pt x="961" y="1529"/>
                </a:lnTo>
                <a:lnTo>
                  <a:pt x="978" y="1516"/>
                </a:lnTo>
                <a:lnTo>
                  <a:pt x="982" y="1516"/>
                </a:lnTo>
                <a:lnTo>
                  <a:pt x="1004" y="1518"/>
                </a:lnTo>
                <a:lnTo>
                  <a:pt x="1006" y="1518"/>
                </a:lnTo>
                <a:lnTo>
                  <a:pt x="1023" y="1510"/>
                </a:lnTo>
                <a:lnTo>
                  <a:pt x="1025" y="1509"/>
                </a:lnTo>
                <a:lnTo>
                  <a:pt x="1028" y="1508"/>
                </a:lnTo>
                <a:lnTo>
                  <a:pt x="1028" y="1505"/>
                </a:lnTo>
                <a:lnTo>
                  <a:pt x="1031" y="1494"/>
                </a:lnTo>
                <a:lnTo>
                  <a:pt x="1033" y="1487"/>
                </a:lnTo>
                <a:lnTo>
                  <a:pt x="1057" y="1483"/>
                </a:lnTo>
                <a:lnTo>
                  <a:pt x="1065" y="1481"/>
                </a:lnTo>
                <a:lnTo>
                  <a:pt x="1074" y="1480"/>
                </a:lnTo>
                <a:lnTo>
                  <a:pt x="1086" y="1477"/>
                </a:lnTo>
                <a:lnTo>
                  <a:pt x="1086" y="1476"/>
                </a:lnTo>
                <a:lnTo>
                  <a:pt x="1087" y="1476"/>
                </a:lnTo>
                <a:lnTo>
                  <a:pt x="1090" y="1473"/>
                </a:lnTo>
                <a:lnTo>
                  <a:pt x="1095" y="1470"/>
                </a:lnTo>
                <a:lnTo>
                  <a:pt x="1097" y="1467"/>
                </a:lnTo>
                <a:lnTo>
                  <a:pt x="1101" y="1464"/>
                </a:lnTo>
                <a:lnTo>
                  <a:pt x="1116" y="1450"/>
                </a:lnTo>
                <a:lnTo>
                  <a:pt x="1117" y="1450"/>
                </a:lnTo>
                <a:lnTo>
                  <a:pt x="1119" y="1444"/>
                </a:lnTo>
                <a:lnTo>
                  <a:pt x="1124" y="1432"/>
                </a:lnTo>
                <a:lnTo>
                  <a:pt x="1126" y="1428"/>
                </a:lnTo>
                <a:lnTo>
                  <a:pt x="1124" y="1427"/>
                </a:lnTo>
                <a:lnTo>
                  <a:pt x="1123" y="1425"/>
                </a:lnTo>
                <a:lnTo>
                  <a:pt x="1095" y="1397"/>
                </a:lnTo>
                <a:lnTo>
                  <a:pt x="1073" y="1381"/>
                </a:lnTo>
                <a:lnTo>
                  <a:pt x="1047" y="1354"/>
                </a:lnTo>
                <a:lnTo>
                  <a:pt x="1037" y="1348"/>
                </a:lnTo>
                <a:lnTo>
                  <a:pt x="1020" y="1338"/>
                </a:lnTo>
                <a:lnTo>
                  <a:pt x="1014" y="1335"/>
                </a:lnTo>
                <a:lnTo>
                  <a:pt x="1004" y="1329"/>
                </a:lnTo>
                <a:lnTo>
                  <a:pt x="988" y="1321"/>
                </a:lnTo>
                <a:lnTo>
                  <a:pt x="978" y="1316"/>
                </a:lnTo>
                <a:lnTo>
                  <a:pt x="974" y="1315"/>
                </a:lnTo>
                <a:lnTo>
                  <a:pt x="963" y="1308"/>
                </a:lnTo>
                <a:lnTo>
                  <a:pt x="958" y="1306"/>
                </a:lnTo>
                <a:lnTo>
                  <a:pt x="955" y="1305"/>
                </a:lnTo>
                <a:lnTo>
                  <a:pt x="953" y="1303"/>
                </a:lnTo>
                <a:lnTo>
                  <a:pt x="948" y="1302"/>
                </a:lnTo>
                <a:lnTo>
                  <a:pt x="945" y="1301"/>
                </a:lnTo>
                <a:lnTo>
                  <a:pt x="923" y="1291"/>
                </a:lnTo>
                <a:lnTo>
                  <a:pt x="910" y="1280"/>
                </a:lnTo>
                <a:lnTo>
                  <a:pt x="908" y="1279"/>
                </a:lnTo>
                <a:lnTo>
                  <a:pt x="908" y="1278"/>
                </a:lnTo>
                <a:lnTo>
                  <a:pt x="905" y="1276"/>
                </a:lnTo>
                <a:lnTo>
                  <a:pt x="904" y="1275"/>
                </a:lnTo>
                <a:lnTo>
                  <a:pt x="903" y="1275"/>
                </a:lnTo>
                <a:lnTo>
                  <a:pt x="898" y="1273"/>
                </a:lnTo>
                <a:lnTo>
                  <a:pt x="894" y="1271"/>
                </a:lnTo>
                <a:lnTo>
                  <a:pt x="893" y="1270"/>
                </a:lnTo>
                <a:lnTo>
                  <a:pt x="892" y="1270"/>
                </a:lnTo>
                <a:lnTo>
                  <a:pt x="891" y="1269"/>
                </a:lnTo>
                <a:lnTo>
                  <a:pt x="888" y="1268"/>
                </a:lnTo>
                <a:lnTo>
                  <a:pt x="887" y="1268"/>
                </a:lnTo>
                <a:lnTo>
                  <a:pt x="884" y="1267"/>
                </a:lnTo>
                <a:lnTo>
                  <a:pt x="883" y="1265"/>
                </a:lnTo>
                <a:lnTo>
                  <a:pt x="882" y="1265"/>
                </a:lnTo>
                <a:lnTo>
                  <a:pt x="881" y="1264"/>
                </a:lnTo>
                <a:lnTo>
                  <a:pt x="873" y="1260"/>
                </a:lnTo>
                <a:lnTo>
                  <a:pt x="870" y="1258"/>
                </a:lnTo>
                <a:lnTo>
                  <a:pt x="865" y="1255"/>
                </a:lnTo>
                <a:lnTo>
                  <a:pt x="857" y="1251"/>
                </a:lnTo>
                <a:lnTo>
                  <a:pt x="855" y="1249"/>
                </a:lnTo>
                <a:lnTo>
                  <a:pt x="848" y="1247"/>
                </a:lnTo>
                <a:lnTo>
                  <a:pt x="818" y="1222"/>
                </a:lnTo>
                <a:lnTo>
                  <a:pt x="788" y="1193"/>
                </a:lnTo>
                <a:lnTo>
                  <a:pt x="785" y="1189"/>
                </a:lnTo>
                <a:lnTo>
                  <a:pt x="775" y="1184"/>
                </a:lnTo>
                <a:lnTo>
                  <a:pt x="770" y="1182"/>
                </a:lnTo>
                <a:lnTo>
                  <a:pt x="766" y="1179"/>
                </a:lnTo>
                <a:lnTo>
                  <a:pt x="763" y="1178"/>
                </a:lnTo>
                <a:lnTo>
                  <a:pt x="759" y="1177"/>
                </a:lnTo>
                <a:lnTo>
                  <a:pt x="759" y="1175"/>
                </a:lnTo>
                <a:lnTo>
                  <a:pt x="747" y="1178"/>
                </a:lnTo>
                <a:lnTo>
                  <a:pt x="744" y="1178"/>
                </a:lnTo>
                <a:lnTo>
                  <a:pt x="729" y="1182"/>
                </a:lnTo>
                <a:lnTo>
                  <a:pt x="728" y="1179"/>
                </a:lnTo>
                <a:lnTo>
                  <a:pt x="726" y="1178"/>
                </a:lnTo>
                <a:lnTo>
                  <a:pt x="713" y="1168"/>
                </a:lnTo>
                <a:lnTo>
                  <a:pt x="710" y="1166"/>
                </a:lnTo>
                <a:lnTo>
                  <a:pt x="708" y="1164"/>
                </a:lnTo>
                <a:lnTo>
                  <a:pt x="695" y="1159"/>
                </a:lnTo>
                <a:lnTo>
                  <a:pt x="683" y="1155"/>
                </a:lnTo>
                <a:lnTo>
                  <a:pt x="676" y="1147"/>
                </a:lnTo>
                <a:lnTo>
                  <a:pt x="674" y="1146"/>
                </a:lnTo>
                <a:lnTo>
                  <a:pt x="662" y="1132"/>
                </a:lnTo>
                <a:lnTo>
                  <a:pt x="636" y="1125"/>
                </a:lnTo>
                <a:lnTo>
                  <a:pt x="617" y="1108"/>
                </a:lnTo>
                <a:lnTo>
                  <a:pt x="605" y="1097"/>
                </a:lnTo>
                <a:lnTo>
                  <a:pt x="600" y="1093"/>
                </a:lnTo>
                <a:lnTo>
                  <a:pt x="600" y="1092"/>
                </a:lnTo>
                <a:lnTo>
                  <a:pt x="597" y="1088"/>
                </a:lnTo>
                <a:lnTo>
                  <a:pt x="590" y="1083"/>
                </a:lnTo>
                <a:lnTo>
                  <a:pt x="587" y="1079"/>
                </a:lnTo>
                <a:lnTo>
                  <a:pt x="553" y="1054"/>
                </a:lnTo>
                <a:lnTo>
                  <a:pt x="524" y="1029"/>
                </a:lnTo>
                <a:lnTo>
                  <a:pt x="469" y="992"/>
                </a:lnTo>
                <a:lnTo>
                  <a:pt x="459" y="986"/>
                </a:lnTo>
                <a:lnTo>
                  <a:pt x="457" y="985"/>
                </a:lnTo>
                <a:lnTo>
                  <a:pt x="450" y="987"/>
                </a:lnTo>
                <a:lnTo>
                  <a:pt x="427" y="996"/>
                </a:lnTo>
                <a:lnTo>
                  <a:pt x="405" y="1004"/>
                </a:lnTo>
                <a:lnTo>
                  <a:pt x="390" y="986"/>
                </a:lnTo>
                <a:lnTo>
                  <a:pt x="387" y="982"/>
                </a:lnTo>
                <a:lnTo>
                  <a:pt x="386" y="982"/>
                </a:lnTo>
                <a:lnTo>
                  <a:pt x="385" y="981"/>
                </a:lnTo>
                <a:lnTo>
                  <a:pt x="384" y="980"/>
                </a:lnTo>
                <a:lnTo>
                  <a:pt x="382" y="978"/>
                </a:lnTo>
                <a:lnTo>
                  <a:pt x="381" y="977"/>
                </a:lnTo>
                <a:lnTo>
                  <a:pt x="381" y="976"/>
                </a:lnTo>
                <a:lnTo>
                  <a:pt x="380" y="975"/>
                </a:lnTo>
                <a:lnTo>
                  <a:pt x="379" y="972"/>
                </a:lnTo>
                <a:lnTo>
                  <a:pt x="377" y="971"/>
                </a:lnTo>
                <a:lnTo>
                  <a:pt x="377" y="970"/>
                </a:lnTo>
                <a:lnTo>
                  <a:pt x="377" y="969"/>
                </a:lnTo>
                <a:lnTo>
                  <a:pt x="376" y="969"/>
                </a:lnTo>
                <a:lnTo>
                  <a:pt x="376" y="967"/>
                </a:lnTo>
                <a:lnTo>
                  <a:pt x="376" y="965"/>
                </a:lnTo>
                <a:lnTo>
                  <a:pt x="375" y="964"/>
                </a:lnTo>
                <a:lnTo>
                  <a:pt x="359" y="951"/>
                </a:lnTo>
                <a:lnTo>
                  <a:pt x="331" y="930"/>
                </a:lnTo>
                <a:lnTo>
                  <a:pt x="329" y="929"/>
                </a:lnTo>
                <a:lnTo>
                  <a:pt x="325" y="926"/>
                </a:lnTo>
                <a:lnTo>
                  <a:pt x="314" y="929"/>
                </a:lnTo>
                <a:lnTo>
                  <a:pt x="312" y="929"/>
                </a:lnTo>
                <a:lnTo>
                  <a:pt x="307" y="932"/>
                </a:lnTo>
                <a:lnTo>
                  <a:pt x="301" y="933"/>
                </a:lnTo>
                <a:lnTo>
                  <a:pt x="286" y="938"/>
                </a:lnTo>
                <a:lnTo>
                  <a:pt x="282" y="940"/>
                </a:lnTo>
                <a:lnTo>
                  <a:pt x="252" y="950"/>
                </a:lnTo>
                <a:lnTo>
                  <a:pt x="243" y="953"/>
                </a:lnTo>
                <a:lnTo>
                  <a:pt x="240" y="954"/>
                </a:lnTo>
                <a:lnTo>
                  <a:pt x="234" y="956"/>
                </a:lnTo>
                <a:lnTo>
                  <a:pt x="230" y="958"/>
                </a:lnTo>
                <a:lnTo>
                  <a:pt x="220" y="960"/>
                </a:lnTo>
                <a:lnTo>
                  <a:pt x="213" y="962"/>
                </a:lnTo>
                <a:lnTo>
                  <a:pt x="210" y="958"/>
                </a:lnTo>
                <a:lnTo>
                  <a:pt x="203" y="938"/>
                </a:lnTo>
                <a:lnTo>
                  <a:pt x="199" y="930"/>
                </a:lnTo>
                <a:lnTo>
                  <a:pt x="199" y="929"/>
                </a:lnTo>
                <a:lnTo>
                  <a:pt x="197" y="923"/>
                </a:lnTo>
                <a:lnTo>
                  <a:pt x="195" y="918"/>
                </a:lnTo>
                <a:lnTo>
                  <a:pt x="194" y="916"/>
                </a:lnTo>
                <a:lnTo>
                  <a:pt x="193" y="913"/>
                </a:lnTo>
                <a:lnTo>
                  <a:pt x="193" y="912"/>
                </a:lnTo>
                <a:lnTo>
                  <a:pt x="190" y="907"/>
                </a:lnTo>
                <a:lnTo>
                  <a:pt x="189" y="903"/>
                </a:lnTo>
                <a:lnTo>
                  <a:pt x="187" y="901"/>
                </a:lnTo>
                <a:lnTo>
                  <a:pt x="184" y="892"/>
                </a:lnTo>
                <a:lnTo>
                  <a:pt x="179" y="882"/>
                </a:lnTo>
                <a:lnTo>
                  <a:pt x="172" y="865"/>
                </a:lnTo>
                <a:lnTo>
                  <a:pt x="162" y="839"/>
                </a:lnTo>
                <a:lnTo>
                  <a:pt x="158" y="831"/>
                </a:lnTo>
                <a:lnTo>
                  <a:pt x="161" y="793"/>
                </a:lnTo>
                <a:lnTo>
                  <a:pt x="161" y="790"/>
                </a:lnTo>
                <a:lnTo>
                  <a:pt x="157" y="784"/>
                </a:lnTo>
                <a:lnTo>
                  <a:pt x="134" y="743"/>
                </a:lnTo>
                <a:lnTo>
                  <a:pt x="131" y="740"/>
                </a:lnTo>
                <a:lnTo>
                  <a:pt x="118" y="717"/>
                </a:lnTo>
                <a:lnTo>
                  <a:pt x="109" y="703"/>
                </a:lnTo>
                <a:lnTo>
                  <a:pt x="72" y="640"/>
                </a:lnTo>
                <a:lnTo>
                  <a:pt x="54" y="626"/>
                </a:lnTo>
                <a:lnTo>
                  <a:pt x="8" y="596"/>
                </a:lnTo>
                <a:lnTo>
                  <a:pt x="0" y="562"/>
                </a:lnTo>
                <a:lnTo>
                  <a:pt x="40" y="532"/>
                </a:lnTo>
                <a:lnTo>
                  <a:pt x="45" y="529"/>
                </a:lnTo>
                <a:lnTo>
                  <a:pt x="45" y="528"/>
                </a:lnTo>
                <a:lnTo>
                  <a:pt x="53" y="523"/>
                </a:lnTo>
                <a:lnTo>
                  <a:pt x="58" y="519"/>
                </a:lnTo>
                <a:lnTo>
                  <a:pt x="67" y="512"/>
                </a:lnTo>
                <a:lnTo>
                  <a:pt x="103" y="486"/>
                </a:lnTo>
                <a:lnTo>
                  <a:pt x="176" y="541"/>
                </a:lnTo>
                <a:lnTo>
                  <a:pt x="215" y="570"/>
                </a:lnTo>
                <a:lnTo>
                  <a:pt x="222" y="562"/>
                </a:lnTo>
                <a:lnTo>
                  <a:pt x="231" y="556"/>
                </a:lnTo>
                <a:lnTo>
                  <a:pt x="235" y="552"/>
                </a:lnTo>
                <a:lnTo>
                  <a:pt x="275" y="519"/>
                </a:lnTo>
                <a:lnTo>
                  <a:pt x="274" y="518"/>
                </a:lnTo>
                <a:lnTo>
                  <a:pt x="277" y="516"/>
                </a:lnTo>
                <a:lnTo>
                  <a:pt x="284" y="511"/>
                </a:lnTo>
                <a:lnTo>
                  <a:pt x="288" y="506"/>
                </a:lnTo>
                <a:lnTo>
                  <a:pt x="290" y="502"/>
                </a:lnTo>
                <a:lnTo>
                  <a:pt x="291" y="500"/>
                </a:lnTo>
                <a:lnTo>
                  <a:pt x="293" y="500"/>
                </a:lnTo>
                <a:lnTo>
                  <a:pt x="294" y="498"/>
                </a:lnTo>
                <a:lnTo>
                  <a:pt x="296" y="496"/>
                </a:lnTo>
                <a:lnTo>
                  <a:pt x="296" y="495"/>
                </a:lnTo>
                <a:lnTo>
                  <a:pt x="300" y="490"/>
                </a:lnTo>
                <a:lnTo>
                  <a:pt x="301" y="490"/>
                </a:lnTo>
                <a:lnTo>
                  <a:pt x="302" y="488"/>
                </a:lnTo>
                <a:lnTo>
                  <a:pt x="304" y="487"/>
                </a:lnTo>
                <a:lnTo>
                  <a:pt x="307" y="486"/>
                </a:lnTo>
                <a:lnTo>
                  <a:pt x="309" y="485"/>
                </a:lnTo>
                <a:lnTo>
                  <a:pt x="310" y="485"/>
                </a:lnTo>
                <a:lnTo>
                  <a:pt x="312" y="477"/>
                </a:lnTo>
                <a:lnTo>
                  <a:pt x="312" y="476"/>
                </a:lnTo>
                <a:lnTo>
                  <a:pt x="315" y="474"/>
                </a:lnTo>
                <a:lnTo>
                  <a:pt x="315" y="472"/>
                </a:lnTo>
                <a:lnTo>
                  <a:pt x="316" y="471"/>
                </a:lnTo>
                <a:lnTo>
                  <a:pt x="317" y="472"/>
                </a:lnTo>
                <a:lnTo>
                  <a:pt x="321" y="480"/>
                </a:lnTo>
                <a:lnTo>
                  <a:pt x="323" y="482"/>
                </a:lnTo>
                <a:lnTo>
                  <a:pt x="325" y="484"/>
                </a:lnTo>
                <a:lnTo>
                  <a:pt x="326" y="486"/>
                </a:lnTo>
                <a:lnTo>
                  <a:pt x="327" y="487"/>
                </a:lnTo>
                <a:lnTo>
                  <a:pt x="331" y="492"/>
                </a:lnTo>
                <a:lnTo>
                  <a:pt x="332" y="492"/>
                </a:lnTo>
                <a:lnTo>
                  <a:pt x="332" y="498"/>
                </a:lnTo>
                <a:lnTo>
                  <a:pt x="333" y="498"/>
                </a:lnTo>
                <a:lnTo>
                  <a:pt x="338" y="506"/>
                </a:lnTo>
                <a:lnTo>
                  <a:pt x="339" y="508"/>
                </a:lnTo>
                <a:lnTo>
                  <a:pt x="341" y="509"/>
                </a:lnTo>
                <a:lnTo>
                  <a:pt x="342" y="511"/>
                </a:lnTo>
                <a:lnTo>
                  <a:pt x="343" y="513"/>
                </a:lnTo>
                <a:lnTo>
                  <a:pt x="345" y="514"/>
                </a:lnTo>
                <a:lnTo>
                  <a:pt x="347" y="517"/>
                </a:lnTo>
                <a:lnTo>
                  <a:pt x="348" y="518"/>
                </a:lnTo>
                <a:lnTo>
                  <a:pt x="349" y="520"/>
                </a:lnTo>
                <a:lnTo>
                  <a:pt x="352" y="523"/>
                </a:lnTo>
                <a:lnTo>
                  <a:pt x="353" y="525"/>
                </a:lnTo>
                <a:lnTo>
                  <a:pt x="354" y="527"/>
                </a:lnTo>
                <a:lnTo>
                  <a:pt x="361" y="536"/>
                </a:lnTo>
                <a:lnTo>
                  <a:pt x="376" y="554"/>
                </a:lnTo>
                <a:lnTo>
                  <a:pt x="374" y="576"/>
                </a:lnTo>
                <a:lnTo>
                  <a:pt x="374" y="578"/>
                </a:lnTo>
                <a:lnTo>
                  <a:pt x="374" y="581"/>
                </a:lnTo>
                <a:lnTo>
                  <a:pt x="373" y="583"/>
                </a:lnTo>
                <a:lnTo>
                  <a:pt x="373" y="587"/>
                </a:lnTo>
                <a:lnTo>
                  <a:pt x="371" y="597"/>
                </a:lnTo>
                <a:lnTo>
                  <a:pt x="371" y="599"/>
                </a:lnTo>
                <a:lnTo>
                  <a:pt x="371" y="600"/>
                </a:lnTo>
                <a:lnTo>
                  <a:pt x="371" y="602"/>
                </a:lnTo>
                <a:lnTo>
                  <a:pt x="370" y="610"/>
                </a:lnTo>
                <a:lnTo>
                  <a:pt x="370" y="620"/>
                </a:lnTo>
                <a:lnTo>
                  <a:pt x="369" y="623"/>
                </a:lnTo>
                <a:lnTo>
                  <a:pt x="369" y="625"/>
                </a:lnTo>
                <a:lnTo>
                  <a:pt x="369" y="626"/>
                </a:lnTo>
                <a:lnTo>
                  <a:pt x="368" y="644"/>
                </a:lnTo>
                <a:lnTo>
                  <a:pt x="368" y="645"/>
                </a:lnTo>
                <a:lnTo>
                  <a:pt x="366" y="653"/>
                </a:lnTo>
                <a:lnTo>
                  <a:pt x="366" y="655"/>
                </a:lnTo>
                <a:lnTo>
                  <a:pt x="366" y="658"/>
                </a:lnTo>
                <a:lnTo>
                  <a:pt x="366" y="661"/>
                </a:lnTo>
                <a:lnTo>
                  <a:pt x="365" y="663"/>
                </a:lnTo>
                <a:lnTo>
                  <a:pt x="366" y="663"/>
                </a:lnTo>
                <a:lnTo>
                  <a:pt x="370" y="663"/>
                </a:lnTo>
                <a:lnTo>
                  <a:pt x="373" y="665"/>
                </a:lnTo>
                <a:lnTo>
                  <a:pt x="376" y="665"/>
                </a:lnTo>
                <a:lnTo>
                  <a:pt x="379" y="666"/>
                </a:lnTo>
                <a:lnTo>
                  <a:pt x="382" y="666"/>
                </a:lnTo>
                <a:lnTo>
                  <a:pt x="385" y="667"/>
                </a:lnTo>
                <a:lnTo>
                  <a:pt x="386" y="667"/>
                </a:lnTo>
                <a:lnTo>
                  <a:pt x="387" y="667"/>
                </a:lnTo>
                <a:lnTo>
                  <a:pt x="389" y="667"/>
                </a:lnTo>
                <a:lnTo>
                  <a:pt x="390" y="667"/>
                </a:lnTo>
                <a:lnTo>
                  <a:pt x="391" y="667"/>
                </a:lnTo>
                <a:lnTo>
                  <a:pt x="391" y="668"/>
                </a:lnTo>
                <a:lnTo>
                  <a:pt x="392" y="668"/>
                </a:lnTo>
                <a:lnTo>
                  <a:pt x="393" y="668"/>
                </a:lnTo>
                <a:lnTo>
                  <a:pt x="397" y="668"/>
                </a:lnTo>
                <a:lnTo>
                  <a:pt x="398" y="669"/>
                </a:lnTo>
                <a:lnTo>
                  <a:pt x="400" y="669"/>
                </a:lnTo>
                <a:lnTo>
                  <a:pt x="412" y="668"/>
                </a:lnTo>
                <a:lnTo>
                  <a:pt x="419" y="668"/>
                </a:lnTo>
                <a:lnTo>
                  <a:pt x="423" y="667"/>
                </a:lnTo>
                <a:lnTo>
                  <a:pt x="424" y="667"/>
                </a:lnTo>
                <a:lnTo>
                  <a:pt x="425" y="667"/>
                </a:lnTo>
                <a:lnTo>
                  <a:pt x="427" y="667"/>
                </a:lnTo>
                <a:lnTo>
                  <a:pt x="428" y="667"/>
                </a:lnTo>
                <a:lnTo>
                  <a:pt x="432" y="667"/>
                </a:lnTo>
                <a:lnTo>
                  <a:pt x="433" y="667"/>
                </a:lnTo>
                <a:lnTo>
                  <a:pt x="440" y="666"/>
                </a:lnTo>
                <a:lnTo>
                  <a:pt x="441" y="666"/>
                </a:lnTo>
                <a:lnTo>
                  <a:pt x="443" y="666"/>
                </a:lnTo>
                <a:lnTo>
                  <a:pt x="444" y="666"/>
                </a:lnTo>
                <a:lnTo>
                  <a:pt x="450" y="666"/>
                </a:lnTo>
                <a:lnTo>
                  <a:pt x="453" y="662"/>
                </a:lnTo>
                <a:lnTo>
                  <a:pt x="453" y="661"/>
                </a:lnTo>
                <a:lnTo>
                  <a:pt x="454" y="660"/>
                </a:lnTo>
                <a:lnTo>
                  <a:pt x="455" y="658"/>
                </a:lnTo>
                <a:lnTo>
                  <a:pt x="456" y="656"/>
                </a:lnTo>
                <a:lnTo>
                  <a:pt x="457" y="655"/>
                </a:lnTo>
                <a:lnTo>
                  <a:pt x="459" y="655"/>
                </a:lnTo>
                <a:lnTo>
                  <a:pt x="459" y="653"/>
                </a:lnTo>
                <a:lnTo>
                  <a:pt x="460" y="651"/>
                </a:lnTo>
                <a:lnTo>
                  <a:pt x="466" y="642"/>
                </a:lnTo>
                <a:lnTo>
                  <a:pt x="469" y="640"/>
                </a:lnTo>
                <a:lnTo>
                  <a:pt x="473" y="634"/>
                </a:lnTo>
                <a:lnTo>
                  <a:pt x="473" y="633"/>
                </a:lnTo>
                <a:lnTo>
                  <a:pt x="487" y="617"/>
                </a:lnTo>
                <a:lnTo>
                  <a:pt x="487" y="615"/>
                </a:lnTo>
                <a:lnTo>
                  <a:pt x="498" y="605"/>
                </a:lnTo>
                <a:lnTo>
                  <a:pt x="512" y="596"/>
                </a:lnTo>
                <a:lnTo>
                  <a:pt x="514" y="592"/>
                </a:lnTo>
                <a:lnTo>
                  <a:pt x="515" y="592"/>
                </a:lnTo>
                <a:lnTo>
                  <a:pt x="517" y="591"/>
                </a:lnTo>
                <a:lnTo>
                  <a:pt x="517" y="589"/>
                </a:lnTo>
                <a:lnTo>
                  <a:pt x="518" y="589"/>
                </a:lnTo>
                <a:lnTo>
                  <a:pt x="519" y="588"/>
                </a:lnTo>
                <a:lnTo>
                  <a:pt x="520" y="587"/>
                </a:lnTo>
                <a:lnTo>
                  <a:pt x="521" y="587"/>
                </a:lnTo>
                <a:lnTo>
                  <a:pt x="523" y="586"/>
                </a:lnTo>
                <a:lnTo>
                  <a:pt x="524" y="583"/>
                </a:lnTo>
                <a:lnTo>
                  <a:pt x="525" y="583"/>
                </a:lnTo>
                <a:lnTo>
                  <a:pt x="528" y="581"/>
                </a:lnTo>
                <a:lnTo>
                  <a:pt x="531" y="578"/>
                </a:lnTo>
                <a:lnTo>
                  <a:pt x="533" y="576"/>
                </a:lnTo>
                <a:lnTo>
                  <a:pt x="535" y="575"/>
                </a:lnTo>
                <a:lnTo>
                  <a:pt x="537" y="575"/>
                </a:lnTo>
                <a:lnTo>
                  <a:pt x="545" y="573"/>
                </a:lnTo>
                <a:lnTo>
                  <a:pt x="553" y="571"/>
                </a:lnTo>
                <a:lnTo>
                  <a:pt x="557" y="571"/>
                </a:lnTo>
                <a:lnTo>
                  <a:pt x="558" y="570"/>
                </a:lnTo>
                <a:lnTo>
                  <a:pt x="560" y="570"/>
                </a:lnTo>
                <a:lnTo>
                  <a:pt x="561" y="570"/>
                </a:lnTo>
                <a:lnTo>
                  <a:pt x="562" y="570"/>
                </a:lnTo>
                <a:lnTo>
                  <a:pt x="565" y="568"/>
                </a:lnTo>
                <a:lnTo>
                  <a:pt x="569" y="567"/>
                </a:lnTo>
                <a:lnTo>
                  <a:pt x="571" y="565"/>
                </a:lnTo>
                <a:lnTo>
                  <a:pt x="572" y="564"/>
                </a:lnTo>
                <a:lnTo>
                  <a:pt x="573" y="561"/>
                </a:lnTo>
                <a:lnTo>
                  <a:pt x="576" y="557"/>
                </a:lnTo>
                <a:lnTo>
                  <a:pt x="577" y="554"/>
                </a:lnTo>
                <a:lnTo>
                  <a:pt x="578" y="552"/>
                </a:lnTo>
                <a:lnTo>
                  <a:pt x="578" y="551"/>
                </a:lnTo>
                <a:lnTo>
                  <a:pt x="579" y="551"/>
                </a:lnTo>
                <a:lnTo>
                  <a:pt x="582" y="549"/>
                </a:lnTo>
                <a:lnTo>
                  <a:pt x="584" y="548"/>
                </a:lnTo>
                <a:lnTo>
                  <a:pt x="585" y="546"/>
                </a:lnTo>
                <a:lnTo>
                  <a:pt x="587" y="546"/>
                </a:lnTo>
                <a:lnTo>
                  <a:pt x="587" y="545"/>
                </a:lnTo>
                <a:lnTo>
                  <a:pt x="588" y="544"/>
                </a:lnTo>
                <a:lnTo>
                  <a:pt x="589" y="541"/>
                </a:lnTo>
                <a:lnTo>
                  <a:pt x="592" y="540"/>
                </a:lnTo>
                <a:lnTo>
                  <a:pt x="593" y="538"/>
                </a:lnTo>
                <a:lnTo>
                  <a:pt x="594" y="536"/>
                </a:lnTo>
                <a:lnTo>
                  <a:pt x="595" y="534"/>
                </a:lnTo>
                <a:lnTo>
                  <a:pt x="597" y="533"/>
                </a:lnTo>
                <a:lnTo>
                  <a:pt x="599" y="530"/>
                </a:lnTo>
                <a:lnTo>
                  <a:pt x="600" y="529"/>
                </a:lnTo>
                <a:lnTo>
                  <a:pt x="601" y="528"/>
                </a:lnTo>
                <a:lnTo>
                  <a:pt x="603" y="527"/>
                </a:lnTo>
                <a:lnTo>
                  <a:pt x="603" y="523"/>
                </a:lnTo>
                <a:lnTo>
                  <a:pt x="604" y="520"/>
                </a:lnTo>
                <a:lnTo>
                  <a:pt x="604" y="518"/>
                </a:lnTo>
                <a:lnTo>
                  <a:pt x="605" y="518"/>
                </a:lnTo>
                <a:lnTo>
                  <a:pt x="606" y="513"/>
                </a:lnTo>
                <a:lnTo>
                  <a:pt x="606" y="511"/>
                </a:lnTo>
                <a:lnTo>
                  <a:pt x="608" y="509"/>
                </a:lnTo>
                <a:lnTo>
                  <a:pt x="608" y="508"/>
                </a:lnTo>
                <a:lnTo>
                  <a:pt x="608" y="507"/>
                </a:lnTo>
                <a:lnTo>
                  <a:pt x="609" y="503"/>
                </a:lnTo>
                <a:lnTo>
                  <a:pt x="610" y="500"/>
                </a:lnTo>
                <a:lnTo>
                  <a:pt x="613" y="492"/>
                </a:lnTo>
                <a:lnTo>
                  <a:pt x="615" y="493"/>
                </a:lnTo>
                <a:lnTo>
                  <a:pt x="615" y="495"/>
                </a:lnTo>
                <a:lnTo>
                  <a:pt x="628" y="501"/>
                </a:lnTo>
                <a:lnTo>
                  <a:pt x="631" y="497"/>
                </a:lnTo>
                <a:lnTo>
                  <a:pt x="632" y="497"/>
                </a:lnTo>
                <a:lnTo>
                  <a:pt x="640" y="487"/>
                </a:lnTo>
                <a:lnTo>
                  <a:pt x="641" y="487"/>
                </a:lnTo>
                <a:lnTo>
                  <a:pt x="643" y="484"/>
                </a:lnTo>
                <a:lnTo>
                  <a:pt x="646" y="481"/>
                </a:lnTo>
                <a:lnTo>
                  <a:pt x="652" y="474"/>
                </a:lnTo>
                <a:lnTo>
                  <a:pt x="656" y="470"/>
                </a:lnTo>
                <a:lnTo>
                  <a:pt x="657" y="468"/>
                </a:lnTo>
                <a:lnTo>
                  <a:pt x="652" y="463"/>
                </a:lnTo>
                <a:lnTo>
                  <a:pt x="647" y="460"/>
                </a:lnTo>
                <a:lnTo>
                  <a:pt x="646" y="459"/>
                </a:lnTo>
                <a:lnTo>
                  <a:pt x="644" y="456"/>
                </a:lnTo>
                <a:lnTo>
                  <a:pt x="642" y="454"/>
                </a:lnTo>
                <a:lnTo>
                  <a:pt x="640" y="450"/>
                </a:lnTo>
                <a:lnTo>
                  <a:pt x="638" y="449"/>
                </a:lnTo>
                <a:lnTo>
                  <a:pt x="635" y="445"/>
                </a:lnTo>
                <a:lnTo>
                  <a:pt x="630" y="442"/>
                </a:lnTo>
                <a:lnTo>
                  <a:pt x="626" y="437"/>
                </a:lnTo>
                <a:lnTo>
                  <a:pt x="625" y="429"/>
                </a:lnTo>
                <a:lnTo>
                  <a:pt x="626" y="428"/>
                </a:lnTo>
                <a:lnTo>
                  <a:pt x="627" y="426"/>
                </a:lnTo>
                <a:lnTo>
                  <a:pt x="628" y="426"/>
                </a:lnTo>
                <a:lnTo>
                  <a:pt x="636" y="418"/>
                </a:lnTo>
                <a:lnTo>
                  <a:pt x="641" y="413"/>
                </a:lnTo>
                <a:lnTo>
                  <a:pt x="647" y="415"/>
                </a:lnTo>
                <a:lnTo>
                  <a:pt x="653" y="413"/>
                </a:lnTo>
                <a:lnTo>
                  <a:pt x="690" y="399"/>
                </a:lnTo>
                <a:lnTo>
                  <a:pt x="699" y="394"/>
                </a:lnTo>
                <a:lnTo>
                  <a:pt x="715" y="381"/>
                </a:lnTo>
                <a:lnTo>
                  <a:pt x="718" y="376"/>
                </a:lnTo>
                <a:lnTo>
                  <a:pt x="732" y="359"/>
                </a:lnTo>
                <a:lnTo>
                  <a:pt x="733" y="358"/>
                </a:lnTo>
                <a:lnTo>
                  <a:pt x="738" y="348"/>
                </a:lnTo>
                <a:lnTo>
                  <a:pt x="742" y="341"/>
                </a:lnTo>
                <a:lnTo>
                  <a:pt x="753" y="325"/>
                </a:lnTo>
                <a:lnTo>
                  <a:pt x="758" y="320"/>
                </a:lnTo>
                <a:lnTo>
                  <a:pt x="758" y="316"/>
                </a:lnTo>
                <a:lnTo>
                  <a:pt x="759" y="312"/>
                </a:lnTo>
                <a:lnTo>
                  <a:pt x="761" y="301"/>
                </a:lnTo>
                <a:lnTo>
                  <a:pt x="761" y="299"/>
                </a:lnTo>
                <a:lnTo>
                  <a:pt x="761" y="289"/>
                </a:lnTo>
                <a:lnTo>
                  <a:pt x="764" y="284"/>
                </a:lnTo>
                <a:lnTo>
                  <a:pt x="770" y="277"/>
                </a:lnTo>
                <a:lnTo>
                  <a:pt x="772" y="273"/>
                </a:lnTo>
                <a:lnTo>
                  <a:pt x="770" y="267"/>
                </a:lnTo>
                <a:lnTo>
                  <a:pt x="768" y="264"/>
                </a:lnTo>
                <a:lnTo>
                  <a:pt x="764" y="257"/>
                </a:lnTo>
                <a:lnTo>
                  <a:pt x="759" y="248"/>
                </a:lnTo>
                <a:lnTo>
                  <a:pt x="752" y="227"/>
                </a:lnTo>
                <a:lnTo>
                  <a:pt x="750" y="223"/>
                </a:lnTo>
                <a:lnTo>
                  <a:pt x="749" y="216"/>
                </a:lnTo>
                <a:lnTo>
                  <a:pt x="745" y="198"/>
                </a:lnTo>
                <a:lnTo>
                  <a:pt x="745" y="197"/>
                </a:lnTo>
                <a:lnTo>
                  <a:pt x="738" y="183"/>
                </a:lnTo>
                <a:lnTo>
                  <a:pt x="731" y="186"/>
                </a:lnTo>
                <a:lnTo>
                  <a:pt x="729" y="176"/>
                </a:lnTo>
                <a:lnTo>
                  <a:pt x="726" y="167"/>
                </a:lnTo>
                <a:lnTo>
                  <a:pt x="731" y="162"/>
                </a:lnTo>
                <a:lnTo>
                  <a:pt x="740" y="154"/>
                </a:lnTo>
                <a:lnTo>
                  <a:pt x="720" y="131"/>
                </a:lnTo>
                <a:lnTo>
                  <a:pt x="721" y="125"/>
                </a:lnTo>
                <a:lnTo>
                  <a:pt x="708" y="114"/>
                </a:lnTo>
                <a:lnTo>
                  <a:pt x="712" y="98"/>
                </a:lnTo>
                <a:lnTo>
                  <a:pt x="721" y="83"/>
                </a:lnTo>
                <a:lnTo>
                  <a:pt x="724" y="59"/>
                </a:lnTo>
                <a:lnTo>
                  <a:pt x="732" y="44"/>
                </a:lnTo>
                <a:lnTo>
                  <a:pt x="733" y="43"/>
                </a:lnTo>
                <a:lnTo>
                  <a:pt x="736" y="39"/>
                </a:lnTo>
                <a:lnTo>
                  <a:pt x="763" y="3"/>
                </a:lnTo>
                <a:lnTo>
                  <a:pt x="776" y="0"/>
                </a:lnTo>
                <a:lnTo>
                  <a:pt x="786" y="2"/>
                </a:lnTo>
                <a:lnTo>
                  <a:pt x="788" y="6"/>
                </a:lnTo>
                <a:lnTo>
                  <a:pt x="793" y="17"/>
                </a:lnTo>
                <a:lnTo>
                  <a:pt x="796" y="29"/>
                </a:lnTo>
                <a:lnTo>
                  <a:pt x="807" y="32"/>
                </a:lnTo>
                <a:lnTo>
                  <a:pt x="812" y="24"/>
                </a:lnTo>
                <a:lnTo>
                  <a:pt x="830" y="32"/>
                </a:lnTo>
                <a:lnTo>
                  <a:pt x="839" y="38"/>
                </a:lnTo>
                <a:lnTo>
                  <a:pt x="843" y="48"/>
                </a:lnTo>
                <a:lnTo>
                  <a:pt x="844" y="48"/>
                </a:lnTo>
                <a:lnTo>
                  <a:pt x="846" y="48"/>
                </a:lnTo>
                <a:lnTo>
                  <a:pt x="854" y="50"/>
                </a:lnTo>
                <a:lnTo>
                  <a:pt x="864" y="51"/>
                </a:lnTo>
                <a:lnTo>
                  <a:pt x="864" y="53"/>
                </a:lnTo>
                <a:lnTo>
                  <a:pt x="871" y="61"/>
                </a:lnTo>
                <a:lnTo>
                  <a:pt x="884" y="67"/>
                </a:lnTo>
                <a:lnTo>
                  <a:pt x="881" y="79"/>
                </a:lnTo>
                <a:lnTo>
                  <a:pt x="877" y="87"/>
                </a:lnTo>
                <a:lnTo>
                  <a:pt x="875" y="97"/>
                </a:lnTo>
                <a:lnTo>
                  <a:pt x="871" y="107"/>
                </a:lnTo>
                <a:lnTo>
                  <a:pt x="868" y="115"/>
                </a:lnTo>
                <a:lnTo>
                  <a:pt x="866" y="125"/>
                </a:lnTo>
                <a:lnTo>
                  <a:pt x="864" y="135"/>
                </a:lnTo>
                <a:lnTo>
                  <a:pt x="860" y="146"/>
                </a:lnTo>
                <a:lnTo>
                  <a:pt x="862" y="149"/>
                </a:lnTo>
                <a:lnTo>
                  <a:pt x="880" y="165"/>
                </a:lnTo>
                <a:lnTo>
                  <a:pt x="884" y="170"/>
                </a:lnTo>
                <a:lnTo>
                  <a:pt x="888" y="173"/>
                </a:lnTo>
                <a:lnTo>
                  <a:pt x="888" y="182"/>
                </a:lnTo>
                <a:lnTo>
                  <a:pt x="889" y="183"/>
                </a:lnTo>
                <a:lnTo>
                  <a:pt x="889" y="184"/>
                </a:lnTo>
                <a:lnTo>
                  <a:pt x="894" y="192"/>
                </a:lnTo>
                <a:lnTo>
                  <a:pt x="899" y="199"/>
                </a:lnTo>
                <a:lnTo>
                  <a:pt x="902" y="203"/>
                </a:lnTo>
                <a:lnTo>
                  <a:pt x="905" y="205"/>
                </a:lnTo>
                <a:lnTo>
                  <a:pt x="914" y="215"/>
                </a:lnTo>
                <a:lnTo>
                  <a:pt x="915" y="216"/>
                </a:lnTo>
                <a:lnTo>
                  <a:pt x="914" y="218"/>
                </a:lnTo>
                <a:lnTo>
                  <a:pt x="926" y="227"/>
                </a:lnTo>
                <a:lnTo>
                  <a:pt x="939" y="240"/>
                </a:lnTo>
                <a:lnTo>
                  <a:pt x="939" y="241"/>
                </a:lnTo>
                <a:lnTo>
                  <a:pt x="941" y="239"/>
                </a:lnTo>
                <a:lnTo>
                  <a:pt x="945" y="232"/>
                </a:lnTo>
                <a:lnTo>
                  <a:pt x="975" y="255"/>
                </a:lnTo>
                <a:lnTo>
                  <a:pt x="1004" y="277"/>
                </a:lnTo>
                <a:lnTo>
                  <a:pt x="1009" y="280"/>
                </a:lnTo>
                <a:lnTo>
                  <a:pt x="1035" y="296"/>
                </a:lnTo>
                <a:lnTo>
                  <a:pt x="1065" y="314"/>
                </a:lnTo>
                <a:lnTo>
                  <a:pt x="1079" y="322"/>
                </a:lnTo>
                <a:lnTo>
                  <a:pt x="1117" y="351"/>
                </a:lnTo>
                <a:lnTo>
                  <a:pt x="1118" y="352"/>
                </a:lnTo>
                <a:lnTo>
                  <a:pt x="1148" y="374"/>
                </a:lnTo>
                <a:lnTo>
                  <a:pt x="1174" y="394"/>
                </a:lnTo>
                <a:lnTo>
                  <a:pt x="1190" y="408"/>
                </a:lnTo>
                <a:lnTo>
                  <a:pt x="1193" y="413"/>
                </a:lnTo>
                <a:lnTo>
                  <a:pt x="1213" y="437"/>
                </a:lnTo>
                <a:lnTo>
                  <a:pt x="1214" y="439"/>
                </a:lnTo>
                <a:lnTo>
                  <a:pt x="1199" y="426"/>
                </a:lnTo>
                <a:lnTo>
                  <a:pt x="1195" y="429"/>
                </a:lnTo>
                <a:lnTo>
                  <a:pt x="1187" y="421"/>
                </a:lnTo>
                <a:lnTo>
                  <a:pt x="1183" y="418"/>
                </a:lnTo>
                <a:lnTo>
                  <a:pt x="1179" y="418"/>
                </a:lnTo>
                <a:lnTo>
                  <a:pt x="1174" y="418"/>
                </a:lnTo>
                <a:lnTo>
                  <a:pt x="1172" y="418"/>
                </a:lnTo>
                <a:lnTo>
                  <a:pt x="1169" y="422"/>
                </a:lnTo>
                <a:lnTo>
                  <a:pt x="1160" y="438"/>
                </a:lnTo>
                <a:lnTo>
                  <a:pt x="1154" y="443"/>
                </a:lnTo>
                <a:lnTo>
                  <a:pt x="1150" y="444"/>
                </a:lnTo>
                <a:lnTo>
                  <a:pt x="1145" y="444"/>
                </a:lnTo>
                <a:lnTo>
                  <a:pt x="1140" y="448"/>
                </a:lnTo>
                <a:lnTo>
                  <a:pt x="1133" y="445"/>
                </a:lnTo>
                <a:lnTo>
                  <a:pt x="1128" y="444"/>
                </a:lnTo>
                <a:lnTo>
                  <a:pt x="1122" y="444"/>
                </a:lnTo>
                <a:lnTo>
                  <a:pt x="1119" y="445"/>
                </a:lnTo>
                <a:lnTo>
                  <a:pt x="1117" y="447"/>
                </a:lnTo>
                <a:lnTo>
                  <a:pt x="1116" y="448"/>
                </a:lnTo>
                <a:lnTo>
                  <a:pt x="1115" y="448"/>
                </a:lnTo>
                <a:lnTo>
                  <a:pt x="1112" y="449"/>
                </a:lnTo>
                <a:lnTo>
                  <a:pt x="1111" y="450"/>
                </a:lnTo>
                <a:lnTo>
                  <a:pt x="1110" y="452"/>
                </a:lnTo>
                <a:lnTo>
                  <a:pt x="1108" y="452"/>
                </a:lnTo>
                <a:lnTo>
                  <a:pt x="1107" y="452"/>
                </a:lnTo>
                <a:lnTo>
                  <a:pt x="1107" y="453"/>
                </a:lnTo>
                <a:lnTo>
                  <a:pt x="1106" y="453"/>
                </a:lnTo>
                <a:lnTo>
                  <a:pt x="1105" y="454"/>
                </a:lnTo>
                <a:lnTo>
                  <a:pt x="1103" y="454"/>
                </a:lnTo>
                <a:lnTo>
                  <a:pt x="1102" y="455"/>
                </a:lnTo>
                <a:lnTo>
                  <a:pt x="1097" y="458"/>
                </a:lnTo>
                <a:lnTo>
                  <a:pt x="1095" y="460"/>
                </a:lnTo>
                <a:lnTo>
                  <a:pt x="1092" y="463"/>
                </a:lnTo>
                <a:lnTo>
                  <a:pt x="1086" y="470"/>
                </a:lnTo>
                <a:lnTo>
                  <a:pt x="1086" y="474"/>
                </a:lnTo>
                <a:lnTo>
                  <a:pt x="1085" y="475"/>
                </a:lnTo>
                <a:lnTo>
                  <a:pt x="1084" y="476"/>
                </a:lnTo>
                <a:lnTo>
                  <a:pt x="1083" y="477"/>
                </a:lnTo>
                <a:lnTo>
                  <a:pt x="1081" y="480"/>
                </a:lnTo>
                <a:lnTo>
                  <a:pt x="1078" y="485"/>
                </a:lnTo>
                <a:lnTo>
                  <a:pt x="1075" y="490"/>
                </a:lnTo>
                <a:lnTo>
                  <a:pt x="1073" y="496"/>
                </a:lnTo>
                <a:lnTo>
                  <a:pt x="1071" y="498"/>
                </a:lnTo>
                <a:lnTo>
                  <a:pt x="1069" y="504"/>
                </a:lnTo>
                <a:lnTo>
                  <a:pt x="1065" y="517"/>
                </a:lnTo>
                <a:lnTo>
                  <a:pt x="1064" y="522"/>
                </a:lnTo>
                <a:lnTo>
                  <a:pt x="1062" y="529"/>
                </a:lnTo>
                <a:lnTo>
                  <a:pt x="1060" y="534"/>
                </a:lnTo>
                <a:lnTo>
                  <a:pt x="1059" y="538"/>
                </a:lnTo>
                <a:lnTo>
                  <a:pt x="1058" y="543"/>
                </a:lnTo>
                <a:lnTo>
                  <a:pt x="1055" y="546"/>
                </a:lnTo>
                <a:lnTo>
                  <a:pt x="1054" y="550"/>
                </a:lnTo>
                <a:lnTo>
                  <a:pt x="1053" y="551"/>
                </a:lnTo>
                <a:lnTo>
                  <a:pt x="1051" y="554"/>
                </a:lnTo>
                <a:lnTo>
                  <a:pt x="1049" y="556"/>
                </a:lnTo>
                <a:lnTo>
                  <a:pt x="1048" y="557"/>
                </a:lnTo>
                <a:lnTo>
                  <a:pt x="1047" y="559"/>
                </a:lnTo>
                <a:lnTo>
                  <a:pt x="1044" y="560"/>
                </a:lnTo>
                <a:lnTo>
                  <a:pt x="1043" y="561"/>
                </a:lnTo>
                <a:lnTo>
                  <a:pt x="1039" y="564"/>
                </a:lnTo>
                <a:lnTo>
                  <a:pt x="1032" y="568"/>
                </a:lnTo>
                <a:lnTo>
                  <a:pt x="1030" y="570"/>
                </a:lnTo>
                <a:lnTo>
                  <a:pt x="1027" y="571"/>
                </a:lnTo>
                <a:lnTo>
                  <a:pt x="1026" y="572"/>
                </a:lnTo>
                <a:lnTo>
                  <a:pt x="1025" y="573"/>
                </a:lnTo>
                <a:lnTo>
                  <a:pt x="1022" y="576"/>
                </a:lnTo>
                <a:lnTo>
                  <a:pt x="1020" y="578"/>
                </a:lnTo>
                <a:lnTo>
                  <a:pt x="1017" y="581"/>
                </a:lnTo>
                <a:lnTo>
                  <a:pt x="1016" y="583"/>
                </a:lnTo>
                <a:lnTo>
                  <a:pt x="1015" y="586"/>
                </a:lnTo>
                <a:lnTo>
                  <a:pt x="1014" y="588"/>
                </a:lnTo>
                <a:lnTo>
                  <a:pt x="1011" y="596"/>
                </a:lnTo>
                <a:lnTo>
                  <a:pt x="1010" y="599"/>
                </a:lnTo>
                <a:lnTo>
                  <a:pt x="1009" y="602"/>
                </a:lnTo>
                <a:lnTo>
                  <a:pt x="1007" y="604"/>
                </a:lnTo>
                <a:lnTo>
                  <a:pt x="1004" y="610"/>
                </a:lnTo>
                <a:lnTo>
                  <a:pt x="1004" y="612"/>
                </a:lnTo>
                <a:lnTo>
                  <a:pt x="1003" y="612"/>
                </a:lnTo>
                <a:lnTo>
                  <a:pt x="1001" y="614"/>
                </a:lnTo>
                <a:lnTo>
                  <a:pt x="1000" y="615"/>
                </a:lnTo>
                <a:lnTo>
                  <a:pt x="999" y="618"/>
                </a:lnTo>
                <a:lnTo>
                  <a:pt x="998" y="619"/>
                </a:lnTo>
                <a:lnTo>
                  <a:pt x="998" y="620"/>
                </a:lnTo>
                <a:lnTo>
                  <a:pt x="996" y="621"/>
                </a:lnTo>
                <a:lnTo>
                  <a:pt x="996" y="623"/>
                </a:lnTo>
                <a:lnTo>
                  <a:pt x="996" y="624"/>
                </a:lnTo>
                <a:lnTo>
                  <a:pt x="995" y="629"/>
                </a:lnTo>
                <a:lnTo>
                  <a:pt x="995" y="633"/>
                </a:lnTo>
                <a:lnTo>
                  <a:pt x="996" y="635"/>
                </a:lnTo>
                <a:lnTo>
                  <a:pt x="996" y="636"/>
                </a:lnTo>
                <a:lnTo>
                  <a:pt x="996" y="637"/>
                </a:lnTo>
                <a:lnTo>
                  <a:pt x="995" y="640"/>
                </a:lnTo>
                <a:lnTo>
                  <a:pt x="993" y="642"/>
                </a:lnTo>
                <a:lnTo>
                  <a:pt x="990" y="651"/>
                </a:lnTo>
                <a:lnTo>
                  <a:pt x="987" y="657"/>
                </a:lnTo>
                <a:lnTo>
                  <a:pt x="983" y="661"/>
                </a:lnTo>
                <a:lnTo>
                  <a:pt x="979" y="665"/>
                </a:lnTo>
                <a:lnTo>
                  <a:pt x="968" y="672"/>
                </a:lnTo>
                <a:lnTo>
                  <a:pt x="967" y="674"/>
                </a:lnTo>
                <a:lnTo>
                  <a:pt x="966" y="676"/>
                </a:lnTo>
                <a:lnTo>
                  <a:pt x="963" y="677"/>
                </a:lnTo>
                <a:lnTo>
                  <a:pt x="962" y="679"/>
                </a:lnTo>
                <a:lnTo>
                  <a:pt x="961" y="679"/>
                </a:lnTo>
                <a:lnTo>
                  <a:pt x="958" y="682"/>
                </a:lnTo>
                <a:lnTo>
                  <a:pt x="957" y="684"/>
                </a:lnTo>
                <a:lnTo>
                  <a:pt x="953" y="690"/>
                </a:lnTo>
                <a:lnTo>
                  <a:pt x="951" y="697"/>
                </a:lnTo>
                <a:lnTo>
                  <a:pt x="950" y="698"/>
                </a:lnTo>
                <a:lnTo>
                  <a:pt x="950" y="699"/>
                </a:lnTo>
                <a:lnTo>
                  <a:pt x="950" y="703"/>
                </a:lnTo>
                <a:lnTo>
                  <a:pt x="950" y="706"/>
                </a:lnTo>
                <a:lnTo>
                  <a:pt x="951" y="708"/>
                </a:lnTo>
                <a:lnTo>
                  <a:pt x="951" y="709"/>
                </a:lnTo>
                <a:lnTo>
                  <a:pt x="955" y="711"/>
                </a:lnTo>
                <a:lnTo>
                  <a:pt x="957" y="714"/>
                </a:lnTo>
                <a:lnTo>
                  <a:pt x="956" y="716"/>
                </a:lnTo>
                <a:lnTo>
                  <a:pt x="955" y="717"/>
                </a:lnTo>
                <a:lnTo>
                  <a:pt x="952" y="721"/>
                </a:lnTo>
                <a:lnTo>
                  <a:pt x="952" y="722"/>
                </a:lnTo>
                <a:lnTo>
                  <a:pt x="950" y="724"/>
                </a:lnTo>
                <a:lnTo>
                  <a:pt x="950" y="726"/>
                </a:lnTo>
                <a:lnTo>
                  <a:pt x="952" y="726"/>
                </a:lnTo>
                <a:lnTo>
                  <a:pt x="957" y="732"/>
                </a:lnTo>
                <a:lnTo>
                  <a:pt x="964" y="738"/>
                </a:lnTo>
                <a:lnTo>
                  <a:pt x="967" y="738"/>
                </a:lnTo>
                <a:lnTo>
                  <a:pt x="967" y="740"/>
                </a:lnTo>
                <a:lnTo>
                  <a:pt x="972" y="743"/>
                </a:lnTo>
                <a:lnTo>
                  <a:pt x="977" y="745"/>
                </a:lnTo>
                <a:lnTo>
                  <a:pt x="982" y="747"/>
                </a:lnTo>
                <a:lnTo>
                  <a:pt x="985" y="747"/>
                </a:lnTo>
                <a:lnTo>
                  <a:pt x="989" y="748"/>
                </a:lnTo>
                <a:lnTo>
                  <a:pt x="993" y="748"/>
                </a:lnTo>
                <a:lnTo>
                  <a:pt x="1001" y="751"/>
                </a:lnTo>
                <a:lnTo>
                  <a:pt x="1004" y="752"/>
                </a:lnTo>
                <a:lnTo>
                  <a:pt x="1012" y="754"/>
                </a:lnTo>
                <a:lnTo>
                  <a:pt x="1019" y="758"/>
                </a:lnTo>
                <a:lnTo>
                  <a:pt x="1033" y="768"/>
                </a:lnTo>
                <a:lnTo>
                  <a:pt x="1038" y="773"/>
                </a:lnTo>
                <a:lnTo>
                  <a:pt x="1044" y="783"/>
                </a:lnTo>
                <a:lnTo>
                  <a:pt x="1048" y="789"/>
                </a:lnTo>
                <a:lnTo>
                  <a:pt x="1048" y="790"/>
                </a:lnTo>
                <a:lnTo>
                  <a:pt x="1048" y="794"/>
                </a:lnTo>
                <a:lnTo>
                  <a:pt x="1049" y="796"/>
                </a:lnTo>
                <a:lnTo>
                  <a:pt x="1049" y="797"/>
                </a:lnTo>
                <a:lnTo>
                  <a:pt x="1057" y="801"/>
                </a:lnTo>
                <a:lnTo>
                  <a:pt x="1062" y="802"/>
                </a:lnTo>
                <a:lnTo>
                  <a:pt x="1065" y="805"/>
                </a:lnTo>
                <a:lnTo>
                  <a:pt x="1067" y="804"/>
                </a:lnTo>
                <a:lnTo>
                  <a:pt x="1069" y="805"/>
                </a:lnTo>
                <a:lnTo>
                  <a:pt x="1070" y="806"/>
                </a:lnTo>
                <a:lnTo>
                  <a:pt x="1071" y="806"/>
                </a:lnTo>
                <a:lnTo>
                  <a:pt x="1075" y="809"/>
                </a:lnTo>
                <a:lnTo>
                  <a:pt x="1079" y="810"/>
                </a:lnTo>
                <a:lnTo>
                  <a:pt x="1086" y="813"/>
                </a:lnTo>
                <a:lnTo>
                  <a:pt x="1086" y="815"/>
                </a:lnTo>
                <a:lnTo>
                  <a:pt x="1086" y="816"/>
                </a:lnTo>
                <a:lnTo>
                  <a:pt x="1085" y="818"/>
                </a:lnTo>
                <a:lnTo>
                  <a:pt x="1085" y="820"/>
                </a:lnTo>
                <a:lnTo>
                  <a:pt x="1090" y="823"/>
                </a:lnTo>
                <a:lnTo>
                  <a:pt x="1091" y="825"/>
                </a:lnTo>
                <a:lnTo>
                  <a:pt x="1094" y="827"/>
                </a:lnTo>
                <a:lnTo>
                  <a:pt x="1095" y="827"/>
                </a:lnTo>
                <a:lnTo>
                  <a:pt x="1095" y="828"/>
                </a:lnTo>
                <a:lnTo>
                  <a:pt x="1096" y="829"/>
                </a:lnTo>
                <a:lnTo>
                  <a:pt x="1099" y="831"/>
                </a:lnTo>
                <a:lnTo>
                  <a:pt x="1100" y="832"/>
                </a:lnTo>
                <a:lnTo>
                  <a:pt x="1102" y="833"/>
                </a:lnTo>
                <a:lnTo>
                  <a:pt x="1102" y="834"/>
                </a:lnTo>
                <a:lnTo>
                  <a:pt x="1103" y="834"/>
                </a:lnTo>
                <a:lnTo>
                  <a:pt x="1105" y="836"/>
                </a:lnTo>
                <a:lnTo>
                  <a:pt x="1107" y="838"/>
                </a:lnTo>
                <a:lnTo>
                  <a:pt x="1108" y="839"/>
                </a:lnTo>
                <a:lnTo>
                  <a:pt x="1110" y="839"/>
                </a:lnTo>
                <a:lnTo>
                  <a:pt x="1111" y="841"/>
                </a:lnTo>
                <a:lnTo>
                  <a:pt x="1112" y="842"/>
                </a:lnTo>
                <a:lnTo>
                  <a:pt x="1113" y="842"/>
                </a:lnTo>
                <a:lnTo>
                  <a:pt x="1113" y="843"/>
                </a:lnTo>
                <a:lnTo>
                  <a:pt x="1115" y="843"/>
                </a:lnTo>
                <a:lnTo>
                  <a:pt x="1115" y="844"/>
                </a:lnTo>
                <a:lnTo>
                  <a:pt x="1116" y="844"/>
                </a:lnTo>
                <a:lnTo>
                  <a:pt x="1116" y="845"/>
                </a:lnTo>
                <a:lnTo>
                  <a:pt x="1117" y="845"/>
                </a:lnTo>
                <a:lnTo>
                  <a:pt x="1119" y="848"/>
                </a:lnTo>
                <a:lnTo>
                  <a:pt x="1122" y="849"/>
                </a:lnTo>
                <a:lnTo>
                  <a:pt x="1124" y="852"/>
                </a:lnTo>
                <a:lnTo>
                  <a:pt x="1126" y="853"/>
                </a:lnTo>
                <a:lnTo>
                  <a:pt x="1127" y="854"/>
                </a:lnTo>
                <a:lnTo>
                  <a:pt x="1127" y="855"/>
                </a:lnTo>
                <a:lnTo>
                  <a:pt x="1128" y="857"/>
                </a:lnTo>
                <a:lnTo>
                  <a:pt x="1132" y="859"/>
                </a:lnTo>
                <a:lnTo>
                  <a:pt x="1133" y="861"/>
                </a:lnTo>
                <a:lnTo>
                  <a:pt x="1134" y="861"/>
                </a:lnTo>
                <a:lnTo>
                  <a:pt x="1135" y="864"/>
                </a:lnTo>
                <a:lnTo>
                  <a:pt x="1137" y="866"/>
                </a:lnTo>
                <a:lnTo>
                  <a:pt x="1139" y="870"/>
                </a:lnTo>
                <a:lnTo>
                  <a:pt x="1139" y="873"/>
                </a:lnTo>
                <a:lnTo>
                  <a:pt x="1142" y="878"/>
                </a:lnTo>
                <a:lnTo>
                  <a:pt x="1145" y="884"/>
                </a:lnTo>
                <a:lnTo>
                  <a:pt x="1145" y="885"/>
                </a:lnTo>
                <a:lnTo>
                  <a:pt x="1148" y="887"/>
                </a:lnTo>
                <a:lnTo>
                  <a:pt x="1149" y="889"/>
                </a:lnTo>
                <a:lnTo>
                  <a:pt x="1150" y="890"/>
                </a:lnTo>
                <a:lnTo>
                  <a:pt x="1151" y="891"/>
                </a:lnTo>
                <a:lnTo>
                  <a:pt x="1151" y="892"/>
                </a:lnTo>
                <a:lnTo>
                  <a:pt x="1153" y="892"/>
                </a:lnTo>
                <a:lnTo>
                  <a:pt x="1155" y="898"/>
                </a:lnTo>
                <a:lnTo>
                  <a:pt x="1156" y="901"/>
                </a:lnTo>
                <a:lnTo>
                  <a:pt x="1158" y="903"/>
                </a:lnTo>
                <a:lnTo>
                  <a:pt x="1159" y="905"/>
                </a:lnTo>
                <a:lnTo>
                  <a:pt x="1160" y="908"/>
                </a:lnTo>
                <a:lnTo>
                  <a:pt x="1160" y="910"/>
                </a:lnTo>
                <a:lnTo>
                  <a:pt x="1161" y="912"/>
                </a:lnTo>
                <a:lnTo>
                  <a:pt x="1161" y="913"/>
                </a:lnTo>
                <a:lnTo>
                  <a:pt x="1163" y="916"/>
                </a:lnTo>
                <a:lnTo>
                  <a:pt x="1164" y="918"/>
                </a:lnTo>
                <a:lnTo>
                  <a:pt x="1165" y="922"/>
                </a:lnTo>
                <a:lnTo>
                  <a:pt x="1171" y="932"/>
                </a:lnTo>
                <a:lnTo>
                  <a:pt x="1172" y="932"/>
                </a:lnTo>
                <a:lnTo>
                  <a:pt x="1172" y="934"/>
                </a:lnTo>
                <a:lnTo>
                  <a:pt x="1176" y="948"/>
                </a:lnTo>
                <a:lnTo>
                  <a:pt x="1179" y="949"/>
                </a:lnTo>
                <a:lnTo>
                  <a:pt x="1180" y="950"/>
                </a:lnTo>
                <a:lnTo>
                  <a:pt x="1180" y="951"/>
                </a:lnTo>
                <a:lnTo>
                  <a:pt x="1193" y="965"/>
                </a:lnTo>
                <a:lnTo>
                  <a:pt x="1198" y="970"/>
                </a:lnTo>
                <a:lnTo>
                  <a:pt x="1198" y="971"/>
                </a:lnTo>
                <a:lnTo>
                  <a:pt x="1212" y="983"/>
                </a:lnTo>
                <a:lnTo>
                  <a:pt x="1213" y="985"/>
                </a:lnTo>
                <a:lnTo>
                  <a:pt x="1218" y="990"/>
                </a:lnTo>
                <a:lnTo>
                  <a:pt x="1220" y="991"/>
                </a:lnTo>
                <a:lnTo>
                  <a:pt x="1224" y="994"/>
                </a:lnTo>
                <a:lnTo>
                  <a:pt x="1230" y="999"/>
                </a:lnTo>
                <a:lnTo>
                  <a:pt x="1231" y="1001"/>
                </a:lnTo>
                <a:lnTo>
                  <a:pt x="1238" y="1004"/>
                </a:lnTo>
                <a:lnTo>
                  <a:pt x="1241" y="1007"/>
                </a:lnTo>
                <a:lnTo>
                  <a:pt x="1244" y="1008"/>
                </a:lnTo>
                <a:lnTo>
                  <a:pt x="1245" y="1009"/>
                </a:lnTo>
                <a:lnTo>
                  <a:pt x="1252" y="1023"/>
                </a:lnTo>
                <a:lnTo>
                  <a:pt x="1265" y="1042"/>
                </a:lnTo>
                <a:lnTo>
                  <a:pt x="1298" y="1051"/>
                </a:lnTo>
                <a:lnTo>
                  <a:pt x="1310" y="1057"/>
                </a:lnTo>
                <a:lnTo>
                  <a:pt x="1316" y="1061"/>
                </a:lnTo>
                <a:lnTo>
                  <a:pt x="1330" y="1067"/>
                </a:lnTo>
                <a:lnTo>
                  <a:pt x="1361" y="1087"/>
                </a:lnTo>
                <a:lnTo>
                  <a:pt x="1372" y="1083"/>
                </a:lnTo>
                <a:lnTo>
                  <a:pt x="1377" y="1082"/>
                </a:lnTo>
                <a:lnTo>
                  <a:pt x="1378" y="1082"/>
                </a:lnTo>
                <a:lnTo>
                  <a:pt x="1382" y="1081"/>
                </a:lnTo>
                <a:lnTo>
                  <a:pt x="1384" y="1079"/>
                </a:lnTo>
                <a:lnTo>
                  <a:pt x="1385" y="1078"/>
                </a:lnTo>
                <a:lnTo>
                  <a:pt x="1398" y="1073"/>
                </a:lnTo>
                <a:lnTo>
                  <a:pt x="1415" y="1079"/>
                </a:lnTo>
                <a:lnTo>
                  <a:pt x="1422" y="1081"/>
                </a:lnTo>
                <a:lnTo>
                  <a:pt x="1430" y="1082"/>
                </a:lnTo>
                <a:lnTo>
                  <a:pt x="1432" y="1082"/>
                </a:lnTo>
                <a:lnTo>
                  <a:pt x="1442" y="1083"/>
                </a:lnTo>
                <a:lnTo>
                  <a:pt x="1446" y="1084"/>
                </a:lnTo>
                <a:lnTo>
                  <a:pt x="1454" y="1087"/>
                </a:lnTo>
                <a:lnTo>
                  <a:pt x="1455" y="1087"/>
                </a:lnTo>
                <a:lnTo>
                  <a:pt x="1463" y="1090"/>
                </a:lnTo>
                <a:lnTo>
                  <a:pt x="1469" y="1093"/>
                </a:lnTo>
                <a:lnTo>
                  <a:pt x="1473" y="1094"/>
                </a:lnTo>
                <a:lnTo>
                  <a:pt x="1475" y="1094"/>
                </a:lnTo>
                <a:lnTo>
                  <a:pt x="1489" y="1095"/>
                </a:lnTo>
                <a:lnTo>
                  <a:pt x="1490" y="1095"/>
                </a:lnTo>
                <a:lnTo>
                  <a:pt x="1505" y="1094"/>
                </a:lnTo>
                <a:lnTo>
                  <a:pt x="1512" y="1097"/>
                </a:lnTo>
                <a:lnTo>
                  <a:pt x="1513" y="1092"/>
                </a:lnTo>
                <a:lnTo>
                  <a:pt x="1513" y="1090"/>
                </a:lnTo>
                <a:lnTo>
                  <a:pt x="1516" y="1083"/>
                </a:lnTo>
                <a:lnTo>
                  <a:pt x="1514" y="1079"/>
                </a:lnTo>
                <a:lnTo>
                  <a:pt x="1514" y="1078"/>
                </a:lnTo>
                <a:lnTo>
                  <a:pt x="1514" y="1077"/>
                </a:lnTo>
                <a:lnTo>
                  <a:pt x="1516" y="1077"/>
                </a:lnTo>
                <a:lnTo>
                  <a:pt x="1516" y="1076"/>
                </a:lnTo>
                <a:lnTo>
                  <a:pt x="1516" y="1074"/>
                </a:lnTo>
                <a:lnTo>
                  <a:pt x="1516" y="1073"/>
                </a:lnTo>
                <a:lnTo>
                  <a:pt x="1514" y="1072"/>
                </a:lnTo>
                <a:lnTo>
                  <a:pt x="1514" y="1071"/>
                </a:lnTo>
                <a:lnTo>
                  <a:pt x="1514" y="1068"/>
                </a:lnTo>
                <a:lnTo>
                  <a:pt x="1514" y="1067"/>
                </a:lnTo>
                <a:lnTo>
                  <a:pt x="1514" y="1066"/>
                </a:lnTo>
                <a:lnTo>
                  <a:pt x="1514" y="1065"/>
                </a:lnTo>
                <a:lnTo>
                  <a:pt x="1514" y="1063"/>
                </a:lnTo>
                <a:lnTo>
                  <a:pt x="1514" y="1062"/>
                </a:lnTo>
                <a:lnTo>
                  <a:pt x="1514" y="1061"/>
                </a:lnTo>
                <a:lnTo>
                  <a:pt x="1514" y="1060"/>
                </a:lnTo>
                <a:lnTo>
                  <a:pt x="1514" y="1058"/>
                </a:lnTo>
                <a:lnTo>
                  <a:pt x="1514" y="1056"/>
                </a:lnTo>
                <a:lnTo>
                  <a:pt x="1516" y="1052"/>
                </a:lnTo>
                <a:lnTo>
                  <a:pt x="1517" y="1047"/>
                </a:lnTo>
                <a:lnTo>
                  <a:pt x="1517" y="1046"/>
                </a:lnTo>
                <a:lnTo>
                  <a:pt x="1516" y="1045"/>
                </a:lnTo>
                <a:lnTo>
                  <a:pt x="1514" y="1044"/>
                </a:lnTo>
                <a:lnTo>
                  <a:pt x="1514" y="1042"/>
                </a:lnTo>
                <a:lnTo>
                  <a:pt x="1513" y="1042"/>
                </a:lnTo>
                <a:lnTo>
                  <a:pt x="1513" y="1041"/>
                </a:lnTo>
                <a:lnTo>
                  <a:pt x="1514" y="1040"/>
                </a:lnTo>
                <a:lnTo>
                  <a:pt x="1516" y="1040"/>
                </a:lnTo>
                <a:lnTo>
                  <a:pt x="1517" y="1039"/>
                </a:lnTo>
                <a:lnTo>
                  <a:pt x="1518" y="1039"/>
                </a:lnTo>
                <a:lnTo>
                  <a:pt x="1518" y="1038"/>
                </a:lnTo>
                <a:lnTo>
                  <a:pt x="1519" y="1038"/>
                </a:lnTo>
                <a:lnTo>
                  <a:pt x="1521" y="1036"/>
                </a:lnTo>
                <a:lnTo>
                  <a:pt x="1521" y="1035"/>
                </a:lnTo>
                <a:lnTo>
                  <a:pt x="1522" y="1035"/>
                </a:lnTo>
                <a:lnTo>
                  <a:pt x="1523" y="1034"/>
                </a:lnTo>
                <a:lnTo>
                  <a:pt x="1523" y="1033"/>
                </a:lnTo>
                <a:lnTo>
                  <a:pt x="1524" y="1031"/>
                </a:lnTo>
                <a:lnTo>
                  <a:pt x="1525" y="1029"/>
                </a:lnTo>
                <a:lnTo>
                  <a:pt x="1528" y="1026"/>
                </a:lnTo>
                <a:lnTo>
                  <a:pt x="1533" y="1019"/>
                </a:lnTo>
                <a:lnTo>
                  <a:pt x="1534" y="1017"/>
                </a:lnTo>
                <a:lnTo>
                  <a:pt x="1535" y="1015"/>
                </a:lnTo>
                <a:lnTo>
                  <a:pt x="1538" y="1012"/>
                </a:lnTo>
                <a:lnTo>
                  <a:pt x="1541" y="1008"/>
                </a:lnTo>
                <a:lnTo>
                  <a:pt x="1543" y="1007"/>
                </a:lnTo>
                <a:lnTo>
                  <a:pt x="1544" y="1006"/>
                </a:lnTo>
                <a:lnTo>
                  <a:pt x="1545" y="1004"/>
                </a:lnTo>
                <a:lnTo>
                  <a:pt x="1550" y="999"/>
                </a:lnTo>
                <a:lnTo>
                  <a:pt x="1551" y="998"/>
                </a:lnTo>
                <a:lnTo>
                  <a:pt x="1553" y="997"/>
                </a:lnTo>
                <a:lnTo>
                  <a:pt x="1557" y="994"/>
                </a:lnTo>
                <a:lnTo>
                  <a:pt x="1560" y="992"/>
                </a:lnTo>
                <a:lnTo>
                  <a:pt x="1559" y="990"/>
                </a:lnTo>
                <a:lnTo>
                  <a:pt x="1560" y="988"/>
                </a:lnTo>
                <a:lnTo>
                  <a:pt x="1567" y="985"/>
                </a:lnTo>
                <a:lnTo>
                  <a:pt x="1570" y="982"/>
                </a:lnTo>
                <a:lnTo>
                  <a:pt x="1570" y="983"/>
                </a:lnTo>
                <a:lnTo>
                  <a:pt x="1571" y="982"/>
                </a:lnTo>
                <a:lnTo>
                  <a:pt x="1575" y="978"/>
                </a:lnTo>
                <a:lnTo>
                  <a:pt x="1576" y="978"/>
                </a:lnTo>
                <a:lnTo>
                  <a:pt x="1576" y="977"/>
                </a:lnTo>
                <a:lnTo>
                  <a:pt x="1577" y="977"/>
                </a:lnTo>
                <a:lnTo>
                  <a:pt x="1578" y="976"/>
                </a:lnTo>
                <a:lnTo>
                  <a:pt x="1580" y="975"/>
                </a:lnTo>
                <a:lnTo>
                  <a:pt x="1581" y="975"/>
                </a:lnTo>
                <a:lnTo>
                  <a:pt x="1581" y="974"/>
                </a:lnTo>
                <a:lnTo>
                  <a:pt x="1583" y="972"/>
                </a:lnTo>
                <a:lnTo>
                  <a:pt x="1586" y="971"/>
                </a:lnTo>
                <a:lnTo>
                  <a:pt x="1587" y="970"/>
                </a:lnTo>
                <a:lnTo>
                  <a:pt x="1589" y="969"/>
                </a:lnTo>
                <a:lnTo>
                  <a:pt x="1593" y="967"/>
                </a:lnTo>
                <a:lnTo>
                  <a:pt x="1597" y="967"/>
                </a:lnTo>
                <a:lnTo>
                  <a:pt x="1598" y="966"/>
                </a:lnTo>
                <a:lnTo>
                  <a:pt x="1601" y="966"/>
                </a:lnTo>
                <a:lnTo>
                  <a:pt x="1604" y="964"/>
                </a:lnTo>
                <a:lnTo>
                  <a:pt x="1605" y="966"/>
                </a:lnTo>
                <a:lnTo>
                  <a:pt x="1605" y="967"/>
                </a:lnTo>
                <a:lnTo>
                  <a:pt x="1609" y="974"/>
                </a:lnTo>
                <a:lnTo>
                  <a:pt x="1610" y="975"/>
                </a:lnTo>
                <a:lnTo>
                  <a:pt x="1612" y="974"/>
                </a:lnTo>
                <a:lnTo>
                  <a:pt x="1613" y="974"/>
                </a:lnTo>
                <a:lnTo>
                  <a:pt x="1613" y="972"/>
                </a:lnTo>
                <a:lnTo>
                  <a:pt x="1614" y="970"/>
                </a:lnTo>
                <a:lnTo>
                  <a:pt x="1615" y="967"/>
                </a:lnTo>
                <a:lnTo>
                  <a:pt x="1618" y="964"/>
                </a:lnTo>
                <a:lnTo>
                  <a:pt x="1618" y="962"/>
                </a:lnTo>
                <a:lnTo>
                  <a:pt x="1619" y="959"/>
                </a:lnTo>
                <a:lnTo>
                  <a:pt x="1619" y="958"/>
                </a:lnTo>
                <a:lnTo>
                  <a:pt x="1620" y="958"/>
                </a:lnTo>
                <a:lnTo>
                  <a:pt x="1620" y="956"/>
                </a:lnTo>
                <a:lnTo>
                  <a:pt x="1621" y="953"/>
                </a:lnTo>
                <a:lnTo>
                  <a:pt x="1621" y="951"/>
                </a:lnTo>
                <a:lnTo>
                  <a:pt x="1620" y="935"/>
                </a:lnTo>
                <a:lnTo>
                  <a:pt x="1620" y="932"/>
                </a:lnTo>
                <a:lnTo>
                  <a:pt x="1620" y="929"/>
                </a:lnTo>
                <a:lnTo>
                  <a:pt x="1620" y="928"/>
                </a:lnTo>
                <a:lnTo>
                  <a:pt x="1620" y="927"/>
                </a:lnTo>
                <a:lnTo>
                  <a:pt x="1621" y="927"/>
                </a:lnTo>
                <a:lnTo>
                  <a:pt x="1621" y="926"/>
                </a:lnTo>
                <a:lnTo>
                  <a:pt x="1621" y="924"/>
                </a:lnTo>
                <a:lnTo>
                  <a:pt x="1623" y="924"/>
                </a:lnTo>
                <a:lnTo>
                  <a:pt x="1623" y="923"/>
                </a:lnTo>
                <a:lnTo>
                  <a:pt x="1624" y="922"/>
                </a:lnTo>
                <a:lnTo>
                  <a:pt x="1629" y="918"/>
                </a:lnTo>
                <a:lnTo>
                  <a:pt x="1631" y="916"/>
                </a:lnTo>
                <a:lnTo>
                  <a:pt x="1640" y="906"/>
                </a:lnTo>
                <a:lnTo>
                  <a:pt x="1640" y="905"/>
                </a:lnTo>
                <a:lnTo>
                  <a:pt x="1641" y="903"/>
                </a:lnTo>
                <a:lnTo>
                  <a:pt x="1641" y="902"/>
                </a:lnTo>
                <a:lnTo>
                  <a:pt x="1642" y="901"/>
                </a:lnTo>
                <a:lnTo>
                  <a:pt x="1642" y="900"/>
                </a:lnTo>
                <a:lnTo>
                  <a:pt x="1642" y="898"/>
                </a:lnTo>
                <a:lnTo>
                  <a:pt x="1642" y="897"/>
                </a:lnTo>
                <a:lnTo>
                  <a:pt x="1642" y="896"/>
                </a:lnTo>
                <a:lnTo>
                  <a:pt x="1642" y="895"/>
                </a:lnTo>
                <a:lnTo>
                  <a:pt x="1642" y="894"/>
                </a:lnTo>
                <a:lnTo>
                  <a:pt x="1641" y="892"/>
                </a:lnTo>
                <a:lnTo>
                  <a:pt x="1635" y="875"/>
                </a:lnTo>
                <a:lnTo>
                  <a:pt x="1628" y="855"/>
                </a:lnTo>
                <a:lnTo>
                  <a:pt x="1620" y="836"/>
                </a:lnTo>
                <a:lnTo>
                  <a:pt x="1613" y="816"/>
                </a:lnTo>
                <a:lnTo>
                  <a:pt x="1612" y="810"/>
                </a:lnTo>
                <a:lnTo>
                  <a:pt x="1608" y="804"/>
                </a:lnTo>
                <a:lnTo>
                  <a:pt x="1608" y="802"/>
                </a:lnTo>
                <a:lnTo>
                  <a:pt x="1603" y="797"/>
                </a:lnTo>
                <a:lnTo>
                  <a:pt x="1586" y="778"/>
                </a:lnTo>
                <a:lnTo>
                  <a:pt x="1583" y="774"/>
                </a:lnTo>
                <a:lnTo>
                  <a:pt x="1581" y="770"/>
                </a:lnTo>
                <a:lnTo>
                  <a:pt x="1575" y="762"/>
                </a:lnTo>
                <a:lnTo>
                  <a:pt x="1571" y="758"/>
                </a:lnTo>
                <a:lnTo>
                  <a:pt x="1570" y="757"/>
                </a:lnTo>
                <a:lnTo>
                  <a:pt x="1569" y="746"/>
                </a:lnTo>
                <a:lnTo>
                  <a:pt x="1566" y="740"/>
                </a:lnTo>
                <a:lnTo>
                  <a:pt x="1567" y="738"/>
                </a:lnTo>
                <a:lnTo>
                  <a:pt x="1569" y="738"/>
                </a:lnTo>
                <a:lnTo>
                  <a:pt x="1573" y="737"/>
                </a:lnTo>
                <a:lnTo>
                  <a:pt x="1603" y="729"/>
                </a:lnTo>
                <a:lnTo>
                  <a:pt x="1604" y="726"/>
                </a:lnTo>
                <a:lnTo>
                  <a:pt x="1605" y="725"/>
                </a:lnTo>
                <a:lnTo>
                  <a:pt x="1604" y="722"/>
                </a:lnTo>
                <a:lnTo>
                  <a:pt x="1603" y="717"/>
                </a:lnTo>
                <a:lnTo>
                  <a:pt x="1602" y="714"/>
                </a:lnTo>
                <a:lnTo>
                  <a:pt x="1602" y="705"/>
                </a:lnTo>
                <a:lnTo>
                  <a:pt x="1604" y="701"/>
                </a:lnTo>
                <a:lnTo>
                  <a:pt x="1605" y="698"/>
                </a:lnTo>
                <a:lnTo>
                  <a:pt x="1607" y="698"/>
                </a:lnTo>
                <a:lnTo>
                  <a:pt x="1608" y="697"/>
                </a:lnTo>
                <a:lnTo>
                  <a:pt x="1619" y="693"/>
                </a:lnTo>
                <a:lnTo>
                  <a:pt x="1621" y="692"/>
                </a:lnTo>
                <a:lnTo>
                  <a:pt x="1633" y="688"/>
                </a:lnTo>
                <a:lnTo>
                  <a:pt x="1635" y="688"/>
                </a:lnTo>
                <a:lnTo>
                  <a:pt x="1667" y="690"/>
                </a:lnTo>
                <a:lnTo>
                  <a:pt x="1671" y="690"/>
                </a:lnTo>
                <a:lnTo>
                  <a:pt x="1690" y="689"/>
                </a:lnTo>
                <a:lnTo>
                  <a:pt x="1699" y="690"/>
                </a:lnTo>
                <a:lnTo>
                  <a:pt x="1731" y="693"/>
                </a:lnTo>
                <a:lnTo>
                  <a:pt x="1747" y="694"/>
                </a:lnTo>
                <a:lnTo>
                  <a:pt x="1758" y="695"/>
                </a:lnTo>
                <a:lnTo>
                  <a:pt x="1761" y="695"/>
                </a:lnTo>
                <a:lnTo>
                  <a:pt x="1762" y="695"/>
                </a:lnTo>
                <a:lnTo>
                  <a:pt x="1763" y="698"/>
                </a:lnTo>
                <a:lnTo>
                  <a:pt x="1765" y="699"/>
                </a:lnTo>
                <a:lnTo>
                  <a:pt x="1781" y="711"/>
                </a:lnTo>
                <a:lnTo>
                  <a:pt x="1793" y="720"/>
                </a:lnTo>
                <a:lnTo>
                  <a:pt x="1796" y="722"/>
                </a:lnTo>
                <a:lnTo>
                  <a:pt x="1801" y="726"/>
                </a:lnTo>
                <a:lnTo>
                  <a:pt x="1817" y="730"/>
                </a:lnTo>
                <a:lnTo>
                  <a:pt x="1828" y="732"/>
                </a:lnTo>
                <a:lnTo>
                  <a:pt x="1848" y="736"/>
                </a:lnTo>
                <a:lnTo>
                  <a:pt x="1860" y="738"/>
                </a:lnTo>
                <a:lnTo>
                  <a:pt x="1892" y="745"/>
                </a:lnTo>
                <a:lnTo>
                  <a:pt x="1901" y="747"/>
                </a:lnTo>
                <a:lnTo>
                  <a:pt x="1911" y="758"/>
                </a:lnTo>
                <a:lnTo>
                  <a:pt x="1941" y="793"/>
                </a:lnTo>
                <a:lnTo>
                  <a:pt x="1952" y="805"/>
                </a:lnTo>
                <a:lnTo>
                  <a:pt x="1959" y="811"/>
                </a:lnTo>
                <a:lnTo>
                  <a:pt x="1959" y="812"/>
                </a:lnTo>
                <a:lnTo>
                  <a:pt x="1968" y="823"/>
                </a:lnTo>
                <a:lnTo>
                  <a:pt x="1970" y="825"/>
                </a:lnTo>
                <a:lnTo>
                  <a:pt x="1973" y="828"/>
                </a:lnTo>
                <a:lnTo>
                  <a:pt x="1986" y="842"/>
                </a:lnTo>
                <a:lnTo>
                  <a:pt x="1987" y="844"/>
                </a:lnTo>
                <a:lnTo>
                  <a:pt x="1992" y="849"/>
                </a:lnTo>
                <a:lnTo>
                  <a:pt x="1993" y="850"/>
                </a:lnTo>
                <a:lnTo>
                  <a:pt x="1998" y="863"/>
                </a:lnTo>
                <a:lnTo>
                  <a:pt x="2002" y="875"/>
                </a:lnTo>
                <a:lnTo>
                  <a:pt x="2007" y="882"/>
                </a:lnTo>
                <a:lnTo>
                  <a:pt x="2021" y="902"/>
                </a:lnTo>
                <a:lnTo>
                  <a:pt x="2023" y="903"/>
                </a:lnTo>
                <a:lnTo>
                  <a:pt x="2025" y="907"/>
                </a:lnTo>
                <a:lnTo>
                  <a:pt x="2032" y="917"/>
                </a:lnTo>
                <a:lnTo>
                  <a:pt x="2036" y="922"/>
                </a:lnTo>
                <a:lnTo>
                  <a:pt x="2050" y="942"/>
                </a:lnTo>
                <a:lnTo>
                  <a:pt x="2058" y="953"/>
                </a:lnTo>
                <a:lnTo>
                  <a:pt x="2064" y="961"/>
                </a:lnTo>
                <a:lnTo>
                  <a:pt x="2079" y="980"/>
                </a:lnTo>
                <a:lnTo>
                  <a:pt x="2083" y="986"/>
                </a:lnTo>
                <a:lnTo>
                  <a:pt x="2090" y="990"/>
                </a:lnTo>
                <a:lnTo>
                  <a:pt x="2092" y="990"/>
                </a:lnTo>
                <a:lnTo>
                  <a:pt x="2110" y="999"/>
                </a:lnTo>
                <a:lnTo>
                  <a:pt x="2125" y="1007"/>
                </a:lnTo>
                <a:lnTo>
                  <a:pt x="2147" y="1018"/>
                </a:lnTo>
                <a:lnTo>
                  <a:pt x="2151" y="1019"/>
                </a:lnTo>
                <a:lnTo>
                  <a:pt x="2152" y="1020"/>
                </a:lnTo>
                <a:lnTo>
                  <a:pt x="2157" y="1024"/>
                </a:lnTo>
                <a:lnTo>
                  <a:pt x="2163" y="1029"/>
                </a:lnTo>
                <a:lnTo>
                  <a:pt x="2173" y="1036"/>
                </a:lnTo>
                <a:lnTo>
                  <a:pt x="2190" y="1050"/>
                </a:lnTo>
                <a:lnTo>
                  <a:pt x="2197" y="1056"/>
                </a:lnTo>
                <a:lnTo>
                  <a:pt x="2199" y="1057"/>
                </a:lnTo>
                <a:lnTo>
                  <a:pt x="2210" y="1066"/>
                </a:lnTo>
                <a:lnTo>
                  <a:pt x="2216" y="1071"/>
                </a:lnTo>
                <a:lnTo>
                  <a:pt x="2233" y="1084"/>
                </a:lnTo>
                <a:lnTo>
                  <a:pt x="2251" y="1099"/>
                </a:lnTo>
                <a:lnTo>
                  <a:pt x="2255" y="1102"/>
                </a:lnTo>
                <a:lnTo>
                  <a:pt x="2265" y="1109"/>
                </a:lnTo>
                <a:lnTo>
                  <a:pt x="2270" y="1114"/>
                </a:lnTo>
                <a:lnTo>
                  <a:pt x="2272" y="1115"/>
                </a:lnTo>
                <a:lnTo>
                  <a:pt x="2282" y="1124"/>
                </a:lnTo>
                <a:lnTo>
                  <a:pt x="2283" y="1193"/>
                </a:lnTo>
                <a:lnTo>
                  <a:pt x="2283" y="1194"/>
                </a:lnTo>
                <a:lnTo>
                  <a:pt x="2285" y="1195"/>
                </a:lnTo>
                <a:lnTo>
                  <a:pt x="2291" y="1204"/>
                </a:lnTo>
                <a:lnTo>
                  <a:pt x="2296" y="1212"/>
                </a:lnTo>
                <a:lnTo>
                  <a:pt x="2304" y="1226"/>
                </a:lnTo>
                <a:lnTo>
                  <a:pt x="2298" y="1244"/>
                </a:lnTo>
                <a:lnTo>
                  <a:pt x="2287" y="1273"/>
                </a:lnTo>
                <a:lnTo>
                  <a:pt x="2287" y="1275"/>
                </a:lnTo>
                <a:lnTo>
                  <a:pt x="2286" y="1276"/>
                </a:lnTo>
                <a:lnTo>
                  <a:pt x="2269" y="1287"/>
                </a:lnTo>
                <a:lnTo>
                  <a:pt x="2265" y="1289"/>
                </a:lnTo>
                <a:lnTo>
                  <a:pt x="2260" y="1291"/>
                </a:lnTo>
                <a:lnTo>
                  <a:pt x="2259" y="1291"/>
                </a:lnTo>
                <a:lnTo>
                  <a:pt x="2255" y="1292"/>
                </a:lnTo>
                <a:lnTo>
                  <a:pt x="2253" y="1294"/>
                </a:lnTo>
                <a:lnTo>
                  <a:pt x="2251" y="1294"/>
                </a:lnTo>
                <a:lnTo>
                  <a:pt x="2244" y="1296"/>
                </a:lnTo>
                <a:lnTo>
                  <a:pt x="2243" y="1296"/>
                </a:lnTo>
                <a:lnTo>
                  <a:pt x="2224" y="1302"/>
                </a:lnTo>
                <a:lnTo>
                  <a:pt x="2210" y="1297"/>
                </a:lnTo>
                <a:lnTo>
                  <a:pt x="2201" y="1295"/>
                </a:lnTo>
                <a:lnTo>
                  <a:pt x="2197" y="1294"/>
                </a:lnTo>
                <a:lnTo>
                  <a:pt x="2189" y="1292"/>
                </a:lnTo>
                <a:lnTo>
                  <a:pt x="2181" y="1291"/>
                </a:lnTo>
                <a:lnTo>
                  <a:pt x="2165" y="1287"/>
                </a:lnTo>
                <a:lnTo>
                  <a:pt x="2163" y="1287"/>
                </a:lnTo>
                <a:lnTo>
                  <a:pt x="2151" y="1291"/>
                </a:lnTo>
                <a:lnTo>
                  <a:pt x="2135" y="1295"/>
                </a:lnTo>
                <a:lnTo>
                  <a:pt x="2133" y="1295"/>
                </a:lnTo>
                <a:lnTo>
                  <a:pt x="2112" y="1295"/>
                </a:lnTo>
                <a:lnTo>
                  <a:pt x="2109" y="1299"/>
                </a:lnTo>
                <a:lnTo>
                  <a:pt x="2103" y="1305"/>
                </a:lnTo>
                <a:lnTo>
                  <a:pt x="2100" y="1306"/>
                </a:lnTo>
                <a:lnTo>
                  <a:pt x="2098" y="1310"/>
                </a:lnTo>
                <a:lnTo>
                  <a:pt x="2084" y="1315"/>
                </a:lnTo>
                <a:lnTo>
                  <a:pt x="2073" y="1312"/>
                </a:lnTo>
                <a:lnTo>
                  <a:pt x="2071" y="1312"/>
                </a:lnTo>
                <a:lnTo>
                  <a:pt x="2069" y="1311"/>
                </a:lnTo>
                <a:lnTo>
                  <a:pt x="2061" y="1310"/>
                </a:lnTo>
                <a:lnTo>
                  <a:pt x="2047" y="1315"/>
                </a:lnTo>
                <a:lnTo>
                  <a:pt x="2040" y="1317"/>
                </a:lnTo>
                <a:lnTo>
                  <a:pt x="2039" y="1317"/>
                </a:lnTo>
                <a:lnTo>
                  <a:pt x="2039" y="1318"/>
                </a:lnTo>
                <a:lnTo>
                  <a:pt x="2031" y="1319"/>
                </a:lnTo>
                <a:lnTo>
                  <a:pt x="2028" y="1319"/>
                </a:lnTo>
                <a:lnTo>
                  <a:pt x="2016" y="1322"/>
                </a:lnTo>
                <a:lnTo>
                  <a:pt x="2008" y="1322"/>
                </a:lnTo>
                <a:lnTo>
                  <a:pt x="2004" y="1323"/>
                </a:lnTo>
                <a:lnTo>
                  <a:pt x="2002" y="1322"/>
                </a:lnTo>
                <a:lnTo>
                  <a:pt x="2000" y="1322"/>
                </a:lnTo>
                <a:lnTo>
                  <a:pt x="1999" y="1322"/>
                </a:lnTo>
                <a:lnTo>
                  <a:pt x="1999" y="1321"/>
                </a:lnTo>
                <a:lnTo>
                  <a:pt x="1996" y="1350"/>
                </a:lnTo>
                <a:lnTo>
                  <a:pt x="1993" y="1350"/>
                </a:lnTo>
                <a:lnTo>
                  <a:pt x="1992" y="1349"/>
                </a:lnTo>
                <a:lnTo>
                  <a:pt x="1991" y="1350"/>
                </a:lnTo>
                <a:lnTo>
                  <a:pt x="1989" y="1351"/>
                </a:lnTo>
                <a:lnTo>
                  <a:pt x="1988" y="1353"/>
                </a:lnTo>
                <a:lnTo>
                  <a:pt x="1978" y="1366"/>
                </a:lnTo>
                <a:lnTo>
                  <a:pt x="1980" y="1366"/>
                </a:lnTo>
                <a:lnTo>
                  <a:pt x="1980" y="1367"/>
                </a:lnTo>
                <a:lnTo>
                  <a:pt x="1981" y="1369"/>
                </a:lnTo>
                <a:lnTo>
                  <a:pt x="1983" y="1370"/>
                </a:lnTo>
                <a:lnTo>
                  <a:pt x="1984" y="1371"/>
                </a:lnTo>
                <a:lnTo>
                  <a:pt x="1988" y="1374"/>
                </a:lnTo>
                <a:lnTo>
                  <a:pt x="1992" y="1377"/>
                </a:lnTo>
                <a:lnTo>
                  <a:pt x="1992" y="1379"/>
                </a:lnTo>
                <a:lnTo>
                  <a:pt x="1991" y="1380"/>
                </a:lnTo>
                <a:lnTo>
                  <a:pt x="1992" y="1383"/>
                </a:lnTo>
                <a:lnTo>
                  <a:pt x="1996" y="1387"/>
                </a:lnTo>
                <a:lnTo>
                  <a:pt x="1998" y="1391"/>
                </a:lnTo>
                <a:lnTo>
                  <a:pt x="1999" y="1391"/>
                </a:lnTo>
                <a:lnTo>
                  <a:pt x="2002" y="1392"/>
                </a:lnTo>
                <a:lnTo>
                  <a:pt x="2002" y="1391"/>
                </a:lnTo>
                <a:lnTo>
                  <a:pt x="2012" y="1403"/>
                </a:lnTo>
                <a:lnTo>
                  <a:pt x="2018" y="1411"/>
                </a:lnTo>
                <a:lnTo>
                  <a:pt x="2023" y="1417"/>
                </a:lnTo>
                <a:lnTo>
                  <a:pt x="2024" y="1418"/>
                </a:lnTo>
                <a:lnTo>
                  <a:pt x="2021" y="1418"/>
                </a:lnTo>
                <a:lnTo>
                  <a:pt x="2021" y="1419"/>
                </a:lnTo>
                <a:lnTo>
                  <a:pt x="2021" y="1422"/>
                </a:lnTo>
                <a:lnTo>
                  <a:pt x="2021" y="1423"/>
                </a:lnTo>
                <a:lnTo>
                  <a:pt x="2021" y="1424"/>
                </a:lnTo>
                <a:lnTo>
                  <a:pt x="2021" y="1425"/>
                </a:lnTo>
                <a:lnTo>
                  <a:pt x="2023" y="1435"/>
                </a:lnTo>
                <a:lnTo>
                  <a:pt x="2024" y="1444"/>
                </a:lnTo>
                <a:lnTo>
                  <a:pt x="2024" y="1449"/>
                </a:lnTo>
                <a:lnTo>
                  <a:pt x="2025" y="1450"/>
                </a:lnTo>
                <a:lnTo>
                  <a:pt x="2026" y="1452"/>
                </a:lnTo>
                <a:lnTo>
                  <a:pt x="2026" y="1454"/>
                </a:lnTo>
                <a:lnTo>
                  <a:pt x="2026" y="1456"/>
                </a:lnTo>
                <a:lnTo>
                  <a:pt x="2026" y="1457"/>
                </a:lnTo>
                <a:lnTo>
                  <a:pt x="2026" y="1460"/>
                </a:lnTo>
                <a:lnTo>
                  <a:pt x="2028" y="1461"/>
                </a:lnTo>
                <a:lnTo>
                  <a:pt x="2028" y="1462"/>
                </a:lnTo>
                <a:lnTo>
                  <a:pt x="2028" y="1464"/>
                </a:lnTo>
                <a:lnTo>
                  <a:pt x="2029" y="1464"/>
                </a:lnTo>
                <a:lnTo>
                  <a:pt x="2029" y="1465"/>
                </a:lnTo>
                <a:lnTo>
                  <a:pt x="2030" y="1466"/>
                </a:lnTo>
                <a:lnTo>
                  <a:pt x="2031" y="1467"/>
                </a:lnTo>
                <a:lnTo>
                  <a:pt x="2032" y="1468"/>
                </a:lnTo>
                <a:lnTo>
                  <a:pt x="2032" y="1470"/>
                </a:lnTo>
                <a:lnTo>
                  <a:pt x="2031" y="1471"/>
                </a:lnTo>
                <a:lnTo>
                  <a:pt x="2031" y="1472"/>
                </a:lnTo>
                <a:lnTo>
                  <a:pt x="2030" y="1473"/>
                </a:lnTo>
                <a:lnTo>
                  <a:pt x="2030" y="1475"/>
                </a:lnTo>
                <a:lnTo>
                  <a:pt x="2029" y="1475"/>
                </a:lnTo>
                <a:lnTo>
                  <a:pt x="2029" y="1476"/>
                </a:lnTo>
                <a:lnTo>
                  <a:pt x="2028" y="1477"/>
                </a:lnTo>
                <a:lnTo>
                  <a:pt x="2026" y="1478"/>
                </a:lnTo>
                <a:lnTo>
                  <a:pt x="2025" y="1480"/>
                </a:lnTo>
                <a:lnTo>
                  <a:pt x="2024" y="1481"/>
                </a:lnTo>
                <a:lnTo>
                  <a:pt x="2020" y="1484"/>
                </a:lnTo>
                <a:lnTo>
                  <a:pt x="2020" y="1491"/>
                </a:lnTo>
                <a:lnTo>
                  <a:pt x="2016" y="1493"/>
                </a:lnTo>
                <a:lnTo>
                  <a:pt x="2012" y="1496"/>
                </a:lnTo>
                <a:lnTo>
                  <a:pt x="2014" y="1497"/>
                </a:lnTo>
                <a:lnTo>
                  <a:pt x="2019" y="1497"/>
                </a:lnTo>
                <a:lnTo>
                  <a:pt x="2026" y="1499"/>
                </a:lnTo>
                <a:lnTo>
                  <a:pt x="2034" y="1500"/>
                </a:lnTo>
                <a:lnTo>
                  <a:pt x="2040" y="1502"/>
                </a:lnTo>
                <a:lnTo>
                  <a:pt x="2045" y="1503"/>
                </a:lnTo>
                <a:lnTo>
                  <a:pt x="2051" y="1502"/>
                </a:lnTo>
                <a:lnTo>
                  <a:pt x="2058" y="1500"/>
                </a:lnTo>
                <a:lnTo>
                  <a:pt x="2066" y="1502"/>
                </a:lnTo>
                <a:lnTo>
                  <a:pt x="2068" y="1502"/>
                </a:lnTo>
                <a:lnTo>
                  <a:pt x="2076" y="1500"/>
                </a:lnTo>
                <a:lnTo>
                  <a:pt x="2085" y="1498"/>
                </a:lnTo>
                <a:lnTo>
                  <a:pt x="2104" y="1502"/>
                </a:lnTo>
                <a:lnTo>
                  <a:pt x="2109" y="1500"/>
                </a:lnTo>
                <a:lnTo>
                  <a:pt x="2112" y="1500"/>
                </a:lnTo>
                <a:lnTo>
                  <a:pt x="2114" y="1499"/>
                </a:lnTo>
                <a:lnTo>
                  <a:pt x="2115" y="1499"/>
                </a:lnTo>
                <a:lnTo>
                  <a:pt x="2117" y="1499"/>
                </a:lnTo>
                <a:lnTo>
                  <a:pt x="2120" y="1499"/>
                </a:lnTo>
                <a:lnTo>
                  <a:pt x="2123" y="1499"/>
                </a:lnTo>
                <a:lnTo>
                  <a:pt x="2122" y="1499"/>
                </a:lnTo>
                <a:lnTo>
                  <a:pt x="2111" y="1518"/>
                </a:lnTo>
                <a:lnTo>
                  <a:pt x="2100" y="1535"/>
                </a:lnTo>
                <a:lnTo>
                  <a:pt x="2087" y="1558"/>
                </a:lnTo>
                <a:lnTo>
                  <a:pt x="2078" y="1571"/>
                </a:lnTo>
                <a:lnTo>
                  <a:pt x="2072" y="1580"/>
                </a:lnTo>
                <a:lnTo>
                  <a:pt x="2067" y="1583"/>
                </a:lnTo>
                <a:lnTo>
                  <a:pt x="2066" y="1583"/>
                </a:lnTo>
                <a:lnTo>
                  <a:pt x="2064" y="1584"/>
                </a:lnTo>
                <a:lnTo>
                  <a:pt x="2068" y="1592"/>
                </a:lnTo>
                <a:lnTo>
                  <a:pt x="2078" y="1619"/>
                </a:lnTo>
                <a:lnTo>
                  <a:pt x="2078" y="1621"/>
                </a:lnTo>
                <a:lnTo>
                  <a:pt x="2079" y="1622"/>
                </a:lnTo>
                <a:lnTo>
                  <a:pt x="2079" y="1625"/>
                </a:lnTo>
                <a:lnTo>
                  <a:pt x="2089" y="1643"/>
                </a:lnTo>
                <a:lnTo>
                  <a:pt x="2095" y="1648"/>
                </a:lnTo>
                <a:lnTo>
                  <a:pt x="2098" y="1649"/>
                </a:lnTo>
                <a:lnTo>
                  <a:pt x="2116" y="1665"/>
                </a:lnTo>
                <a:lnTo>
                  <a:pt x="2139" y="1684"/>
                </a:lnTo>
                <a:lnTo>
                  <a:pt x="2148" y="1691"/>
                </a:lnTo>
                <a:lnTo>
                  <a:pt x="2180" y="1717"/>
                </a:lnTo>
                <a:lnTo>
                  <a:pt x="2201" y="1733"/>
                </a:lnTo>
                <a:lnTo>
                  <a:pt x="2203" y="1737"/>
                </a:lnTo>
                <a:lnTo>
                  <a:pt x="2205" y="1737"/>
                </a:lnTo>
                <a:lnTo>
                  <a:pt x="2218" y="1753"/>
                </a:lnTo>
                <a:lnTo>
                  <a:pt x="2222" y="1757"/>
                </a:lnTo>
                <a:lnTo>
                  <a:pt x="2233" y="1770"/>
                </a:lnTo>
                <a:lnTo>
                  <a:pt x="2254" y="1795"/>
                </a:lnTo>
                <a:lnTo>
                  <a:pt x="2258" y="1800"/>
                </a:lnTo>
                <a:lnTo>
                  <a:pt x="2258" y="1802"/>
                </a:lnTo>
                <a:lnTo>
                  <a:pt x="2254" y="1808"/>
                </a:lnTo>
                <a:lnTo>
                  <a:pt x="2253" y="1813"/>
                </a:lnTo>
                <a:lnTo>
                  <a:pt x="2253" y="1814"/>
                </a:lnTo>
                <a:lnTo>
                  <a:pt x="2251" y="1818"/>
                </a:lnTo>
                <a:lnTo>
                  <a:pt x="2251" y="1819"/>
                </a:lnTo>
                <a:lnTo>
                  <a:pt x="2250" y="1824"/>
                </a:lnTo>
                <a:lnTo>
                  <a:pt x="2249" y="1828"/>
                </a:lnTo>
                <a:lnTo>
                  <a:pt x="2249" y="1829"/>
                </a:lnTo>
                <a:lnTo>
                  <a:pt x="2249" y="1832"/>
                </a:lnTo>
                <a:lnTo>
                  <a:pt x="2249" y="1833"/>
                </a:lnTo>
                <a:lnTo>
                  <a:pt x="2249" y="1834"/>
                </a:lnTo>
                <a:lnTo>
                  <a:pt x="2250" y="1839"/>
                </a:lnTo>
                <a:lnTo>
                  <a:pt x="2248" y="1844"/>
                </a:lnTo>
                <a:lnTo>
                  <a:pt x="2247" y="1848"/>
                </a:lnTo>
                <a:lnTo>
                  <a:pt x="2247" y="1850"/>
                </a:lnTo>
                <a:lnTo>
                  <a:pt x="2247" y="1851"/>
                </a:lnTo>
                <a:lnTo>
                  <a:pt x="2248" y="1856"/>
                </a:lnTo>
                <a:lnTo>
                  <a:pt x="2247" y="1864"/>
                </a:lnTo>
                <a:lnTo>
                  <a:pt x="2248" y="1889"/>
                </a:lnTo>
                <a:lnTo>
                  <a:pt x="2366" y="1919"/>
                </a:lnTo>
                <a:lnTo>
                  <a:pt x="2365" y="1976"/>
                </a:lnTo>
                <a:lnTo>
                  <a:pt x="2363" y="1983"/>
                </a:lnTo>
                <a:lnTo>
                  <a:pt x="2370" y="1999"/>
                </a:lnTo>
                <a:lnTo>
                  <a:pt x="2370" y="2004"/>
                </a:lnTo>
                <a:lnTo>
                  <a:pt x="2372" y="2037"/>
                </a:lnTo>
                <a:lnTo>
                  <a:pt x="2384" y="2041"/>
                </a:lnTo>
                <a:lnTo>
                  <a:pt x="2395" y="2046"/>
                </a:lnTo>
                <a:lnTo>
                  <a:pt x="2397" y="2047"/>
                </a:lnTo>
                <a:lnTo>
                  <a:pt x="2397" y="2048"/>
                </a:lnTo>
                <a:lnTo>
                  <a:pt x="2399" y="2053"/>
                </a:lnTo>
                <a:lnTo>
                  <a:pt x="2399" y="2054"/>
                </a:lnTo>
                <a:lnTo>
                  <a:pt x="2400" y="2056"/>
                </a:lnTo>
                <a:lnTo>
                  <a:pt x="2402" y="2059"/>
                </a:lnTo>
                <a:lnTo>
                  <a:pt x="2403" y="2062"/>
                </a:lnTo>
                <a:lnTo>
                  <a:pt x="2404" y="2066"/>
                </a:lnTo>
                <a:lnTo>
                  <a:pt x="2407" y="2068"/>
                </a:lnTo>
                <a:lnTo>
                  <a:pt x="2407" y="2070"/>
                </a:lnTo>
                <a:lnTo>
                  <a:pt x="2408" y="2072"/>
                </a:lnTo>
                <a:lnTo>
                  <a:pt x="2408" y="2073"/>
                </a:lnTo>
                <a:lnTo>
                  <a:pt x="2414" y="2079"/>
                </a:lnTo>
                <a:lnTo>
                  <a:pt x="2431" y="2099"/>
                </a:lnTo>
                <a:lnTo>
                  <a:pt x="2448" y="2100"/>
                </a:lnTo>
                <a:lnTo>
                  <a:pt x="2463" y="2093"/>
                </a:lnTo>
                <a:lnTo>
                  <a:pt x="2472" y="2091"/>
                </a:lnTo>
                <a:lnTo>
                  <a:pt x="2521" y="2082"/>
                </a:lnTo>
                <a:lnTo>
                  <a:pt x="2531" y="2082"/>
                </a:lnTo>
                <a:lnTo>
                  <a:pt x="2541" y="2082"/>
                </a:lnTo>
                <a:lnTo>
                  <a:pt x="2539" y="2083"/>
                </a:lnTo>
                <a:lnTo>
                  <a:pt x="2538" y="2085"/>
                </a:lnTo>
                <a:lnTo>
                  <a:pt x="2536" y="2089"/>
                </a:lnTo>
                <a:lnTo>
                  <a:pt x="2533" y="2093"/>
                </a:lnTo>
                <a:lnTo>
                  <a:pt x="2530" y="2099"/>
                </a:lnTo>
                <a:lnTo>
                  <a:pt x="2527" y="2101"/>
                </a:lnTo>
                <a:lnTo>
                  <a:pt x="2525" y="2106"/>
                </a:lnTo>
                <a:lnTo>
                  <a:pt x="2522" y="2109"/>
                </a:lnTo>
                <a:lnTo>
                  <a:pt x="2522" y="2117"/>
                </a:lnTo>
                <a:lnTo>
                  <a:pt x="2522" y="2121"/>
                </a:lnTo>
                <a:lnTo>
                  <a:pt x="2522" y="2122"/>
                </a:lnTo>
                <a:lnTo>
                  <a:pt x="2522" y="2125"/>
                </a:lnTo>
                <a:lnTo>
                  <a:pt x="2521" y="2136"/>
                </a:lnTo>
                <a:lnTo>
                  <a:pt x="2521" y="2142"/>
                </a:lnTo>
                <a:lnTo>
                  <a:pt x="2521" y="2149"/>
                </a:lnTo>
                <a:lnTo>
                  <a:pt x="2520" y="2162"/>
                </a:lnTo>
                <a:lnTo>
                  <a:pt x="2520" y="2181"/>
                </a:lnTo>
                <a:lnTo>
                  <a:pt x="2518" y="2197"/>
                </a:lnTo>
                <a:lnTo>
                  <a:pt x="2518" y="2201"/>
                </a:lnTo>
                <a:lnTo>
                  <a:pt x="2517" y="2211"/>
                </a:lnTo>
                <a:lnTo>
                  <a:pt x="2517" y="2221"/>
                </a:lnTo>
                <a:lnTo>
                  <a:pt x="2516" y="2237"/>
                </a:lnTo>
                <a:lnTo>
                  <a:pt x="2516" y="2242"/>
                </a:lnTo>
                <a:lnTo>
                  <a:pt x="2516" y="2251"/>
                </a:lnTo>
                <a:lnTo>
                  <a:pt x="2516" y="2255"/>
                </a:lnTo>
                <a:lnTo>
                  <a:pt x="2515" y="2259"/>
                </a:lnTo>
                <a:lnTo>
                  <a:pt x="2515" y="2260"/>
                </a:lnTo>
                <a:lnTo>
                  <a:pt x="2515" y="2261"/>
                </a:lnTo>
                <a:lnTo>
                  <a:pt x="2512" y="2274"/>
                </a:lnTo>
                <a:lnTo>
                  <a:pt x="2512" y="2275"/>
                </a:lnTo>
                <a:lnTo>
                  <a:pt x="2512" y="2279"/>
                </a:lnTo>
                <a:lnTo>
                  <a:pt x="2504" y="2281"/>
                </a:lnTo>
                <a:lnTo>
                  <a:pt x="2495" y="2281"/>
                </a:lnTo>
                <a:lnTo>
                  <a:pt x="2486" y="2277"/>
                </a:lnTo>
                <a:lnTo>
                  <a:pt x="2479" y="2275"/>
                </a:lnTo>
                <a:lnTo>
                  <a:pt x="2478" y="2275"/>
                </a:lnTo>
                <a:lnTo>
                  <a:pt x="2475" y="2274"/>
                </a:lnTo>
                <a:lnTo>
                  <a:pt x="2466" y="2270"/>
                </a:lnTo>
                <a:lnTo>
                  <a:pt x="2456" y="2266"/>
                </a:lnTo>
                <a:lnTo>
                  <a:pt x="2453" y="2266"/>
                </a:lnTo>
                <a:lnTo>
                  <a:pt x="2447" y="2264"/>
                </a:lnTo>
                <a:lnTo>
                  <a:pt x="2437" y="2260"/>
                </a:lnTo>
                <a:lnTo>
                  <a:pt x="2421" y="2255"/>
                </a:lnTo>
                <a:lnTo>
                  <a:pt x="2416" y="2253"/>
                </a:lnTo>
                <a:lnTo>
                  <a:pt x="2413" y="2245"/>
                </a:lnTo>
                <a:lnTo>
                  <a:pt x="2408" y="2237"/>
                </a:lnTo>
                <a:lnTo>
                  <a:pt x="2389" y="2231"/>
                </a:lnTo>
                <a:lnTo>
                  <a:pt x="2387" y="2231"/>
                </a:lnTo>
                <a:lnTo>
                  <a:pt x="2372" y="2226"/>
                </a:lnTo>
                <a:lnTo>
                  <a:pt x="2357" y="2222"/>
                </a:lnTo>
                <a:lnTo>
                  <a:pt x="2333" y="2215"/>
                </a:lnTo>
                <a:lnTo>
                  <a:pt x="2331" y="2215"/>
                </a:lnTo>
                <a:lnTo>
                  <a:pt x="2325" y="2213"/>
                </a:lnTo>
                <a:lnTo>
                  <a:pt x="2324" y="2213"/>
                </a:lnTo>
                <a:lnTo>
                  <a:pt x="2309" y="2208"/>
                </a:lnTo>
                <a:lnTo>
                  <a:pt x="2308" y="2208"/>
                </a:lnTo>
                <a:lnTo>
                  <a:pt x="2242" y="2191"/>
                </a:lnTo>
                <a:lnTo>
                  <a:pt x="2165" y="2152"/>
                </a:lnTo>
                <a:lnTo>
                  <a:pt x="2163" y="2153"/>
                </a:lnTo>
                <a:lnTo>
                  <a:pt x="2146" y="2165"/>
                </a:lnTo>
                <a:lnTo>
                  <a:pt x="2143" y="2168"/>
                </a:lnTo>
                <a:lnTo>
                  <a:pt x="2142" y="2168"/>
                </a:lnTo>
                <a:lnTo>
                  <a:pt x="2142" y="2169"/>
                </a:lnTo>
                <a:lnTo>
                  <a:pt x="2138" y="2165"/>
                </a:lnTo>
                <a:lnTo>
                  <a:pt x="2133" y="2171"/>
                </a:lnTo>
                <a:lnTo>
                  <a:pt x="2135" y="2173"/>
                </a:lnTo>
                <a:lnTo>
                  <a:pt x="2136" y="2173"/>
                </a:lnTo>
                <a:lnTo>
                  <a:pt x="2135" y="2173"/>
                </a:lnTo>
                <a:lnTo>
                  <a:pt x="2135" y="2174"/>
                </a:lnTo>
                <a:lnTo>
                  <a:pt x="2135" y="2173"/>
                </a:lnTo>
                <a:lnTo>
                  <a:pt x="2132" y="2173"/>
                </a:lnTo>
                <a:lnTo>
                  <a:pt x="2132" y="2174"/>
                </a:lnTo>
                <a:lnTo>
                  <a:pt x="2131" y="2175"/>
                </a:lnTo>
                <a:lnTo>
                  <a:pt x="2128" y="2175"/>
                </a:lnTo>
                <a:lnTo>
                  <a:pt x="2126" y="2174"/>
                </a:lnTo>
                <a:lnTo>
                  <a:pt x="2125" y="2174"/>
                </a:lnTo>
                <a:lnTo>
                  <a:pt x="2123" y="2173"/>
                </a:lnTo>
                <a:lnTo>
                  <a:pt x="2122" y="2173"/>
                </a:lnTo>
                <a:lnTo>
                  <a:pt x="2120" y="2171"/>
                </a:lnTo>
                <a:lnTo>
                  <a:pt x="2119" y="2171"/>
                </a:lnTo>
                <a:lnTo>
                  <a:pt x="2117" y="2170"/>
                </a:lnTo>
                <a:lnTo>
                  <a:pt x="2116" y="2170"/>
                </a:lnTo>
                <a:lnTo>
                  <a:pt x="2116" y="2171"/>
                </a:lnTo>
                <a:lnTo>
                  <a:pt x="2114" y="2170"/>
                </a:lnTo>
                <a:lnTo>
                  <a:pt x="2112" y="2170"/>
                </a:lnTo>
                <a:lnTo>
                  <a:pt x="2114" y="2169"/>
                </a:lnTo>
                <a:lnTo>
                  <a:pt x="2110" y="2168"/>
                </a:lnTo>
                <a:lnTo>
                  <a:pt x="2110" y="2169"/>
                </a:lnTo>
                <a:lnTo>
                  <a:pt x="2106" y="2178"/>
                </a:lnTo>
                <a:lnTo>
                  <a:pt x="2106" y="2181"/>
                </a:lnTo>
                <a:lnTo>
                  <a:pt x="2105" y="2184"/>
                </a:lnTo>
                <a:lnTo>
                  <a:pt x="2103" y="2194"/>
                </a:lnTo>
                <a:lnTo>
                  <a:pt x="2101" y="2196"/>
                </a:lnTo>
                <a:lnTo>
                  <a:pt x="2101" y="2197"/>
                </a:lnTo>
                <a:lnTo>
                  <a:pt x="2100" y="2201"/>
                </a:lnTo>
                <a:lnTo>
                  <a:pt x="2101" y="2203"/>
                </a:lnTo>
                <a:lnTo>
                  <a:pt x="2103" y="2208"/>
                </a:lnTo>
                <a:lnTo>
                  <a:pt x="2104" y="2211"/>
                </a:lnTo>
                <a:lnTo>
                  <a:pt x="2106" y="2216"/>
                </a:lnTo>
                <a:lnTo>
                  <a:pt x="2108" y="2217"/>
                </a:lnTo>
                <a:lnTo>
                  <a:pt x="2110" y="2222"/>
                </a:lnTo>
                <a:lnTo>
                  <a:pt x="2112" y="2231"/>
                </a:lnTo>
                <a:lnTo>
                  <a:pt x="2114" y="2234"/>
                </a:lnTo>
                <a:lnTo>
                  <a:pt x="2115" y="2235"/>
                </a:lnTo>
                <a:lnTo>
                  <a:pt x="2112" y="2239"/>
                </a:lnTo>
                <a:lnTo>
                  <a:pt x="2112" y="2240"/>
                </a:lnTo>
                <a:lnTo>
                  <a:pt x="2111" y="2244"/>
                </a:lnTo>
                <a:lnTo>
                  <a:pt x="2103" y="2248"/>
                </a:lnTo>
                <a:lnTo>
                  <a:pt x="2103" y="2249"/>
                </a:lnTo>
                <a:lnTo>
                  <a:pt x="2098" y="2250"/>
                </a:lnTo>
                <a:lnTo>
                  <a:pt x="2096" y="2251"/>
                </a:lnTo>
                <a:lnTo>
                  <a:pt x="2094" y="2251"/>
                </a:lnTo>
                <a:lnTo>
                  <a:pt x="2093" y="2251"/>
                </a:lnTo>
                <a:lnTo>
                  <a:pt x="2092" y="2251"/>
                </a:lnTo>
                <a:lnTo>
                  <a:pt x="2092" y="2254"/>
                </a:lnTo>
                <a:lnTo>
                  <a:pt x="2093" y="2255"/>
                </a:lnTo>
                <a:lnTo>
                  <a:pt x="2092" y="2255"/>
                </a:lnTo>
                <a:lnTo>
                  <a:pt x="2092" y="2256"/>
                </a:lnTo>
                <a:lnTo>
                  <a:pt x="2089" y="2266"/>
                </a:lnTo>
                <a:lnTo>
                  <a:pt x="2087" y="2267"/>
                </a:lnTo>
                <a:lnTo>
                  <a:pt x="2084" y="2269"/>
                </a:lnTo>
                <a:lnTo>
                  <a:pt x="2078" y="2272"/>
                </a:lnTo>
                <a:lnTo>
                  <a:pt x="2077" y="2274"/>
                </a:lnTo>
                <a:lnTo>
                  <a:pt x="2076" y="2274"/>
                </a:lnTo>
                <a:lnTo>
                  <a:pt x="2073" y="2275"/>
                </a:lnTo>
                <a:lnTo>
                  <a:pt x="2031" y="2296"/>
                </a:lnTo>
                <a:lnTo>
                  <a:pt x="2029" y="2296"/>
                </a:lnTo>
                <a:lnTo>
                  <a:pt x="2026" y="2298"/>
                </a:lnTo>
                <a:lnTo>
                  <a:pt x="2026" y="2317"/>
                </a:lnTo>
                <a:lnTo>
                  <a:pt x="2026" y="2324"/>
                </a:lnTo>
                <a:lnTo>
                  <a:pt x="1968" y="2308"/>
                </a:lnTo>
                <a:lnTo>
                  <a:pt x="1967" y="2307"/>
                </a:lnTo>
                <a:lnTo>
                  <a:pt x="1966" y="2307"/>
                </a:lnTo>
                <a:lnTo>
                  <a:pt x="1918" y="2285"/>
                </a:lnTo>
                <a:lnTo>
                  <a:pt x="1917" y="2285"/>
                </a:lnTo>
                <a:lnTo>
                  <a:pt x="1916" y="2283"/>
                </a:lnTo>
                <a:lnTo>
                  <a:pt x="1912" y="2282"/>
                </a:lnTo>
                <a:lnTo>
                  <a:pt x="1907" y="2280"/>
                </a:lnTo>
                <a:lnTo>
                  <a:pt x="1881" y="2280"/>
                </a:lnTo>
                <a:lnTo>
                  <a:pt x="1872" y="2280"/>
                </a:lnTo>
                <a:lnTo>
                  <a:pt x="1848" y="2267"/>
                </a:lnTo>
                <a:lnTo>
                  <a:pt x="1842" y="2264"/>
                </a:lnTo>
                <a:lnTo>
                  <a:pt x="1828" y="2258"/>
                </a:lnTo>
                <a:lnTo>
                  <a:pt x="1823" y="2251"/>
                </a:lnTo>
                <a:lnTo>
                  <a:pt x="1817" y="2244"/>
                </a:lnTo>
                <a:lnTo>
                  <a:pt x="1811" y="2237"/>
                </a:lnTo>
                <a:lnTo>
                  <a:pt x="1802" y="2226"/>
                </a:lnTo>
                <a:lnTo>
                  <a:pt x="1797" y="2221"/>
                </a:lnTo>
                <a:lnTo>
                  <a:pt x="1796" y="2218"/>
                </a:lnTo>
                <a:lnTo>
                  <a:pt x="1793" y="2215"/>
                </a:lnTo>
                <a:lnTo>
                  <a:pt x="1790" y="2211"/>
                </a:lnTo>
                <a:lnTo>
                  <a:pt x="1789" y="2208"/>
                </a:lnTo>
                <a:lnTo>
                  <a:pt x="1786" y="2206"/>
                </a:lnTo>
                <a:lnTo>
                  <a:pt x="1785" y="2205"/>
                </a:lnTo>
                <a:lnTo>
                  <a:pt x="1783" y="2202"/>
                </a:lnTo>
                <a:lnTo>
                  <a:pt x="1779" y="2199"/>
                </a:lnTo>
                <a:lnTo>
                  <a:pt x="1779" y="2206"/>
                </a:lnTo>
                <a:lnTo>
                  <a:pt x="1779" y="2207"/>
                </a:lnTo>
                <a:lnTo>
                  <a:pt x="1778" y="2208"/>
                </a:lnTo>
                <a:lnTo>
                  <a:pt x="1775" y="2211"/>
                </a:lnTo>
                <a:lnTo>
                  <a:pt x="1774" y="2211"/>
                </a:lnTo>
                <a:lnTo>
                  <a:pt x="1770" y="2213"/>
                </a:lnTo>
                <a:lnTo>
                  <a:pt x="1765" y="2217"/>
                </a:lnTo>
                <a:lnTo>
                  <a:pt x="1756" y="2212"/>
                </a:lnTo>
                <a:lnTo>
                  <a:pt x="1756" y="2207"/>
                </a:lnTo>
                <a:lnTo>
                  <a:pt x="1756" y="2206"/>
                </a:lnTo>
                <a:lnTo>
                  <a:pt x="1758" y="2202"/>
                </a:lnTo>
                <a:lnTo>
                  <a:pt x="1758" y="2200"/>
                </a:lnTo>
                <a:lnTo>
                  <a:pt x="1761" y="2195"/>
                </a:lnTo>
                <a:lnTo>
                  <a:pt x="1761" y="2187"/>
                </a:lnTo>
                <a:lnTo>
                  <a:pt x="1761" y="2185"/>
                </a:lnTo>
                <a:lnTo>
                  <a:pt x="1765" y="2185"/>
                </a:lnTo>
                <a:lnTo>
                  <a:pt x="1764" y="2182"/>
                </a:lnTo>
                <a:lnTo>
                  <a:pt x="1763" y="2182"/>
                </a:lnTo>
                <a:lnTo>
                  <a:pt x="1762" y="2180"/>
                </a:lnTo>
                <a:lnTo>
                  <a:pt x="1758" y="2176"/>
                </a:lnTo>
                <a:lnTo>
                  <a:pt x="1751" y="2169"/>
                </a:lnTo>
                <a:lnTo>
                  <a:pt x="1749" y="2168"/>
                </a:lnTo>
                <a:lnTo>
                  <a:pt x="1745" y="2163"/>
                </a:lnTo>
                <a:lnTo>
                  <a:pt x="1743" y="2162"/>
                </a:lnTo>
                <a:lnTo>
                  <a:pt x="1701" y="2120"/>
                </a:lnTo>
                <a:lnTo>
                  <a:pt x="1695" y="2131"/>
                </a:lnTo>
                <a:lnTo>
                  <a:pt x="1690" y="2139"/>
                </a:lnTo>
                <a:lnTo>
                  <a:pt x="1673" y="2133"/>
                </a:lnTo>
                <a:lnTo>
                  <a:pt x="1615" y="2111"/>
                </a:lnTo>
                <a:lnTo>
                  <a:pt x="1614" y="2110"/>
                </a:lnTo>
                <a:lnTo>
                  <a:pt x="1609" y="2107"/>
                </a:lnTo>
                <a:lnTo>
                  <a:pt x="1594" y="2102"/>
                </a:lnTo>
                <a:lnTo>
                  <a:pt x="1591" y="2100"/>
                </a:lnTo>
                <a:lnTo>
                  <a:pt x="1573" y="2093"/>
                </a:lnTo>
                <a:lnTo>
                  <a:pt x="1566" y="2090"/>
                </a:lnTo>
                <a:lnTo>
                  <a:pt x="1564" y="2089"/>
                </a:lnTo>
                <a:lnTo>
                  <a:pt x="1560" y="2085"/>
                </a:lnTo>
                <a:lnTo>
                  <a:pt x="1555" y="2080"/>
                </a:lnTo>
                <a:lnTo>
                  <a:pt x="1550" y="2074"/>
                </a:lnTo>
                <a:lnTo>
                  <a:pt x="1546" y="2073"/>
                </a:lnTo>
                <a:lnTo>
                  <a:pt x="1545" y="2073"/>
                </a:lnTo>
                <a:lnTo>
                  <a:pt x="1543" y="2070"/>
                </a:lnTo>
                <a:lnTo>
                  <a:pt x="1537" y="2068"/>
                </a:lnTo>
                <a:lnTo>
                  <a:pt x="1530" y="2063"/>
                </a:lnTo>
                <a:lnTo>
                  <a:pt x="1522" y="2056"/>
                </a:lnTo>
                <a:lnTo>
                  <a:pt x="1508" y="2043"/>
                </a:lnTo>
                <a:lnTo>
                  <a:pt x="1507" y="2036"/>
                </a:lnTo>
                <a:lnTo>
                  <a:pt x="1505" y="2030"/>
                </a:lnTo>
                <a:lnTo>
                  <a:pt x="1501" y="2030"/>
                </a:lnTo>
                <a:lnTo>
                  <a:pt x="1497" y="2031"/>
                </a:lnTo>
                <a:lnTo>
                  <a:pt x="1495" y="2029"/>
                </a:lnTo>
                <a:lnTo>
                  <a:pt x="1491" y="2025"/>
                </a:lnTo>
                <a:lnTo>
                  <a:pt x="1490" y="2022"/>
                </a:lnTo>
                <a:lnTo>
                  <a:pt x="1489" y="2022"/>
                </a:lnTo>
                <a:lnTo>
                  <a:pt x="1481" y="2022"/>
                </a:lnTo>
                <a:lnTo>
                  <a:pt x="1479" y="2022"/>
                </a:lnTo>
                <a:lnTo>
                  <a:pt x="1475" y="2022"/>
                </a:lnTo>
                <a:lnTo>
                  <a:pt x="1471" y="2022"/>
                </a:lnTo>
                <a:lnTo>
                  <a:pt x="1468" y="2024"/>
                </a:lnTo>
                <a:lnTo>
                  <a:pt x="1464" y="2020"/>
                </a:lnTo>
                <a:lnTo>
                  <a:pt x="1462" y="2019"/>
                </a:lnTo>
                <a:lnTo>
                  <a:pt x="1460" y="2019"/>
                </a:lnTo>
                <a:lnTo>
                  <a:pt x="1458" y="2016"/>
                </a:lnTo>
                <a:lnTo>
                  <a:pt x="1457" y="2016"/>
                </a:lnTo>
                <a:lnTo>
                  <a:pt x="1455" y="2015"/>
                </a:lnTo>
                <a:lnTo>
                  <a:pt x="1453" y="2013"/>
                </a:lnTo>
                <a:lnTo>
                  <a:pt x="1452" y="2011"/>
                </a:lnTo>
                <a:lnTo>
                  <a:pt x="1448" y="2009"/>
                </a:lnTo>
                <a:lnTo>
                  <a:pt x="1438" y="2003"/>
                </a:lnTo>
                <a:lnTo>
                  <a:pt x="1436" y="2000"/>
                </a:lnTo>
                <a:lnTo>
                  <a:pt x="1433" y="1999"/>
                </a:lnTo>
                <a:lnTo>
                  <a:pt x="1431" y="1998"/>
                </a:lnTo>
                <a:lnTo>
                  <a:pt x="1428" y="1997"/>
                </a:lnTo>
                <a:lnTo>
                  <a:pt x="1418" y="1993"/>
                </a:lnTo>
                <a:lnTo>
                  <a:pt x="1416" y="1992"/>
                </a:lnTo>
                <a:lnTo>
                  <a:pt x="1414" y="1990"/>
                </a:lnTo>
                <a:lnTo>
                  <a:pt x="1411" y="1990"/>
                </a:lnTo>
                <a:lnTo>
                  <a:pt x="1409" y="1989"/>
                </a:lnTo>
                <a:lnTo>
                  <a:pt x="1406" y="1988"/>
                </a:lnTo>
                <a:lnTo>
                  <a:pt x="1402" y="1988"/>
                </a:lnTo>
                <a:lnTo>
                  <a:pt x="1398" y="1986"/>
                </a:lnTo>
                <a:lnTo>
                  <a:pt x="1394" y="1984"/>
                </a:lnTo>
                <a:lnTo>
                  <a:pt x="1393" y="1984"/>
                </a:lnTo>
                <a:lnTo>
                  <a:pt x="1391" y="1984"/>
                </a:lnTo>
                <a:lnTo>
                  <a:pt x="1390" y="1983"/>
                </a:lnTo>
                <a:lnTo>
                  <a:pt x="1385" y="1982"/>
                </a:lnTo>
                <a:lnTo>
                  <a:pt x="1383" y="1981"/>
                </a:lnTo>
                <a:lnTo>
                  <a:pt x="1380" y="1979"/>
                </a:lnTo>
                <a:lnTo>
                  <a:pt x="1374" y="1977"/>
                </a:lnTo>
                <a:lnTo>
                  <a:pt x="1372" y="1977"/>
                </a:lnTo>
                <a:lnTo>
                  <a:pt x="1364" y="1973"/>
                </a:lnTo>
                <a:lnTo>
                  <a:pt x="1363" y="1973"/>
                </a:lnTo>
                <a:lnTo>
                  <a:pt x="1362" y="1973"/>
                </a:lnTo>
                <a:lnTo>
                  <a:pt x="1359" y="1972"/>
                </a:lnTo>
                <a:lnTo>
                  <a:pt x="1357" y="1971"/>
                </a:lnTo>
                <a:lnTo>
                  <a:pt x="1351" y="1968"/>
                </a:lnTo>
                <a:lnTo>
                  <a:pt x="1350" y="1968"/>
                </a:lnTo>
                <a:lnTo>
                  <a:pt x="1347" y="1967"/>
                </a:lnTo>
                <a:lnTo>
                  <a:pt x="1343" y="1966"/>
                </a:lnTo>
                <a:lnTo>
                  <a:pt x="1342" y="1965"/>
                </a:lnTo>
                <a:lnTo>
                  <a:pt x="1340" y="1965"/>
                </a:lnTo>
                <a:lnTo>
                  <a:pt x="1334" y="1962"/>
                </a:lnTo>
                <a:lnTo>
                  <a:pt x="1332" y="1962"/>
                </a:lnTo>
                <a:lnTo>
                  <a:pt x="1331" y="1961"/>
                </a:lnTo>
                <a:lnTo>
                  <a:pt x="1327" y="1961"/>
                </a:lnTo>
                <a:lnTo>
                  <a:pt x="1325" y="1960"/>
                </a:lnTo>
                <a:lnTo>
                  <a:pt x="1324" y="1960"/>
                </a:lnTo>
                <a:lnTo>
                  <a:pt x="1321" y="1958"/>
                </a:lnTo>
                <a:lnTo>
                  <a:pt x="1320" y="1958"/>
                </a:lnTo>
                <a:lnTo>
                  <a:pt x="1313" y="1958"/>
                </a:lnTo>
                <a:lnTo>
                  <a:pt x="1311" y="1958"/>
                </a:lnTo>
                <a:lnTo>
                  <a:pt x="1310" y="1958"/>
                </a:lnTo>
                <a:lnTo>
                  <a:pt x="1308" y="1958"/>
                </a:lnTo>
                <a:lnTo>
                  <a:pt x="1304" y="1957"/>
                </a:lnTo>
                <a:lnTo>
                  <a:pt x="1299" y="1957"/>
                </a:lnTo>
                <a:lnTo>
                  <a:pt x="1295" y="1957"/>
                </a:lnTo>
                <a:lnTo>
                  <a:pt x="1288" y="1957"/>
                </a:lnTo>
                <a:lnTo>
                  <a:pt x="1287" y="1955"/>
                </a:lnTo>
                <a:lnTo>
                  <a:pt x="1288" y="1952"/>
                </a:lnTo>
                <a:lnTo>
                  <a:pt x="1281" y="1947"/>
                </a:lnTo>
                <a:lnTo>
                  <a:pt x="1271" y="1942"/>
                </a:lnTo>
                <a:lnTo>
                  <a:pt x="1263" y="1941"/>
                </a:lnTo>
                <a:lnTo>
                  <a:pt x="1262" y="1941"/>
                </a:lnTo>
                <a:lnTo>
                  <a:pt x="1258" y="1939"/>
                </a:lnTo>
                <a:lnTo>
                  <a:pt x="1252" y="1935"/>
                </a:lnTo>
                <a:lnTo>
                  <a:pt x="1241" y="1925"/>
                </a:lnTo>
                <a:lnTo>
                  <a:pt x="1236" y="1922"/>
                </a:lnTo>
                <a:lnTo>
                  <a:pt x="1233" y="1914"/>
                </a:lnTo>
                <a:lnTo>
                  <a:pt x="1230" y="1914"/>
                </a:lnTo>
                <a:lnTo>
                  <a:pt x="1218" y="1910"/>
                </a:lnTo>
                <a:lnTo>
                  <a:pt x="1214" y="1907"/>
                </a:lnTo>
                <a:lnTo>
                  <a:pt x="1214" y="1905"/>
                </a:lnTo>
                <a:lnTo>
                  <a:pt x="1211" y="1902"/>
                </a:lnTo>
                <a:lnTo>
                  <a:pt x="1208" y="1901"/>
                </a:lnTo>
                <a:lnTo>
                  <a:pt x="1204" y="1901"/>
                </a:lnTo>
                <a:lnTo>
                  <a:pt x="1203" y="1901"/>
                </a:lnTo>
                <a:lnTo>
                  <a:pt x="1202" y="1899"/>
                </a:lnTo>
                <a:lnTo>
                  <a:pt x="1199" y="1898"/>
                </a:lnTo>
                <a:lnTo>
                  <a:pt x="1198" y="1898"/>
                </a:lnTo>
                <a:lnTo>
                  <a:pt x="1197" y="1898"/>
                </a:lnTo>
                <a:lnTo>
                  <a:pt x="1190" y="1894"/>
                </a:lnTo>
                <a:lnTo>
                  <a:pt x="1187" y="1891"/>
                </a:lnTo>
                <a:lnTo>
                  <a:pt x="1186" y="1888"/>
                </a:lnTo>
                <a:lnTo>
                  <a:pt x="1183" y="1887"/>
                </a:lnTo>
                <a:lnTo>
                  <a:pt x="1182" y="1887"/>
                </a:lnTo>
                <a:lnTo>
                  <a:pt x="1179" y="1886"/>
                </a:lnTo>
                <a:lnTo>
                  <a:pt x="1177" y="1881"/>
                </a:lnTo>
                <a:lnTo>
                  <a:pt x="1176" y="1878"/>
                </a:lnTo>
                <a:lnTo>
                  <a:pt x="1172" y="1873"/>
                </a:lnTo>
                <a:lnTo>
                  <a:pt x="1172" y="1871"/>
                </a:lnTo>
                <a:lnTo>
                  <a:pt x="1171" y="1870"/>
                </a:lnTo>
                <a:lnTo>
                  <a:pt x="1170" y="1869"/>
                </a:lnTo>
                <a:lnTo>
                  <a:pt x="1170" y="1867"/>
                </a:lnTo>
                <a:lnTo>
                  <a:pt x="1169" y="1865"/>
                </a:lnTo>
                <a:lnTo>
                  <a:pt x="1167" y="1865"/>
                </a:lnTo>
                <a:lnTo>
                  <a:pt x="1167" y="1864"/>
                </a:lnTo>
                <a:lnTo>
                  <a:pt x="1166" y="1862"/>
                </a:lnTo>
                <a:lnTo>
                  <a:pt x="1166" y="1861"/>
                </a:lnTo>
                <a:lnTo>
                  <a:pt x="1165" y="1860"/>
                </a:lnTo>
                <a:lnTo>
                  <a:pt x="1165" y="1859"/>
                </a:lnTo>
                <a:lnTo>
                  <a:pt x="1164" y="1859"/>
                </a:lnTo>
                <a:lnTo>
                  <a:pt x="1163" y="1856"/>
                </a:lnTo>
                <a:lnTo>
                  <a:pt x="1155" y="1853"/>
                </a:lnTo>
                <a:lnTo>
                  <a:pt x="1153" y="1851"/>
                </a:lnTo>
                <a:lnTo>
                  <a:pt x="1151" y="1850"/>
                </a:lnTo>
                <a:lnTo>
                  <a:pt x="1150" y="1849"/>
                </a:lnTo>
                <a:lnTo>
                  <a:pt x="1149" y="1846"/>
                </a:lnTo>
                <a:lnTo>
                  <a:pt x="1149" y="1845"/>
                </a:lnTo>
                <a:lnTo>
                  <a:pt x="1148" y="1841"/>
                </a:lnTo>
                <a:lnTo>
                  <a:pt x="1147" y="1840"/>
                </a:lnTo>
                <a:lnTo>
                  <a:pt x="1144" y="1835"/>
                </a:lnTo>
                <a:lnTo>
                  <a:pt x="1143" y="1834"/>
                </a:lnTo>
                <a:lnTo>
                  <a:pt x="1142" y="1832"/>
                </a:lnTo>
                <a:lnTo>
                  <a:pt x="1142" y="1829"/>
                </a:lnTo>
                <a:lnTo>
                  <a:pt x="1142" y="1827"/>
                </a:lnTo>
                <a:lnTo>
                  <a:pt x="1143" y="1824"/>
                </a:lnTo>
                <a:lnTo>
                  <a:pt x="1143" y="1822"/>
                </a:lnTo>
                <a:lnTo>
                  <a:pt x="1143" y="1821"/>
                </a:lnTo>
                <a:lnTo>
                  <a:pt x="1143" y="1817"/>
                </a:lnTo>
                <a:lnTo>
                  <a:pt x="1143" y="1816"/>
                </a:lnTo>
                <a:lnTo>
                  <a:pt x="1143" y="1814"/>
                </a:lnTo>
                <a:lnTo>
                  <a:pt x="1144" y="1811"/>
                </a:lnTo>
                <a:lnTo>
                  <a:pt x="1144" y="1808"/>
                </a:lnTo>
                <a:lnTo>
                  <a:pt x="1144" y="1807"/>
                </a:lnTo>
                <a:lnTo>
                  <a:pt x="1144" y="1805"/>
                </a:lnTo>
                <a:lnTo>
                  <a:pt x="1145" y="1802"/>
                </a:lnTo>
                <a:lnTo>
                  <a:pt x="1145" y="1798"/>
                </a:lnTo>
                <a:lnTo>
                  <a:pt x="1147" y="1792"/>
                </a:lnTo>
                <a:lnTo>
                  <a:pt x="1147" y="1791"/>
                </a:lnTo>
                <a:lnTo>
                  <a:pt x="1147" y="1790"/>
                </a:lnTo>
                <a:lnTo>
                  <a:pt x="1147" y="1789"/>
                </a:lnTo>
                <a:lnTo>
                  <a:pt x="1148" y="1781"/>
                </a:lnTo>
                <a:lnTo>
                  <a:pt x="1148" y="1777"/>
                </a:lnTo>
                <a:lnTo>
                  <a:pt x="1149" y="1771"/>
                </a:lnTo>
                <a:lnTo>
                  <a:pt x="1148" y="1768"/>
                </a:lnTo>
                <a:lnTo>
                  <a:pt x="1145" y="1753"/>
                </a:lnTo>
                <a:lnTo>
                  <a:pt x="1145" y="1750"/>
                </a:lnTo>
                <a:lnTo>
                  <a:pt x="1144" y="1747"/>
                </a:lnTo>
                <a:lnTo>
                  <a:pt x="1144" y="1745"/>
                </a:lnTo>
                <a:lnTo>
                  <a:pt x="1144" y="1743"/>
                </a:lnTo>
                <a:lnTo>
                  <a:pt x="1140" y="1742"/>
                </a:lnTo>
                <a:lnTo>
                  <a:pt x="1138" y="1739"/>
                </a:lnTo>
                <a:lnTo>
                  <a:pt x="1137" y="1739"/>
                </a:lnTo>
                <a:lnTo>
                  <a:pt x="1134" y="1738"/>
                </a:lnTo>
                <a:lnTo>
                  <a:pt x="1132" y="1737"/>
                </a:lnTo>
                <a:lnTo>
                  <a:pt x="1131" y="1736"/>
                </a:lnTo>
                <a:lnTo>
                  <a:pt x="1128" y="1734"/>
                </a:lnTo>
                <a:lnTo>
                  <a:pt x="1126" y="1733"/>
                </a:lnTo>
                <a:lnTo>
                  <a:pt x="1126" y="1732"/>
                </a:lnTo>
                <a:lnTo>
                  <a:pt x="1113" y="1721"/>
                </a:lnTo>
                <a:lnTo>
                  <a:pt x="1111" y="1718"/>
                </a:lnTo>
                <a:lnTo>
                  <a:pt x="1107" y="1716"/>
                </a:lnTo>
                <a:lnTo>
                  <a:pt x="1107" y="1715"/>
                </a:lnTo>
                <a:lnTo>
                  <a:pt x="1106" y="1715"/>
                </a:lnTo>
                <a:lnTo>
                  <a:pt x="1106" y="1713"/>
                </a:lnTo>
                <a:lnTo>
                  <a:pt x="1105" y="1713"/>
                </a:lnTo>
                <a:lnTo>
                  <a:pt x="1105" y="1712"/>
                </a:lnTo>
                <a:lnTo>
                  <a:pt x="1105" y="1711"/>
                </a:lnTo>
                <a:lnTo>
                  <a:pt x="1107" y="1709"/>
                </a:lnTo>
                <a:lnTo>
                  <a:pt x="1107" y="1701"/>
                </a:lnTo>
                <a:lnTo>
                  <a:pt x="1097" y="1704"/>
                </a:lnTo>
                <a:lnTo>
                  <a:pt x="1096" y="1704"/>
                </a:lnTo>
                <a:lnTo>
                  <a:pt x="1095" y="1704"/>
                </a:lnTo>
                <a:lnTo>
                  <a:pt x="1094" y="1702"/>
                </a:lnTo>
                <a:lnTo>
                  <a:pt x="1092" y="1702"/>
                </a:lnTo>
                <a:lnTo>
                  <a:pt x="1091" y="1702"/>
                </a:lnTo>
                <a:lnTo>
                  <a:pt x="1091" y="1701"/>
                </a:lnTo>
                <a:lnTo>
                  <a:pt x="1090" y="1701"/>
                </a:lnTo>
                <a:lnTo>
                  <a:pt x="1090" y="1700"/>
                </a:lnTo>
                <a:lnTo>
                  <a:pt x="1089" y="1700"/>
                </a:lnTo>
                <a:lnTo>
                  <a:pt x="1089" y="1699"/>
                </a:lnTo>
                <a:lnTo>
                  <a:pt x="1089" y="1697"/>
                </a:lnTo>
                <a:lnTo>
                  <a:pt x="1087" y="1697"/>
                </a:lnTo>
                <a:lnTo>
                  <a:pt x="1087" y="1696"/>
                </a:lnTo>
                <a:lnTo>
                  <a:pt x="1087" y="1695"/>
                </a:lnTo>
                <a:lnTo>
                  <a:pt x="1089" y="1695"/>
                </a:lnTo>
                <a:lnTo>
                  <a:pt x="1089" y="1694"/>
                </a:lnTo>
                <a:lnTo>
                  <a:pt x="1089" y="1693"/>
                </a:lnTo>
                <a:lnTo>
                  <a:pt x="1090" y="1693"/>
                </a:lnTo>
                <a:lnTo>
                  <a:pt x="1090" y="1691"/>
                </a:lnTo>
                <a:lnTo>
                  <a:pt x="1091" y="1691"/>
                </a:lnTo>
                <a:lnTo>
                  <a:pt x="1097" y="1688"/>
                </a:lnTo>
                <a:lnTo>
                  <a:pt x="1096" y="1685"/>
                </a:lnTo>
                <a:lnTo>
                  <a:pt x="1095" y="1684"/>
                </a:lnTo>
                <a:lnTo>
                  <a:pt x="1091" y="1685"/>
                </a:lnTo>
                <a:lnTo>
                  <a:pt x="1080" y="1691"/>
                </a:lnTo>
                <a:lnTo>
                  <a:pt x="1075" y="1694"/>
                </a:lnTo>
                <a:lnTo>
                  <a:pt x="1064" y="1700"/>
                </a:lnTo>
                <a:lnTo>
                  <a:pt x="1063" y="1700"/>
                </a:lnTo>
                <a:lnTo>
                  <a:pt x="1030" y="1716"/>
                </a:lnTo>
                <a:lnTo>
                  <a:pt x="1022" y="1721"/>
                </a:lnTo>
                <a:lnTo>
                  <a:pt x="977" y="1743"/>
                </a:lnTo>
                <a:lnTo>
                  <a:pt x="972" y="1745"/>
                </a:lnTo>
                <a:lnTo>
                  <a:pt x="966" y="1749"/>
                </a:lnTo>
                <a:lnTo>
                  <a:pt x="958" y="1754"/>
                </a:lnTo>
                <a:lnTo>
                  <a:pt x="955" y="1758"/>
                </a:lnTo>
                <a:lnTo>
                  <a:pt x="953" y="1759"/>
                </a:lnTo>
                <a:lnTo>
                  <a:pt x="952" y="1760"/>
                </a:lnTo>
                <a:lnTo>
                  <a:pt x="951" y="1761"/>
                </a:lnTo>
                <a:lnTo>
                  <a:pt x="948" y="1764"/>
                </a:lnTo>
                <a:lnTo>
                  <a:pt x="947" y="1765"/>
                </a:lnTo>
                <a:lnTo>
                  <a:pt x="943" y="1769"/>
                </a:lnTo>
                <a:lnTo>
                  <a:pt x="943" y="1770"/>
                </a:lnTo>
                <a:lnTo>
                  <a:pt x="941" y="1773"/>
                </a:lnTo>
                <a:lnTo>
                  <a:pt x="936" y="1780"/>
                </a:lnTo>
                <a:lnTo>
                  <a:pt x="935" y="1781"/>
                </a:lnTo>
                <a:lnTo>
                  <a:pt x="913" y="1787"/>
                </a:lnTo>
                <a:lnTo>
                  <a:pt x="913" y="1789"/>
                </a:lnTo>
                <a:lnTo>
                  <a:pt x="910" y="1797"/>
                </a:lnTo>
                <a:lnTo>
                  <a:pt x="908" y="1803"/>
                </a:lnTo>
                <a:lnTo>
                  <a:pt x="897" y="1844"/>
                </a:lnTo>
                <a:lnTo>
                  <a:pt x="894" y="1845"/>
                </a:lnTo>
                <a:lnTo>
                  <a:pt x="894" y="1848"/>
                </a:lnTo>
                <a:lnTo>
                  <a:pt x="894" y="1851"/>
                </a:lnTo>
                <a:lnTo>
                  <a:pt x="894" y="1854"/>
                </a:lnTo>
                <a:lnTo>
                  <a:pt x="894" y="1856"/>
                </a:lnTo>
                <a:lnTo>
                  <a:pt x="894" y="1857"/>
                </a:lnTo>
                <a:lnTo>
                  <a:pt x="894" y="1860"/>
                </a:lnTo>
                <a:lnTo>
                  <a:pt x="893" y="1864"/>
                </a:lnTo>
                <a:lnTo>
                  <a:pt x="892" y="1866"/>
                </a:lnTo>
                <a:lnTo>
                  <a:pt x="889" y="1871"/>
                </a:lnTo>
                <a:lnTo>
                  <a:pt x="889" y="1872"/>
                </a:lnTo>
                <a:lnTo>
                  <a:pt x="882" y="1887"/>
                </a:lnTo>
                <a:lnTo>
                  <a:pt x="878" y="1894"/>
                </a:lnTo>
                <a:lnTo>
                  <a:pt x="876" y="1897"/>
                </a:lnTo>
                <a:lnTo>
                  <a:pt x="876" y="1898"/>
                </a:lnTo>
                <a:lnTo>
                  <a:pt x="875" y="1899"/>
                </a:lnTo>
                <a:lnTo>
                  <a:pt x="872" y="1901"/>
                </a:lnTo>
                <a:lnTo>
                  <a:pt x="870" y="1903"/>
                </a:lnTo>
                <a:lnTo>
                  <a:pt x="866" y="1904"/>
                </a:lnTo>
                <a:lnTo>
                  <a:pt x="861" y="1905"/>
                </a:lnTo>
                <a:lnTo>
                  <a:pt x="856" y="1907"/>
                </a:lnTo>
                <a:lnTo>
                  <a:pt x="854" y="1907"/>
                </a:lnTo>
                <a:lnTo>
                  <a:pt x="848" y="1907"/>
                </a:lnTo>
                <a:lnTo>
                  <a:pt x="844" y="1907"/>
                </a:lnTo>
                <a:lnTo>
                  <a:pt x="840" y="1908"/>
                </a:lnTo>
                <a:lnTo>
                  <a:pt x="839" y="1908"/>
                </a:lnTo>
                <a:lnTo>
                  <a:pt x="838" y="1908"/>
                </a:lnTo>
                <a:lnTo>
                  <a:pt x="835" y="1908"/>
                </a:lnTo>
                <a:lnTo>
                  <a:pt x="834" y="1909"/>
                </a:lnTo>
                <a:lnTo>
                  <a:pt x="830" y="1909"/>
                </a:lnTo>
                <a:lnTo>
                  <a:pt x="828" y="1910"/>
                </a:lnTo>
                <a:lnTo>
                  <a:pt x="825" y="1912"/>
                </a:lnTo>
                <a:lnTo>
                  <a:pt x="823" y="1914"/>
                </a:lnTo>
                <a:lnTo>
                  <a:pt x="820" y="1915"/>
                </a:lnTo>
                <a:lnTo>
                  <a:pt x="819" y="1917"/>
                </a:lnTo>
                <a:lnTo>
                  <a:pt x="818" y="1919"/>
                </a:lnTo>
                <a:lnTo>
                  <a:pt x="817" y="1918"/>
                </a:lnTo>
                <a:lnTo>
                  <a:pt x="814" y="1915"/>
                </a:lnTo>
                <a:lnTo>
                  <a:pt x="813" y="1918"/>
                </a:lnTo>
                <a:lnTo>
                  <a:pt x="807" y="1919"/>
                </a:lnTo>
                <a:lnTo>
                  <a:pt x="804" y="1919"/>
                </a:lnTo>
                <a:lnTo>
                  <a:pt x="803" y="1919"/>
                </a:lnTo>
                <a:lnTo>
                  <a:pt x="803" y="1920"/>
                </a:lnTo>
                <a:lnTo>
                  <a:pt x="802" y="1920"/>
                </a:lnTo>
                <a:lnTo>
                  <a:pt x="801" y="1920"/>
                </a:lnTo>
                <a:lnTo>
                  <a:pt x="800" y="1920"/>
                </a:lnTo>
                <a:lnTo>
                  <a:pt x="797" y="1920"/>
                </a:lnTo>
                <a:lnTo>
                  <a:pt x="796" y="1920"/>
                </a:lnTo>
                <a:lnTo>
                  <a:pt x="795" y="1919"/>
                </a:lnTo>
                <a:lnTo>
                  <a:pt x="792" y="1918"/>
                </a:lnTo>
                <a:lnTo>
                  <a:pt x="791" y="1918"/>
                </a:lnTo>
                <a:lnTo>
                  <a:pt x="788" y="1917"/>
                </a:lnTo>
                <a:lnTo>
                  <a:pt x="787" y="1914"/>
                </a:lnTo>
                <a:lnTo>
                  <a:pt x="787" y="1913"/>
                </a:lnTo>
                <a:lnTo>
                  <a:pt x="787" y="1912"/>
                </a:lnTo>
                <a:lnTo>
                  <a:pt x="787" y="1910"/>
                </a:lnTo>
                <a:lnTo>
                  <a:pt x="787" y="1909"/>
                </a:lnTo>
                <a:lnTo>
                  <a:pt x="787" y="1907"/>
                </a:lnTo>
                <a:lnTo>
                  <a:pt x="787" y="1905"/>
                </a:lnTo>
                <a:lnTo>
                  <a:pt x="787" y="1904"/>
                </a:lnTo>
                <a:lnTo>
                  <a:pt x="786" y="1902"/>
                </a:lnTo>
                <a:lnTo>
                  <a:pt x="763" y="1903"/>
                </a:lnTo>
                <a:lnTo>
                  <a:pt x="760" y="1903"/>
                </a:lnTo>
                <a:lnTo>
                  <a:pt x="759" y="1902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D6288FF9-F338-8B6E-ADDF-EAE4D4D1CC81}"/>
              </a:ext>
            </a:extLst>
          </p:cNvPr>
          <p:cNvSpPr>
            <a:spLocks/>
          </p:cNvSpPr>
          <p:nvPr/>
        </p:nvSpPr>
        <p:spPr bwMode="auto">
          <a:xfrm>
            <a:off x="4932042" y="1419622"/>
            <a:ext cx="3384376" cy="3095352"/>
          </a:xfrm>
          <a:custGeom>
            <a:avLst/>
            <a:gdLst>
              <a:gd name="T0" fmla="*/ 745 w 2541"/>
              <a:gd name="T1" fmla="*/ 1701 h 2324"/>
              <a:gd name="T2" fmla="*/ 1057 w 2541"/>
              <a:gd name="T3" fmla="*/ 1483 h 2324"/>
              <a:gd name="T4" fmla="*/ 963 w 2541"/>
              <a:gd name="T5" fmla="*/ 1308 h 2324"/>
              <a:gd name="T6" fmla="*/ 857 w 2541"/>
              <a:gd name="T7" fmla="*/ 1251 h 2324"/>
              <a:gd name="T8" fmla="*/ 605 w 2541"/>
              <a:gd name="T9" fmla="*/ 1097 h 2324"/>
              <a:gd name="T10" fmla="*/ 376 w 2541"/>
              <a:gd name="T11" fmla="*/ 969 h 2324"/>
              <a:gd name="T12" fmla="*/ 194 w 2541"/>
              <a:gd name="T13" fmla="*/ 916 h 2324"/>
              <a:gd name="T14" fmla="*/ 67 w 2541"/>
              <a:gd name="T15" fmla="*/ 512 h 2324"/>
              <a:gd name="T16" fmla="*/ 315 w 2541"/>
              <a:gd name="T17" fmla="*/ 474 h 2324"/>
              <a:gd name="T18" fmla="*/ 374 w 2541"/>
              <a:gd name="T19" fmla="*/ 576 h 2324"/>
              <a:gd name="T20" fmla="*/ 385 w 2541"/>
              <a:gd name="T21" fmla="*/ 667 h 2324"/>
              <a:gd name="T22" fmla="*/ 453 w 2541"/>
              <a:gd name="T23" fmla="*/ 661 h 2324"/>
              <a:gd name="T24" fmla="*/ 528 w 2541"/>
              <a:gd name="T25" fmla="*/ 581 h 2324"/>
              <a:gd name="T26" fmla="*/ 588 w 2541"/>
              <a:gd name="T27" fmla="*/ 544 h 2324"/>
              <a:gd name="T28" fmla="*/ 632 w 2541"/>
              <a:gd name="T29" fmla="*/ 497 h 2324"/>
              <a:gd name="T30" fmla="*/ 699 w 2541"/>
              <a:gd name="T31" fmla="*/ 394 h 2324"/>
              <a:gd name="T32" fmla="*/ 731 w 2541"/>
              <a:gd name="T33" fmla="*/ 186 h 2324"/>
              <a:gd name="T34" fmla="*/ 854 w 2541"/>
              <a:gd name="T35" fmla="*/ 50 h 2324"/>
              <a:gd name="T36" fmla="*/ 926 w 2541"/>
              <a:gd name="T37" fmla="*/ 227 h 2324"/>
              <a:gd name="T38" fmla="*/ 1160 w 2541"/>
              <a:gd name="T39" fmla="*/ 438 h 2324"/>
              <a:gd name="T40" fmla="*/ 1085 w 2541"/>
              <a:gd name="T41" fmla="*/ 475 h 2324"/>
              <a:gd name="T42" fmla="*/ 1027 w 2541"/>
              <a:gd name="T43" fmla="*/ 571 h 2324"/>
              <a:gd name="T44" fmla="*/ 996 w 2541"/>
              <a:gd name="T45" fmla="*/ 636 h 2324"/>
              <a:gd name="T46" fmla="*/ 955 w 2541"/>
              <a:gd name="T47" fmla="*/ 717 h 2324"/>
              <a:gd name="T48" fmla="*/ 1049 w 2541"/>
              <a:gd name="T49" fmla="*/ 797 h 2324"/>
              <a:gd name="T50" fmla="*/ 1107 w 2541"/>
              <a:gd name="T51" fmla="*/ 838 h 2324"/>
              <a:gd name="T52" fmla="*/ 1145 w 2541"/>
              <a:gd name="T53" fmla="*/ 884 h 2324"/>
              <a:gd name="T54" fmla="*/ 1198 w 2541"/>
              <a:gd name="T55" fmla="*/ 970 h 2324"/>
              <a:gd name="T56" fmla="*/ 1415 w 2541"/>
              <a:gd name="T57" fmla="*/ 1079 h 2324"/>
              <a:gd name="T58" fmla="*/ 1514 w 2541"/>
              <a:gd name="T59" fmla="*/ 1071 h 2324"/>
              <a:gd name="T60" fmla="*/ 1522 w 2541"/>
              <a:gd name="T61" fmla="*/ 1035 h 2324"/>
              <a:gd name="T62" fmla="*/ 1576 w 2541"/>
              <a:gd name="T63" fmla="*/ 977 h 2324"/>
              <a:gd name="T64" fmla="*/ 1619 w 2541"/>
              <a:gd name="T65" fmla="*/ 958 h 2324"/>
              <a:gd name="T66" fmla="*/ 1642 w 2541"/>
              <a:gd name="T67" fmla="*/ 895 h 2324"/>
              <a:gd name="T68" fmla="*/ 1602 w 2541"/>
              <a:gd name="T69" fmla="*/ 714 h 2324"/>
              <a:gd name="T70" fmla="*/ 1848 w 2541"/>
              <a:gd name="T71" fmla="*/ 736 h 2324"/>
              <a:gd name="T72" fmla="*/ 2079 w 2541"/>
              <a:gd name="T73" fmla="*/ 980 h 2324"/>
              <a:gd name="T74" fmla="*/ 2291 w 2541"/>
              <a:gd name="T75" fmla="*/ 1204 h 2324"/>
              <a:gd name="T76" fmla="*/ 2112 w 2541"/>
              <a:gd name="T77" fmla="*/ 1295 h 2324"/>
              <a:gd name="T78" fmla="*/ 1989 w 2541"/>
              <a:gd name="T79" fmla="*/ 1351 h 2324"/>
              <a:gd name="T80" fmla="*/ 2021 w 2541"/>
              <a:gd name="T81" fmla="*/ 1425 h 2324"/>
              <a:gd name="T82" fmla="*/ 2025 w 2541"/>
              <a:gd name="T83" fmla="*/ 1480 h 2324"/>
              <a:gd name="T84" fmla="*/ 2111 w 2541"/>
              <a:gd name="T85" fmla="*/ 1518 h 2324"/>
              <a:gd name="T86" fmla="*/ 2258 w 2541"/>
              <a:gd name="T87" fmla="*/ 1800 h 2324"/>
              <a:gd name="T88" fmla="*/ 2384 w 2541"/>
              <a:gd name="T89" fmla="*/ 2041 h 2324"/>
              <a:gd name="T90" fmla="*/ 2527 w 2541"/>
              <a:gd name="T91" fmla="*/ 2101 h 2324"/>
              <a:gd name="T92" fmla="*/ 2495 w 2541"/>
              <a:gd name="T93" fmla="*/ 2281 h 2324"/>
              <a:gd name="T94" fmla="*/ 2146 w 2541"/>
              <a:gd name="T95" fmla="*/ 2165 h 2324"/>
              <a:gd name="T96" fmla="*/ 2110 w 2541"/>
              <a:gd name="T97" fmla="*/ 2168 h 2324"/>
              <a:gd name="T98" fmla="*/ 2092 w 2541"/>
              <a:gd name="T99" fmla="*/ 2251 h 2324"/>
              <a:gd name="T100" fmla="*/ 1848 w 2541"/>
              <a:gd name="T101" fmla="*/ 2267 h 2324"/>
              <a:gd name="T102" fmla="*/ 1758 w 2541"/>
              <a:gd name="T103" fmla="*/ 2200 h 2324"/>
              <a:gd name="T104" fmla="*/ 1550 w 2541"/>
              <a:gd name="T105" fmla="*/ 2074 h 2324"/>
              <a:gd name="T106" fmla="*/ 1453 w 2541"/>
              <a:gd name="T107" fmla="*/ 2013 h 2324"/>
              <a:gd name="T108" fmla="*/ 1362 w 2541"/>
              <a:gd name="T109" fmla="*/ 1973 h 2324"/>
              <a:gd name="T110" fmla="*/ 1281 w 2541"/>
              <a:gd name="T111" fmla="*/ 1947 h 2324"/>
              <a:gd name="T112" fmla="*/ 1177 w 2541"/>
              <a:gd name="T113" fmla="*/ 1881 h 2324"/>
              <a:gd name="T114" fmla="*/ 1142 w 2541"/>
              <a:gd name="T115" fmla="*/ 1829 h 2324"/>
              <a:gd name="T116" fmla="*/ 1140 w 2541"/>
              <a:gd name="T117" fmla="*/ 1742 h 2324"/>
              <a:gd name="T118" fmla="*/ 1090 w 2541"/>
              <a:gd name="T119" fmla="*/ 1701 h 2324"/>
              <a:gd name="T120" fmla="*/ 958 w 2541"/>
              <a:gd name="T121" fmla="*/ 1754 h 2324"/>
              <a:gd name="T122" fmla="*/ 889 w 2541"/>
              <a:gd name="T123" fmla="*/ 1872 h 2324"/>
              <a:gd name="T124" fmla="*/ 814 w 2541"/>
              <a:gd name="T125" fmla="*/ 1915 h 2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1" h="2324">
                <a:moveTo>
                  <a:pt x="759" y="1902"/>
                </a:moveTo>
                <a:lnTo>
                  <a:pt x="758" y="1901"/>
                </a:lnTo>
                <a:lnTo>
                  <a:pt x="758" y="1898"/>
                </a:lnTo>
                <a:lnTo>
                  <a:pt x="758" y="1891"/>
                </a:lnTo>
                <a:lnTo>
                  <a:pt x="758" y="1889"/>
                </a:lnTo>
                <a:lnTo>
                  <a:pt x="724" y="1889"/>
                </a:lnTo>
                <a:lnTo>
                  <a:pt x="723" y="1892"/>
                </a:lnTo>
                <a:lnTo>
                  <a:pt x="713" y="1903"/>
                </a:lnTo>
                <a:lnTo>
                  <a:pt x="705" y="1914"/>
                </a:lnTo>
                <a:lnTo>
                  <a:pt x="690" y="1904"/>
                </a:lnTo>
                <a:lnTo>
                  <a:pt x="670" y="1859"/>
                </a:lnTo>
                <a:lnTo>
                  <a:pt x="663" y="1855"/>
                </a:lnTo>
                <a:lnTo>
                  <a:pt x="653" y="1853"/>
                </a:lnTo>
                <a:lnTo>
                  <a:pt x="647" y="1851"/>
                </a:lnTo>
                <a:lnTo>
                  <a:pt x="643" y="1850"/>
                </a:lnTo>
                <a:lnTo>
                  <a:pt x="621" y="1845"/>
                </a:lnTo>
                <a:lnTo>
                  <a:pt x="621" y="1844"/>
                </a:lnTo>
                <a:lnTo>
                  <a:pt x="622" y="1843"/>
                </a:lnTo>
                <a:lnTo>
                  <a:pt x="636" y="1812"/>
                </a:lnTo>
                <a:lnTo>
                  <a:pt x="641" y="1800"/>
                </a:lnTo>
                <a:lnTo>
                  <a:pt x="644" y="1789"/>
                </a:lnTo>
                <a:lnTo>
                  <a:pt x="631" y="1732"/>
                </a:lnTo>
                <a:lnTo>
                  <a:pt x="630" y="1726"/>
                </a:lnTo>
                <a:lnTo>
                  <a:pt x="627" y="1716"/>
                </a:lnTo>
                <a:lnTo>
                  <a:pt x="638" y="1713"/>
                </a:lnTo>
                <a:lnTo>
                  <a:pt x="689" y="1707"/>
                </a:lnTo>
                <a:lnTo>
                  <a:pt x="745" y="1701"/>
                </a:lnTo>
                <a:lnTo>
                  <a:pt x="764" y="1658"/>
                </a:lnTo>
                <a:lnTo>
                  <a:pt x="765" y="1654"/>
                </a:lnTo>
                <a:lnTo>
                  <a:pt x="779" y="1638"/>
                </a:lnTo>
                <a:lnTo>
                  <a:pt x="782" y="1633"/>
                </a:lnTo>
                <a:lnTo>
                  <a:pt x="803" y="1626"/>
                </a:lnTo>
                <a:lnTo>
                  <a:pt x="840" y="1605"/>
                </a:lnTo>
                <a:lnTo>
                  <a:pt x="848" y="1601"/>
                </a:lnTo>
                <a:lnTo>
                  <a:pt x="849" y="1600"/>
                </a:lnTo>
                <a:lnTo>
                  <a:pt x="870" y="1567"/>
                </a:lnTo>
                <a:lnTo>
                  <a:pt x="872" y="1562"/>
                </a:lnTo>
                <a:lnTo>
                  <a:pt x="884" y="1556"/>
                </a:lnTo>
                <a:lnTo>
                  <a:pt x="888" y="1553"/>
                </a:lnTo>
                <a:lnTo>
                  <a:pt x="899" y="1548"/>
                </a:lnTo>
                <a:lnTo>
                  <a:pt x="902" y="1547"/>
                </a:lnTo>
                <a:lnTo>
                  <a:pt x="934" y="1542"/>
                </a:lnTo>
                <a:lnTo>
                  <a:pt x="961" y="1529"/>
                </a:lnTo>
                <a:lnTo>
                  <a:pt x="978" y="1516"/>
                </a:lnTo>
                <a:lnTo>
                  <a:pt x="982" y="1516"/>
                </a:lnTo>
                <a:lnTo>
                  <a:pt x="1004" y="1518"/>
                </a:lnTo>
                <a:lnTo>
                  <a:pt x="1006" y="1518"/>
                </a:lnTo>
                <a:lnTo>
                  <a:pt x="1023" y="1510"/>
                </a:lnTo>
                <a:lnTo>
                  <a:pt x="1025" y="1509"/>
                </a:lnTo>
                <a:lnTo>
                  <a:pt x="1028" y="1508"/>
                </a:lnTo>
                <a:lnTo>
                  <a:pt x="1028" y="1505"/>
                </a:lnTo>
                <a:lnTo>
                  <a:pt x="1031" y="1494"/>
                </a:lnTo>
                <a:lnTo>
                  <a:pt x="1033" y="1487"/>
                </a:lnTo>
                <a:lnTo>
                  <a:pt x="1057" y="1483"/>
                </a:lnTo>
                <a:lnTo>
                  <a:pt x="1065" y="1481"/>
                </a:lnTo>
                <a:lnTo>
                  <a:pt x="1074" y="1480"/>
                </a:lnTo>
                <a:lnTo>
                  <a:pt x="1086" y="1477"/>
                </a:lnTo>
                <a:lnTo>
                  <a:pt x="1086" y="1476"/>
                </a:lnTo>
                <a:lnTo>
                  <a:pt x="1087" y="1476"/>
                </a:lnTo>
                <a:lnTo>
                  <a:pt x="1090" y="1473"/>
                </a:lnTo>
                <a:lnTo>
                  <a:pt x="1095" y="1470"/>
                </a:lnTo>
                <a:lnTo>
                  <a:pt x="1097" y="1467"/>
                </a:lnTo>
                <a:lnTo>
                  <a:pt x="1101" y="1464"/>
                </a:lnTo>
                <a:lnTo>
                  <a:pt x="1116" y="1450"/>
                </a:lnTo>
                <a:lnTo>
                  <a:pt x="1117" y="1450"/>
                </a:lnTo>
                <a:lnTo>
                  <a:pt x="1119" y="1444"/>
                </a:lnTo>
                <a:lnTo>
                  <a:pt x="1124" y="1432"/>
                </a:lnTo>
                <a:lnTo>
                  <a:pt x="1126" y="1428"/>
                </a:lnTo>
                <a:lnTo>
                  <a:pt x="1124" y="1427"/>
                </a:lnTo>
                <a:lnTo>
                  <a:pt x="1123" y="1425"/>
                </a:lnTo>
                <a:lnTo>
                  <a:pt x="1095" y="1397"/>
                </a:lnTo>
                <a:lnTo>
                  <a:pt x="1073" y="1381"/>
                </a:lnTo>
                <a:lnTo>
                  <a:pt x="1047" y="1354"/>
                </a:lnTo>
                <a:lnTo>
                  <a:pt x="1037" y="1348"/>
                </a:lnTo>
                <a:lnTo>
                  <a:pt x="1020" y="1338"/>
                </a:lnTo>
                <a:lnTo>
                  <a:pt x="1014" y="1335"/>
                </a:lnTo>
                <a:lnTo>
                  <a:pt x="1004" y="1329"/>
                </a:lnTo>
                <a:lnTo>
                  <a:pt x="988" y="1321"/>
                </a:lnTo>
                <a:lnTo>
                  <a:pt x="978" y="1316"/>
                </a:lnTo>
                <a:lnTo>
                  <a:pt x="974" y="1315"/>
                </a:lnTo>
                <a:lnTo>
                  <a:pt x="963" y="1308"/>
                </a:lnTo>
                <a:lnTo>
                  <a:pt x="958" y="1306"/>
                </a:lnTo>
                <a:lnTo>
                  <a:pt x="955" y="1305"/>
                </a:lnTo>
                <a:lnTo>
                  <a:pt x="953" y="1303"/>
                </a:lnTo>
                <a:lnTo>
                  <a:pt x="948" y="1302"/>
                </a:lnTo>
                <a:lnTo>
                  <a:pt x="945" y="1301"/>
                </a:lnTo>
                <a:lnTo>
                  <a:pt x="923" y="1291"/>
                </a:lnTo>
                <a:lnTo>
                  <a:pt x="910" y="1280"/>
                </a:lnTo>
                <a:lnTo>
                  <a:pt x="908" y="1279"/>
                </a:lnTo>
                <a:lnTo>
                  <a:pt x="908" y="1278"/>
                </a:lnTo>
                <a:lnTo>
                  <a:pt x="905" y="1276"/>
                </a:lnTo>
                <a:lnTo>
                  <a:pt x="904" y="1275"/>
                </a:lnTo>
                <a:lnTo>
                  <a:pt x="903" y="1275"/>
                </a:lnTo>
                <a:lnTo>
                  <a:pt x="898" y="1273"/>
                </a:lnTo>
                <a:lnTo>
                  <a:pt x="894" y="1271"/>
                </a:lnTo>
                <a:lnTo>
                  <a:pt x="893" y="1270"/>
                </a:lnTo>
                <a:lnTo>
                  <a:pt x="892" y="1270"/>
                </a:lnTo>
                <a:lnTo>
                  <a:pt x="891" y="1269"/>
                </a:lnTo>
                <a:lnTo>
                  <a:pt x="888" y="1268"/>
                </a:lnTo>
                <a:lnTo>
                  <a:pt x="887" y="1268"/>
                </a:lnTo>
                <a:lnTo>
                  <a:pt x="884" y="1267"/>
                </a:lnTo>
                <a:lnTo>
                  <a:pt x="883" y="1265"/>
                </a:lnTo>
                <a:lnTo>
                  <a:pt x="882" y="1265"/>
                </a:lnTo>
                <a:lnTo>
                  <a:pt x="881" y="1264"/>
                </a:lnTo>
                <a:lnTo>
                  <a:pt x="873" y="1260"/>
                </a:lnTo>
                <a:lnTo>
                  <a:pt x="870" y="1258"/>
                </a:lnTo>
                <a:lnTo>
                  <a:pt x="865" y="1255"/>
                </a:lnTo>
                <a:lnTo>
                  <a:pt x="857" y="1251"/>
                </a:lnTo>
                <a:lnTo>
                  <a:pt x="855" y="1249"/>
                </a:lnTo>
                <a:lnTo>
                  <a:pt x="848" y="1247"/>
                </a:lnTo>
                <a:lnTo>
                  <a:pt x="818" y="1222"/>
                </a:lnTo>
                <a:lnTo>
                  <a:pt x="788" y="1193"/>
                </a:lnTo>
                <a:lnTo>
                  <a:pt x="785" y="1189"/>
                </a:lnTo>
                <a:lnTo>
                  <a:pt x="775" y="1184"/>
                </a:lnTo>
                <a:lnTo>
                  <a:pt x="770" y="1182"/>
                </a:lnTo>
                <a:lnTo>
                  <a:pt x="766" y="1179"/>
                </a:lnTo>
                <a:lnTo>
                  <a:pt x="763" y="1178"/>
                </a:lnTo>
                <a:lnTo>
                  <a:pt x="759" y="1177"/>
                </a:lnTo>
                <a:lnTo>
                  <a:pt x="759" y="1175"/>
                </a:lnTo>
                <a:lnTo>
                  <a:pt x="747" y="1178"/>
                </a:lnTo>
                <a:lnTo>
                  <a:pt x="744" y="1178"/>
                </a:lnTo>
                <a:lnTo>
                  <a:pt x="729" y="1182"/>
                </a:lnTo>
                <a:lnTo>
                  <a:pt x="728" y="1179"/>
                </a:lnTo>
                <a:lnTo>
                  <a:pt x="726" y="1178"/>
                </a:lnTo>
                <a:lnTo>
                  <a:pt x="713" y="1168"/>
                </a:lnTo>
                <a:lnTo>
                  <a:pt x="710" y="1166"/>
                </a:lnTo>
                <a:lnTo>
                  <a:pt x="708" y="1164"/>
                </a:lnTo>
                <a:lnTo>
                  <a:pt x="695" y="1159"/>
                </a:lnTo>
                <a:lnTo>
                  <a:pt x="683" y="1155"/>
                </a:lnTo>
                <a:lnTo>
                  <a:pt x="676" y="1147"/>
                </a:lnTo>
                <a:lnTo>
                  <a:pt x="674" y="1146"/>
                </a:lnTo>
                <a:lnTo>
                  <a:pt x="662" y="1132"/>
                </a:lnTo>
                <a:lnTo>
                  <a:pt x="636" y="1125"/>
                </a:lnTo>
                <a:lnTo>
                  <a:pt x="617" y="1108"/>
                </a:lnTo>
                <a:lnTo>
                  <a:pt x="605" y="1097"/>
                </a:lnTo>
                <a:lnTo>
                  <a:pt x="600" y="1093"/>
                </a:lnTo>
                <a:lnTo>
                  <a:pt x="600" y="1092"/>
                </a:lnTo>
                <a:lnTo>
                  <a:pt x="597" y="1088"/>
                </a:lnTo>
                <a:lnTo>
                  <a:pt x="590" y="1083"/>
                </a:lnTo>
                <a:lnTo>
                  <a:pt x="587" y="1079"/>
                </a:lnTo>
                <a:lnTo>
                  <a:pt x="553" y="1054"/>
                </a:lnTo>
                <a:lnTo>
                  <a:pt x="524" y="1029"/>
                </a:lnTo>
                <a:lnTo>
                  <a:pt x="469" y="992"/>
                </a:lnTo>
                <a:lnTo>
                  <a:pt x="459" y="986"/>
                </a:lnTo>
                <a:lnTo>
                  <a:pt x="457" y="985"/>
                </a:lnTo>
                <a:lnTo>
                  <a:pt x="450" y="987"/>
                </a:lnTo>
                <a:lnTo>
                  <a:pt x="427" y="996"/>
                </a:lnTo>
                <a:lnTo>
                  <a:pt x="405" y="1004"/>
                </a:lnTo>
                <a:lnTo>
                  <a:pt x="390" y="986"/>
                </a:lnTo>
                <a:lnTo>
                  <a:pt x="387" y="982"/>
                </a:lnTo>
                <a:lnTo>
                  <a:pt x="386" y="982"/>
                </a:lnTo>
                <a:lnTo>
                  <a:pt x="385" y="981"/>
                </a:lnTo>
                <a:lnTo>
                  <a:pt x="384" y="980"/>
                </a:lnTo>
                <a:lnTo>
                  <a:pt x="382" y="978"/>
                </a:lnTo>
                <a:lnTo>
                  <a:pt x="381" y="977"/>
                </a:lnTo>
                <a:lnTo>
                  <a:pt x="381" y="976"/>
                </a:lnTo>
                <a:lnTo>
                  <a:pt x="380" y="975"/>
                </a:lnTo>
                <a:lnTo>
                  <a:pt x="379" y="972"/>
                </a:lnTo>
                <a:lnTo>
                  <a:pt x="377" y="971"/>
                </a:lnTo>
                <a:lnTo>
                  <a:pt x="377" y="970"/>
                </a:lnTo>
                <a:lnTo>
                  <a:pt x="377" y="969"/>
                </a:lnTo>
                <a:lnTo>
                  <a:pt x="376" y="969"/>
                </a:lnTo>
                <a:lnTo>
                  <a:pt x="376" y="967"/>
                </a:lnTo>
                <a:lnTo>
                  <a:pt x="376" y="965"/>
                </a:lnTo>
                <a:lnTo>
                  <a:pt x="375" y="964"/>
                </a:lnTo>
                <a:lnTo>
                  <a:pt x="359" y="951"/>
                </a:lnTo>
                <a:lnTo>
                  <a:pt x="331" y="930"/>
                </a:lnTo>
                <a:lnTo>
                  <a:pt x="329" y="929"/>
                </a:lnTo>
                <a:lnTo>
                  <a:pt x="325" y="926"/>
                </a:lnTo>
                <a:lnTo>
                  <a:pt x="314" y="929"/>
                </a:lnTo>
                <a:lnTo>
                  <a:pt x="312" y="929"/>
                </a:lnTo>
                <a:lnTo>
                  <a:pt x="307" y="932"/>
                </a:lnTo>
                <a:lnTo>
                  <a:pt x="301" y="933"/>
                </a:lnTo>
                <a:lnTo>
                  <a:pt x="286" y="938"/>
                </a:lnTo>
                <a:lnTo>
                  <a:pt x="282" y="940"/>
                </a:lnTo>
                <a:lnTo>
                  <a:pt x="252" y="950"/>
                </a:lnTo>
                <a:lnTo>
                  <a:pt x="243" y="953"/>
                </a:lnTo>
                <a:lnTo>
                  <a:pt x="240" y="954"/>
                </a:lnTo>
                <a:lnTo>
                  <a:pt x="234" y="956"/>
                </a:lnTo>
                <a:lnTo>
                  <a:pt x="230" y="958"/>
                </a:lnTo>
                <a:lnTo>
                  <a:pt x="220" y="960"/>
                </a:lnTo>
                <a:lnTo>
                  <a:pt x="213" y="962"/>
                </a:lnTo>
                <a:lnTo>
                  <a:pt x="210" y="958"/>
                </a:lnTo>
                <a:lnTo>
                  <a:pt x="203" y="938"/>
                </a:lnTo>
                <a:lnTo>
                  <a:pt x="199" y="930"/>
                </a:lnTo>
                <a:lnTo>
                  <a:pt x="199" y="929"/>
                </a:lnTo>
                <a:lnTo>
                  <a:pt x="197" y="923"/>
                </a:lnTo>
                <a:lnTo>
                  <a:pt x="195" y="918"/>
                </a:lnTo>
                <a:lnTo>
                  <a:pt x="194" y="916"/>
                </a:lnTo>
                <a:lnTo>
                  <a:pt x="193" y="913"/>
                </a:lnTo>
                <a:lnTo>
                  <a:pt x="193" y="912"/>
                </a:lnTo>
                <a:lnTo>
                  <a:pt x="190" y="907"/>
                </a:lnTo>
                <a:lnTo>
                  <a:pt x="189" y="903"/>
                </a:lnTo>
                <a:lnTo>
                  <a:pt x="187" y="901"/>
                </a:lnTo>
                <a:lnTo>
                  <a:pt x="184" y="892"/>
                </a:lnTo>
                <a:lnTo>
                  <a:pt x="179" y="882"/>
                </a:lnTo>
                <a:lnTo>
                  <a:pt x="172" y="865"/>
                </a:lnTo>
                <a:lnTo>
                  <a:pt x="162" y="839"/>
                </a:lnTo>
                <a:lnTo>
                  <a:pt x="158" y="831"/>
                </a:lnTo>
                <a:lnTo>
                  <a:pt x="161" y="793"/>
                </a:lnTo>
                <a:lnTo>
                  <a:pt x="161" y="790"/>
                </a:lnTo>
                <a:lnTo>
                  <a:pt x="157" y="784"/>
                </a:lnTo>
                <a:lnTo>
                  <a:pt x="134" y="743"/>
                </a:lnTo>
                <a:lnTo>
                  <a:pt x="131" y="740"/>
                </a:lnTo>
                <a:lnTo>
                  <a:pt x="118" y="717"/>
                </a:lnTo>
                <a:lnTo>
                  <a:pt x="109" y="703"/>
                </a:lnTo>
                <a:lnTo>
                  <a:pt x="72" y="640"/>
                </a:lnTo>
                <a:lnTo>
                  <a:pt x="54" y="626"/>
                </a:lnTo>
                <a:lnTo>
                  <a:pt x="8" y="596"/>
                </a:lnTo>
                <a:lnTo>
                  <a:pt x="0" y="562"/>
                </a:lnTo>
                <a:lnTo>
                  <a:pt x="40" y="532"/>
                </a:lnTo>
                <a:lnTo>
                  <a:pt x="45" y="529"/>
                </a:lnTo>
                <a:lnTo>
                  <a:pt x="45" y="528"/>
                </a:lnTo>
                <a:lnTo>
                  <a:pt x="53" y="523"/>
                </a:lnTo>
                <a:lnTo>
                  <a:pt x="58" y="519"/>
                </a:lnTo>
                <a:lnTo>
                  <a:pt x="67" y="512"/>
                </a:lnTo>
                <a:lnTo>
                  <a:pt x="103" y="486"/>
                </a:lnTo>
                <a:lnTo>
                  <a:pt x="176" y="541"/>
                </a:lnTo>
                <a:lnTo>
                  <a:pt x="215" y="570"/>
                </a:lnTo>
                <a:lnTo>
                  <a:pt x="222" y="562"/>
                </a:lnTo>
                <a:lnTo>
                  <a:pt x="231" y="556"/>
                </a:lnTo>
                <a:lnTo>
                  <a:pt x="235" y="552"/>
                </a:lnTo>
                <a:lnTo>
                  <a:pt x="275" y="519"/>
                </a:lnTo>
                <a:lnTo>
                  <a:pt x="274" y="518"/>
                </a:lnTo>
                <a:lnTo>
                  <a:pt x="277" y="516"/>
                </a:lnTo>
                <a:lnTo>
                  <a:pt x="284" y="511"/>
                </a:lnTo>
                <a:lnTo>
                  <a:pt x="288" y="506"/>
                </a:lnTo>
                <a:lnTo>
                  <a:pt x="290" y="502"/>
                </a:lnTo>
                <a:lnTo>
                  <a:pt x="291" y="500"/>
                </a:lnTo>
                <a:lnTo>
                  <a:pt x="293" y="500"/>
                </a:lnTo>
                <a:lnTo>
                  <a:pt x="294" y="498"/>
                </a:lnTo>
                <a:lnTo>
                  <a:pt x="296" y="496"/>
                </a:lnTo>
                <a:lnTo>
                  <a:pt x="296" y="495"/>
                </a:lnTo>
                <a:lnTo>
                  <a:pt x="300" y="490"/>
                </a:lnTo>
                <a:lnTo>
                  <a:pt x="301" y="490"/>
                </a:lnTo>
                <a:lnTo>
                  <a:pt x="302" y="488"/>
                </a:lnTo>
                <a:lnTo>
                  <a:pt x="304" y="487"/>
                </a:lnTo>
                <a:lnTo>
                  <a:pt x="307" y="486"/>
                </a:lnTo>
                <a:lnTo>
                  <a:pt x="309" y="485"/>
                </a:lnTo>
                <a:lnTo>
                  <a:pt x="310" y="485"/>
                </a:lnTo>
                <a:lnTo>
                  <a:pt x="312" y="477"/>
                </a:lnTo>
                <a:lnTo>
                  <a:pt x="312" y="476"/>
                </a:lnTo>
                <a:lnTo>
                  <a:pt x="315" y="474"/>
                </a:lnTo>
                <a:lnTo>
                  <a:pt x="315" y="472"/>
                </a:lnTo>
                <a:lnTo>
                  <a:pt x="316" y="471"/>
                </a:lnTo>
                <a:lnTo>
                  <a:pt x="317" y="472"/>
                </a:lnTo>
                <a:lnTo>
                  <a:pt x="321" y="480"/>
                </a:lnTo>
                <a:lnTo>
                  <a:pt x="323" y="482"/>
                </a:lnTo>
                <a:lnTo>
                  <a:pt x="325" y="484"/>
                </a:lnTo>
                <a:lnTo>
                  <a:pt x="326" y="486"/>
                </a:lnTo>
                <a:lnTo>
                  <a:pt x="327" y="487"/>
                </a:lnTo>
                <a:lnTo>
                  <a:pt x="331" y="492"/>
                </a:lnTo>
                <a:lnTo>
                  <a:pt x="332" y="492"/>
                </a:lnTo>
                <a:lnTo>
                  <a:pt x="332" y="498"/>
                </a:lnTo>
                <a:lnTo>
                  <a:pt x="333" y="498"/>
                </a:lnTo>
                <a:lnTo>
                  <a:pt x="338" y="506"/>
                </a:lnTo>
                <a:lnTo>
                  <a:pt x="339" y="508"/>
                </a:lnTo>
                <a:lnTo>
                  <a:pt x="341" y="509"/>
                </a:lnTo>
                <a:lnTo>
                  <a:pt x="342" y="511"/>
                </a:lnTo>
                <a:lnTo>
                  <a:pt x="343" y="513"/>
                </a:lnTo>
                <a:lnTo>
                  <a:pt x="345" y="514"/>
                </a:lnTo>
                <a:lnTo>
                  <a:pt x="347" y="517"/>
                </a:lnTo>
                <a:lnTo>
                  <a:pt x="348" y="518"/>
                </a:lnTo>
                <a:lnTo>
                  <a:pt x="349" y="520"/>
                </a:lnTo>
                <a:lnTo>
                  <a:pt x="352" y="523"/>
                </a:lnTo>
                <a:lnTo>
                  <a:pt x="353" y="525"/>
                </a:lnTo>
                <a:lnTo>
                  <a:pt x="354" y="527"/>
                </a:lnTo>
                <a:lnTo>
                  <a:pt x="361" y="536"/>
                </a:lnTo>
                <a:lnTo>
                  <a:pt x="376" y="554"/>
                </a:lnTo>
                <a:lnTo>
                  <a:pt x="374" y="576"/>
                </a:lnTo>
                <a:lnTo>
                  <a:pt x="374" y="578"/>
                </a:lnTo>
                <a:lnTo>
                  <a:pt x="374" y="581"/>
                </a:lnTo>
                <a:lnTo>
                  <a:pt x="373" y="583"/>
                </a:lnTo>
                <a:lnTo>
                  <a:pt x="373" y="587"/>
                </a:lnTo>
                <a:lnTo>
                  <a:pt x="371" y="597"/>
                </a:lnTo>
                <a:lnTo>
                  <a:pt x="371" y="599"/>
                </a:lnTo>
                <a:lnTo>
                  <a:pt x="371" y="600"/>
                </a:lnTo>
                <a:lnTo>
                  <a:pt x="371" y="602"/>
                </a:lnTo>
                <a:lnTo>
                  <a:pt x="370" y="610"/>
                </a:lnTo>
                <a:lnTo>
                  <a:pt x="370" y="620"/>
                </a:lnTo>
                <a:lnTo>
                  <a:pt x="369" y="623"/>
                </a:lnTo>
                <a:lnTo>
                  <a:pt x="369" y="625"/>
                </a:lnTo>
                <a:lnTo>
                  <a:pt x="369" y="626"/>
                </a:lnTo>
                <a:lnTo>
                  <a:pt x="368" y="644"/>
                </a:lnTo>
                <a:lnTo>
                  <a:pt x="368" y="645"/>
                </a:lnTo>
                <a:lnTo>
                  <a:pt x="366" y="653"/>
                </a:lnTo>
                <a:lnTo>
                  <a:pt x="366" y="655"/>
                </a:lnTo>
                <a:lnTo>
                  <a:pt x="366" y="658"/>
                </a:lnTo>
                <a:lnTo>
                  <a:pt x="366" y="661"/>
                </a:lnTo>
                <a:lnTo>
                  <a:pt x="365" y="663"/>
                </a:lnTo>
                <a:lnTo>
                  <a:pt x="366" y="663"/>
                </a:lnTo>
                <a:lnTo>
                  <a:pt x="370" y="663"/>
                </a:lnTo>
                <a:lnTo>
                  <a:pt x="373" y="665"/>
                </a:lnTo>
                <a:lnTo>
                  <a:pt x="376" y="665"/>
                </a:lnTo>
                <a:lnTo>
                  <a:pt x="379" y="666"/>
                </a:lnTo>
                <a:lnTo>
                  <a:pt x="382" y="666"/>
                </a:lnTo>
                <a:lnTo>
                  <a:pt x="385" y="667"/>
                </a:lnTo>
                <a:lnTo>
                  <a:pt x="386" y="667"/>
                </a:lnTo>
                <a:lnTo>
                  <a:pt x="387" y="667"/>
                </a:lnTo>
                <a:lnTo>
                  <a:pt x="389" y="667"/>
                </a:lnTo>
                <a:lnTo>
                  <a:pt x="390" y="667"/>
                </a:lnTo>
                <a:lnTo>
                  <a:pt x="391" y="667"/>
                </a:lnTo>
                <a:lnTo>
                  <a:pt x="391" y="668"/>
                </a:lnTo>
                <a:lnTo>
                  <a:pt x="392" y="668"/>
                </a:lnTo>
                <a:lnTo>
                  <a:pt x="393" y="668"/>
                </a:lnTo>
                <a:lnTo>
                  <a:pt x="397" y="668"/>
                </a:lnTo>
                <a:lnTo>
                  <a:pt x="398" y="669"/>
                </a:lnTo>
                <a:lnTo>
                  <a:pt x="400" y="669"/>
                </a:lnTo>
                <a:lnTo>
                  <a:pt x="412" y="668"/>
                </a:lnTo>
                <a:lnTo>
                  <a:pt x="419" y="668"/>
                </a:lnTo>
                <a:lnTo>
                  <a:pt x="423" y="667"/>
                </a:lnTo>
                <a:lnTo>
                  <a:pt x="424" y="667"/>
                </a:lnTo>
                <a:lnTo>
                  <a:pt x="425" y="667"/>
                </a:lnTo>
                <a:lnTo>
                  <a:pt x="427" y="667"/>
                </a:lnTo>
                <a:lnTo>
                  <a:pt x="428" y="667"/>
                </a:lnTo>
                <a:lnTo>
                  <a:pt x="432" y="667"/>
                </a:lnTo>
                <a:lnTo>
                  <a:pt x="433" y="667"/>
                </a:lnTo>
                <a:lnTo>
                  <a:pt x="440" y="666"/>
                </a:lnTo>
                <a:lnTo>
                  <a:pt x="441" y="666"/>
                </a:lnTo>
                <a:lnTo>
                  <a:pt x="443" y="666"/>
                </a:lnTo>
                <a:lnTo>
                  <a:pt x="444" y="666"/>
                </a:lnTo>
                <a:lnTo>
                  <a:pt x="450" y="666"/>
                </a:lnTo>
                <a:lnTo>
                  <a:pt x="453" y="662"/>
                </a:lnTo>
                <a:lnTo>
                  <a:pt x="453" y="661"/>
                </a:lnTo>
                <a:lnTo>
                  <a:pt x="454" y="660"/>
                </a:lnTo>
                <a:lnTo>
                  <a:pt x="455" y="658"/>
                </a:lnTo>
                <a:lnTo>
                  <a:pt x="456" y="656"/>
                </a:lnTo>
                <a:lnTo>
                  <a:pt x="457" y="655"/>
                </a:lnTo>
                <a:lnTo>
                  <a:pt x="459" y="655"/>
                </a:lnTo>
                <a:lnTo>
                  <a:pt x="459" y="653"/>
                </a:lnTo>
                <a:lnTo>
                  <a:pt x="460" y="651"/>
                </a:lnTo>
                <a:lnTo>
                  <a:pt x="466" y="642"/>
                </a:lnTo>
                <a:lnTo>
                  <a:pt x="469" y="640"/>
                </a:lnTo>
                <a:lnTo>
                  <a:pt x="473" y="634"/>
                </a:lnTo>
                <a:lnTo>
                  <a:pt x="473" y="633"/>
                </a:lnTo>
                <a:lnTo>
                  <a:pt x="487" y="617"/>
                </a:lnTo>
                <a:lnTo>
                  <a:pt x="487" y="615"/>
                </a:lnTo>
                <a:lnTo>
                  <a:pt x="498" y="605"/>
                </a:lnTo>
                <a:lnTo>
                  <a:pt x="512" y="596"/>
                </a:lnTo>
                <a:lnTo>
                  <a:pt x="514" y="592"/>
                </a:lnTo>
                <a:lnTo>
                  <a:pt x="515" y="592"/>
                </a:lnTo>
                <a:lnTo>
                  <a:pt x="517" y="591"/>
                </a:lnTo>
                <a:lnTo>
                  <a:pt x="517" y="589"/>
                </a:lnTo>
                <a:lnTo>
                  <a:pt x="518" y="589"/>
                </a:lnTo>
                <a:lnTo>
                  <a:pt x="519" y="588"/>
                </a:lnTo>
                <a:lnTo>
                  <a:pt x="520" y="587"/>
                </a:lnTo>
                <a:lnTo>
                  <a:pt x="521" y="587"/>
                </a:lnTo>
                <a:lnTo>
                  <a:pt x="523" y="586"/>
                </a:lnTo>
                <a:lnTo>
                  <a:pt x="524" y="583"/>
                </a:lnTo>
                <a:lnTo>
                  <a:pt x="525" y="583"/>
                </a:lnTo>
                <a:lnTo>
                  <a:pt x="528" y="581"/>
                </a:lnTo>
                <a:lnTo>
                  <a:pt x="531" y="578"/>
                </a:lnTo>
                <a:lnTo>
                  <a:pt x="533" y="576"/>
                </a:lnTo>
                <a:lnTo>
                  <a:pt x="535" y="575"/>
                </a:lnTo>
                <a:lnTo>
                  <a:pt x="537" y="575"/>
                </a:lnTo>
                <a:lnTo>
                  <a:pt x="545" y="573"/>
                </a:lnTo>
                <a:lnTo>
                  <a:pt x="553" y="571"/>
                </a:lnTo>
                <a:lnTo>
                  <a:pt x="557" y="571"/>
                </a:lnTo>
                <a:lnTo>
                  <a:pt x="558" y="570"/>
                </a:lnTo>
                <a:lnTo>
                  <a:pt x="560" y="570"/>
                </a:lnTo>
                <a:lnTo>
                  <a:pt x="561" y="570"/>
                </a:lnTo>
                <a:lnTo>
                  <a:pt x="562" y="570"/>
                </a:lnTo>
                <a:lnTo>
                  <a:pt x="565" y="568"/>
                </a:lnTo>
                <a:lnTo>
                  <a:pt x="569" y="567"/>
                </a:lnTo>
                <a:lnTo>
                  <a:pt x="571" y="565"/>
                </a:lnTo>
                <a:lnTo>
                  <a:pt x="572" y="564"/>
                </a:lnTo>
                <a:lnTo>
                  <a:pt x="573" y="561"/>
                </a:lnTo>
                <a:lnTo>
                  <a:pt x="576" y="557"/>
                </a:lnTo>
                <a:lnTo>
                  <a:pt x="577" y="554"/>
                </a:lnTo>
                <a:lnTo>
                  <a:pt x="578" y="552"/>
                </a:lnTo>
                <a:lnTo>
                  <a:pt x="578" y="551"/>
                </a:lnTo>
                <a:lnTo>
                  <a:pt x="579" y="551"/>
                </a:lnTo>
                <a:lnTo>
                  <a:pt x="582" y="549"/>
                </a:lnTo>
                <a:lnTo>
                  <a:pt x="584" y="548"/>
                </a:lnTo>
                <a:lnTo>
                  <a:pt x="585" y="546"/>
                </a:lnTo>
                <a:lnTo>
                  <a:pt x="587" y="546"/>
                </a:lnTo>
                <a:lnTo>
                  <a:pt x="587" y="545"/>
                </a:lnTo>
                <a:lnTo>
                  <a:pt x="588" y="544"/>
                </a:lnTo>
                <a:lnTo>
                  <a:pt x="589" y="541"/>
                </a:lnTo>
                <a:lnTo>
                  <a:pt x="592" y="540"/>
                </a:lnTo>
                <a:lnTo>
                  <a:pt x="593" y="538"/>
                </a:lnTo>
                <a:lnTo>
                  <a:pt x="594" y="536"/>
                </a:lnTo>
                <a:lnTo>
                  <a:pt x="595" y="534"/>
                </a:lnTo>
                <a:lnTo>
                  <a:pt x="597" y="533"/>
                </a:lnTo>
                <a:lnTo>
                  <a:pt x="599" y="530"/>
                </a:lnTo>
                <a:lnTo>
                  <a:pt x="600" y="529"/>
                </a:lnTo>
                <a:lnTo>
                  <a:pt x="601" y="528"/>
                </a:lnTo>
                <a:lnTo>
                  <a:pt x="603" y="527"/>
                </a:lnTo>
                <a:lnTo>
                  <a:pt x="603" y="523"/>
                </a:lnTo>
                <a:lnTo>
                  <a:pt x="604" y="520"/>
                </a:lnTo>
                <a:lnTo>
                  <a:pt x="604" y="518"/>
                </a:lnTo>
                <a:lnTo>
                  <a:pt x="605" y="518"/>
                </a:lnTo>
                <a:lnTo>
                  <a:pt x="606" y="513"/>
                </a:lnTo>
                <a:lnTo>
                  <a:pt x="606" y="511"/>
                </a:lnTo>
                <a:lnTo>
                  <a:pt x="608" y="509"/>
                </a:lnTo>
                <a:lnTo>
                  <a:pt x="608" y="508"/>
                </a:lnTo>
                <a:lnTo>
                  <a:pt x="608" y="507"/>
                </a:lnTo>
                <a:lnTo>
                  <a:pt x="609" y="503"/>
                </a:lnTo>
                <a:lnTo>
                  <a:pt x="610" y="500"/>
                </a:lnTo>
                <a:lnTo>
                  <a:pt x="613" y="492"/>
                </a:lnTo>
                <a:lnTo>
                  <a:pt x="615" y="493"/>
                </a:lnTo>
                <a:lnTo>
                  <a:pt x="615" y="495"/>
                </a:lnTo>
                <a:lnTo>
                  <a:pt x="628" y="501"/>
                </a:lnTo>
                <a:lnTo>
                  <a:pt x="631" y="497"/>
                </a:lnTo>
                <a:lnTo>
                  <a:pt x="632" y="497"/>
                </a:lnTo>
                <a:lnTo>
                  <a:pt x="640" y="487"/>
                </a:lnTo>
                <a:lnTo>
                  <a:pt x="641" y="487"/>
                </a:lnTo>
                <a:lnTo>
                  <a:pt x="643" y="484"/>
                </a:lnTo>
                <a:lnTo>
                  <a:pt x="646" y="481"/>
                </a:lnTo>
                <a:lnTo>
                  <a:pt x="652" y="474"/>
                </a:lnTo>
                <a:lnTo>
                  <a:pt x="656" y="470"/>
                </a:lnTo>
                <a:lnTo>
                  <a:pt x="657" y="468"/>
                </a:lnTo>
                <a:lnTo>
                  <a:pt x="652" y="463"/>
                </a:lnTo>
                <a:lnTo>
                  <a:pt x="647" y="460"/>
                </a:lnTo>
                <a:lnTo>
                  <a:pt x="646" y="459"/>
                </a:lnTo>
                <a:lnTo>
                  <a:pt x="644" y="456"/>
                </a:lnTo>
                <a:lnTo>
                  <a:pt x="642" y="454"/>
                </a:lnTo>
                <a:lnTo>
                  <a:pt x="640" y="450"/>
                </a:lnTo>
                <a:lnTo>
                  <a:pt x="638" y="449"/>
                </a:lnTo>
                <a:lnTo>
                  <a:pt x="635" y="445"/>
                </a:lnTo>
                <a:lnTo>
                  <a:pt x="630" y="442"/>
                </a:lnTo>
                <a:lnTo>
                  <a:pt x="626" y="437"/>
                </a:lnTo>
                <a:lnTo>
                  <a:pt x="625" y="429"/>
                </a:lnTo>
                <a:lnTo>
                  <a:pt x="626" y="428"/>
                </a:lnTo>
                <a:lnTo>
                  <a:pt x="627" y="426"/>
                </a:lnTo>
                <a:lnTo>
                  <a:pt x="628" y="426"/>
                </a:lnTo>
                <a:lnTo>
                  <a:pt x="636" y="418"/>
                </a:lnTo>
                <a:lnTo>
                  <a:pt x="641" y="413"/>
                </a:lnTo>
                <a:lnTo>
                  <a:pt x="647" y="415"/>
                </a:lnTo>
                <a:lnTo>
                  <a:pt x="653" y="413"/>
                </a:lnTo>
                <a:lnTo>
                  <a:pt x="690" y="399"/>
                </a:lnTo>
                <a:lnTo>
                  <a:pt x="699" y="394"/>
                </a:lnTo>
                <a:lnTo>
                  <a:pt x="715" y="381"/>
                </a:lnTo>
                <a:lnTo>
                  <a:pt x="718" y="376"/>
                </a:lnTo>
                <a:lnTo>
                  <a:pt x="732" y="359"/>
                </a:lnTo>
                <a:lnTo>
                  <a:pt x="733" y="358"/>
                </a:lnTo>
                <a:lnTo>
                  <a:pt x="738" y="348"/>
                </a:lnTo>
                <a:lnTo>
                  <a:pt x="742" y="341"/>
                </a:lnTo>
                <a:lnTo>
                  <a:pt x="753" y="325"/>
                </a:lnTo>
                <a:lnTo>
                  <a:pt x="758" y="320"/>
                </a:lnTo>
                <a:lnTo>
                  <a:pt x="758" y="316"/>
                </a:lnTo>
                <a:lnTo>
                  <a:pt x="759" y="312"/>
                </a:lnTo>
                <a:lnTo>
                  <a:pt x="761" y="301"/>
                </a:lnTo>
                <a:lnTo>
                  <a:pt x="761" y="299"/>
                </a:lnTo>
                <a:lnTo>
                  <a:pt x="761" y="289"/>
                </a:lnTo>
                <a:lnTo>
                  <a:pt x="764" y="284"/>
                </a:lnTo>
                <a:lnTo>
                  <a:pt x="770" y="277"/>
                </a:lnTo>
                <a:lnTo>
                  <a:pt x="772" y="273"/>
                </a:lnTo>
                <a:lnTo>
                  <a:pt x="770" y="267"/>
                </a:lnTo>
                <a:lnTo>
                  <a:pt x="768" y="264"/>
                </a:lnTo>
                <a:lnTo>
                  <a:pt x="764" y="257"/>
                </a:lnTo>
                <a:lnTo>
                  <a:pt x="759" y="248"/>
                </a:lnTo>
                <a:lnTo>
                  <a:pt x="752" y="227"/>
                </a:lnTo>
                <a:lnTo>
                  <a:pt x="750" y="223"/>
                </a:lnTo>
                <a:lnTo>
                  <a:pt x="749" y="216"/>
                </a:lnTo>
                <a:lnTo>
                  <a:pt x="745" y="198"/>
                </a:lnTo>
                <a:lnTo>
                  <a:pt x="745" y="197"/>
                </a:lnTo>
                <a:lnTo>
                  <a:pt x="738" y="183"/>
                </a:lnTo>
                <a:lnTo>
                  <a:pt x="731" y="186"/>
                </a:lnTo>
                <a:lnTo>
                  <a:pt x="729" y="176"/>
                </a:lnTo>
                <a:lnTo>
                  <a:pt x="726" y="167"/>
                </a:lnTo>
                <a:lnTo>
                  <a:pt x="731" y="162"/>
                </a:lnTo>
                <a:lnTo>
                  <a:pt x="740" y="154"/>
                </a:lnTo>
                <a:lnTo>
                  <a:pt x="720" y="131"/>
                </a:lnTo>
                <a:lnTo>
                  <a:pt x="721" y="125"/>
                </a:lnTo>
                <a:lnTo>
                  <a:pt x="708" y="114"/>
                </a:lnTo>
                <a:lnTo>
                  <a:pt x="712" y="98"/>
                </a:lnTo>
                <a:lnTo>
                  <a:pt x="721" y="83"/>
                </a:lnTo>
                <a:lnTo>
                  <a:pt x="724" y="59"/>
                </a:lnTo>
                <a:lnTo>
                  <a:pt x="732" y="44"/>
                </a:lnTo>
                <a:lnTo>
                  <a:pt x="733" y="43"/>
                </a:lnTo>
                <a:lnTo>
                  <a:pt x="736" y="39"/>
                </a:lnTo>
                <a:lnTo>
                  <a:pt x="763" y="3"/>
                </a:lnTo>
                <a:lnTo>
                  <a:pt x="776" y="0"/>
                </a:lnTo>
                <a:lnTo>
                  <a:pt x="786" y="2"/>
                </a:lnTo>
                <a:lnTo>
                  <a:pt x="788" y="6"/>
                </a:lnTo>
                <a:lnTo>
                  <a:pt x="793" y="17"/>
                </a:lnTo>
                <a:lnTo>
                  <a:pt x="796" y="29"/>
                </a:lnTo>
                <a:lnTo>
                  <a:pt x="807" y="32"/>
                </a:lnTo>
                <a:lnTo>
                  <a:pt x="812" y="24"/>
                </a:lnTo>
                <a:lnTo>
                  <a:pt x="830" y="32"/>
                </a:lnTo>
                <a:lnTo>
                  <a:pt x="839" y="38"/>
                </a:lnTo>
                <a:lnTo>
                  <a:pt x="843" y="48"/>
                </a:lnTo>
                <a:lnTo>
                  <a:pt x="844" y="48"/>
                </a:lnTo>
                <a:lnTo>
                  <a:pt x="846" y="48"/>
                </a:lnTo>
                <a:lnTo>
                  <a:pt x="854" y="50"/>
                </a:lnTo>
                <a:lnTo>
                  <a:pt x="864" y="51"/>
                </a:lnTo>
                <a:lnTo>
                  <a:pt x="864" y="53"/>
                </a:lnTo>
                <a:lnTo>
                  <a:pt x="871" y="61"/>
                </a:lnTo>
                <a:lnTo>
                  <a:pt x="884" y="67"/>
                </a:lnTo>
                <a:lnTo>
                  <a:pt x="881" y="79"/>
                </a:lnTo>
                <a:lnTo>
                  <a:pt x="877" y="87"/>
                </a:lnTo>
                <a:lnTo>
                  <a:pt x="875" y="97"/>
                </a:lnTo>
                <a:lnTo>
                  <a:pt x="871" y="107"/>
                </a:lnTo>
                <a:lnTo>
                  <a:pt x="868" y="115"/>
                </a:lnTo>
                <a:lnTo>
                  <a:pt x="866" y="125"/>
                </a:lnTo>
                <a:lnTo>
                  <a:pt x="864" y="135"/>
                </a:lnTo>
                <a:lnTo>
                  <a:pt x="860" y="146"/>
                </a:lnTo>
                <a:lnTo>
                  <a:pt x="862" y="149"/>
                </a:lnTo>
                <a:lnTo>
                  <a:pt x="880" y="165"/>
                </a:lnTo>
                <a:lnTo>
                  <a:pt x="884" y="170"/>
                </a:lnTo>
                <a:lnTo>
                  <a:pt x="888" y="173"/>
                </a:lnTo>
                <a:lnTo>
                  <a:pt x="888" y="182"/>
                </a:lnTo>
                <a:lnTo>
                  <a:pt x="889" y="183"/>
                </a:lnTo>
                <a:lnTo>
                  <a:pt x="889" y="184"/>
                </a:lnTo>
                <a:lnTo>
                  <a:pt x="894" y="192"/>
                </a:lnTo>
                <a:lnTo>
                  <a:pt x="899" y="199"/>
                </a:lnTo>
                <a:lnTo>
                  <a:pt x="902" y="203"/>
                </a:lnTo>
                <a:lnTo>
                  <a:pt x="905" y="205"/>
                </a:lnTo>
                <a:lnTo>
                  <a:pt x="914" y="215"/>
                </a:lnTo>
                <a:lnTo>
                  <a:pt x="915" y="216"/>
                </a:lnTo>
                <a:lnTo>
                  <a:pt x="914" y="218"/>
                </a:lnTo>
                <a:lnTo>
                  <a:pt x="926" y="227"/>
                </a:lnTo>
                <a:lnTo>
                  <a:pt x="939" y="240"/>
                </a:lnTo>
                <a:lnTo>
                  <a:pt x="939" y="241"/>
                </a:lnTo>
                <a:lnTo>
                  <a:pt x="941" y="239"/>
                </a:lnTo>
                <a:lnTo>
                  <a:pt x="945" y="232"/>
                </a:lnTo>
                <a:lnTo>
                  <a:pt x="975" y="255"/>
                </a:lnTo>
                <a:lnTo>
                  <a:pt x="1004" y="277"/>
                </a:lnTo>
                <a:lnTo>
                  <a:pt x="1009" y="280"/>
                </a:lnTo>
                <a:lnTo>
                  <a:pt x="1035" y="296"/>
                </a:lnTo>
                <a:lnTo>
                  <a:pt x="1065" y="314"/>
                </a:lnTo>
                <a:lnTo>
                  <a:pt x="1079" y="322"/>
                </a:lnTo>
                <a:lnTo>
                  <a:pt x="1117" y="351"/>
                </a:lnTo>
                <a:lnTo>
                  <a:pt x="1118" y="352"/>
                </a:lnTo>
                <a:lnTo>
                  <a:pt x="1148" y="374"/>
                </a:lnTo>
                <a:lnTo>
                  <a:pt x="1174" y="394"/>
                </a:lnTo>
                <a:lnTo>
                  <a:pt x="1190" y="408"/>
                </a:lnTo>
                <a:lnTo>
                  <a:pt x="1193" y="413"/>
                </a:lnTo>
                <a:lnTo>
                  <a:pt x="1213" y="437"/>
                </a:lnTo>
                <a:lnTo>
                  <a:pt x="1214" y="439"/>
                </a:lnTo>
                <a:lnTo>
                  <a:pt x="1199" y="426"/>
                </a:lnTo>
                <a:lnTo>
                  <a:pt x="1195" y="429"/>
                </a:lnTo>
                <a:lnTo>
                  <a:pt x="1187" y="421"/>
                </a:lnTo>
                <a:lnTo>
                  <a:pt x="1183" y="418"/>
                </a:lnTo>
                <a:lnTo>
                  <a:pt x="1179" y="418"/>
                </a:lnTo>
                <a:lnTo>
                  <a:pt x="1174" y="418"/>
                </a:lnTo>
                <a:lnTo>
                  <a:pt x="1172" y="418"/>
                </a:lnTo>
                <a:lnTo>
                  <a:pt x="1169" y="422"/>
                </a:lnTo>
                <a:lnTo>
                  <a:pt x="1160" y="438"/>
                </a:lnTo>
                <a:lnTo>
                  <a:pt x="1154" y="443"/>
                </a:lnTo>
                <a:lnTo>
                  <a:pt x="1150" y="444"/>
                </a:lnTo>
                <a:lnTo>
                  <a:pt x="1145" y="444"/>
                </a:lnTo>
                <a:lnTo>
                  <a:pt x="1140" y="448"/>
                </a:lnTo>
                <a:lnTo>
                  <a:pt x="1133" y="445"/>
                </a:lnTo>
                <a:lnTo>
                  <a:pt x="1128" y="444"/>
                </a:lnTo>
                <a:lnTo>
                  <a:pt x="1122" y="444"/>
                </a:lnTo>
                <a:lnTo>
                  <a:pt x="1119" y="445"/>
                </a:lnTo>
                <a:lnTo>
                  <a:pt x="1117" y="447"/>
                </a:lnTo>
                <a:lnTo>
                  <a:pt x="1116" y="448"/>
                </a:lnTo>
                <a:lnTo>
                  <a:pt x="1115" y="448"/>
                </a:lnTo>
                <a:lnTo>
                  <a:pt x="1112" y="449"/>
                </a:lnTo>
                <a:lnTo>
                  <a:pt x="1111" y="450"/>
                </a:lnTo>
                <a:lnTo>
                  <a:pt x="1110" y="452"/>
                </a:lnTo>
                <a:lnTo>
                  <a:pt x="1108" y="452"/>
                </a:lnTo>
                <a:lnTo>
                  <a:pt x="1107" y="452"/>
                </a:lnTo>
                <a:lnTo>
                  <a:pt x="1107" y="453"/>
                </a:lnTo>
                <a:lnTo>
                  <a:pt x="1106" y="453"/>
                </a:lnTo>
                <a:lnTo>
                  <a:pt x="1105" y="454"/>
                </a:lnTo>
                <a:lnTo>
                  <a:pt x="1103" y="454"/>
                </a:lnTo>
                <a:lnTo>
                  <a:pt x="1102" y="455"/>
                </a:lnTo>
                <a:lnTo>
                  <a:pt x="1097" y="458"/>
                </a:lnTo>
                <a:lnTo>
                  <a:pt x="1095" y="460"/>
                </a:lnTo>
                <a:lnTo>
                  <a:pt x="1092" y="463"/>
                </a:lnTo>
                <a:lnTo>
                  <a:pt x="1086" y="470"/>
                </a:lnTo>
                <a:lnTo>
                  <a:pt x="1086" y="474"/>
                </a:lnTo>
                <a:lnTo>
                  <a:pt x="1085" y="475"/>
                </a:lnTo>
                <a:lnTo>
                  <a:pt x="1084" y="476"/>
                </a:lnTo>
                <a:lnTo>
                  <a:pt x="1083" y="477"/>
                </a:lnTo>
                <a:lnTo>
                  <a:pt x="1081" y="480"/>
                </a:lnTo>
                <a:lnTo>
                  <a:pt x="1078" y="485"/>
                </a:lnTo>
                <a:lnTo>
                  <a:pt x="1075" y="490"/>
                </a:lnTo>
                <a:lnTo>
                  <a:pt x="1073" y="496"/>
                </a:lnTo>
                <a:lnTo>
                  <a:pt x="1071" y="498"/>
                </a:lnTo>
                <a:lnTo>
                  <a:pt x="1069" y="504"/>
                </a:lnTo>
                <a:lnTo>
                  <a:pt x="1065" y="517"/>
                </a:lnTo>
                <a:lnTo>
                  <a:pt x="1064" y="522"/>
                </a:lnTo>
                <a:lnTo>
                  <a:pt x="1062" y="529"/>
                </a:lnTo>
                <a:lnTo>
                  <a:pt x="1060" y="534"/>
                </a:lnTo>
                <a:lnTo>
                  <a:pt x="1059" y="538"/>
                </a:lnTo>
                <a:lnTo>
                  <a:pt x="1058" y="543"/>
                </a:lnTo>
                <a:lnTo>
                  <a:pt x="1055" y="546"/>
                </a:lnTo>
                <a:lnTo>
                  <a:pt x="1054" y="550"/>
                </a:lnTo>
                <a:lnTo>
                  <a:pt x="1053" y="551"/>
                </a:lnTo>
                <a:lnTo>
                  <a:pt x="1051" y="554"/>
                </a:lnTo>
                <a:lnTo>
                  <a:pt x="1049" y="556"/>
                </a:lnTo>
                <a:lnTo>
                  <a:pt x="1048" y="557"/>
                </a:lnTo>
                <a:lnTo>
                  <a:pt x="1047" y="559"/>
                </a:lnTo>
                <a:lnTo>
                  <a:pt x="1044" y="560"/>
                </a:lnTo>
                <a:lnTo>
                  <a:pt x="1043" y="561"/>
                </a:lnTo>
                <a:lnTo>
                  <a:pt x="1039" y="564"/>
                </a:lnTo>
                <a:lnTo>
                  <a:pt x="1032" y="568"/>
                </a:lnTo>
                <a:lnTo>
                  <a:pt x="1030" y="570"/>
                </a:lnTo>
                <a:lnTo>
                  <a:pt x="1027" y="571"/>
                </a:lnTo>
                <a:lnTo>
                  <a:pt x="1026" y="572"/>
                </a:lnTo>
                <a:lnTo>
                  <a:pt x="1025" y="573"/>
                </a:lnTo>
                <a:lnTo>
                  <a:pt x="1022" y="576"/>
                </a:lnTo>
                <a:lnTo>
                  <a:pt x="1020" y="578"/>
                </a:lnTo>
                <a:lnTo>
                  <a:pt x="1017" y="581"/>
                </a:lnTo>
                <a:lnTo>
                  <a:pt x="1016" y="583"/>
                </a:lnTo>
                <a:lnTo>
                  <a:pt x="1015" y="586"/>
                </a:lnTo>
                <a:lnTo>
                  <a:pt x="1014" y="588"/>
                </a:lnTo>
                <a:lnTo>
                  <a:pt x="1011" y="596"/>
                </a:lnTo>
                <a:lnTo>
                  <a:pt x="1010" y="599"/>
                </a:lnTo>
                <a:lnTo>
                  <a:pt x="1009" y="602"/>
                </a:lnTo>
                <a:lnTo>
                  <a:pt x="1007" y="604"/>
                </a:lnTo>
                <a:lnTo>
                  <a:pt x="1004" y="610"/>
                </a:lnTo>
                <a:lnTo>
                  <a:pt x="1004" y="612"/>
                </a:lnTo>
                <a:lnTo>
                  <a:pt x="1003" y="612"/>
                </a:lnTo>
                <a:lnTo>
                  <a:pt x="1001" y="614"/>
                </a:lnTo>
                <a:lnTo>
                  <a:pt x="1000" y="615"/>
                </a:lnTo>
                <a:lnTo>
                  <a:pt x="999" y="618"/>
                </a:lnTo>
                <a:lnTo>
                  <a:pt x="998" y="619"/>
                </a:lnTo>
                <a:lnTo>
                  <a:pt x="998" y="620"/>
                </a:lnTo>
                <a:lnTo>
                  <a:pt x="996" y="621"/>
                </a:lnTo>
                <a:lnTo>
                  <a:pt x="996" y="623"/>
                </a:lnTo>
                <a:lnTo>
                  <a:pt x="996" y="624"/>
                </a:lnTo>
                <a:lnTo>
                  <a:pt x="995" y="629"/>
                </a:lnTo>
                <a:lnTo>
                  <a:pt x="995" y="633"/>
                </a:lnTo>
                <a:lnTo>
                  <a:pt x="996" y="635"/>
                </a:lnTo>
                <a:lnTo>
                  <a:pt x="996" y="636"/>
                </a:lnTo>
                <a:lnTo>
                  <a:pt x="996" y="637"/>
                </a:lnTo>
                <a:lnTo>
                  <a:pt x="995" y="640"/>
                </a:lnTo>
                <a:lnTo>
                  <a:pt x="993" y="642"/>
                </a:lnTo>
                <a:lnTo>
                  <a:pt x="990" y="651"/>
                </a:lnTo>
                <a:lnTo>
                  <a:pt x="987" y="657"/>
                </a:lnTo>
                <a:lnTo>
                  <a:pt x="983" y="661"/>
                </a:lnTo>
                <a:lnTo>
                  <a:pt x="979" y="665"/>
                </a:lnTo>
                <a:lnTo>
                  <a:pt x="968" y="672"/>
                </a:lnTo>
                <a:lnTo>
                  <a:pt x="967" y="674"/>
                </a:lnTo>
                <a:lnTo>
                  <a:pt x="966" y="676"/>
                </a:lnTo>
                <a:lnTo>
                  <a:pt x="963" y="677"/>
                </a:lnTo>
                <a:lnTo>
                  <a:pt x="962" y="679"/>
                </a:lnTo>
                <a:lnTo>
                  <a:pt x="961" y="679"/>
                </a:lnTo>
                <a:lnTo>
                  <a:pt x="958" y="682"/>
                </a:lnTo>
                <a:lnTo>
                  <a:pt x="957" y="684"/>
                </a:lnTo>
                <a:lnTo>
                  <a:pt x="953" y="690"/>
                </a:lnTo>
                <a:lnTo>
                  <a:pt x="951" y="697"/>
                </a:lnTo>
                <a:lnTo>
                  <a:pt x="950" y="698"/>
                </a:lnTo>
                <a:lnTo>
                  <a:pt x="950" y="699"/>
                </a:lnTo>
                <a:lnTo>
                  <a:pt x="950" y="703"/>
                </a:lnTo>
                <a:lnTo>
                  <a:pt x="950" y="706"/>
                </a:lnTo>
                <a:lnTo>
                  <a:pt x="951" y="708"/>
                </a:lnTo>
                <a:lnTo>
                  <a:pt x="951" y="709"/>
                </a:lnTo>
                <a:lnTo>
                  <a:pt x="955" y="711"/>
                </a:lnTo>
                <a:lnTo>
                  <a:pt x="957" y="714"/>
                </a:lnTo>
                <a:lnTo>
                  <a:pt x="956" y="716"/>
                </a:lnTo>
                <a:lnTo>
                  <a:pt x="955" y="717"/>
                </a:lnTo>
                <a:lnTo>
                  <a:pt x="952" y="721"/>
                </a:lnTo>
                <a:lnTo>
                  <a:pt x="952" y="722"/>
                </a:lnTo>
                <a:lnTo>
                  <a:pt x="950" y="724"/>
                </a:lnTo>
                <a:lnTo>
                  <a:pt x="950" y="726"/>
                </a:lnTo>
                <a:lnTo>
                  <a:pt x="952" y="726"/>
                </a:lnTo>
                <a:lnTo>
                  <a:pt x="957" y="732"/>
                </a:lnTo>
                <a:lnTo>
                  <a:pt x="964" y="738"/>
                </a:lnTo>
                <a:lnTo>
                  <a:pt x="967" y="738"/>
                </a:lnTo>
                <a:lnTo>
                  <a:pt x="967" y="740"/>
                </a:lnTo>
                <a:lnTo>
                  <a:pt x="972" y="743"/>
                </a:lnTo>
                <a:lnTo>
                  <a:pt x="977" y="745"/>
                </a:lnTo>
                <a:lnTo>
                  <a:pt x="982" y="747"/>
                </a:lnTo>
                <a:lnTo>
                  <a:pt x="985" y="747"/>
                </a:lnTo>
                <a:lnTo>
                  <a:pt x="989" y="748"/>
                </a:lnTo>
                <a:lnTo>
                  <a:pt x="993" y="748"/>
                </a:lnTo>
                <a:lnTo>
                  <a:pt x="1001" y="751"/>
                </a:lnTo>
                <a:lnTo>
                  <a:pt x="1004" y="752"/>
                </a:lnTo>
                <a:lnTo>
                  <a:pt x="1012" y="754"/>
                </a:lnTo>
                <a:lnTo>
                  <a:pt x="1019" y="758"/>
                </a:lnTo>
                <a:lnTo>
                  <a:pt x="1033" y="768"/>
                </a:lnTo>
                <a:lnTo>
                  <a:pt x="1038" y="773"/>
                </a:lnTo>
                <a:lnTo>
                  <a:pt x="1044" y="783"/>
                </a:lnTo>
                <a:lnTo>
                  <a:pt x="1048" y="789"/>
                </a:lnTo>
                <a:lnTo>
                  <a:pt x="1048" y="790"/>
                </a:lnTo>
                <a:lnTo>
                  <a:pt x="1048" y="794"/>
                </a:lnTo>
                <a:lnTo>
                  <a:pt x="1049" y="796"/>
                </a:lnTo>
                <a:lnTo>
                  <a:pt x="1049" y="797"/>
                </a:lnTo>
                <a:lnTo>
                  <a:pt x="1057" y="801"/>
                </a:lnTo>
                <a:lnTo>
                  <a:pt x="1062" y="802"/>
                </a:lnTo>
                <a:lnTo>
                  <a:pt x="1065" y="805"/>
                </a:lnTo>
                <a:lnTo>
                  <a:pt x="1067" y="804"/>
                </a:lnTo>
                <a:lnTo>
                  <a:pt x="1069" y="805"/>
                </a:lnTo>
                <a:lnTo>
                  <a:pt x="1070" y="806"/>
                </a:lnTo>
                <a:lnTo>
                  <a:pt x="1071" y="806"/>
                </a:lnTo>
                <a:lnTo>
                  <a:pt x="1075" y="809"/>
                </a:lnTo>
                <a:lnTo>
                  <a:pt x="1079" y="810"/>
                </a:lnTo>
                <a:lnTo>
                  <a:pt x="1086" y="813"/>
                </a:lnTo>
                <a:lnTo>
                  <a:pt x="1086" y="815"/>
                </a:lnTo>
                <a:lnTo>
                  <a:pt x="1086" y="816"/>
                </a:lnTo>
                <a:lnTo>
                  <a:pt x="1085" y="818"/>
                </a:lnTo>
                <a:lnTo>
                  <a:pt x="1085" y="820"/>
                </a:lnTo>
                <a:lnTo>
                  <a:pt x="1090" y="823"/>
                </a:lnTo>
                <a:lnTo>
                  <a:pt x="1091" y="825"/>
                </a:lnTo>
                <a:lnTo>
                  <a:pt x="1094" y="827"/>
                </a:lnTo>
                <a:lnTo>
                  <a:pt x="1095" y="827"/>
                </a:lnTo>
                <a:lnTo>
                  <a:pt x="1095" y="828"/>
                </a:lnTo>
                <a:lnTo>
                  <a:pt x="1096" y="829"/>
                </a:lnTo>
                <a:lnTo>
                  <a:pt x="1099" y="831"/>
                </a:lnTo>
                <a:lnTo>
                  <a:pt x="1100" y="832"/>
                </a:lnTo>
                <a:lnTo>
                  <a:pt x="1102" y="833"/>
                </a:lnTo>
                <a:lnTo>
                  <a:pt x="1102" y="834"/>
                </a:lnTo>
                <a:lnTo>
                  <a:pt x="1103" y="834"/>
                </a:lnTo>
                <a:lnTo>
                  <a:pt x="1105" y="836"/>
                </a:lnTo>
                <a:lnTo>
                  <a:pt x="1107" y="838"/>
                </a:lnTo>
                <a:lnTo>
                  <a:pt x="1108" y="839"/>
                </a:lnTo>
                <a:lnTo>
                  <a:pt x="1110" y="839"/>
                </a:lnTo>
                <a:lnTo>
                  <a:pt x="1111" y="841"/>
                </a:lnTo>
                <a:lnTo>
                  <a:pt x="1112" y="842"/>
                </a:lnTo>
                <a:lnTo>
                  <a:pt x="1113" y="842"/>
                </a:lnTo>
                <a:lnTo>
                  <a:pt x="1113" y="843"/>
                </a:lnTo>
                <a:lnTo>
                  <a:pt x="1115" y="843"/>
                </a:lnTo>
                <a:lnTo>
                  <a:pt x="1115" y="844"/>
                </a:lnTo>
                <a:lnTo>
                  <a:pt x="1116" y="844"/>
                </a:lnTo>
                <a:lnTo>
                  <a:pt x="1116" y="845"/>
                </a:lnTo>
                <a:lnTo>
                  <a:pt x="1117" y="845"/>
                </a:lnTo>
                <a:lnTo>
                  <a:pt x="1119" y="848"/>
                </a:lnTo>
                <a:lnTo>
                  <a:pt x="1122" y="849"/>
                </a:lnTo>
                <a:lnTo>
                  <a:pt x="1124" y="852"/>
                </a:lnTo>
                <a:lnTo>
                  <a:pt x="1126" y="853"/>
                </a:lnTo>
                <a:lnTo>
                  <a:pt x="1127" y="854"/>
                </a:lnTo>
                <a:lnTo>
                  <a:pt x="1127" y="855"/>
                </a:lnTo>
                <a:lnTo>
                  <a:pt x="1128" y="857"/>
                </a:lnTo>
                <a:lnTo>
                  <a:pt x="1132" y="859"/>
                </a:lnTo>
                <a:lnTo>
                  <a:pt x="1133" y="861"/>
                </a:lnTo>
                <a:lnTo>
                  <a:pt x="1134" y="861"/>
                </a:lnTo>
                <a:lnTo>
                  <a:pt x="1135" y="864"/>
                </a:lnTo>
                <a:lnTo>
                  <a:pt x="1137" y="866"/>
                </a:lnTo>
                <a:lnTo>
                  <a:pt x="1139" y="870"/>
                </a:lnTo>
                <a:lnTo>
                  <a:pt x="1139" y="873"/>
                </a:lnTo>
                <a:lnTo>
                  <a:pt x="1142" y="878"/>
                </a:lnTo>
                <a:lnTo>
                  <a:pt x="1145" y="884"/>
                </a:lnTo>
                <a:lnTo>
                  <a:pt x="1145" y="885"/>
                </a:lnTo>
                <a:lnTo>
                  <a:pt x="1148" y="887"/>
                </a:lnTo>
                <a:lnTo>
                  <a:pt x="1149" y="889"/>
                </a:lnTo>
                <a:lnTo>
                  <a:pt x="1150" y="890"/>
                </a:lnTo>
                <a:lnTo>
                  <a:pt x="1151" y="891"/>
                </a:lnTo>
                <a:lnTo>
                  <a:pt x="1151" y="892"/>
                </a:lnTo>
                <a:lnTo>
                  <a:pt x="1153" y="892"/>
                </a:lnTo>
                <a:lnTo>
                  <a:pt x="1155" y="898"/>
                </a:lnTo>
                <a:lnTo>
                  <a:pt x="1156" y="901"/>
                </a:lnTo>
                <a:lnTo>
                  <a:pt x="1158" y="903"/>
                </a:lnTo>
                <a:lnTo>
                  <a:pt x="1159" y="905"/>
                </a:lnTo>
                <a:lnTo>
                  <a:pt x="1160" y="908"/>
                </a:lnTo>
                <a:lnTo>
                  <a:pt x="1160" y="910"/>
                </a:lnTo>
                <a:lnTo>
                  <a:pt x="1161" y="912"/>
                </a:lnTo>
                <a:lnTo>
                  <a:pt x="1161" y="913"/>
                </a:lnTo>
                <a:lnTo>
                  <a:pt x="1163" y="916"/>
                </a:lnTo>
                <a:lnTo>
                  <a:pt x="1164" y="918"/>
                </a:lnTo>
                <a:lnTo>
                  <a:pt x="1165" y="922"/>
                </a:lnTo>
                <a:lnTo>
                  <a:pt x="1171" y="932"/>
                </a:lnTo>
                <a:lnTo>
                  <a:pt x="1172" y="932"/>
                </a:lnTo>
                <a:lnTo>
                  <a:pt x="1172" y="934"/>
                </a:lnTo>
                <a:lnTo>
                  <a:pt x="1176" y="948"/>
                </a:lnTo>
                <a:lnTo>
                  <a:pt x="1179" y="949"/>
                </a:lnTo>
                <a:lnTo>
                  <a:pt x="1180" y="950"/>
                </a:lnTo>
                <a:lnTo>
                  <a:pt x="1180" y="951"/>
                </a:lnTo>
                <a:lnTo>
                  <a:pt x="1193" y="965"/>
                </a:lnTo>
                <a:lnTo>
                  <a:pt x="1198" y="970"/>
                </a:lnTo>
                <a:lnTo>
                  <a:pt x="1198" y="971"/>
                </a:lnTo>
                <a:lnTo>
                  <a:pt x="1212" y="983"/>
                </a:lnTo>
                <a:lnTo>
                  <a:pt x="1213" y="985"/>
                </a:lnTo>
                <a:lnTo>
                  <a:pt x="1218" y="990"/>
                </a:lnTo>
                <a:lnTo>
                  <a:pt x="1220" y="991"/>
                </a:lnTo>
                <a:lnTo>
                  <a:pt x="1224" y="994"/>
                </a:lnTo>
                <a:lnTo>
                  <a:pt x="1230" y="999"/>
                </a:lnTo>
                <a:lnTo>
                  <a:pt x="1231" y="1001"/>
                </a:lnTo>
                <a:lnTo>
                  <a:pt x="1238" y="1004"/>
                </a:lnTo>
                <a:lnTo>
                  <a:pt x="1241" y="1007"/>
                </a:lnTo>
                <a:lnTo>
                  <a:pt x="1244" y="1008"/>
                </a:lnTo>
                <a:lnTo>
                  <a:pt x="1245" y="1009"/>
                </a:lnTo>
                <a:lnTo>
                  <a:pt x="1252" y="1023"/>
                </a:lnTo>
                <a:lnTo>
                  <a:pt x="1265" y="1042"/>
                </a:lnTo>
                <a:lnTo>
                  <a:pt x="1298" y="1051"/>
                </a:lnTo>
                <a:lnTo>
                  <a:pt x="1310" y="1057"/>
                </a:lnTo>
                <a:lnTo>
                  <a:pt x="1316" y="1061"/>
                </a:lnTo>
                <a:lnTo>
                  <a:pt x="1330" y="1067"/>
                </a:lnTo>
                <a:lnTo>
                  <a:pt x="1361" y="1087"/>
                </a:lnTo>
                <a:lnTo>
                  <a:pt x="1372" y="1083"/>
                </a:lnTo>
                <a:lnTo>
                  <a:pt x="1377" y="1082"/>
                </a:lnTo>
                <a:lnTo>
                  <a:pt x="1378" y="1082"/>
                </a:lnTo>
                <a:lnTo>
                  <a:pt x="1382" y="1081"/>
                </a:lnTo>
                <a:lnTo>
                  <a:pt x="1384" y="1079"/>
                </a:lnTo>
                <a:lnTo>
                  <a:pt x="1385" y="1078"/>
                </a:lnTo>
                <a:lnTo>
                  <a:pt x="1398" y="1073"/>
                </a:lnTo>
                <a:lnTo>
                  <a:pt x="1415" y="1079"/>
                </a:lnTo>
                <a:lnTo>
                  <a:pt x="1422" y="1081"/>
                </a:lnTo>
                <a:lnTo>
                  <a:pt x="1430" y="1082"/>
                </a:lnTo>
                <a:lnTo>
                  <a:pt x="1432" y="1082"/>
                </a:lnTo>
                <a:lnTo>
                  <a:pt x="1442" y="1083"/>
                </a:lnTo>
                <a:lnTo>
                  <a:pt x="1446" y="1084"/>
                </a:lnTo>
                <a:lnTo>
                  <a:pt x="1454" y="1087"/>
                </a:lnTo>
                <a:lnTo>
                  <a:pt x="1455" y="1087"/>
                </a:lnTo>
                <a:lnTo>
                  <a:pt x="1463" y="1090"/>
                </a:lnTo>
                <a:lnTo>
                  <a:pt x="1469" y="1093"/>
                </a:lnTo>
                <a:lnTo>
                  <a:pt x="1473" y="1094"/>
                </a:lnTo>
                <a:lnTo>
                  <a:pt x="1475" y="1094"/>
                </a:lnTo>
                <a:lnTo>
                  <a:pt x="1489" y="1095"/>
                </a:lnTo>
                <a:lnTo>
                  <a:pt x="1490" y="1095"/>
                </a:lnTo>
                <a:lnTo>
                  <a:pt x="1505" y="1094"/>
                </a:lnTo>
                <a:lnTo>
                  <a:pt x="1512" y="1097"/>
                </a:lnTo>
                <a:lnTo>
                  <a:pt x="1513" y="1092"/>
                </a:lnTo>
                <a:lnTo>
                  <a:pt x="1513" y="1090"/>
                </a:lnTo>
                <a:lnTo>
                  <a:pt x="1516" y="1083"/>
                </a:lnTo>
                <a:lnTo>
                  <a:pt x="1514" y="1079"/>
                </a:lnTo>
                <a:lnTo>
                  <a:pt x="1514" y="1078"/>
                </a:lnTo>
                <a:lnTo>
                  <a:pt x="1514" y="1077"/>
                </a:lnTo>
                <a:lnTo>
                  <a:pt x="1516" y="1077"/>
                </a:lnTo>
                <a:lnTo>
                  <a:pt x="1516" y="1076"/>
                </a:lnTo>
                <a:lnTo>
                  <a:pt x="1516" y="1074"/>
                </a:lnTo>
                <a:lnTo>
                  <a:pt x="1516" y="1073"/>
                </a:lnTo>
                <a:lnTo>
                  <a:pt x="1514" y="1072"/>
                </a:lnTo>
                <a:lnTo>
                  <a:pt x="1514" y="1071"/>
                </a:lnTo>
                <a:lnTo>
                  <a:pt x="1514" y="1068"/>
                </a:lnTo>
                <a:lnTo>
                  <a:pt x="1514" y="1067"/>
                </a:lnTo>
                <a:lnTo>
                  <a:pt x="1514" y="1066"/>
                </a:lnTo>
                <a:lnTo>
                  <a:pt x="1514" y="1065"/>
                </a:lnTo>
                <a:lnTo>
                  <a:pt x="1514" y="1063"/>
                </a:lnTo>
                <a:lnTo>
                  <a:pt x="1514" y="1062"/>
                </a:lnTo>
                <a:lnTo>
                  <a:pt x="1514" y="1061"/>
                </a:lnTo>
                <a:lnTo>
                  <a:pt x="1514" y="1060"/>
                </a:lnTo>
                <a:lnTo>
                  <a:pt x="1514" y="1058"/>
                </a:lnTo>
                <a:lnTo>
                  <a:pt x="1514" y="1056"/>
                </a:lnTo>
                <a:lnTo>
                  <a:pt x="1516" y="1052"/>
                </a:lnTo>
                <a:lnTo>
                  <a:pt x="1517" y="1047"/>
                </a:lnTo>
                <a:lnTo>
                  <a:pt x="1517" y="1046"/>
                </a:lnTo>
                <a:lnTo>
                  <a:pt x="1516" y="1045"/>
                </a:lnTo>
                <a:lnTo>
                  <a:pt x="1514" y="1044"/>
                </a:lnTo>
                <a:lnTo>
                  <a:pt x="1514" y="1042"/>
                </a:lnTo>
                <a:lnTo>
                  <a:pt x="1513" y="1042"/>
                </a:lnTo>
                <a:lnTo>
                  <a:pt x="1513" y="1041"/>
                </a:lnTo>
                <a:lnTo>
                  <a:pt x="1514" y="1040"/>
                </a:lnTo>
                <a:lnTo>
                  <a:pt x="1516" y="1040"/>
                </a:lnTo>
                <a:lnTo>
                  <a:pt x="1517" y="1039"/>
                </a:lnTo>
                <a:lnTo>
                  <a:pt x="1518" y="1039"/>
                </a:lnTo>
                <a:lnTo>
                  <a:pt x="1518" y="1038"/>
                </a:lnTo>
                <a:lnTo>
                  <a:pt x="1519" y="1038"/>
                </a:lnTo>
                <a:lnTo>
                  <a:pt x="1521" y="1036"/>
                </a:lnTo>
                <a:lnTo>
                  <a:pt x="1521" y="1035"/>
                </a:lnTo>
                <a:lnTo>
                  <a:pt x="1522" y="1035"/>
                </a:lnTo>
                <a:lnTo>
                  <a:pt x="1523" y="1034"/>
                </a:lnTo>
                <a:lnTo>
                  <a:pt x="1523" y="1033"/>
                </a:lnTo>
                <a:lnTo>
                  <a:pt x="1524" y="1031"/>
                </a:lnTo>
                <a:lnTo>
                  <a:pt x="1525" y="1029"/>
                </a:lnTo>
                <a:lnTo>
                  <a:pt x="1528" y="1026"/>
                </a:lnTo>
                <a:lnTo>
                  <a:pt x="1533" y="1019"/>
                </a:lnTo>
                <a:lnTo>
                  <a:pt x="1534" y="1017"/>
                </a:lnTo>
                <a:lnTo>
                  <a:pt x="1535" y="1015"/>
                </a:lnTo>
                <a:lnTo>
                  <a:pt x="1538" y="1012"/>
                </a:lnTo>
                <a:lnTo>
                  <a:pt x="1541" y="1008"/>
                </a:lnTo>
                <a:lnTo>
                  <a:pt x="1543" y="1007"/>
                </a:lnTo>
                <a:lnTo>
                  <a:pt x="1544" y="1006"/>
                </a:lnTo>
                <a:lnTo>
                  <a:pt x="1545" y="1004"/>
                </a:lnTo>
                <a:lnTo>
                  <a:pt x="1550" y="999"/>
                </a:lnTo>
                <a:lnTo>
                  <a:pt x="1551" y="998"/>
                </a:lnTo>
                <a:lnTo>
                  <a:pt x="1553" y="997"/>
                </a:lnTo>
                <a:lnTo>
                  <a:pt x="1557" y="994"/>
                </a:lnTo>
                <a:lnTo>
                  <a:pt x="1560" y="992"/>
                </a:lnTo>
                <a:lnTo>
                  <a:pt x="1559" y="990"/>
                </a:lnTo>
                <a:lnTo>
                  <a:pt x="1560" y="988"/>
                </a:lnTo>
                <a:lnTo>
                  <a:pt x="1567" y="985"/>
                </a:lnTo>
                <a:lnTo>
                  <a:pt x="1570" y="982"/>
                </a:lnTo>
                <a:lnTo>
                  <a:pt x="1570" y="983"/>
                </a:lnTo>
                <a:lnTo>
                  <a:pt x="1571" y="982"/>
                </a:lnTo>
                <a:lnTo>
                  <a:pt x="1575" y="978"/>
                </a:lnTo>
                <a:lnTo>
                  <a:pt x="1576" y="978"/>
                </a:lnTo>
                <a:lnTo>
                  <a:pt x="1576" y="977"/>
                </a:lnTo>
                <a:lnTo>
                  <a:pt x="1577" y="977"/>
                </a:lnTo>
                <a:lnTo>
                  <a:pt x="1578" y="976"/>
                </a:lnTo>
                <a:lnTo>
                  <a:pt x="1580" y="975"/>
                </a:lnTo>
                <a:lnTo>
                  <a:pt x="1581" y="975"/>
                </a:lnTo>
                <a:lnTo>
                  <a:pt x="1581" y="974"/>
                </a:lnTo>
                <a:lnTo>
                  <a:pt x="1583" y="972"/>
                </a:lnTo>
                <a:lnTo>
                  <a:pt x="1586" y="971"/>
                </a:lnTo>
                <a:lnTo>
                  <a:pt x="1587" y="970"/>
                </a:lnTo>
                <a:lnTo>
                  <a:pt x="1589" y="969"/>
                </a:lnTo>
                <a:lnTo>
                  <a:pt x="1593" y="967"/>
                </a:lnTo>
                <a:lnTo>
                  <a:pt x="1597" y="967"/>
                </a:lnTo>
                <a:lnTo>
                  <a:pt x="1598" y="966"/>
                </a:lnTo>
                <a:lnTo>
                  <a:pt x="1601" y="966"/>
                </a:lnTo>
                <a:lnTo>
                  <a:pt x="1604" y="964"/>
                </a:lnTo>
                <a:lnTo>
                  <a:pt x="1605" y="966"/>
                </a:lnTo>
                <a:lnTo>
                  <a:pt x="1605" y="967"/>
                </a:lnTo>
                <a:lnTo>
                  <a:pt x="1609" y="974"/>
                </a:lnTo>
                <a:lnTo>
                  <a:pt x="1610" y="975"/>
                </a:lnTo>
                <a:lnTo>
                  <a:pt x="1612" y="974"/>
                </a:lnTo>
                <a:lnTo>
                  <a:pt x="1613" y="974"/>
                </a:lnTo>
                <a:lnTo>
                  <a:pt x="1613" y="972"/>
                </a:lnTo>
                <a:lnTo>
                  <a:pt x="1614" y="970"/>
                </a:lnTo>
                <a:lnTo>
                  <a:pt x="1615" y="967"/>
                </a:lnTo>
                <a:lnTo>
                  <a:pt x="1618" y="964"/>
                </a:lnTo>
                <a:lnTo>
                  <a:pt x="1618" y="962"/>
                </a:lnTo>
                <a:lnTo>
                  <a:pt x="1619" y="959"/>
                </a:lnTo>
                <a:lnTo>
                  <a:pt x="1619" y="958"/>
                </a:lnTo>
                <a:lnTo>
                  <a:pt x="1620" y="958"/>
                </a:lnTo>
                <a:lnTo>
                  <a:pt x="1620" y="956"/>
                </a:lnTo>
                <a:lnTo>
                  <a:pt x="1621" y="953"/>
                </a:lnTo>
                <a:lnTo>
                  <a:pt x="1621" y="951"/>
                </a:lnTo>
                <a:lnTo>
                  <a:pt x="1620" y="935"/>
                </a:lnTo>
                <a:lnTo>
                  <a:pt x="1620" y="932"/>
                </a:lnTo>
                <a:lnTo>
                  <a:pt x="1620" y="929"/>
                </a:lnTo>
                <a:lnTo>
                  <a:pt x="1620" y="928"/>
                </a:lnTo>
                <a:lnTo>
                  <a:pt x="1620" y="927"/>
                </a:lnTo>
                <a:lnTo>
                  <a:pt x="1621" y="927"/>
                </a:lnTo>
                <a:lnTo>
                  <a:pt x="1621" y="926"/>
                </a:lnTo>
                <a:lnTo>
                  <a:pt x="1621" y="924"/>
                </a:lnTo>
                <a:lnTo>
                  <a:pt x="1623" y="924"/>
                </a:lnTo>
                <a:lnTo>
                  <a:pt x="1623" y="923"/>
                </a:lnTo>
                <a:lnTo>
                  <a:pt x="1624" y="922"/>
                </a:lnTo>
                <a:lnTo>
                  <a:pt x="1629" y="918"/>
                </a:lnTo>
                <a:lnTo>
                  <a:pt x="1631" y="916"/>
                </a:lnTo>
                <a:lnTo>
                  <a:pt x="1640" y="906"/>
                </a:lnTo>
                <a:lnTo>
                  <a:pt x="1640" y="905"/>
                </a:lnTo>
                <a:lnTo>
                  <a:pt x="1641" y="903"/>
                </a:lnTo>
                <a:lnTo>
                  <a:pt x="1641" y="902"/>
                </a:lnTo>
                <a:lnTo>
                  <a:pt x="1642" y="901"/>
                </a:lnTo>
                <a:lnTo>
                  <a:pt x="1642" y="900"/>
                </a:lnTo>
                <a:lnTo>
                  <a:pt x="1642" y="898"/>
                </a:lnTo>
                <a:lnTo>
                  <a:pt x="1642" y="897"/>
                </a:lnTo>
                <a:lnTo>
                  <a:pt x="1642" y="896"/>
                </a:lnTo>
                <a:lnTo>
                  <a:pt x="1642" y="895"/>
                </a:lnTo>
                <a:lnTo>
                  <a:pt x="1642" y="894"/>
                </a:lnTo>
                <a:lnTo>
                  <a:pt x="1641" y="892"/>
                </a:lnTo>
                <a:lnTo>
                  <a:pt x="1635" y="875"/>
                </a:lnTo>
                <a:lnTo>
                  <a:pt x="1628" y="855"/>
                </a:lnTo>
                <a:lnTo>
                  <a:pt x="1620" y="836"/>
                </a:lnTo>
                <a:lnTo>
                  <a:pt x="1613" y="816"/>
                </a:lnTo>
                <a:lnTo>
                  <a:pt x="1612" y="810"/>
                </a:lnTo>
                <a:lnTo>
                  <a:pt x="1608" y="804"/>
                </a:lnTo>
                <a:lnTo>
                  <a:pt x="1608" y="802"/>
                </a:lnTo>
                <a:lnTo>
                  <a:pt x="1603" y="797"/>
                </a:lnTo>
                <a:lnTo>
                  <a:pt x="1586" y="778"/>
                </a:lnTo>
                <a:lnTo>
                  <a:pt x="1583" y="774"/>
                </a:lnTo>
                <a:lnTo>
                  <a:pt x="1581" y="770"/>
                </a:lnTo>
                <a:lnTo>
                  <a:pt x="1575" y="762"/>
                </a:lnTo>
                <a:lnTo>
                  <a:pt x="1571" y="758"/>
                </a:lnTo>
                <a:lnTo>
                  <a:pt x="1570" y="757"/>
                </a:lnTo>
                <a:lnTo>
                  <a:pt x="1569" y="746"/>
                </a:lnTo>
                <a:lnTo>
                  <a:pt x="1566" y="740"/>
                </a:lnTo>
                <a:lnTo>
                  <a:pt x="1567" y="738"/>
                </a:lnTo>
                <a:lnTo>
                  <a:pt x="1569" y="738"/>
                </a:lnTo>
                <a:lnTo>
                  <a:pt x="1573" y="737"/>
                </a:lnTo>
                <a:lnTo>
                  <a:pt x="1603" y="729"/>
                </a:lnTo>
                <a:lnTo>
                  <a:pt x="1604" y="726"/>
                </a:lnTo>
                <a:lnTo>
                  <a:pt x="1605" y="725"/>
                </a:lnTo>
                <a:lnTo>
                  <a:pt x="1604" y="722"/>
                </a:lnTo>
                <a:lnTo>
                  <a:pt x="1603" y="717"/>
                </a:lnTo>
                <a:lnTo>
                  <a:pt x="1602" y="714"/>
                </a:lnTo>
                <a:lnTo>
                  <a:pt x="1602" y="705"/>
                </a:lnTo>
                <a:lnTo>
                  <a:pt x="1604" y="701"/>
                </a:lnTo>
                <a:lnTo>
                  <a:pt x="1605" y="698"/>
                </a:lnTo>
                <a:lnTo>
                  <a:pt x="1607" y="698"/>
                </a:lnTo>
                <a:lnTo>
                  <a:pt x="1608" y="697"/>
                </a:lnTo>
                <a:lnTo>
                  <a:pt x="1619" y="693"/>
                </a:lnTo>
                <a:lnTo>
                  <a:pt x="1621" y="692"/>
                </a:lnTo>
                <a:lnTo>
                  <a:pt x="1633" y="688"/>
                </a:lnTo>
                <a:lnTo>
                  <a:pt x="1635" y="688"/>
                </a:lnTo>
                <a:lnTo>
                  <a:pt x="1667" y="690"/>
                </a:lnTo>
                <a:lnTo>
                  <a:pt x="1671" y="690"/>
                </a:lnTo>
                <a:lnTo>
                  <a:pt x="1690" y="689"/>
                </a:lnTo>
                <a:lnTo>
                  <a:pt x="1699" y="690"/>
                </a:lnTo>
                <a:lnTo>
                  <a:pt x="1731" y="693"/>
                </a:lnTo>
                <a:lnTo>
                  <a:pt x="1747" y="694"/>
                </a:lnTo>
                <a:lnTo>
                  <a:pt x="1758" y="695"/>
                </a:lnTo>
                <a:lnTo>
                  <a:pt x="1761" y="695"/>
                </a:lnTo>
                <a:lnTo>
                  <a:pt x="1762" y="695"/>
                </a:lnTo>
                <a:lnTo>
                  <a:pt x="1763" y="698"/>
                </a:lnTo>
                <a:lnTo>
                  <a:pt x="1765" y="699"/>
                </a:lnTo>
                <a:lnTo>
                  <a:pt x="1781" y="711"/>
                </a:lnTo>
                <a:lnTo>
                  <a:pt x="1793" y="720"/>
                </a:lnTo>
                <a:lnTo>
                  <a:pt x="1796" y="722"/>
                </a:lnTo>
                <a:lnTo>
                  <a:pt x="1801" y="726"/>
                </a:lnTo>
                <a:lnTo>
                  <a:pt x="1817" y="730"/>
                </a:lnTo>
                <a:lnTo>
                  <a:pt x="1828" y="732"/>
                </a:lnTo>
                <a:lnTo>
                  <a:pt x="1848" y="736"/>
                </a:lnTo>
                <a:lnTo>
                  <a:pt x="1860" y="738"/>
                </a:lnTo>
                <a:lnTo>
                  <a:pt x="1892" y="745"/>
                </a:lnTo>
                <a:lnTo>
                  <a:pt x="1901" y="747"/>
                </a:lnTo>
                <a:lnTo>
                  <a:pt x="1911" y="758"/>
                </a:lnTo>
                <a:lnTo>
                  <a:pt x="1941" y="793"/>
                </a:lnTo>
                <a:lnTo>
                  <a:pt x="1952" y="805"/>
                </a:lnTo>
                <a:lnTo>
                  <a:pt x="1959" y="811"/>
                </a:lnTo>
                <a:lnTo>
                  <a:pt x="1959" y="812"/>
                </a:lnTo>
                <a:lnTo>
                  <a:pt x="1968" y="823"/>
                </a:lnTo>
                <a:lnTo>
                  <a:pt x="1970" y="825"/>
                </a:lnTo>
                <a:lnTo>
                  <a:pt x="1973" y="828"/>
                </a:lnTo>
                <a:lnTo>
                  <a:pt x="1986" y="842"/>
                </a:lnTo>
                <a:lnTo>
                  <a:pt x="1987" y="844"/>
                </a:lnTo>
                <a:lnTo>
                  <a:pt x="1992" y="849"/>
                </a:lnTo>
                <a:lnTo>
                  <a:pt x="1993" y="850"/>
                </a:lnTo>
                <a:lnTo>
                  <a:pt x="1998" y="863"/>
                </a:lnTo>
                <a:lnTo>
                  <a:pt x="2002" y="875"/>
                </a:lnTo>
                <a:lnTo>
                  <a:pt x="2007" y="882"/>
                </a:lnTo>
                <a:lnTo>
                  <a:pt x="2021" y="902"/>
                </a:lnTo>
                <a:lnTo>
                  <a:pt x="2023" y="903"/>
                </a:lnTo>
                <a:lnTo>
                  <a:pt x="2025" y="907"/>
                </a:lnTo>
                <a:lnTo>
                  <a:pt x="2032" y="917"/>
                </a:lnTo>
                <a:lnTo>
                  <a:pt x="2036" y="922"/>
                </a:lnTo>
                <a:lnTo>
                  <a:pt x="2050" y="942"/>
                </a:lnTo>
                <a:lnTo>
                  <a:pt x="2058" y="953"/>
                </a:lnTo>
                <a:lnTo>
                  <a:pt x="2064" y="961"/>
                </a:lnTo>
                <a:lnTo>
                  <a:pt x="2079" y="980"/>
                </a:lnTo>
                <a:lnTo>
                  <a:pt x="2083" y="986"/>
                </a:lnTo>
                <a:lnTo>
                  <a:pt x="2090" y="990"/>
                </a:lnTo>
                <a:lnTo>
                  <a:pt x="2092" y="990"/>
                </a:lnTo>
                <a:lnTo>
                  <a:pt x="2110" y="999"/>
                </a:lnTo>
                <a:lnTo>
                  <a:pt x="2125" y="1007"/>
                </a:lnTo>
                <a:lnTo>
                  <a:pt x="2147" y="1018"/>
                </a:lnTo>
                <a:lnTo>
                  <a:pt x="2151" y="1019"/>
                </a:lnTo>
                <a:lnTo>
                  <a:pt x="2152" y="1020"/>
                </a:lnTo>
                <a:lnTo>
                  <a:pt x="2157" y="1024"/>
                </a:lnTo>
                <a:lnTo>
                  <a:pt x="2163" y="1029"/>
                </a:lnTo>
                <a:lnTo>
                  <a:pt x="2173" y="1036"/>
                </a:lnTo>
                <a:lnTo>
                  <a:pt x="2190" y="1050"/>
                </a:lnTo>
                <a:lnTo>
                  <a:pt x="2197" y="1056"/>
                </a:lnTo>
                <a:lnTo>
                  <a:pt x="2199" y="1057"/>
                </a:lnTo>
                <a:lnTo>
                  <a:pt x="2210" y="1066"/>
                </a:lnTo>
                <a:lnTo>
                  <a:pt x="2216" y="1071"/>
                </a:lnTo>
                <a:lnTo>
                  <a:pt x="2233" y="1084"/>
                </a:lnTo>
                <a:lnTo>
                  <a:pt x="2251" y="1099"/>
                </a:lnTo>
                <a:lnTo>
                  <a:pt x="2255" y="1102"/>
                </a:lnTo>
                <a:lnTo>
                  <a:pt x="2265" y="1109"/>
                </a:lnTo>
                <a:lnTo>
                  <a:pt x="2270" y="1114"/>
                </a:lnTo>
                <a:lnTo>
                  <a:pt x="2272" y="1115"/>
                </a:lnTo>
                <a:lnTo>
                  <a:pt x="2282" y="1124"/>
                </a:lnTo>
                <a:lnTo>
                  <a:pt x="2283" y="1193"/>
                </a:lnTo>
                <a:lnTo>
                  <a:pt x="2283" y="1194"/>
                </a:lnTo>
                <a:lnTo>
                  <a:pt x="2285" y="1195"/>
                </a:lnTo>
                <a:lnTo>
                  <a:pt x="2291" y="1204"/>
                </a:lnTo>
                <a:lnTo>
                  <a:pt x="2296" y="1212"/>
                </a:lnTo>
                <a:lnTo>
                  <a:pt x="2304" y="1226"/>
                </a:lnTo>
                <a:lnTo>
                  <a:pt x="2298" y="1244"/>
                </a:lnTo>
                <a:lnTo>
                  <a:pt x="2287" y="1273"/>
                </a:lnTo>
                <a:lnTo>
                  <a:pt x="2287" y="1275"/>
                </a:lnTo>
                <a:lnTo>
                  <a:pt x="2286" y="1276"/>
                </a:lnTo>
                <a:lnTo>
                  <a:pt x="2269" y="1287"/>
                </a:lnTo>
                <a:lnTo>
                  <a:pt x="2265" y="1289"/>
                </a:lnTo>
                <a:lnTo>
                  <a:pt x="2260" y="1291"/>
                </a:lnTo>
                <a:lnTo>
                  <a:pt x="2259" y="1291"/>
                </a:lnTo>
                <a:lnTo>
                  <a:pt x="2255" y="1292"/>
                </a:lnTo>
                <a:lnTo>
                  <a:pt x="2253" y="1294"/>
                </a:lnTo>
                <a:lnTo>
                  <a:pt x="2251" y="1294"/>
                </a:lnTo>
                <a:lnTo>
                  <a:pt x="2244" y="1296"/>
                </a:lnTo>
                <a:lnTo>
                  <a:pt x="2243" y="1296"/>
                </a:lnTo>
                <a:lnTo>
                  <a:pt x="2224" y="1302"/>
                </a:lnTo>
                <a:lnTo>
                  <a:pt x="2210" y="1297"/>
                </a:lnTo>
                <a:lnTo>
                  <a:pt x="2201" y="1295"/>
                </a:lnTo>
                <a:lnTo>
                  <a:pt x="2197" y="1294"/>
                </a:lnTo>
                <a:lnTo>
                  <a:pt x="2189" y="1292"/>
                </a:lnTo>
                <a:lnTo>
                  <a:pt x="2181" y="1291"/>
                </a:lnTo>
                <a:lnTo>
                  <a:pt x="2165" y="1287"/>
                </a:lnTo>
                <a:lnTo>
                  <a:pt x="2163" y="1287"/>
                </a:lnTo>
                <a:lnTo>
                  <a:pt x="2151" y="1291"/>
                </a:lnTo>
                <a:lnTo>
                  <a:pt x="2135" y="1295"/>
                </a:lnTo>
                <a:lnTo>
                  <a:pt x="2133" y="1295"/>
                </a:lnTo>
                <a:lnTo>
                  <a:pt x="2112" y="1295"/>
                </a:lnTo>
                <a:lnTo>
                  <a:pt x="2109" y="1299"/>
                </a:lnTo>
                <a:lnTo>
                  <a:pt x="2103" y="1305"/>
                </a:lnTo>
                <a:lnTo>
                  <a:pt x="2100" y="1306"/>
                </a:lnTo>
                <a:lnTo>
                  <a:pt x="2098" y="1310"/>
                </a:lnTo>
                <a:lnTo>
                  <a:pt x="2084" y="1315"/>
                </a:lnTo>
                <a:lnTo>
                  <a:pt x="2073" y="1312"/>
                </a:lnTo>
                <a:lnTo>
                  <a:pt x="2071" y="1312"/>
                </a:lnTo>
                <a:lnTo>
                  <a:pt x="2069" y="1311"/>
                </a:lnTo>
                <a:lnTo>
                  <a:pt x="2061" y="1310"/>
                </a:lnTo>
                <a:lnTo>
                  <a:pt x="2047" y="1315"/>
                </a:lnTo>
                <a:lnTo>
                  <a:pt x="2040" y="1317"/>
                </a:lnTo>
                <a:lnTo>
                  <a:pt x="2039" y="1317"/>
                </a:lnTo>
                <a:lnTo>
                  <a:pt x="2039" y="1318"/>
                </a:lnTo>
                <a:lnTo>
                  <a:pt x="2031" y="1319"/>
                </a:lnTo>
                <a:lnTo>
                  <a:pt x="2028" y="1319"/>
                </a:lnTo>
                <a:lnTo>
                  <a:pt x="2016" y="1322"/>
                </a:lnTo>
                <a:lnTo>
                  <a:pt x="2008" y="1322"/>
                </a:lnTo>
                <a:lnTo>
                  <a:pt x="2004" y="1323"/>
                </a:lnTo>
                <a:lnTo>
                  <a:pt x="2002" y="1322"/>
                </a:lnTo>
                <a:lnTo>
                  <a:pt x="2000" y="1322"/>
                </a:lnTo>
                <a:lnTo>
                  <a:pt x="1999" y="1322"/>
                </a:lnTo>
                <a:lnTo>
                  <a:pt x="1999" y="1321"/>
                </a:lnTo>
                <a:lnTo>
                  <a:pt x="1996" y="1350"/>
                </a:lnTo>
                <a:lnTo>
                  <a:pt x="1993" y="1350"/>
                </a:lnTo>
                <a:lnTo>
                  <a:pt x="1992" y="1349"/>
                </a:lnTo>
                <a:lnTo>
                  <a:pt x="1991" y="1350"/>
                </a:lnTo>
                <a:lnTo>
                  <a:pt x="1989" y="1351"/>
                </a:lnTo>
                <a:lnTo>
                  <a:pt x="1988" y="1353"/>
                </a:lnTo>
                <a:lnTo>
                  <a:pt x="1978" y="1366"/>
                </a:lnTo>
                <a:lnTo>
                  <a:pt x="1980" y="1366"/>
                </a:lnTo>
                <a:lnTo>
                  <a:pt x="1980" y="1367"/>
                </a:lnTo>
                <a:lnTo>
                  <a:pt x="1981" y="1369"/>
                </a:lnTo>
                <a:lnTo>
                  <a:pt x="1983" y="1370"/>
                </a:lnTo>
                <a:lnTo>
                  <a:pt x="1984" y="1371"/>
                </a:lnTo>
                <a:lnTo>
                  <a:pt x="1988" y="1374"/>
                </a:lnTo>
                <a:lnTo>
                  <a:pt x="1992" y="1377"/>
                </a:lnTo>
                <a:lnTo>
                  <a:pt x="1992" y="1379"/>
                </a:lnTo>
                <a:lnTo>
                  <a:pt x="1991" y="1380"/>
                </a:lnTo>
                <a:lnTo>
                  <a:pt x="1992" y="1383"/>
                </a:lnTo>
                <a:lnTo>
                  <a:pt x="1996" y="1387"/>
                </a:lnTo>
                <a:lnTo>
                  <a:pt x="1998" y="1391"/>
                </a:lnTo>
                <a:lnTo>
                  <a:pt x="1999" y="1391"/>
                </a:lnTo>
                <a:lnTo>
                  <a:pt x="2002" y="1392"/>
                </a:lnTo>
                <a:lnTo>
                  <a:pt x="2002" y="1391"/>
                </a:lnTo>
                <a:lnTo>
                  <a:pt x="2012" y="1403"/>
                </a:lnTo>
                <a:lnTo>
                  <a:pt x="2018" y="1411"/>
                </a:lnTo>
                <a:lnTo>
                  <a:pt x="2023" y="1417"/>
                </a:lnTo>
                <a:lnTo>
                  <a:pt x="2024" y="1418"/>
                </a:lnTo>
                <a:lnTo>
                  <a:pt x="2021" y="1418"/>
                </a:lnTo>
                <a:lnTo>
                  <a:pt x="2021" y="1419"/>
                </a:lnTo>
                <a:lnTo>
                  <a:pt x="2021" y="1422"/>
                </a:lnTo>
                <a:lnTo>
                  <a:pt x="2021" y="1423"/>
                </a:lnTo>
                <a:lnTo>
                  <a:pt x="2021" y="1424"/>
                </a:lnTo>
                <a:lnTo>
                  <a:pt x="2021" y="1425"/>
                </a:lnTo>
                <a:lnTo>
                  <a:pt x="2023" y="1435"/>
                </a:lnTo>
                <a:lnTo>
                  <a:pt x="2024" y="1444"/>
                </a:lnTo>
                <a:lnTo>
                  <a:pt x="2024" y="1449"/>
                </a:lnTo>
                <a:lnTo>
                  <a:pt x="2025" y="1450"/>
                </a:lnTo>
                <a:lnTo>
                  <a:pt x="2026" y="1452"/>
                </a:lnTo>
                <a:lnTo>
                  <a:pt x="2026" y="1454"/>
                </a:lnTo>
                <a:lnTo>
                  <a:pt x="2026" y="1456"/>
                </a:lnTo>
                <a:lnTo>
                  <a:pt x="2026" y="1457"/>
                </a:lnTo>
                <a:lnTo>
                  <a:pt x="2026" y="1460"/>
                </a:lnTo>
                <a:lnTo>
                  <a:pt x="2028" y="1461"/>
                </a:lnTo>
                <a:lnTo>
                  <a:pt x="2028" y="1462"/>
                </a:lnTo>
                <a:lnTo>
                  <a:pt x="2028" y="1464"/>
                </a:lnTo>
                <a:lnTo>
                  <a:pt x="2029" y="1464"/>
                </a:lnTo>
                <a:lnTo>
                  <a:pt x="2029" y="1465"/>
                </a:lnTo>
                <a:lnTo>
                  <a:pt x="2030" y="1466"/>
                </a:lnTo>
                <a:lnTo>
                  <a:pt x="2031" y="1467"/>
                </a:lnTo>
                <a:lnTo>
                  <a:pt x="2032" y="1468"/>
                </a:lnTo>
                <a:lnTo>
                  <a:pt x="2032" y="1470"/>
                </a:lnTo>
                <a:lnTo>
                  <a:pt x="2031" y="1471"/>
                </a:lnTo>
                <a:lnTo>
                  <a:pt x="2031" y="1472"/>
                </a:lnTo>
                <a:lnTo>
                  <a:pt x="2030" y="1473"/>
                </a:lnTo>
                <a:lnTo>
                  <a:pt x="2030" y="1475"/>
                </a:lnTo>
                <a:lnTo>
                  <a:pt x="2029" y="1475"/>
                </a:lnTo>
                <a:lnTo>
                  <a:pt x="2029" y="1476"/>
                </a:lnTo>
                <a:lnTo>
                  <a:pt x="2028" y="1477"/>
                </a:lnTo>
                <a:lnTo>
                  <a:pt x="2026" y="1478"/>
                </a:lnTo>
                <a:lnTo>
                  <a:pt x="2025" y="1480"/>
                </a:lnTo>
                <a:lnTo>
                  <a:pt x="2024" y="1481"/>
                </a:lnTo>
                <a:lnTo>
                  <a:pt x="2020" y="1484"/>
                </a:lnTo>
                <a:lnTo>
                  <a:pt x="2020" y="1491"/>
                </a:lnTo>
                <a:lnTo>
                  <a:pt x="2016" y="1493"/>
                </a:lnTo>
                <a:lnTo>
                  <a:pt x="2012" y="1496"/>
                </a:lnTo>
                <a:lnTo>
                  <a:pt x="2014" y="1497"/>
                </a:lnTo>
                <a:lnTo>
                  <a:pt x="2019" y="1497"/>
                </a:lnTo>
                <a:lnTo>
                  <a:pt x="2026" y="1499"/>
                </a:lnTo>
                <a:lnTo>
                  <a:pt x="2034" y="1500"/>
                </a:lnTo>
                <a:lnTo>
                  <a:pt x="2040" y="1502"/>
                </a:lnTo>
                <a:lnTo>
                  <a:pt x="2045" y="1503"/>
                </a:lnTo>
                <a:lnTo>
                  <a:pt x="2051" y="1502"/>
                </a:lnTo>
                <a:lnTo>
                  <a:pt x="2058" y="1500"/>
                </a:lnTo>
                <a:lnTo>
                  <a:pt x="2066" y="1502"/>
                </a:lnTo>
                <a:lnTo>
                  <a:pt x="2068" y="1502"/>
                </a:lnTo>
                <a:lnTo>
                  <a:pt x="2076" y="1500"/>
                </a:lnTo>
                <a:lnTo>
                  <a:pt x="2085" y="1498"/>
                </a:lnTo>
                <a:lnTo>
                  <a:pt x="2104" y="1502"/>
                </a:lnTo>
                <a:lnTo>
                  <a:pt x="2109" y="1500"/>
                </a:lnTo>
                <a:lnTo>
                  <a:pt x="2112" y="1500"/>
                </a:lnTo>
                <a:lnTo>
                  <a:pt x="2114" y="1499"/>
                </a:lnTo>
                <a:lnTo>
                  <a:pt x="2115" y="1499"/>
                </a:lnTo>
                <a:lnTo>
                  <a:pt x="2117" y="1499"/>
                </a:lnTo>
                <a:lnTo>
                  <a:pt x="2120" y="1499"/>
                </a:lnTo>
                <a:lnTo>
                  <a:pt x="2123" y="1499"/>
                </a:lnTo>
                <a:lnTo>
                  <a:pt x="2122" y="1499"/>
                </a:lnTo>
                <a:lnTo>
                  <a:pt x="2111" y="1518"/>
                </a:lnTo>
                <a:lnTo>
                  <a:pt x="2100" y="1535"/>
                </a:lnTo>
                <a:lnTo>
                  <a:pt x="2087" y="1558"/>
                </a:lnTo>
                <a:lnTo>
                  <a:pt x="2078" y="1571"/>
                </a:lnTo>
                <a:lnTo>
                  <a:pt x="2072" y="1580"/>
                </a:lnTo>
                <a:lnTo>
                  <a:pt x="2067" y="1583"/>
                </a:lnTo>
                <a:lnTo>
                  <a:pt x="2066" y="1583"/>
                </a:lnTo>
                <a:lnTo>
                  <a:pt x="2064" y="1584"/>
                </a:lnTo>
                <a:lnTo>
                  <a:pt x="2068" y="1592"/>
                </a:lnTo>
                <a:lnTo>
                  <a:pt x="2078" y="1619"/>
                </a:lnTo>
                <a:lnTo>
                  <a:pt x="2078" y="1621"/>
                </a:lnTo>
                <a:lnTo>
                  <a:pt x="2079" y="1622"/>
                </a:lnTo>
                <a:lnTo>
                  <a:pt x="2079" y="1625"/>
                </a:lnTo>
                <a:lnTo>
                  <a:pt x="2089" y="1643"/>
                </a:lnTo>
                <a:lnTo>
                  <a:pt x="2095" y="1648"/>
                </a:lnTo>
                <a:lnTo>
                  <a:pt x="2098" y="1649"/>
                </a:lnTo>
                <a:lnTo>
                  <a:pt x="2116" y="1665"/>
                </a:lnTo>
                <a:lnTo>
                  <a:pt x="2139" y="1684"/>
                </a:lnTo>
                <a:lnTo>
                  <a:pt x="2148" y="1691"/>
                </a:lnTo>
                <a:lnTo>
                  <a:pt x="2180" y="1717"/>
                </a:lnTo>
                <a:lnTo>
                  <a:pt x="2201" y="1733"/>
                </a:lnTo>
                <a:lnTo>
                  <a:pt x="2203" y="1737"/>
                </a:lnTo>
                <a:lnTo>
                  <a:pt x="2205" y="1737"/>
                </a:lnTo>
                <a:lnTo>
                  <a:pt x="2218" y="1753"/>
                </a:lnTo>
                <a:lnTo>
                  <a:pt x="2222" y="1757"/>
                </a:lnTo>
                <a:lnTo>
                  <a:pt x="2233" y="1770"/>
                </a:lnTo>
                <a:lnTo>
                  <a:pt x="2254" y="1795"/>
                </a:lnTo>
                <a:lnTo>
                  <a:pt x="2258" y="1800"/>
                </a:lnTo>
                <a:lnTo>
                  <a:pt x="2258" y="1802"/>
                </a:lnTo>
                <a:lnTo>
                  <a:pt x="2254" y="1808"/>
                </a:lnTo>
                <a:lnTo>
                  <a:pt x="2253" y="1813"/>
                </a:lnTo>
                <a:lnTo>
                  <a:pt x="2253" y="1814"/>
                </a:lnTo>
                <a:lnTo>
                  <a:pt x="2251" y="1818"/>
                </a:lnTo>
                <a:lnTo>
                  <a:pt x="2251" y="1819"/>
                </a:lnTo>
                <a:lnTo>
                  <a:pt x="2250" y="1824"/>
                </a:lnTo>
                <a:lnTo>
                  <a:pt x="2249" y="1828"/>
                </a:lnTo>
                <a:lnTo>
                  <a:pt x="2249" y="1829"/>
                </a:lnTo>
                <a:lnTo>
                  <a:pt x="2249" y="1832"/>
                </a:lnTo>
                <a:lnTo>
                  <a:pt x="2249" y="1833"/>
                </a:lnTo>
                <a:lnTo>
                  <a:pt x="2249" y="1834"/>
                </a:lnTo>
                <a:lnTo>
                  <a:pt x="2250" y="1839"/>
                </a:lnTo>
                <a:lnTo>
                  <a:pt x="2248" y="1844"/>
                </a:lnTo>
                <a:lnTo>
                  <a:pt x="2247" y="1848"/>
                </a:lnTo>
                <a:lnTo>
                  <a:pt x="2247" y="1850"/>
                </a:lnTo>
                <a:lnTo>
                  <a:pt x="2247" y="1851"/>
                </a:lnTo>
                <a:lnTo>
                  <a:pt x="2248" y="1856"/>
                </a:lnTo>
                <a:lnTo>
                  <a:pt x="2247" y="1864"/>
                </a:lnTo>
                <a:lnTo>
                  <a:pt x="2248" y="1889"/>
                </a:lnTo>
                <a:lnTo>
                  <a:pt x="2366" y="1919"/>
                </a:lnTo>
                <a:lnTo>
                  <a:pt x="2365" y="1976"/>
                </a:lnTo>
                <a:lnTo>
                  <a:pt x="2363" y="1983"/>
                </a:lnTo>
                <a:lnTo>
                  <a:pt x="2370" y="1999"/>
                </a:lnTo>
                <a:lnTo>
                  <a:pt x="2370" y="2004"/>
                </a:lnTo>
                <a:lnTo>
                  <a:pt x="2372" y="2037"/>
                </a:lnTo>
                <a:lnTo>
                  <a:pt x="2384" y="2041"/>
                </a:lnTo>
                <a:lnTo>
                  <a:pt x="2395" y="2046"/>
                </a:lnTo>
                <a:lnTo>
                  <a:pt x="2397" y="2047"/>
                </a:lnTo>
                <a:lnTo>
                  <a:pt x="2397" y="2048"/>
                </a:lnTo>
                <a:lnTo>
                  <a:pt x="2399" y="2053"/>
                </a:lnTo>
                <a:lnTo>
                  <a:pt x="2399" y="2054"/>
                </a:lnTo>
                <a:lnTo>
                  <a:pt x="2400" y="2056"/>
                </a:lnTo>
                <a:lnTo>
                  <a:pt x="2402" y="2059"/>
                </a:lnTo>
                <a:lnTo>
                  <a:pt x="2403" y="2062"/>
                </a:lnTo>
                <a:lnTo>
                  <a:pt x="2404" y="2066"/>
                </a:lnTo>
                <a:lnTo>
                  <a:pt x="2407" y="2068"/>
                </a:lnTo>
                <a:lnTo>
                  <a:pt x="2407" y="2070"/>
                </a:lnTo>
                <a:lnTo>
                  <a:pt x="2408" y="2072"/>
                </a:lnTo>
                <a:lnTo>
                  <a:pt x="2408" y="2073"/>
                </a:lnTo>
                <a:lnTo>
                  <a:pt x="2414" y="2079"/>
                </a:lnTo>
                <a:lnTo>
                  <a:pt x="2431" y="2099"/>
                </a:lnTo>
                <a:lnTo>
                  <a:pt x="2448" y="2100"/>
                </a:lnTo>
                <a:lnTo>
                  <a:pt x="2463" y="2093"/>
                </a:lnTo>
                <a:lnTo>
                  <a:pt x="2472" y="2091"/>
                </a:lnTo>
                <a:lnTo>
                  <a:pt x="2521" y="2082"/>
                </a:lnTo>
                <a:lnTo>
                  <a:pt x="2531" y="2082"/>
                </a:lnTo>
                <a:lnTo>
                  <a:pt x="2541" y="2082"/>
                </a:lnTo>
                <a:lnTo>
                  <a:pt x="2539" y="2083"/>
                </a:lnTo>
                <a:lnTo>
                  <a:pt x="2538" y="2085"/>
                </a:lnTo>
                <a:lnTo>
                  <a:pt x="2536" y="2089"/>
                </a:lnTo>
                <a:lnTo>
                  <a:pt x="2533" y="2093"/>
                </a:lnTo>
                <a:lnTo>
                  <a:pt x="2530" y="2099"/>
                </a:lnTo>
                <a:lnTo>
                  <a:pt x="2527" y="2101"/>
                </a:lnTo>
                <a:lnTo>
                  <a:pt x="2525" y="2106"/>
                </a:lnTo>
                <a:lnTo>
                  <a:pt x="2522" y="2109"/>
                </a:lnTo>
                <a:lnTo>
                  <a:pt x="2522" y="2117"/>
                </a:lnTo>
                <a:lnTo>
                  <a:pt x="2522" y="2121"/>
                </a:lnTo>
                <a:lnTo>
                  <a:pt x="2522" y="2122"/>
                </a:lnTo>
                <a:lnTo>
                  <a:pt x="2522" y="2125"/>
                </a:lnTo>
                <a:lnTo>
                  <a:pt x="2521" y="2136"/>
                </a:lnTo>
                <a:lnTo>
                  <a:pt x="2521" y="2142"/>
                </a:lnTo>
                <a:lnTo>
                  <a:pt x="2521" y="2149"/>
                </a:lnTo>
                <a:lnTo>
                  <a:pt x="2520" y="2162"/>
                </a:lnTo>
                <a:lnTo>
                  <a:pt x="2520" y="2181"/>
                </a:lnTo>
                <a:lnTo>
                  <a:pt x="2518" y="2197"/>
                </a:lnTo>
                <a:lnTo>
                  <a:pt x="2518" y="2201"/>
                </a:lnTo>
                <a:lnTo>
                  <a:pt x="2517" y="2211"/>
                </a:lnTo>
                <a:lnTo>
                  <a:pt x="2517" y="2221"/>
                </a:lnTo>
                <a:lnTo>
                  <a:pt x="2516" y="2237"/>
                </a:lnTo>
                <a:lnTo>
                  <a:pt x="2516" y="2242"/>
                </a:lnTo>
                <a:lnTo>
                  <a:pt x="2516" y="2251"/>
                </a:lnTo>
                <a:lnTo>
                  <a:pt x="2516" y="2255"/>
                </a:lnTo>
                <a:lnTo>
                  <a:pt x="2515" y="2259"/>
                </a:lnTo>
                <a:lnTo>
                  <a:pt x="2515" y="2260"/>
                </a:lnTo>
                <a:lnTo>
                  <a:pt x="2515" y="2261"/>
                </a:lnTo>
                <a:lnTo>
                  <a:pt x="2512" y="2274"/>
                </a:lnTo>
                <a:lnTo>
                  <a:pt x="2512" y="2275"/>
                </a:lnTo>
                <a:lnTo>
                  <a:pt x="2512" y="2279"/>
                </a:lnTo>
                <a:lnTo>
                  <a:pt x="2504" y="2281"/>
                </a:lnTo>
                <a:lnTo>
                  <a:pt x="2495" y="2281"/>
                </a:lnTo>
                <a:lnTo>
                  <a:pt x="2486" y="2277"/>
                </a:lnTo>
                <a:lnTo>
                  <a:pt x="2479" y="2275"/>
                </a:lnTo>
                <a:lnTo>
                  <a:pt x="2478" y="2275"/>
                </a:lnTo>
                <a:lnTo>
                  <a:pt x="2475" y="2274"/>
                </a:lnTo>
                <a:lnTo>
                  <a:pt x="2466" y="2270"/>
                </a:lnTo>
                <a:lnTo>
                  <a:pt x="2456" y="2266"/>
                </a:lnTo>
                <a:lnTo>
                  <a:pt x="2453" y="2266"/>
                </a:lnTo>
                <a:lnTo>
                  <a:pt x="2447" y="2264"/>
                </a:lnTo>
                <a:lnTo>
                  <a:pt x="2437" y="2260"/>
                </a:lnTo>
                <a:lnTo>
                  <a:pt x="2421" y="2255"/>
                </a:lnTo>
                <a:lnTo>
                  <a:pt x="2416" y="2253"/>
                </a:lnTo>
                <a:lnTo>
                  <a:pt x="2413" y="2245"/>
                </a:lnTo>
                <a:lnTo>
                  <a:pt x="2408" y="2237"/>
                </a:lnTo>
                <a:lnTo>
                  <a:pt x="2389" y="2231"/>
                </a:lnTo>
                <a:lnTo>
                  <a:pt x="2387" y="2231"/>
                </a:lnTo>
                <a:lnTo>
                  <a:pt x="2372" y="2226"/>
                </a:lnTo>
                <a:lnTo>
                  <a:pt x="2357" y="2222"/>
                </a:lnTo>
                <a:lnTo>
                  <a:pt x="2333" y="2215"/>
                </a:lnTo>
                <a:lnTo>
                  <a:pt x="2331" y="2215"/>
                </a:lnTo>
                <a:lnTo>
                  <a:pt x="2325" y="2213"/>
                </a:lnTo>
                <a:lnTo>
                  <a:pt x="2324" y="2213"/>
                </a:lnTo>
                <a:lnTo>
                  <a:pt x="2309" y="2208"/>
                </a:lnTo>
                <a:lnTo>
                  <a:pt x="2308" y="2208"/>
                </a:lnTo>
                <a:lnTo>
                  <a:pt x="2242" y="2191"/>
                </a:lnTo>
                <a:lnTo>
                  <a:pt x="2165" y="2152"/>
                </a:lnTo>
                <a:lnTo>
                  <a:pt x="2163" y="2153"/>
                </a:lnTo>
                <a:lnTo>
                  <a:pt x="2146" y="2165"/>
                </a:lnTo>
                <a:lnTo>
                  <a:pt x="2143" y="2168"/>
                </a:lnTo>
                <a:lnTo>
                  <a:pt x="2142" y="2168"/>
                </a:lnTo>
                <a:lnTo>
                  <a:pt x="2142" y="2169"/>
                </a:lnTo>
                <a:lnTo>
                  <a:pt x="2138" y="2165"/>
                </a:lnTo>
                <a:lnTo>
                  <a:pt x="2133" y="2171"/>
                </a:lnTo>
                <a:lnTo>
                  <a:pt x="2135" y="2173"/>
                </a:lnTo>
                <a:lnTo>
                  <a:pt x="2136" y="2173"/>
                </a:lnTo>
                <a:lnTo>
                  <a:pt x="2135" y="2173"/>
                </a:lnTo>
                <a:lnTo>
                  <a:pt x="2135" y="2174"/>
                </a:lnTo>
                <a:lnTo>
                  <a:pt x="2135" y="2173"/>
                </a:lnTo>
                <a:lnTo>
                  <a:pt x="2132" y="2173"/>
                </a:lnTo>
                <a:lnTo>
                  <a:pt x="2132" y="2174"/>
                </a:lnTo>
                <a:lnTo>
                  <a:pt x="2131" y="2175"/>
                </a:lnTo>
                <a:lnTo>
                  <a:pt x="2128" y="2175"/>
                </a:lnTo>
                <a:lnTo>
                  <a:pt x="2126" y="2174"/>
                </a:lnTo>
                <a:lnTo>
                  <a:pt x="2125" y="2174"/>
                </a:lnTo>
                <a:lnTo>
                  <a:pt x="2123" y="2173"/>
                </a:lnTo>
                <a:lnTo>
                  <a:pt x="2122" y="2173"/>
                </a:lnTo>
                <a:lnTo>
                  <a:pt x="2120" y="2171"/>
                </a:lnTo>
                <a:lnTo>
                  <a:pt x="2119" y="2171"/>
                </a:lnTo>
                <a:lnTo>
                  <a:pt x="2117" y="2170"/>
                </a:lnTo>
                <a:lnTo>
                  <a:pt x="2116" y="2170"/>
                </a:lnTo>
                <a:lnTo>
                  <a:pt x="2116" y="2171"/>
                </a:lnTo>
                <a:lnTo>
                  <a:pt x="2114" y="2170"/>
                </a:lnTo>
                <a:lnTo>
                  <a:pt x="2112" y="2170"/>
                </a:lnTo>
                <a:lnTo>
                  <a:pt x="2114" y="2169"/>
                </a:lnTo>
                <a:lnTo>
                  <a:pt x="2110" y="2168"/>
                </a:lnTo>
                <a:lnTo>
                  <a:pt x="2110" y="2169"/>
                </a:lnTo>
                <a:lnTo>
                  <a:pt x="2106" y="2178"/>
                </a:lnTo>
                <a:lnTo>
                  <a:pt x="2106" y="2181"/>
                </a:lnTo>
                <a:lnTo>
                  <a:pt x="2105" y="2184"/>
                </a:lnTo>
                <a:lnTo>
                  <a:pt x="2103" y="2194"/>
                </a:lnTo>
                <a:lnTo>
                  <a:pt x="2101" y="2196"/>
                </a:lnTo>
                <a:lnTo>
                  <a:pt x="2101" y="2197"/>
                </a:lnTo>
                <a:lnTo>
                  <a:pt x="2100" y="2201"/>
                </a:lnTo>
                <a:lnTo>
                  <a:pt x="2101" y="2203"/>
                </a:lnTo>
                <a:lnTo>
                  <a:pt x="2103" y="2208"/>
                </a:lnTo>
                <a:lnTo>
                  <a:pt x="2104" y="2211"/>
                </a:lnTo>
                <a:lnTo>
                  <a:pt x="2106" y="2216"/>
                </a:lnTo>
                <a:lnTo>
                  <a:pt x="2108" y="2217"/>
                </a:lnTo>
                <a:lnTo>
                  <a:pt x="2110" y="2222"/>
                </a:lnTo>
                <a:lnTo>
                  <a:pt x="2112" y="2231"/>
                </a:lnTo>
                <a:lnTo>
                  <a:pt x="2114" y="2234"/>
                </a:lnTo>
                <a:lnTo>
                  <a:pt x="2115" y="2235"/>
                </a:lnTo>
                <a:lnTo>
                  <a:pt x="2112" y="2239"/>
                </a:lnTo>
                <a:lnTo>
                  <a:pt x="2112" y="2240"/>
                </a:lnTo>
                <a:lnTo>
                  <a:pt x="2111" y="2244"/>
                </a:lnTo>
                <a:lnTo>
                  <a:pt x="2103" y="2248"/>
                </a:lnTo>
                <a:lnTo>
                  <a:pt x="2103" y="2249"/>
                </a:lnTo>
                <a:lnTo>
                  <a:pt x="2098" y="2250"/>
                </a:lnTo>
                <a:lnTo>
                  <a:pt x="2096" y="2251"/>
                </a:lnTo>
                <a:lnTo>
                  <a:pt x="2094" y="2251"/>
                </a:lnTo>
                <a:lnTo>
                  <a:pt x="2093" y="2251"/>
                </a:lnTo>
                <a:lnTo>
                  <a:pt x="2092" y="2251"/>
                </a:lnTo>
                <a:lnTo>
                  <a:pt x="2092" y="2254"/>
                </a:lnTo>
                <a:lnTo>
                  <a:pt x="2093" y="2255"/>
                </a:lnTo>
                <a:lnTo>
                  <a:pt x="2092" y="2255"/>
                </a:lnTo>
                <a:lnTo>
                  <a:pt x="2092" y="2256"/>
                </a:lnTo>
                <a:lnTo>
                  <a:pt x="2089" y="2266"/>
                </a:lnTo>
                <a:lnTo>
                  <a:pt x="2087" y="2267"/>
                </a:lnTo>
                <a:lnTo>
                  <a:pt x="2084" y="2269"/>
                </a:lnTo>
                <a:lnTo>
                  <a:pt x="2078" y="2272"/>
                </a:lnTo>
                <a:lnTo>
                  <a:pt x="2077" y="2274"/>
                </a:lnTo>
                <a:lnTo>
                  <a:pt x="2076" y="2274"/>
                </a:lnTo>
                <a:lnTo>
                  <a:pt x="2073" y="2275"/>
                </a:lnTo>
                <a:lnTo>
                  <a:pt x="2031" y="2296"/>
                </a:lnTo>
                <a:lnTo>
                  <a:pt x="2029" y="2296"/>
                </a:lnTo>
                <a:lnTo>
                  <a:pt x="2026" y="2298"/>
                </a:lnTo>
                <a:lnTo>
                  <a:pt x="2026" y="2317"/>
                </a:lnTo>
                <a:lnTo>
                  <a:pt x="2026" y="2324"/>
                </a:lnTo>
                <a:lnTo>
                  <a:pt x="1968" y="2308"/>
                </a:lnTo>
                <a:lnTo>
                  <a:pt x="1967" y="2307"/>
                </a:lnTo>
                <a:lnTo>
                  <a:pt x="1966" y="2307"/>
                </a:lnTo>
                <a:lnTo>
                  <a:pt x="1918" y="2285"/>
                </a:lnTo>
                <a:lnTo>
                  <a:pt x="1917" y="2285"/>
                </a:lnTo>
                <a:lnTo>
                  <a:pt x="1916" y="2283"/>
                </a:lnTo>
                <a:lnTo>
                  <a:pt x="1912" y="2282"/>
                </a:lnTo>
                <a:lnTo>
                  <a:pt x="1907" y="2280"/>
                </a:lnTo>
                <a:lnTo>
                  <a:pt x="1881" y="2280"/>
                </a:lnTo>
                <a:lnTo>
                  <a:pt x="1872" y="2280"/>
                </a:lnTo>
                <a:lnTo>
                  <a:pt x="1848" y="2267"/>
                </a:lnTo>
                <a:lnTo>
                  <a:pt x="1842" y="2264"/>
                </a:lnTo>
                <a:lnTo>
                  <a:pt x="1828" y="2258"/>
                </a:lnTo>
                <a:lnTo>
                  <a:pt x="1823" y="2251"/>
                </a:lnTo>
                <a:lnTo>
                  <a:pt x="1817" y="2244"/>
                </a:lnTo>
                <a:lnTo>
                  <a:pt x="1811" y="2237"/>
                </a:lnTo>
                <a:lnTo>
                  <a:pt x="1802" y="2226"/>
                </a:lnTo>
                <a:lnTo>
                  <a:pt x="1797" y="2221"/>
                </a:lnTo>
                <a:lnTo>
                  <a:pt x="1796" y="2218"/>
                </a:lnTo>
                <a:lnTo>
                  <a:pt x="1793" y="2215"/>
                </a:lnTo>
                <a:lnTo>
                  <a:pt x="1790" y="2211"/>
                </a:lnTo>
                <a:lnTo>
                  <a:pt x="1789" y="2208"/>
                </a:lnTo>
                <a:lnTo>
                  <a:pt x="1786" y="2206"/>
                </a:lnTo>
                <a:lnTo>
                  <a:pt x="1785" y="2205"/>
                </a:lnTo>
                <a:lnTo>
                  <a:pt x="1783" y="2202"/>
                </a:lnTo>
                <a:lnTo>
                  <a:pt x="1779" y="2199"/>
                </a:lnTo>
                <a:lnTo>
                  <a:pt x="1779" y="2206"/>
                </a:lnTo>
                <a:lnTo>
                  <a:pt x="1779" y="2207"/>
                </a:lnTo>
                <a:lnTo>
                  <a:pt x="1778" y="2208"/>
                </a:lnTo>
                <a:lnTo>
                  <a:pt x="1775" y="2211"/>
                </a:lnTo>
                <a:lnTo>
                  <a:pt x="1774" y="2211"/>
                </a:lnTo>
                <a:lnTo>
                  <a:pt x="1770" y="2213"/>
                </a:lnTo>
                <a:lnTo>
                  <a:pt x="1765" y="2217"/>
                </a:lnTo>
                <a:lnTo>
                  <a:pt x="1756" y="2212"/>
                </a:lnTo>
                <a:lnTo>
                  <a:pt x="1756" y="2207"/>
                </a:lnTo>
                <a:lnTo>
                  <a:pt x="1756" y="2206"/>
                </a:lnTo>
                <a:lnTo>
                  <a:pt x="1758" y="2202"/>
                </a:lnTo>
                <a:lnTo>
                  <a:pt x="1758" y="2200"/>
                </a:lnTo>
                <a:lnTo>
                  <a:pt x="1761" y="2195"/>
                </a:lnTo>
                <a:lnTo>
                  <a:pt x="1761" y="2187"/>
                </a:lnTo>
                <a:lnTo>
                  <a:pt x="1761" y="2185"/>
                </a:lnTo>
                <a:lnTo>
                  <a:pt x="1765" y="2185"/>
                </a:lnTo>
                <a:lnTo>
                  <a:pt x="1764" y="2182"/>
                </a:lnTo>
                <a:lnTo>
                  <a:pt x="1763" y="2182"/>
                </a:lnTo>
                <a:lnTo>
                  <a:pt x="1762" y="2180"/>
                </a:lnTo>
                <a:lnTo>
                  <a:pt x="1758" y="2176"/>
                </a:lnTo>
                <a:lnTo>
                  <a:pt x="1751" y="2169"/>
                </a:lnTo>
                <a:lnTo>
                  <a:pt x="1749" y="2168"/>
                </a:lnTo>
                <a:lnTo>
                  <a:pt x="1745" y="2163"/>
                </a:lnTo>
                <a:lnTo>
                  <a:pt x="1743" y="2162"/>
                </a:lnTo>
                <a:lnTo>
                  <a:pt x="1701" y="2120"/>
                </a:lnTo>
                <a:lnTo>
                  <a:pt x="1695" y="2131"/>
                </a:lnTo>
                <a:lnTo>
                  <a:pt x="1690" y="2139"/>
                </a:lnTo>
                <a:lnTo>
                  <a:pt x="1673" y="2133"/>
                </a:lnTo>
                <a:lnTo>
                  <a:pt x="1615" y="2111"/>
                </a:lnTo>
                <a:lnTo>
                  <a:pt x="1614" y="2110"/>
                </a:lnTo>
                <a:lnTo>
                  <a:pt x="1609" y="2107"/>
                </a:lnTo>
                <a:lnTo>
                  <a:pt x="1594" y="2102"/>
                </a:lnTo>
                <a:lnTo>
                  <a:pt x="1591" y="2100"/>
                </a:lnTo>
                <a:lnTo>
                  <a:pt x="1573" y="2093"/>
                </a:lnTo>
                <a:lnTo>
                  <a:pt x="1566" y="2090"/>
                </a:lnTo>
                <a:lnTo>
                  <a:pt x="1564" y="2089"/>
                </a:lnTo>
                <a:lnTo>
                  <a:pt x="1560" y="2085"/>
                </a:lnTo>
                <a:lnTo>
                  <a:pt x="1555" y="2080"/>
                </a:lnTo>
                <a:lnTo>
                  <a:pt x="1550" y="2074"/>
                </a:lnTo>
                <a:lnTo>
                  <a:pt x="1546" y="2073"/>
                </a:lnTo>
                <a:lnTo>
                  <a:pt x="1545" y="2073"/>
                </a:lnTo>
                <a:lnTo>
                  <a:pt x="1543" y="2070"/>
                </a:lnTo>
                <a:lnTo>
                  <a:pt x="1537" y="2068"/>
                </a:lnTo>
                <a:lnTo>
                  <a:pt x="1530" y="2063"/>
                </a:lnTo>
                <a:lnTo>
                  <a:pt x="1522" y="2056"/>
                </a:lnTo>
                <a:lnTo>
                  <a:pt x="1508" y="2043"/>
                </a:lnTo>
                <a:lnTo>
                  <a:pt x="1507" y="2036"/>
                </a:lnTo>
                <a:lnTo>
                  <a:pt x="1505" y="2030"/>
                </a:lnTo>
                <a:lnTo>
                  <a:pt x="1501" y="2030"/>
                </a:lnTo>
                <a:lnTo>
                  <a:pt x="1497" y="2031"/>
                </a:lnTo>
                <a:lnTo>
                  <a:pt x="1495" y="2029"/>
                </a:lnTo>
                <a:lnTo>
                  <a:pt x="1491" y="2025"/>
                </a:lnTo>
                <a:lnTo>
                  <a:pt x="1490" y="2022"/>
                </a:lnTo>
                <a:lnTo>
                  <a:pt x="1489" y="2022"/>
                </a:lnTo>
                <a:lnTo>
                  <a:pt x="1481" y="2022"/>
                </a:lnTo>
                <a:lnTo>
                  <a:pt x="1479" y="2022"/>
                </a:lnTo>
                <a:lnTo>
                  <a:pt x="1475" y="2022"/>
                </a:lnTo>
                <a:lnTo>
                  <a:pt x="1471" y="2022"/>
                </a:lnTo>
                <a:lnTo>
                  <a:pt x="1468" y="2024"/>
                </a:lnTo>
                <a:lnTo>
                  <a:pt x="1464" y="2020"/>
                </a:lnTo>
                <a:lnTo>
                  <a:pt x="1462" y="2019"/>
                </a:lnTo>
                <a:lnTo>
                  <a:pt x="1460" y="2019"/>
                </a:lnTo>
                <a:lnTo>
                  <a:pt x="1458" y="2016"/>
                </a:lnTo>
                <a:lnTo>
                  <a:pt x="1457" y="2016"/>
                </a:lnTo>
                <a:lnTo>
                  <a:pt x="1455" y="2015"/>
                </a:lnTo>
                <a:lnTo>
                  <a:pt x="1453" y="2013"/>
                </a:lnTo>
                <a:lnTo>
                  <a:pt x="1452" y="2011"/>
                </a:lnTo>
                <a:lnTo>
                  <a:pt x="1448" y="2009"/>
                </a:lnTo>
                <a:lnTo>
                  <a:pt x="1438" y="2003"/>
                </a:lnTo>
                <a:lnTo>
                  <a:pt x="1436" y="2000"/>
                </a:lnTo>
                <a:lnTo>
                  <a:pt x="1433" y="1999"/>
                </a:lnTo>
                <a:lnTo>
                  <a:pt x="1431" y="1998"/>
                </a:lnTo>
                <a:lnTo>
                  <a:pt x="1428" y="1997"/>
                </a:lnTo>
                <a:lnTo>
                  <a:pt x="1418" y="1993"/>
                </a:lnTo>
                <a:lnTo>
                  <a:pt x="1416" y="1992"/>
                </a:lnTo>
                <a:lnTo>
                  <a:pt x="1414" y="1990"/>
                </a:lnTo>
                <a:lnTo>
                  <a:pt x="1411" y="1990"/>
                </a:lnTo>
                <a:lnTo>
                  <a:pt x="1409" y="1989"/>
                </a:lnTo>
                <a:lnTo>
                  <a:pt x="1406" y="1988"/>
                </a:lnTo>
                <a:lnTo>
                  <a:pt x="1402" y="1988"/>
                </a:lnTo>
                <a:lnTo>
                  <a:pt x="1398" y="1986"/>
                </a:lnTo>
                <a:lnTo>
                  <a:pt x="1394" y="1984"/>
                </a:lnTo>
                <a:lnTo>
                  <a:pt x="1393" y="1984"/>
                </a:lnTo>
                <a:lnTo>
                  <a:pt x="1391" y="1984"/>
                </a:lnTo>
                <a:lnTo>
                  <a:pt x="1390" y="1983"/>
                </a:lnTo>
                <a:lnTo>
                  <a:pt x="1385" y="1982"/>
                </a:lnTo>
                <a:lnTo>
                  <a:pt x="1383" y="1981"/>
                </a:lnTo>
                <a:lnTo>
                  <a:pt x="1380" y="1979"/>
                </a:lnTo>
                <a:lnTo>
                  <a:pt x="1374" y="1977"/>
                </a:lnTo>
                <a:lnTo>
                  <a:pt x="1372" y="1977"/>
                </a:lnTo>
                <a:lnTo>
                  <a:pt x="1364" y="1973"/>
                </a:lnTo>
                <a:lnTo>
                  <a:pt x="1363" y="1973"/>
                </a:lnTo>
                <a:lnTo>
                  <a:pt x="1362" y="1973"/>
                </a:lnTo>
                <a:lnTo>
                  <a:pt x="1359" y="1972"/>
                </a:lnTo>
                <a:lnTo>
                  <a:pt x="1357" y="1971"/>
                </a:lnTo>
                <a:lnTo>
                  <a:pt x="1351" y="1968"/>
                </a:lnTo>
                <a:lnTo>
                  <a:pt x="1350" y="1968"/>
                </a:lnTo>
                <a:lnTo>
                  <a:pt x="1347" y="1967"/>
                </a:lnTo>
                <a:lnTo>
                  <a:pt x="1343" y="1966"/>
                </a:lnTo>
                <a:lnTo>
                  <a:pt x="1342" y="1965"/>
                </a:lnTo>
                <a:lnTo>
                  <a:pt x="1340" y="1965"/>
                </a:lnTo>
                <a:lnTo>
                  <a:pt x="1334" y="1962"/>
                </a:lnTo>
                <a:lnTo>
                  <a:pt x="1332" y="1962"/>
                </a:lnTo>
                <a:lnTo>
                  <a:pt x="1331" y="1961"/>
                </a:lnTo>
                <a:lnTo>
                  <a:pt x="1327" y="1961"/>
                </a:lnTo>
                <a:lnTo>
                  <a:pt x="1325" y="1960"/>
                </a:lnTo>
                <a:lnTo>
                  <a:pt x="1324" y="1960"/>
                </a:lnTo>
                <a:lnTo>
                  <a:pt x="1321" y="1958"/>
                </a:lnTo>
                <a:lnTo>
                  <a:pt x="1320" y="1958"/>
                </a:lnTo>
                <a:lnTo>
                  <a:pt x="1313" y="1958"/>
                </a:lnTo>
                <a:lnTo>
                  <a:pt x="1311" y="1958"/>
                </a:lnTo>
                <a:lnTo>
                  <a:pt x="1310" y="1958"/>
                </a:lnTo>
                <a:lnTo>
                  <a:pt x="1308" y="1958"/>
                </a:lnTo>
                <a:lnTo>
                  <a:pt x="1304" y="1957"/>
                </a:lnTo>
                <a:lnTo>
                  <a:pt x="1299" y="1957"/>
                </a:lnTo>
                <a:lnTo>
                  <a:pt x="1295" y="1957"/>
                </a:lnTo>
                <a:lnTo>
                  <a:pt x="1288" y="1957"/>
                </a:lnTo>
                <a:lnTo>
                  <a:pt x="1287" y="1955"/>
                </a:lnTo>
                <a:lnTo>
                  <a:pt x="1288" y="1952"/>
                </a:lnTo>
                <a:lnTo>
                  <a:pt x="1281" y="1947"/>
                </a:lnTo>
                <a:lnTo>
                  <a:pt x="1271" y="1942"/>
                </a:lnTo>
                <a:lnTo>
                  <a:pt x="1263" y="1941"/>
                </a:lnTo>
                <a:lnTo>
                  <a:pt x="1262" y="1941"/>
                </a:lnTo>
                <a:lnTo>
                  <a:pt x="1258" y="1939"/>
                </a:lnTo>
                <a:lnTo>
                  <a:pt x="1252" y="1935"/>
                </a:lnTo>
                <a:lnTo>
                  <a:pt x="1241" y="1925"/>
                </a:lnTo>
                <a:lnTo>
                  <a:pt x="1236" y="1922"/>
                </a:lnTo>
                <a:lnTo>
                  <a:pt x="1233" y="1914"/>
                </a:lnTo>
                <a:lnTo>
                  <a:pt x="1230" y="1914"/>
                </a:lnTo>
                <a:lnTo>
                  <a:pt x="1218" y="1910"/>
                </a:lnTo>
                <a:lnTo>
                  <a:pt x="1214" y="1907"/>
                </a:lnTo>
                <a:lnTo>
                  <a:pt x="1214" y="1905"/>
                </a:lnTo>
                <a:lnTo>
                  <a:pt x="1211" y="1902"/>
                </a:lnTo>
                <a:lnTo>
                  <a:pt x="1208" y="1901"/>
                </a:lnTo>
                <a:lnTo>
                  <a:pt x="1204" y="1901"/>
                </a:lnTo>
                <a:lnTo>
                  <a:pt x="1203" y="1901"/>
                </a:lnTo>
                <a:lnTo>
                  <a:pt x="1202" y="1899"/>
                </a:lnTo>
                <a:lnTo>
                  <a:pt x="1199" y="1898"/>
                </a:lnTo>
                <a:lnTo>
                  <a:pt x="1198" y="1898"/>
                </a:lnTo>
                <a:lnTo>
                  <a:pt x="1197" y="1898"/>
                </a:lnTo>
                <a:lnTo>
                  <a:pt x="1190" y="1894"/>
                </a:lnTo>
                <a:lnTo>
                  <a:pt x="1187" y="1891"/>
                </a:lnTo>
                <a:lnTo>
                  <a:pt x="1186" y="1888"/>
                </a:lnTo>
                <a:lnTo>
                  <a:pt x="1183" y="1887"/>
                </a:lnTo>
                <a:lnTo>
                  <a:pt x="1182" y="1887"/>
                </a:lnTo>
                <a:lnTo>
                  <a:pt x="1179" y="1886"/>
                </a:lnTo>
                <a:lnTo>
                  <a:pt x="1177" y="1881"/>
                </a:lnTo>
                <a:lnTo>
                  <a:pt x="1176" y="1878"/>
                </a:lnTo>
                <a:lnTo>
                  <a:pt x="1172" y="1873"/>
                </a:lnTo>
                <a:lnTo>
                  <a:pt x="1172" y="1871"/>
                </a:lnTo>
                <a:lnTo>
                  <a:pt x="1171" y="1870"/>
                </a:lnTo>
                <a:lnTo>
                  <a:pt x="1170" y="1869"/>
                </a:lnTo>
                <a:lnTo>
                  <a:pt x="1170" y="1867"/>
                </a:lnTo>
                <a:lnTo>
                  <a:pt x="1169" y="1865"/>
                </a:lnTo>
                <a:lnTo>
                  <a:pt x="1167" y="1865"/>
                </a:lnTo>
                <a:lnTo>
                  <a:pt x="1167" y="1864"/>
                </a:lnTo>
                <a:lnTo>
                  <a:pt x="1166" y="1862"/>
                </a:lnTo>
                <a:lnTo>
                  <a:pt x="1166" y="1861"/>
                </a:lnTo>
                <a:lnTo>
                  <a:pt x="1165" y="1860"/>
                </a:lnTo>
                <a:lnTo>
                  <a:pt x="1165" y="1859"/>
                </a:lnTo>
                <a:lnTo>
                  <a:pt x="1164" y="1859"/>
                </a:lnTo>
                <a:lnTo>
                  <a:pt x="1163" y="1856"/>
                </a:lnTo>
                <a:lnTo>
                  <a:pt x="1155" y="1853"/>
                </a:lnTo>
                <a:lnTo>
                  <a:pt x="1153" y="1851"/>
                </a:lnTo>
                <a:lnTo>
                  <a:pt x="1151" y="1850"/>
                </a:lnTo>
                <a:lnTo>
                  <a:pt x="1150" y="1849"/>
                </a:lnTo>
                <a:lnTo>
                  <a:pt x="1149" y="1846"/>
                </a:lnTo>
                <a:lnTo>
                  <a:pt x="1149" y="1845"/>
                </a:lnTo>
                <a:lnTo>
                  <a:pt x="1148" y="1841"/>
                </a:lnTo>
                <a:lnTo>
                  <a:pt x="1147" y="1840"/>
                </a:lnTo>
                <a:lnTo>
                  <a:pt x="1144" y="1835"/>
                </a:lnTo>
                <a:lnTo>
                  <a:pt x="1143" y="1834"/>
                </a:lnTo>
                <a:lnTo>
                  <a:pt x="1142" y="1832"/>
                </a:lnTo>
                <a:lnTo>
                  <a:pt x="1142" y="1829"/>
                </a:lnTo>
                <a:lnTo>
                  <a:pt x="1142" y="1827"/>
                </a:lnTo>
                <a:lnTo>
                  <a:pt x="1143" y="1824"/>
                </a:lnTo>
                <a:lnTo>
                  <a:pt x="1143" y="1822"/>
                </a:lnTo>
                <a:lnTo>
                  <a:pt x="1143" y="1821"/>
                </a:lnTo>
                <a:lnTo>
                  <a:pt x="1143" y="1817"/>
                </a:lnTo>
                <a:lnTo>
                  <a:pt x="1143" y="1816"/>
                </a:lnTo>
                <a:lnTo>
                  <a:pt x="1143" y="1814"/>
                </a:lnTo>
                <a:lnTo>
                  <a:pt x="1144" y="1811"/>
                </a:lnTo>
                <a:lnTo>
                  <a:pt x="1144" y="1808"/>
                </a:lnTo>
                <a:lnTo>
                  <a:pt x="1144" y="1807"/>
                </a:lnTo>
                <a:lnTo>
                  <a:pt x="1144" y="1805"/>
                </a:lnTo>
                <a:lnTo>
                  <a:pt x="1145" y="1802"/>
                </a:lnTo>
                <a:lnTo>
                  <a:pt x="1145" y="1798"/>
                </a:lnTo>
                <a:lnTo>
                  <a:pt x="1147" y="1792"/>
                </a:lnTo>
                <a:lnTo>
                  <a:pt x="1147" y="1791"/>
                </a:lnTo>
                <a:lnTo>
                  <a:pt x="1147" y="1790"/>
                </a:lnTo>
                <a:lnTo>
                  <a:pt x="1147" y="1789"/>
                </a:lnTo>
                <a:lnTo>
                  <a:pt x="1148" y="1781"/>
                </a:lnTo>
                <a:lnTo>
                  <a:pt x="1148" y="1777"/>
                </a:lnTo>
                <a:lnTo>
                  <a:pt x="1149" y="1771"/>
                </a:lnTo>
                <a:lnTo>
                  <a:pt x="1148" y="1768"/>
                </a:lnTo>
                <a:lnTo>
                  <a:pt x="1145" y="1753"/>
                </a:lnTo>
                <a:lnTo>
                  <a:pt x="1145" y="1750"/>
                </a:lnTo>
                <a:lnTo>
                  <a:pt x="1144" y="1747"/>
                </a:lnTo>
                <a:lnTo>
                  <a:pt x="1144" y="1745"/>
                </a:lnTo>
                <a:lnTo>
                  <a:pt x="1144" y="1743"/>
                </a:lnTo>
                <a:lnTo>
                  <a:pt x="1140" y="1742"/>
                </a:lnTo>
                <a:lnTo>
                  <a:pt x="1138" y="1739"/>
                </a:lnTo>
                <a:lnTo>
                  <a:pt x="1137" y="1739"/>
                </a:lnTo>
                <a:lnTo>
                  <a:pt x="1134" y="1738"/>
                </a:lnTo>
                <a:lnTo>
                  <a:pt x="1132" y="1737"/>
                </a:lnTo>
                <a:lnTo>
                  <a:pt x="1131" y="1736"/>
                </a:lnTo>
                <a:lnTo>
                  <a:pt x="1128" y="1734"/>
                </a:lnTo>
                <a:lnTo>
                  <a:pt x="1126" y="1733"/>
                </a:lnTo>
                <a:lnTo>
                  <a:pt x="1126" y="1732"/>
                </a:lnTo>
                <a:lnTo>
                  <a:pt x="1113" y="1721"/>
                </a:lnTo>
                <a:lnTo>
                  <a:pt x="1111" y="1718"/>
                </a:lnTo>
                <a:lnTo>
                  <a:pt x="1107" y="1716"/>
                </a:lnTo>
                <a:lnTo>
                  <a:pt x="1107" y="1715"/>
                </a:lnTo>
                <a:lnTo>
                  <a:pt x="1106" y="1715"/>
                </a:lnTo>
                <a:lnTo>
                  <a:pt x="1106" y="1713"/>
                </a:lnTo>
                <a:lnTo>
                  <a:pt x="1105" y="1713"/>
                </a:lnTo>
                <a:lnTo>
                  <a:pt x="1105" y="1712"/>
                </a:lnTo>
                <a:lnTo>
                  <a:pt x="1105" y="1711"/>
                </a:lnTo>
                <a:lnTo>
                  <a:pt x="1107" y="1709"/>
                </a:lnTo>
                <a:lnTo>
                  <a:pt x="1107" y="1701"/>
                </a:lnTo>
                <a:lnTo>
                  <a:pt x="1097" y="1704"/>
                </a:lnTo>
                <a:lnTo>
                  <a:pt x="1096" y="1704"/>
                </a:lnTo>
                <a:lnTo>
                  <a:pt x="1095" y="1704"/>
                </a:lnTo>
                <a:lnTo>
                  <a:pt x="1094" y="1702"/>
                </a:lnTo>
                <a:lnTo>
                  <a:pt x="1092" y="1702"/>
                </a:lnTo>
                <a:lnTo>
                  <a:pt x="1091" y="1702"/>
                </a:lnTo>
                <a:lnTo>
                  <a:pt x="1091" y="1701"/>
                </a:lnTo>
                <a:lnTo>
                  <a:pt x="1090" y="1701"/>
                </a:lnTo>
                <a:lnTo>
                  <a:pt x="1090" y="1700"/>
                </a:lnTo>
                <a:lnTo>
                  <a:pt x="1089" y="1700"/>
                </a:lnTo>
                <a:lnTo>
                  <a:pt x="1089" y="1699"/>
                </a:lnTo>
                <a:lnTo>
                  <a:pt x="1089" y="1697"/>
                </a:lnTo>
                <a:lnTo>
                  <a:pt x="1087" y="1697"/>
                </a:lnTo>
                <a:lnTo>
                  <a:pt x="1087" y="1696"/>
                </a:lnTo>
                <a:lnTo>
                  <a:pt x="1087" y="1695"/>
                </a:lnTo>
                <a:lnTo>
                  <a:pt x="1089" y="1695"/>
                </a:lnTo>
                <a:lnTo>
                  <a:pt x="1089" y="1694"/>
                </a:lnTo>
                <a:lnTo>
                  <a:pt x="1089" y="1693"/>
                </a:lnTo>
                <a:lnTo>
                  <a:pt x="1090" y="1693"/>
                </a:lnTo>
                <a:lnTo>
                  <a:pt x="1090" y="1691"/>
                </a:lnTo>
                <a:lnTo>
                  <a:pt x="1091" y="1691"/>
                </a:lnTo>
                <a:lnTo>
                  <a:pt x="1097" y="1688"/>
                </a:lnTo>
                <a:lnTo>
                  <a:pt x="1096" y="1685"/>
                </a:lnTo>
                <a:lnTo>
                  <a:pt x="1095" y="1684"/>
                </a:lnTo>
                <a:lnTo>
                  <a:pt x="1091" y="1685"/>
                </a:lnTo>
                <a:lnTo>
                  <a:pt x="1080" y="1691"/>
                </a:lnTo>
                <a:lnTo>
                  <a:pt x="1075" y="1694"/>
                </a:lnTo>
                <a:lnTo>
                  <a:pt x="1064" y="1700"/>
                </a:lnTo>
                <a:lnTo>
                  <a:pt x="1063" y="1700"/>
                </a:lnTo>
                <a:lnTo>
                  <a:pt x="1030" y="1716"/>
                </a:lnTo>
                <a:lnTo>
                  <a:pt x="1022" y="1721"/>
                </a:lnTo>
                <a:lnTo>
                  <a:pt x="977" y="1743"/>
                </a:lnTo>
                <a:lnTo>
                  <a:pt x="972" y="1745"/>
                </a:lnTo>
                <a:lnTo>
                  <a:pt x="966" y="1749"/>
                </a:lnTo>
                <a:lnTo>
                  <a:pt x="958" y="1754"/>
                </a:lnTo>
                <a:lnTo>
                  <a:pt x="955" y="1758"/>
                </a:lnTo>
                <a:lnTo>
                  <a:pt x="953" y="1759"/>
                </a:lnTo>
                <a:lnTo>
                  <a:pt x="952" y="1760"/>
                </a:lnTo>
                <a:lnTo>
                  <a:pt x="951" y="1761"/>
                </a:lnTo>
                <a:lnTo>
                  <a:pt x="948" y="1764"/>
                </a:lnTo>
                <a:lnTo>
                  <a:pt x="947" y="1765"/>
                </a:lnTo>
                <a:lnTo>
                  <a:pt x="943" y="1769"/>
                </a:lnTo>
                <a:lnTo>
                  <a:pt x="943" y="1770"/>
                </a:lnTo>
                <a:lnTo>
                  <a:pt x="941" y="1773"/>
                </a:lnTo>
                <a:lnTo>
                  <a:pt x="936" y="1780"/>
                </a:lnTo>
                <a:lnTo>
                  <a:pt x="935" y="1781"/>
                </a:lnTo>
                <a:lnTo>
                  <a:pt x="913" y="1787"/>
                </a:lnTo>
                <a:lnTo>
                  <a:pt x="913" y="1789"/>
                </a:lnTo>
                <a:lnTo>
                  <a:pt x="910" y="1797"/>
                </a:lnTo>
                <a:lnTo>
                  <a:pt x="908" y="1803"/>
                </a:lnTo>
                <a:lnTo>
                  <a:pt x="897" y="1844"/>
                </a:lnTo>
                <a:lnTo>
                  <a:pt x="894" y="1845"/>
                </a:lnTo>
                <a:lnTo>
                  <a:pt x="894" y="1848"/>
                </a:lnTo>
                <a:lnTo>
                  <a:pt x="894" y="1851"/>
                </a:lnTo>
                <a:lnTo>
                  <a:pt x="894" y="1854"/>
                </a:lnTo>
                <a:lnTo>
                  <a:pt x="894" y="1856"/>
                </a:lnTo>
                <a:lnTo>
                  <a:pt x="894" y="1857"/>
                </a:lnTo>
                <a:lnTo>
                  <a:pt x="894" y="1860"/>
                </a:lnTo>
                <a:lnTo>
                  <a:pt x="893" y="1864"/>
                </a:lnTo>
                <a:lnTo>
                  <a:pt x="892" y="1866"/>
                </a:lnTo>
                <a:lnTo>
                  <a:pt x="889" y="1871"/>
                </a:lnTo>
                <a:lnTo>
                  <a:pt x="889" y="1872"/>
                </a:lnTo>
                <a:lnTo>
                  <a:pt x="882" y="1887"/>
                </a:lnTo>
                <a:lnTo>
                  <a:pt x="878" y="1894"/>
                </a:lnTo>
                <a:lnTo>
                  <a:pt x="876" y="1897"/>
                </a:lnTo>
                <a:lnTo>
                  <a:pt x="876" y="1898"/>
                </a:lnTo>
                <a:lnTo>
                  <a:pt x="875" y="1899"/>
                </a:lnTo>
                <a:lnTo>
                  <a:pt x="872" y="1901"/>
                </a:lnTo>
                <a:lnTo>
                  <a:pt x="870" y="1903"/>
                </a:lnTo>
                <a:lnTo>
                  <a:pt x="866" y="1904"/>
                </a:lnTo>
                <a:lnTo>
                  <a:pt x="861" y="1905"/>
                </a:lnTo>
                <a:lnTo>
                  <a:pt x="856" y="1907"/>
                </a:lnTo>
                <a:lnTo>
                  <a:pt x="854" y="1907"/>
                </a:lnTo>
                <a:lnTo>
                  <a:pt x="848" y="1907"/>
                </a:lnTo>
                <a:lnTo>
                  <a:pt x="844" y="1907"/>
                </a:lnTo>
                <a:lnTo>
                  <a:pt x="840" y="1908"/>
                </a:lnTo>
                <a:lnTo>
                  <a:pt x="839" y="1908"/>
                </a:lnTo>
                <a:lnTo>
                  <a:pt x="838" y="1908"/>
                </a:lnTo>
                <a:lnTo>
                  <a:pt x="835" y="1908"/>
                </a:lnTo>
                <a:lnTo>
                  <a:pt x="834" y="1909"/>
                </a:lnTo>
                <a:lnTo>
                  <a:pt x="830" y="1909"/>
                </a:lnTo>
                <a:lnTo>
                  <a:pt x="828" y="1910"/>
                </a:lnTo>
                <a:lnTo>
                  <a:pt x="825" y="1912"/>
                </a:lnTo>
                <a:lnTo>
                  <a:pt x="823" y="1914"/>
                </a:lnTo>
                <a:lnTo>
                  <a:pt x="820" y="1915"/>
                </a:lnTo>
                <a:lnTo>
                  <a:pt x="819" y="1917"/>
                </a:lnTo>
                <a:lnTo>
                  <a:pt x="818" y="1919"/>
                </a:lnTo>
                <a:lnTo>
                  <a:pt x="817" y="1918"/>
                </a:lnTo>
                <a:lnTo>
                  <a:pt x="814" y="1915"/>
                </a:lnTo>
                <a:lnTo>
                  <a:pt x="813" y="1918"/>
                </a:lnTo>
                <a:lnTo>
                  <a:pt x="807" y="1919"/>
                </a:lnTo>
                <a:lnTo>
                  <a:pt x="804" y="1919"/>
                </a:lnTo>
                <a:lnTo>
                  <a:pt x="803" y="1919"/>
                </a:lnTo>
                <a:lnTo>
                  <a:pt x="803" y="1920"/>
                </a:lnTo>
                <a:lnTo>
                  <a:pt x="802" y="1920"/>
                </a:lnTo>
                <a:lnTo>
                  <a:pt x="801" y="1920"/>
                </a:lnTo>
                <a:lnTo>
                  <a:pt x="800" y="1920"/>
                </a:lnTo>
                <a:lnTo>
                  <a:pt x="797" y="1920"/>
                </a:lnTo>
                <a:lnTo>
                  <a:pt x="796" y="1920"/>
                </a:lnTo>
                <a:lnTo>
                  <a:pt x="795" y="1919"/>
                </a:lnTo>
                <a:lnTo>
                  <a:pt x="792" y="1918"/>
                </a:lnTo>
                <a:lnTo>
                  <a:pt x="791" y="1918"/>
                </a:lnTo>
                <a:lnTo>
                  <a:pt x="788" y="1917"/>
                </a:lnTo>
                <a:lnTo>
                  <a:pt x="787" y="1914"/>
                </a:lnTo>
                <a:lnTo>
                  <a:pt x="787" y="1913"/>
                </a:lnTo>
                <a:lnTo>
                  <a:pt x="787" y="1912"/>
                </a:lnTo>
                <a:lnTo>
                  <a:pt x="787" y="1910"/>
                </a:lnTo>
                <a:lnTo>
                  <a:pt x="787" y="1909"/>
                </a:lnTo>
                <a:lnTo>
                  <a:pt x="787" y="1907"/>
                </a:lnTo>
                <a:lnTo>
                  <a:pt x="787" y="1905"/>
                </a:lnTo>
                <a:lnTo>
                  <a:pt x="787" y="1904"/>
                </a:lnTo>
                <a:lnTo>
                  <a:pt x="786" y="1902"/>
                </a:lnTo>
                <a:lnTo>
                  <a:pt x="763" y="1903"/>
                </a:lnTo>
                <a:lnTo>
                  <a:pt x="760" y="1903"/>
                </a:lnTo>
                <a:lnTo>
                  <a:pt x="759" y="190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sv-SE" altLang="zh-CN" dirty="0"/>
              <a:t>Gothenburg (Göteborg) – </a:t>
            </a:r>
            <a:br>
              <a:rPr lang="sv-SE" altLang="zh-CN" dirty="0"/>
            </a:br>
            <a:r>
              <a:rPr lang="sv-SE" altLang="zh-CN" dirty="0"/>
              <a:t>Västra Götaland County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542C9A3B-9F7D-D08F-13DB-C529D65BF130}"/>
              </a:ext>
            </a:extLst>
          </p:cNvPr>
          <p:cNvSpPr>
            <a:spLocks/>
          </p:cNvSpPr>
          <p:nvPr/>
        </p:nvSpPr>
        <p:spPr bwMode="auto">
          <a:xfrm>
            <a:off x="827584" y="1275606"/>
            <a:ext cx="3442558" cy="3415606"/>
          </a:xfrm>
          <a:custGeom>
            <a:avLst/>
            <a:gdLst>
              <a:gd name="T0" fmla="*/ 1438 w 2810"/>
              <a:gd name="T1" fmla="*/ 2344 h 2788"/>
              <a:gd name="T2" fmla="*/ 1342 w 2810"/>
              <a:gd name="T3" fmla="*/ 2331 h 2788"/>
              <a:gd name="T4" fmla="*/ 180 w 2810"/>
              <a:gd name="T5" fmla="*/ 1589 h 2788"/>
              <a:gd name="T6" fmla="*/ 566 w 2810"/>
              <a:gd name="T7" fmla="*/ 956 h 2788"/>
              <a:gd name="T8" fmla="*/ 1134 w 2810"/>
              <a:gd name="T9" fmla="*/ 515 h 2788"/>
              <a:gd name="T10" fmla="*/ 1218 w 2810"/>
              <a:gd name="T11" fmla="*/ 444 h 2788"/>
              <a:gd name="T12" fmla="*/ 1328 w 2810"/>
              <a:gd name="T13" fmla="*/ 323 h 2788"/>
              <a:gd name="T14" fmla="*/ 1402 w 2810"/>
              <a:gd name="T15" fmla="*/ 247 h 2788"/>
              <a:gd name="T16" fmla="*/ 1450 w 2810"/>
              <a:gd name="T17" fmla="*/ 134 h 2788"/>
              <a:gd name="T18" fmla="*/ 1578 w 2810"/>
              <a:gd name="T19" fmla="*/ 128 h 2788"/>
              <a:gd name="T20" fmla="*/ 1643 w 2810"/>
              <a:gd name="T21" fmla="*/ 117 h 2788"/>
              <a:gd name="T22" fmla="*/ 1674 w 2810"/>
              <a:gd name="T23" fmla="*/ 62 h 2788"/>
              <a:gd name="T24" fmla="*/ 1715 w 2810"/>
              <a:gd name="T25" fmla="*/ 3 h 2788"/>
              <a:gd name="T26" fmla="*/ 1758 w 2810"/>
              <a:gd name="T27" fmla="*/ 12 h 2788"/>
              <a:gd name="T28" fmla="*/ 1786 w 2810"/>
              <a:gd name="T29" fmla="*/ 22 h 2788"/>
              <a:gd name="T30" fmla="*/ 1817 w 2810"/>
              <a:gd name="T31" fmla="*/ 35 h 2788"/>
              <a:gd name="T32" fmla="*/ 1861 w 2810"/>
              <a:gd name="T33" fmla="*/ 41 h 2788"/>
              <a:gd name="T34" fmla="*/ 1865 w 2810"/>
              <a:gd name="T35" fmla="*/ 107 h 2788"/>
              <a:gd name="T36" fmla="*/ 1861 w 2810"/>
              <a:gd name="T37" fmla="*/ 297 h 2788"/>
              <a:gd name="T38" fmla="*/ 1874 w 2810"/>
              <a:gd name="T39" fmla="*/ 398 h 2788"/>
              <a:gd name="T40" fmla="*/ 1886 w 2810"/>
              <a:gd name="T41" fmla="*/ 449 h 2788"/>
              <a:gd name="T42" fmla="*/ 1944 w 2810"/>
              <a:gd name="T43" fmla="*/ 376 h 2788"/>
              <a:gd name="T44" fmla="*/ 2026 w 2810"/>
              <a:gd name="T45" fmla="*/ 302 h 2788"/>
              <a:gd name="T46" fmla="*/ 2085 w 2810"/>
              <a:gd name="T47" fmla="*/ 200 h 2788"/>
              <a:gd name="T48" fmla="*/ 2292 w 2810"/>
              <a:gd name="T49" fmla="*/ 93 h 2788"/>
              <a:gd name="T50" fmla="*/ 2438 w 2810"/>
              <a:gd name="T51" fmla="*/ 40 h 2788"/>
              <a:gd name="T52" fmla="*/ 2545 w 2810"/>
              <a:gd name="T53" fmla="*/ 129 h 2788"/>
              <a:gd name="T54" fmla="*/ 2639 w 2810"/>
              <a:gd name="T55" fmla="*/ 360 h 2788"/>
              <a:gd name="T56" fmla="*/ 2667 w 2810"/>
              <a:gd name="T57" fmla="*/ 398 h 2788"/>
              <a:gd name="T58" fmla="*/ 2672 w 2810"/>
              <a:gd name="T59" fmla="*/ 439 h 2788"/>
              <a:gd name="T60" fmla="*/ 2784 w 2810"/>
              <a:gd name="T61" fmla="*/ 598 h 2788"/>
              <a:gd name="T62" fmla="*/ 2721 w 2810"/>
              <a:gd name="T63" fmla="*/ 611 h 2788"/>
              <a:gd name="T64" fmla="*/ 2698 w 2810"/>
              <a:gd name="T65" fmla="*/ 625 h 2788"/>
              <a:gd name="T66" fmla="*/ 2681 w 2810"/>
              <a:gd name="T67" fmla="*/ 634 h 2788"/>
              <a:gd name="T68" fmla="*/ 2651 w 2810"/>
              <a:gd name="T69" fmla="*/ 642 h 2788"/>
              <a:gd name="T70" fmla="*/ 2563 w 2810"/>
              <a:gd name="T71" fmla="*/ 706 h 2788"/>
              <a:gd name="T72" fmla="*/ 2388 w 2810"/>
              <a:gd name="T73" fmla="*/ 743 h 2788"/>
              <a:gd name="T74" fmla="*/ 2244 w 2810"/>
              <a:gd name="T75" fmla="*/ 769 h 2788"/>
              <a:gd name="T76" fmla="*/ 2115 w 2810"/>
              <a:gd name="T77" fmla="*/ 938 h 2788"/>
              <a:gd name="T78" fmla="*/ 2113 w 2810"/>
              <a:gd name="T79" fmla="*/ 1029 h 2788"/>
              <a:gd name="T80" fmla="*/ 2068 w 2810"/>
              <a:gd name="T81" fmla="*/ 1030 h 2788"/>
              <a:gd name="T82" fmla="*/ 2006 w 2810"/>
              <a:gd name="T83" fmla="*/ 1039 h 2788"/>
              <a:gd name="T84" fmla="*/ 2021 w 2810"/>
              <a:gd name="T85" fmla="*/ 1109 h 2788"/>
              <a:gd name="T86" fmla="*/ 2047 w 2810"/>
              <a:gd name="T87" fmla="*/ 1194 h 2788"/>
              <a:gd name="T88" fmla="*/ 2121 w 2810"/>
              <a:gd name="T89" fmla="*/ 1422 h 2788"/>
              <a:gd name="T90" fmla="*/ 2027 w 2810"/>
              <a:gd name="T91" fmla="*/ 1451 h 2788"/>
              <a:gd name="T92" fmla="*/ 1853 w 2810"/>
              <a:gd name="T93" fmla="*/ 1497 h 2788"/>
              <a:gd name="T94" fmla="*/ 1760 w 2810"/>
              <a:gd name="T95" fmla="*/ 1463 h 2788"/>
              <a:gd name="T96" fmla="*/ 1712 w 2810"/>
              <a:gd name="T97" fmla="*/ 1455 h 2788"/>
              <a:gd name="T98" fmla="*/ 1668 w 2810"/>
              <a:gd name="T99" fmla="*/ 1456 h 2788"/>
              <a:gd name="T100" fmla="*/ 1623 w 2810"/>
              <a:gd name="T101" fmla="*/ 1468 h 2788"/>
              <a:gd name="T102" fmla="*/ 1610 w 2810"/>
              <a:gd name="T103" fmla="*/ 1513 h 2788"/>
              <a:gd name="T104" fmla="*/ 1563 w 2810"/>
              <a:gd name="T105" fmla="*/ 1617 h 2788"/>
              <a:gd name="T106" fmla="*/ 1568 w 2810"/>
              <a:gd name="T107" fmla="*/ 1667 h 2788"/>
              <a:gd name="T108" fmla="*/ 1583 w 2810"/>
              <a:gd name="T109" fmla="*/ 1761 h 2788"/>
              <a:gd name="T110" fmla="*/ 1701 w 2810"/>
              <a:gd name="T111" fmla="*/ 2040 h 2788"/>
              <a:gd name="T112" fmla="*/ 1721 w 2810"/>
              <a:gd name="T113" fmla="*/ 2208 h 2788"/>
              <a:gd name="T114" fmla="*/ 1680 w 2810"/>
              <a:gd name="T115" fmla="*/ 2320 h 2788"/>
              <a:gd name="T116" fmla="*/ 1624 w 2810"/>
              <a:gd name="T117" fmla="*/ 2336 h 2788"/>
              <a:gd name="T118" fmla="*/ 1599 w 2810"/>
              <a:gd name="T119" fmla="*/ 2342 h 2788"/>
              <a:gd name="T120" fmla="*/ 1552 w 2810"/>
              <a:gd name="T121" fmla="*/ 2345 h 2788"/>
              <a:gd name="T122" fmla="*/ 1517 w 2810"/>
              <a:gd name="T123" fmla="*/ 2337 h 2788"/>
              <a:gd name="T124" fmla="*/ 1487 w 2810"/>
              <a:gd name="T125" fmla="*/ 2344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10" h="2788">
                <a:moveTo>
                  <a:pt x="1487" y="2344"/>
                </a:moveTo>
                <a:lnTo>
                  <a:pt x="1487" y="2345"/>
                </a:lnTo>
                <a:lnTo>
                  <a:pt x="1486" y="2345"/>
                </a:lnTo>
                <a:lnTo>
                  <a:pt x="1485" y="2345"/>
                </a:lnTo>
                <a:lnTo>
                  <a:pt x="1482" y="2346"/>
                </a:lnTo>
                <a:lnTo>
                  <a:pt x="1480" y="2346"/>
                </a:lnTo>
                <a:lnTo>
                  <a:pt x="1479" y="2346"/>
                </a:lnTo>
                <a:lnTo>
                  <a:pt x="1476" y="2347"/>
                </a:lnTo>
                <a:lnTo>
                  <a:pt x="1475" y="2347"/>
                </a:lnTo>
                <a:lnTo>
                  <a:pt x="1474" y="2349"/>
                </a:lnTo>
                <a:lnTo>
                  <a:pt x="1472" y="2349"/>
                </a:lnTo>
                <a:lnTo>
                  <a:pt x="1470" y="2349"/>
                </a:lnTo>
                <a:lnTo>
                  <a:pt x="1469" y="2349"/>
                </a:lnTo>
                <a:lnTo>
                  <a:pt x="1466" y="2349"/>
                </a:lnTo>
                <a:lnTo>
                  <a:pt x="1465" y="2349"/>
                </a:lnTo>
                <a:lnTo>
                  <a:pt x="1464" y="2349"/>
                </a:lnTo>
                <a:lnTo>
                  <a:pt x="1460" y="2347"/>
                </a:lnTo>
                <a:lnTo>
                  <a:pt x="1458" y="2347"/>
                </a:lnTo>
                <a:lnTo>
                  <a:pt x="1458" y="2346"/>
                </a:lnTo>
                <a:lnTo>
                  <a:pt x="1456" y="2346"/>
                </a:lnTo>
                <a:lnTo>
                  <a:pt x="1454" y="2345"/>
                </a:lnTo>
                <a:lnTo>
                  <a:pt x="1453" y="2345"/>
                </a:lnTo>
                <a:lnTo>
                  <a:pt x="1451" y="2344"/>
                </a:lnTo>
                <a:lnTo>
                  <a:pt x="1447" y="2345"/>
                </a:lnTo>
                <a:lnTo>
                  <a:pt x="1443" y="2345"/>
                </a:lnTo>
                <a:lnTo>
                  <a:pt x="1440" y="2344"/>
                </a:lnTo>
                <a:lnTo>
                  <a:pt x="1439" y="2344"/>
                </a:lnTo>
                <a:lnTo>
                  <a:pt x="1438" y="2344"/>
                </a:lnTo>
                <a:lnTo>
                  <a:pt x="1437" y="2344"/>
                </a:lnTo>
                <a:lnTo>
                  <a:pt x="1435" y="2344"/>
                </a:lnTo>
                <a:lnTo>
                  <a:pt x="1434" y="2342"/>
                </a:lnTo>
                <a:lnTo>
                  <a:pt x="1433" y="2342"/>
                </a:lnTo>
                <a:lnTo>
                  <a:pt x="1432" y="2342"/>
                </a:lnTo>
                <a:lnTo>
                  <a:pt x="1431" y="2342"/>
                </a:lnTo>
                <a:lnTo>
                  <a:pt x="1429" y="2342"/>
                </a:lnTo>
                <a:lnTo>
                  <a:pt x="1428" y="2341"/>
                </a:lnTo>
                <a:lnTo>
                  <a:pt x="1427" y="2341"/>
                </a:lnTo>
                <a:lnTo>
                  <a:pt x="1426" y="2341"/>
                </a:lnTo>
                <a:lnTo>
                  <a:pt x="1422" y="2340"/>
                </a:lnTo>
                <a:lnTo>
                  <a:pt x="1422" y="2341"/>
                </a:lnTo>
                <a:lnTo>
                  <a:pt x="1421" y="2341"/>
                </a:lnTo>
                <a:lnTo>
                  <a:pt x="1418" y="2342"/>
                </a:lnTo>
                <a:lnTo>
                  <a:pt x="1413" y="2342"/>
                </a:lnTo>
                <a:lnTo>
                  <a:pt x="1412" y="2340"/>
                </a:lnTo>
                <a:lnTo>
                  <a:pt x="1411" y="2339"/>
                </a:lnTo>
                <a:lnTo>
                  <a:pt x="1406" y="2337"/>
                </a:lnTo>
                <a:lnTo>
                  <a:pt x="1405" y="2339"/>
                </a:lnTo>
                <a:lnTo>
                  <a:pt x="1394" y="2335"/>
                </a:lnTo>
                <a:lnTo>
                  <a:pt x="1392" y="2329"/>
                </a:lnTo>
                <a:lnTo>
                  <a:pt x="1384" y="2325"/>
                </a:lnTo>
                <a:lnTo>
                  <a:pt x="1379" y="2330"/>
                </a:lnTo>
                <a:lnTo>
                  <a:pt x="1376" y="2329"/>
                </a:lnTo>
                <a:lnTo>
                  <a:pt x="1370" y="2328"/>
                </a:lnTo>
                <a:lnTo>
                  <a:pt x="1354" y="2330"/>
                </a:lnTo>
                <a:lnTo>
                  <a:pt x="1349" y="2330"/>
                </a:lnTo>
                <a:lnTo>
                  <a:pt x="1342" y="2331"/>
                </a:lnTo>
                <a:lnTo>
                  <a:pt x="1341" y="2331"/>
                </a:lnTo>
                <a:lnTo>
                  <a:pt x="1338" y="2331"/>
                </a:lnTo>
                <a:lnTo>
                  <a:pt x="1337" y="2331"/>
                </a:lnTo>
                <a:lnTo>
                  <a:pt x="1327" y="2330"/>
                </a:lnTo>
                <a:lnTo>
                  <a:pt x="1304" y="2336"/>
                </a:lnTo>
                <a:lnTo>
                  <a:pt x="1282" y="2342"/>
                </a:lnTo>
                <a:lnTo>
                  <a:pt x="1282" y="2341"/>
                </a:lnTo>
                <a:lnTo>
                  <a:pt x="1260" y="2334"/>
                </a:lnTo>
                <a:lnTo>
                  <a:pt x="1248" y="2329"/>
                </a:lnTo>
                <a:lnTo>
                  <a:pt x="1241" y="2333"/>
                </a:lnTo>
                <a:lnTo>
                  <a:pt x="1212" y="2345"/>
                </a:lnTo>
                <a:lnTo>
                  <a:pt x="1197" y="2350"/>
                </a:lnTo>
                <a:lnTo>
                  <a:pt x="1166" y="2351"/>
                </a:lnTo>
                <a:lnTo>
                  <a:pt x="1103" y="2352"/>
                </a:lnTo>
                <a:lnTo>
                  <a:pt x="952" y="2356"/>
                </a:lnTo>
                <a:lnTo>
                  <a:pt x="946" y="2357"/>
                </a:lnTo>
                <a:lnTo>
                  <a:pt x="943" y="2362"/>
                </a:lnTo>
                <a:lnTo>
                  <a:pt x="887" y="2491"/>
                </a:lnTo>
                <a:lnTo>
                  <a:pt x="839" y="2601"/>
                </a:lnTo>
                <a:lnTo>
                  <a:pt x="757" y="2788"/>
                </a:lnTo>
                <a:lnTo>
                  <a:pt x="479" y="2770"/>
                </a:lnTo>
                <a:lnTo>
                  <a:pt x="232" y="2169"/>
                </a:lnTo>
                <a:lnTo>
                  <a:pt x="30" y="1678"/>
                </a:lnTo>
                <a:lnTo>
                  <a:pt x="0" y="1550"/>
                </a:lnTo>
                <a:lnTo>
                  <a:pt x="83" y="1559"/>
                </a:lnTo>
                <a:lnTo>
                  <a:pt x="148" y="1567"/>
                </a:lnTo>
                <a:lnTo>
                  <a:pt x="157" y="1570"/>
                </a:lnTo>
                <a:lnTo>
                  <a:pt x="180" y="1589"/>
                </a:lnTo>
                <a:lnTo>
                  <a:pt x="187" y="1594"/>
                </a:lnTo>
                <a:lnTo>
                  <a:pt x="205" y="1599"/>
                </a:lnTo>
                <a:lnTo>
                  <a:pt x="211" y="1601"/>
                </a:lnTo>
                <a:lnTo>
                  <a:pt x="216" y="1599"/>
                </a:lnTo>
                <a:lnTo>
                  <a:pt x="264" y="1572"/>
                </a:lnTo>
                <a:lnTo>
                  <a:pt x="345" y="1611"/>
                </a:lnTo>
                <a:lnTo>
                  <a:pt x="483" y="1563"/>
                </a:lnTo>
                <a:lnTo>
                  <a:pt x="492" y="1547"/>
                </a:lnTo>
                <a:lnTo>
                  <a:pt x="497" y="1538"/>
                </a:lnTo>
                <a:lnTo>
                  <a:pt x="513" y="1505"/>
                </a:lnTo>
                <a:lnTo>
                  <a:pt x="522" y="1484"/>
                </a:lnTo>
                <a:lnTo>
                  <a:pt x="518" y="1470"/>
                </a:lnTo>
                <a:lnTo>
                  <a:pt x="500" y="1415"/>
                </a:lnTo>
                <a:lnTo>
                  <a:pt x="499" y="1286"/>
                </a:lnTo>
                <a:lnTo>
                  <a:pt x="499" y="1282"/>
                </a:lnTo>
                <a:lnTo>
                  <a:pt x="497" y="1268"/>
                </a:lnTo>
                <a:lnTo>
                  <a:pt x="488" y="1212"/>
                </a:lnTo>
                <a:lnTo>
                  <a:pt x="484" y="1191"/>
                </a:lnTo>
                <a:lnTo>
                  <a:pt x="498" y="1163"/>
                </a:lnTo>
                <a:lnTo>
                  <a:pt x="500" y="1158"/>
                </a:lnTo>
                <a:lnTo>
                  <a:pt x="510" y="1131"/>
                </a:lnTo>
                <a:lnTo>
                  <a:pt x="519" y="1106"/>
                </a:lnTo>
                <a:lnTo>
                  <a:pt x="524" y="1089"/>
                </a:lnTo>
                <a:lnTo>
                  <a:pt x="525" y="1044"/>
                </a:lnTo>
                <a:lnTo>
                  <a:pt x="550" y="989"/>
                </a:lnTo>
                <a:lnTo>
                  <a:pt x="558" y="971"/>
                </a:lnTo>
                <a:lnTo>
                  <a:pt x="562" y="964"/>
                </a:lnTo>
                <a:lnTo>
                  <a:pt x="566" y="956"/>
                </a:lnTo>
                <a:lnTo>
                  <a:pt x="620" y="860"/>
                </a:lnTo>
                <a:lnTo>
                  <a:pt x="621" y="856"/>
                </a:lnTo>
                <a:lnTo>
                  <a:pt x="622" y="855"/>
                </a:lnTo>
                <a:lnTo>
                  <a:pt x="627" y="847"/>
                </a:lnTo>
                <a:lnTo>
                  <a:pt x="686" y="669"/>
                </a:lnTo>
                <a:lnTo>
                  <a:pt x="825" y="616"/>
                </a:lnTo>
                <a:lnTo>
                  <a:pt x="849" y="608"/>
                </a:lnTo>
                <a:lnTo>
                  <a:pt x="863" y="602"/>
                </a:lnTo>
                <a:lnTo>
                  <a:pt x="888" y="593"/>
                </a:lnTo>
                <a:lnTo>
                  <a:pt x="933" y="576"/>
                </a:lnTo>
                <a:lnTo>
                  <a:pt x="967" y="562"/>
                </a:lnTo>
                <a:lnTo>
                  <a:pt x="990" y="554"/>
                </a:lnTo>
                <a:lnTo>
                  <a:pt x="991" y="554"/>
                </a:lnTo>
                <a:lnTo>
                  <a:pt x="994" y="552"/>
                </a:lnTo>
                <a:lnTo>
                  <a:pt x="997" y="551"/>
                </a:lnTo>
                <a:lnTo>
                  <a:pt x="1010" y="546"/>
                </a:lnTo>
                <a:lnTo>
                  <a:pt x="1015" y="545"/>
                </a:lnTo>
                <a:lnTo>
                  <a:pt x="1048" y="541"/>
                </a:lnTo>
                <a:lnTo>
                  <a:pt x="1069" y="540"/>
                </a:lnTo>
                <a:lnTo>
                  <a:pt x="1082" y="535"/>
                </a:lnTo>
                <a:lnTo>
                  <a:pt x="1096" y="531"/>
                </a:lnTo>
                <a:lnTo>
                  <a:pt x="1098" y="529"/>
                </a:lnTo>
                <a:lnTo>
                  <a:pt x="1101" y="528"/>
                </a:lnTo>
                <a:lnTo>
                  <a:pt x="1114" y="518"/>
                </a:lnTo>
                <a:lnTo>
                  <a:pt x="1117" y="517"/>
                </a:lnTo>
                <a:lnTo>
                  <a:pt x="1119" y="515"/>
                </a:lnTo>
                <a:lnTo>
                  <a:pt x="1129" y="515"/>
                </a:lnTo>
                <a:lnTo>
                  <a:pt x="1134" y="515"/>
                </a:lnTo>
                <a:lnTo>
                  <a:pt x="1140" y="514"/>
                </a:lnTo>
                <a:lnTo>
                  <a:pt x="1146" y="512"/>
                </a:lnTo>
                <a:lnTo>
                  <a:pt x="1149" y="510"/>
                </a:lnTo>
                <a:lnTo>
                  <a:pt x="1151" y="509"/>
                </a:lnTo>
                <a:lnTo>
                  <a:pt x="1154" y="508"/>
                </a:lnTo>
                <a:lnTo>
                  <a:pt x="1155" y="508"/>
                </a:lnTo>
                <a:lnTo>
                  <a:pt x="1156" y="507"/>
                </a:lnTo>
                <a:lnTo>
                  <a:pt x="1160" y="506"/>
                </a:lnTo>
                <a:lnTo>
                  <a:pt x="1162" y="506"/>
                </a:lnTo>
                <a:lnTo>
                  <a:pt x="1167" y="504"/>
                </a:lnTo>
                <a:lnTo>
                  <a:pt x="1168" y="504"/>
                </a:lnTo>
                <a:lnTo>
                  <a:pt x="1172" y="501"/>
                </a:lnTo>
                <a:lnTo>
                  <a:pt x="1173" y="501"/>
                </a:lnTo>
                <a:lnTo>
                  <a:pt x="1177" y="497"/>
                </a:lnTo>
                <a:lnTo>
                  <a:pt x="1178" y="496"/>
                </a:lnTo>
                <a:lnTo>
                  <a:pt x="1183" y="492"/>
                </a:lnTo>
                <a:lnTo>
                  <a:pt x="1184" y="488"/>
                </a:lnTo>
                <a:lnTo>
                  <a:pt x="1186" y="486"/>
                </a:lnTo>
                <a:lnTo>
                  <a:pt x="1189" y="482"/>
                </a:lnTo>
                <a:lnTo>
                  <a:pt x="1193" y="477"/>
                </a:lnTo>
                <a:lnTo>
                  <a:pt x="1196" y="475"/>
                </a:lnTo>
                <a:lnTo>
                  <a:pt x="1196" y="474"/>
                </a:lnTo>
                <a:lnTo>
                  <a:pt x="1200" y="466"/>
                </a:lnTo>
                <a:lnTo>
                  <a:pt x="1204" y="462"/>
                </a:lnTo>
                <a:lnTo>
                  <a:pt x="1208" y="458"/>
                </a:lnTo>
                <a:lnTo>
                  <a:pt x="1212" y="453"/>
                </a:lnTo>
                <a:lnTo>
                  <a:pt x="1218" y="445"/>
                </a:lnTo>
                <a:lnTo>
                  <a:pt x="1218" y="444"/>
                </a:lnTo>
                <a:lnTo>
                  <a:pt x="1221" y="442"/>
                </a:lnTo>
                <a:lnTo>
                  <a:pt x="1228" y="437"/>
                </a:lnTo>
                <a:lnTo>
                  <a:pt x="1232" y="433"/>
                </a:lnTo>
                <a:lnTo>
                  <a:pt x="1239" y="424"/>
                </a:lnTo>
                <a:lnTo>
                  <a:pt x="1247" y="416"/>
                </a:lnTo>
                <a:lnTo>
                  <a:pt x="1251" y="412"/>
                </a:lnTo>
                <a:lnTo>
                  <a:pt x="1252" y="410"/>
                </a:lnTo>
                <a:lnTo>
                  <a:pt x="1253" y="408"/>
                </a:lnTo>
                <a:lnTo>
                  <a:pt x="1260" y="402"/>
                </a:lnTo>
                <a:lnTo>
                  <a:pt x="1262" y="400"/>
                </a:lnTo>
                <a:lnTo>
                  <a:pt x="1266" y="396"/>
                </a:lnTo>
                <a:lnTo>
                  <a:pt x="1272" y="390"/>
                </a:lnTo>
                <a:lnTo>
                  <a:pt x="1283" y="376"/>
                </a:lnTo>
                <a:lnTo>
                  <a:pt x="1285" y="374"/>
                </a:lnTo>
                <a:lnTo>
                  <a:pt x="1292" y="366"/>
                </a:lnTo>
                <a:lnTo>
                  <a:pt x="1294" y="364"/>
                </a:lnTo>
                <a:lnTo>
                  <a:pt x="1295" y="363"/>
                </a:lnTo>
                <a:lnTo>
                  <a:pt x="1298" y="360"/>
                </a:lnTo>
                <a:lnTo>
                  <a:pt x="1300" y="357"/>
                </a:lnTo>
                <a:lnTo>
                  <a:pt x="1304" y="353"/>
                </a:lnTo>
                <a:lnTo>
                  <a:pt x="1304" y="352"/>
                </a:lnTo>
                <a:lnTo>
                  <a:pt x="1308" y="348"/>
                </a:lnTo>
                <a:lnTo>
                  <a:pt x="1309" y="348"/>
                </a:lnTo>
                <a:lnTo>
                  <a:pt x="1314" y="342"/>
                </a:lnTo>
                <a:lnTo>
                  <a:pt x="1314" y="341"/>
                </a:lnTo>
                <a:lnTo>
                  <a:pt x="1321" y="333"/>
                </a:lnTo>
                <a:lnTo>
                  <a:pt x="1327" y="326"/>
                </a:lnTo>
                <a:lnTo>
                  <a:pt x="1328" y="323"/>
                </a:lnTo>
                <a:lnTo>
                  <a:pt x="1330" y="323"/>
                </a:lnTo>
                <a:lnTo>
                  <a:pt x="1331" y="322"/>
                </a:lnTo>
                <a:lnTo>
                  <a:pt x="1333" y="320"/>
                </a:lnTo>
                <a:lnTo>
                  <a:pt x="1333" y="318"/>
                </a:lnTo>
                <a:lnTo>
                  <a:pt x="1336" y="317"/>
                </a:lnTo>
                <a:lnTo>
                  <a:pt x="1338" y="315"/>
                </a:lnTo>
                <a:lnTo>
                  <a:pt x="1344" y="309"/>
                </a:lnTo>
                <a:lnTo>
                  <a:pt x="1349" y="305"/>
                </a:lnTo>
                <a:lnTo>
                  <a:pt x="1351" y="304"/>
                </a:lnTo>
                <a:lnTo>
                  <a:pt x="1357" y="297"/>
                </a:lnTo>
                <a:lnTo>
                  <a:pt x="1359" y="296"/>
                </a:lnTo>
                <a:lnTo>
                  <a:pt x="1360" y="293"/>
                </a:lnTo>
                <a:lnTo>
                  <a:pt x="1364" y="288"/>
                </a:lnTo>
                <a:lnTo>
                  <a:pt x="1365" y="284"/>
                </a:lnTo>
                <a:lnTo>
                  <a:pt x="1368" y="279"/>
                </a:lnTo>
                <a:lnTo>
                  <a:pt x="1369" y="279"/>
                </a:lnTo>
                <a:lnTo>
                  <a:pt x="1370" y="278"/>
                </a:lnTo>
                <a:lnTo>
                  <a:pt x="1370" y="277"/>
                </a:lnTo>
                <a:lnTo>
                  <a:pt x="1378" y="268"/>
                </a:lnTo>
                <a:lnTo>
                  <a:pt x="1383" y="265"/>
                </a:lnTo>
                <a:lnTo>
                  <a:pt x="1384" y="264"/>
                </a:lnTo>
                <a:lnTo>
                  <a:pt x="1385" y="263"/>
                </a:lnTo>
                <a:lnTo>
                  <a:pt x="1387" y="261"/>
                </a:lnTo>
                <a:lnTo>
                  <a:pt x="1387" y="259"/>
                </a:lnTo>
                <a:lnTo>
                  <a:pt x="1392" y="256"/>
                </a:lnTo>
                <a:lnTo>
                  <a:pt x="1397" y="252"/>
                </a:lnTo>
                <a:lnTo>
                  <a:pt x="1399" y="249"/>
                </a:lnTo>
                <a:lnTo>
                  <a:pt x="1402" y="247"/>
                </a:lnTo>
                <a:lnTo>
                  <a:pt x="1403" y="246"/>
                </a:lnTo>
                <a:lnTo>
                  <a:pt x="1406" y="245"/>
                </a:lnTo>
                <a:lnTo>
                  <a:pt x="1407" y="242"/>
                </a:lnTo>
                <a:lnTo>
                  <a:pt x="1408" y="242"/>
                </a:lnTo>
                <a:lnTo>
                  <a:pt x="1408" y="241"/>
                </a:lnTo>
                <a:lnTo>
                  <a:pt x="1410" y="238"/>
                </a:lnTo>
                <a:lnTo>
                  <a:pt x="1413" y="233"/>
                </a:lnTo>
                <a:lnTo>
                  <a:pt x="1417" y="227"/>
                </a:lnTo>
                <a:lnTo>
                  <a:pt x="1417" y="226"/>
                </a:lnTo>
                <a:lnTo>
                  <a:pt x="1418" y="225"/>
                </a:lnTo>
                <a:lnTo>
                  <a:pt x="1418" y="224"/>
                </a:lnTo>
                <a:lnTo>
                  <a:pt x="1423" y="210"/>
                </a:lnTo>
                <a:lnTo>
                  <a:pt x="1424" y="206"/>
                </a:lnTo>
                <a:lnTo>
                  <a:pt x="1426" y="203"/>
                </a:lnTo>
                <a:lnTo>
                  <a:pt x="1427" y="198"/>
                </a:lnTo>
                <a:lnTo>
                  <a:pt x="1427" y="197"/>
                </a:lnTo>
                <a:lnTo>
                  <a:pt x="1427" y="187"/>
                </a:lnTo>
                <a:lnTo>
                  <a:pt x="1427" y="178"/>
                </a:lnTo>
                <a:lnTo>
                  <a:pt x="1427" y="177"/>
                </a:lnTo>
                <a:lnTo>
                  <a:pt x="1428" y="168"/>
                </a:lnTo>
                <a:lnTo>
                  <a:pt x="1428" y="162"/>
                </a:lnTo>
                <a:lnTo>
                  <a:pt x="1429" y="156"/>
                </a:lnTo>
                <a:lnTo>
                  <a:pt x="1431" y="151"/>
                </a:lnTo>
                <a:lnTo>
                  <a:pt x="1432" y="150"/>
                </a:lnTo>
                <a:lnTo>
                  <a:pt x="1437" y="142"/>
                </a:lnTo>
                <a:lnTo>
                  <a:pt x="1442" y="137"/>
                </a:lnTo>
                <a:lnTo>
                  <a:pt x="1444" y="136"/>
                </a:lnTo>
                <a:lnTo>
                  <a:pt x="1450" y="134"/>
                </a:lnTo>
                <a:lnTo>
                  <a:pt x="1455" y="134"/>
                </a:lnTo>
                <a:lnTo>
                  <a:pt x="1456" y="134"/>
                </a:lnTo>
                <a:lnTo>
                  <a:pt x="1459" y="134"/>
                </a:lnTo>
                <a:lnTo>
                  <a:pt x="1464" y="133"/>
                </a:lnTo>
                <a:lnTo>
                  <a:pt x="1469" y="134"/>
                </a:lnTo>
                <a:lnTo>
                  <a:pt x="1471" y="135"/>
                </a:lnTo>
                <a:lnTo>
                  <a:pt x="1472" y="135"/>
                </a:lnTo>
                <a:lnTo>
                  <a:pt x="1474" y="136"/>
                </a:lnTo>
                <a:lnTo>
                  <a:pt x="1476" y="137"/>
                </a:lnTo>
                <a:lnTo>
                  <a:pt x="1483" y="144"/>
                </a:lnTo>
                <a:lnTo>
                  <a:pt x="1491" y="147"/>
                </a:lnTo>
                <a:lnTo>
                  <a:pt x="1497" y="150"/>
                </a:lnTo>
                <a:lnTo>
                  <a:pt x="1498" y="151"/>
                </a:lnTo>
                <a:lnTo>
                  <a:pt x="1503" y="152"/>
                </a:lnTo>
                <a:lnTo>
                  <a:pt x="1506" y="152"/>
                </a:lnTo>
                <a:lnTo>
                  <a:pt x="1511" y="153"/>
                </a:lnTo>
                <a:lnTo>
                  <a:pt x="1517" y="155"/>
                </a:lnTo>
                <a:lnTo>
                  <a:pt x="1522" y="155"/>
                </a:lnTo>
                <a:lnTo>
                  <a:pt x="1528" y="155"/>
                </a:lnTo>
                <a:lnTo>
                  <a:pt x="1534" y="153"/>
                </a:lnTo>
                <a:lnTo>
                  <a:pt x="1540" y="152"/>
                </a:lnTo>
                <a:lnTo>
                  <a:pt x="1543" y="152"/>
                </a:lnTo>
                <a:lnTo>
                  <a:pt x="1545" y="151"/>
                </a:lnTo>
                <a:lnTo>
                  <a:pt x="1552" y="147"/>
                </a:lnTo>
                <a:lnTo>
                  <a:pt x="1556" y="144"/>
                </a:lnTo>
                <a:lnTo>
                  <a:pt x="1567" y="134"/>
                </a:lnTo>
                <a:lnTo>
                  <a:pt x="1575" y="129"/>
                </a:lnTo>
                <a:lnTo>
                  <a:pt x="1578" y="128"/>
                </a:lnTo>
                <a:lnTo>
                  <a:pt x="1579" y="126"/>
                </a:lnTo>
                <a:lnTo>
                  <a:pt x="1581" y="126"/>
                </a:lnTo>
                <a:lnTo>
                  <a:pt x="1593" y="121"/>
                </a:lnTo>
                <a:lnTo>
                  <a:pt x="1595" y="120"/>
                </a:lnTo>
                <a:lnTo>
                  <a:pt x="1605" y="120"/>
                </a:lnTo>
                <a:lnTo>
                  <a:pt x="1616" y="129"/>
                </a:lnTo>
                <a:lnTo>
                  <a:pt x="1618" y="130"/>
                </a:lnTo>
                <a:lnTo>
                  <a:pt x="1621" y="133"/>
                </a:lnTo>
                <a:lnTo>
                  <a:pt x="1621" y="134"/>
                </a:lnTo>
                <a:lnTo>
                  <a:pt x="1624" y="134"/>
                </a:lnTo>
                <a:lnTo>
                  <a:pt x="1625" y="134"/>
                </a:lnTo>
                <a:lnTo>
                  <a:pt x="1626" y="134"/>
                </a:lnTo>
                <a:lnTo>
                  <a:pt x="1627" y="134"/>
                </a:lnTo>
                <a:lnTo>
                  <a:pt x="1629" y="133"/>
                </a:lnTo>
                <a:lnTo>
                  <a:pt x="1630" y="133"/>
                </a:lnTo>
                <a:lnTo>
                  <a:pt x="1631" y="133"/>
                </a:lnTo>
                <a:lnTo>
                  <a:pt x="1631" y="131"/>
                </a:lnTo>
                <a:lnTo>
                  <a:pt x="1632" y="131"/>
                </a:lnTo>
                <a:lnTo>
                  <a:pt x="1634" y="130"/>
                </a:lnTo>
                <a:lnTo>
                  <a:pt x="1635" y="129"/>
                </a:lnTo>
                <a:lnTo>
                  <a:pt x="1636" y="128"/>
                </a:lnTo>
                <a:lnTo>
                  <a:pt x="1637" y="126"/>
                </a:lnTo>
                <a:lnTo>
                  <a:pt x="1637" y="125"/>
                </a:lnTo>
                <a:lnTo>
                  <a:pt x="1639" y="125"/>
                </a:lnTo>
                <a:lnTo>
                  <a:pt x="1640" y="121"/>
                </a:lnTo>
                <a:lnTo>
                  <a:pt x="1642" y="119"/>
                </a:lnTo>
                <a:lnTo>
                  <a:pt x="1642" y="117"/>
                </a:lnTo>
                <a:lnTo>
                  <a:pt x="1643" y="117"/>
                </a:lnTo>
                <a:lnTo>
                  <a:pt x="1643" y="114"/>
                </a:lnTo>
                <a:lnTo>
                  <a:pt x="1647" y="105"/>
                </a:lnTo>
                <a:lnTo>
                  <a:pt x="1648" y="105"/>
                </a:lnTo>
                <a:lnTo>
                  <a:pt x="1648" y="104"/>
                </a:lnTo>
                <a:lnTo>
                  <a:pt x="1648" y="102"/>
                </a:lnTo>
                <a:lnTo>
                  <a:pt x="1650" y="101"/>
                </a:lnTo>
                <a:lnTo>
                  <a:pt x="1651" y="97"/>
                </a:lnTo>
                <a:lnTo>
                  <a:pt x="1651" y="96"/>
                </a:lnTo>
                <a:lnTo>
                  <a:pt x="1652" y="93"/>
                </a:lnTo>
                <a:lnTo>
                  <a:pt x="1652" y="91"/>
                </a:lnTo>
                <a:lnTo>
                  <a:pt x="1652" y="89"/>
                </a:lnTo>
                <a:lnTo>
                  <a:pt x="1653" y="88"/>
                </a:lnTo>
                <a:lnTo>
                  <a:pt x="1654" y="87"/>
                </a:lnTo>
                <a:lnTo>
                  <a:pt x="1656" y="85"/>
                </a:lnTo>
                <a:lnTo>
                  <a:pt x="1657" y="82"/>
                </a:lnTo>
                <a:lnTo>
                  <a:pt x="1659" y="78"/>
                </a:lnTo>
                <a:lnTo>
                  <a:pt x="1661" y="76"/>
                </a:lnTo>
                <a:lnTo>
                  <a:pt x="1662" y="72"/>
                </a:lnTo>
                <a:lnTo>
                  <a:pt x="1663" y="71"/>
                </a:lnTo>
                <a:lnTo>
                  <a:pt x="1664" y="70"/>
                </a:lnTo>
                <a:lnTo>
                  <a:pt x="1666" y="70"/>
                </a:lnTo>
                <a:lnTo>
                  <a:pt x="1667" y="70"/>
                </a:lnTo>
                <a:lnTo>
                  <a:pt x="1668" y="69"/>
                </a:lnTo>
                <a:lnTo>
                  <a:pt x="1669" y="69"/>
                </a:lnTo>
                <a:lnTo>
                  <a:pt x="1670" y="66"/>
                </a:lnTo>
                <a:lnTo>
                  <a:pt x="1672" y="64"/>
                </a:lnTo>
                <a:lnTo>
                  <a:pt x="1673" y="62"/>
                </a:lnTo>
                <a:lnTo>
                  <a:pt x="1674" y="62"/>
                </a:lnTo>
                <a:lnTo>
                  <a:pt x="1677" y="60"/>
                </a:lnTo>
                <a:lnTo>
                  <a:pt x="1677" y="59"/>
                </a:lnTo>
                <a:lnTo>
                  <a:pt x="1678" y="57"/>
                </a:lnTo>
                <a:lnTo>
                  <a:pt x="1679" y="56"/>
                </a:lnTo>
                <a:lnTo>
                  <a:pt x="1679" y="55"/>
                </a:lnTo>
                <a:lnTo>
                  <a:pt x="1683" y="51"/>
                </a:lnTo>
                <a:lnTo>
                  <a:pt x="1684" y="50"/>
                </a:lnTo>
                <a:lnTo>
                  <a:pt x="1685" y="48"/>
                </a:lnTo>
                <a:lnTo>
                  <a:pt x="1686" y="46"/>
                </a:lnTo>
                <a:lnTo>
                  <a:pt x="1686" y="45"/>
                </a:lnTo>
                <a:lnTo>
                  <a:pt x="1690" y="40"/>
                </a:lnTo>
                <a:lnTo>
                  <a:pt x="1693" y="35"/>
                </a:lnTo>
                <a:lnTo>
                  <a:pt x="1694" y="30"/>
                </a:lnTo>
                <a:lnTo>
                  <a:pt x="1696" y="25"/>
                </a:lnTo>
                <a:lnTo>
                  <a:pt x="1696" y="24"/>
                </a:lnTo>
                <a:lnTo>
                  <a:pt x="1699" y="16"/>
                </a:lnTo>
                <a:lnTo>
                  <a:pt x="1702" y="12"/>
                </a:lnTo>
                <a:lnTo>
                  <a:pt x="1704" y="11"/>
                </a:lnTo>
                <a:lnTo>
                  <a:pt x="1705" y="9"/>
                </a:lnTo>
                <a:lnTo>
                  <a:pt x="1706" y="8"/>
                </a:lnTo>
                <a:lnTo>
                  <a:pt x="1706" y="7"/>
                </a:lnTo>
                <a:lnTo>
                  <a:pt x="1707" y="7"/>
                </a:lnTo>
                <a:lnTo>
                  <a:pt x="1709" y="6"/>
                </a:lnTo>
                <a:lnTo>
                  <a:pt x="1710" y="6"/>
                </a:lnTo>
                <a:lnTo>
                  <a:pt x="1711" y="4"/>
                </a:lnTo>
                <a:lnTo>
                  <a:pt x="1712" y="3"/>
                </a:lnTo>
                <a:lnTo>
                  <a:pt x="1714" y="3"/>
                </a:lnTo>
                <a:lnTo>
                  <a:pt x="1715" y="3"/>
                </a:lnTo>
                <a:lnTo>
                  <a:pt x="1716" y="2"/>
                </a:lnTo>
                <a:lnTo>
                  <a:pt x="1717" y="2"/>
                </a:lnTo>
                <a:lnTo>
                  <a:pt x="1720" y="1"/>
                </a:lnTo>
                <a:lnTo>
                  <a:pt x="1721" y="1"/>
                </a:lnTo>
                <a:lnTo>
                  <a:pt x="1723" y="1"/>
                </a:lnTo>
                <a:lnTo>
                  <a:pt x="1725" y="1"/>
                </a:lnTo>
                <a:lnTo>
                  <a:pt x="1726" y="1"/>
                </a:lnTo>
                <a:lnTo>
                  <a:pt x="1727" y="1"/>
                </a:lnTo>
                <a:lnTo>
                  <a:pt x="1728" y="0"/>
                </a:lnTo>
                <a:lnTo>
                  <a:pt x="1730" y="0"/>
                </a:lnTo>
                <a:lnTo>
                  <a:pt x="1731" y="1"/>
                </a:lnTo>
                <a:lnTo>
                  <a:pt x="1732" y="1"/>
                </a:lnTo>
                <a:lnTo>
                  <a:pt x="1733" y="2"/>
                </a:lnTo>
                <a:lnTo>
                  <a:pt x="1734" y="2"/>
                </a:lnTo>
                <a:lnTo>
                  <a:pt x="1737" y="2"/>
                </a:lnTo>
                <a:lnTo>
                  <a:pt x="1738" y="2"/>
                </a:lnTo>
                <a:lnTo>
                  <a:pt x="1739" y="3"/>
                </a:lnTo>
                <a:lnTo>
                  <a:pt x="1741" y="3"/>
                </a:lnTo>
                <a:lnTo>
                  <a:pt x="1742" y="3"/>
                </a:lnTo>
                <a:lnTo>
                  <a:pt x="1746" y="4"/>
                </a:lnTo>
                <a:lnTo>
                  <a:pt x="1747" y="6"/>
                </a:lnTo>
                <a:lnTo>
                  <a:pt x="1749" y="7"/>
                </a:lnTo>
                <a:lnTo>
                  <a:pt x="1750" y="8"/>
                </a:lnTo>
                <a:lnTo>
                  <a:pt x="1752" y="8"/>
                </a:lnTo>
                <a:lnTo>
                  <a:pt x="1752" y="9"/>
                </a:lnTo>
                <a:lnTo>
                  <a:pt x="1753" y="9"/>
                </a:lnTo>
                <a:lnTo>
                  <a:pt x="1755" y="9"/>
                </a:lnTo>
                <a:lnTo>
                  <a:pt x="1758" y="12"/>
                </a:lnTo>
                <a:lnTo>
                  <a:pt x="1760" y="12"/>
                </a:lnTo>
                <a:lnTo>
                  <a:pt x="1760" y="13"/>
                </a:lnTo>
                <a:lnTo>
                  <a:pt x="1762" y="13"/>
                </a:lnTo>
                <a:lnTo>
                  <a:pt x="1763" y="13"/>
                </a:lnTo>
                <a:lnTo>
                  <a:pt x="1764" y="14"/>
                </a:lnTo>
                <a:lnTo>
                  <a:pt x="1765" y="14"/>
                </a:lnTo>
                <a:lnTo>
                  <a:pt x="1766" y="14"/>
                </a:lnTo>
                <a:lnTo>
                  <a:pt x="1766" y="16"/>
                </a:lnTo>
                <a:lnTo>
                  <a:pt x="1768" y="16"/>
                </a:lnTo>
                <a:lnTo>
                  <a:pt x="1768" y="17"/>
                </a:lnTo>
                <a:lnTo>
                  <a:pt x="1769" y="17"/>
                </a:lnTo>
                <a:lnTo>
                  <a:pt x="1770" y="17"/>
                </a:lnTo>
                <a:lnTo>
                  <a:pt x="1769" y="17"/>
                </a:lnTo>
                <a:lnTo>
                  <a:pt x="1770" y="17"/>
                </a:lnTo>
                <a:lnTo>
                  <a:pt x="1770" y="18"/>
                </a:lnTo>
                <a:lnTo>
                  <a:pt x="1771" y="18"/>
                </a:lnTo>
                <a:lnTo>
                  <a:pt x="1773" y="19"/>
                </a:lnTo>
                <a:lnTo>
                  <a:pt x="1774" y="19"/>
                </a:lnTo>
                <a:lnTo>
                  <a:pt x="1775" y="19"/>
                </a:lnTo>
                <a:lnTo>
                  <a:pt x="1776" y="19"/>
                </a:lnTo>
                <a:lnTo>
                  <a:pt x="1778" y="20"/>
                </a:lnTo>
                <a:lnTo>
                  <a:pt x="1779" y="20"/>
                </a:lnTo>
                <a:lnTo>
                  <a:pt x="1780" y="20"/>
                </a:lnTo>
                <a:lnTo>
                  <a:pt x="1781" y="22"/>
                </a:lnTo>
                <a:lnTo>
                  <a:pt x="1782" y="22"/>
                </a:lnTo>
                <a:lnTo>
                  <a:pt x="1784" y="22"/>
                </a:lnTo>
                <a:lnTo>
                  <a:pt x="1785" y="22"/>
                </a:lnTo>
                <a:lnTo>
                  <a:pt x="1786" y="22"/>
                </a:lnTo>
                <a:lnTo>
                  <a:pt x="1787" y="22"/>
                </a:lnTo>
                <a:lnTo>
                  <a:pt x="1789" y="22"/>
                </a:lnTo>
                <a:lnTo>
                  <a:pt x="1790" y="22"/>
                </a:lnTo>
                <a:lnTo>
                  <a:pt x="1791" y="20"/>
                </a:lnTo>
                <a:lnTo>
                  <a:pt x="1792" y="20"/>
                </a:lnTo>
                <a:lnTo>
                  <a:pt x="1794" y="19"/>
                </a:lnTo>
                <a:lnTo>
                  <a:pt x="1794" y="18"/>
                </a:lnTo>
                <a:lnTo>
                  <a:pt x="1795" y="18"/>
                </a:lnTo>
                <a:lnTo>
                  <a:pt x="1795" y="17"/>
                </a:lnTo>
                <a:lnTo>
                  <a:pt x="1796" y="17"/>
                </a:lnTo>
                <a:lnTo>
                  <a:pt x="1798" y="16"/>
                </a:lnTo>
                <a:lnTo>
                  <a:pt x="1801" y="18"/>
                </a:lnTo>
                <a:lnTo>
                  <a:pt x="1803" y="19"/>
                </a:lnTo>
                <a:lnTo>
                  <a:pt x="1806" y="22"/>
                </a:lnTo>
                <a:lnTo>
                  <a:pt x="1807" y="23"/>
                </a:lnTo>
                <a:lnTo>
                  <a:pt x="1810" y="25"/>
                </a:lnTo>
                <a:lnTo>
                  <a:pt x="1811" y="25"/>
                </a:lnTo>
                <a:lnTo>
                  <a:pt x="1811" y="27"/>
                </a:lnTo>
                <a:lnTo>
                  <a:pt x="1812" y="28"/>
                </a:lnTo>
                <a:lnTo>
                  <a:pt x="1813" y="28"/>
                </a:lnTo>
                <a:lnTo>
                  <a:pt x="1814" y="29"/>
                </a:lnTo>
                <a:lnTo>
                  <a:pt x="1814" y="30"/>
                </a:lnTo>
                <a:lnTo>
                  <a:pt x="1816" y="30"/>
                </a:lnTo>
                <a:lnTo>
                  <a:pt x="1816" y="32"/>
                </a:lnTo>
                <a:lnTo>
                  <a:pt x="1816" y="33"/>
                </a:lnTo>
                <a:lnTo>
                  <a:pt x="1817" y="33"/>
                </a:lnTo>
                <a:lnTo>
                  <a:pt x="1817" y="34"/>
                </a:lnTo>
                <a:lnTo>
                  <a:pt x="1817" y="35"/>
                </a:lnTo>
                <a:lnTo>
                  <a:pt x="1817" y="36"/>
                </a:lnTo>
                <a:lnTo>
                  <a:pt x="1818" y="36"/>
                </a:lnTo>
                <a:lnTo>
                  <a:pt x="1818" y="38"/>
                </a:lnTo>
                <a:lnTo>
                  <a:pt x="1819" y="38"/>
                </a:lnTo>
                <a:lnTo>
                  <a:pt x="1819" y="39"/>
                </a:lnTo>
                <a:lnTo>
                  <a:pt x="1821" y="39"/>
                </a:lnTo>
                <a:lnTo>
                  <a:pt x="1821" y="40"/>
                </a:lnTo>
                <a:lnTo>
                  <a:pt x="1822" y="41"/>
                </a:lnTo>
                <a:lnTo>
                  <a:pt x="1823" y="41"/>
                </a:lnTo>
                <a:lnTo>
                  <a:pt x="1826" y="43"/>
                </a:lnTo>
                <a:lnTo>
                  <a:pt x="1827" y="43"/>
                </a:lnTo>
                <a:lnTo>
                  <a:pt x="1828" y="43"/>
                </a:lnTo>
                <a:lnTo>
                  <a:pt x="1829" y="43"/>
                </a:lnTo>
                <a:lnTo>
                  <a:pt x="1830" y="43"/>
                </a:lnTo>
                <a:lnTo>
                  <a:pt x="1832" y="43"/>
                </a:lnTo>
                <a:lnTo>
                  <a:pt x="1834" y="44"/>
                </a:lnTo>
                <a:lnTo>
                  <a:pt x="1839" y="44"/>
                </a:lnTo>
                <a:lnTo>
                  <a:pt x="1842" y="44"/>
                </a:lnTo>
                <a:lnTo>
                  <a:pt x="1844" y="44"/>
                </a:lnTo>
                <a:lnTo>
                  <a:pt x="1845" y="44"/>
                </a:lnTo>
                <a:lnTo>
                  <a:pt x="1846" y="44"/>
                </a:lnTo>
                <a:lnTo>
                  <a:pt x="1849" y="43"/>
                </a:lnTo>
                <a:lnTo>
                  <a:pt x="1850" y="43"/>
                </a:lnTo>
                <a:lnTo>
                  <a:pt x="1851" y="41"/>
                </a:lnTo>
                <a:lnTo>
                  <a:pt x="1854" y="41"/>
                </a:lnTo>
                <a:lnTo>
                  <a:pt x="1855" y="41"/>
                </a:lnTo>
                <a:lnTo>
                  <a:pt x="1858" y="41"/>
                </a:lnTo>
                <a:lnTo>
                  <a:pt x="1861" y="41"/>
                </a:lnTo>
                <a:lnTo>
                  <a:pt x="1865" y="41"/>
                </a:lnTo>
                <a:lnTo>
                  <a:pt x="1874" y="43"/>
                </a:lnTo>
                <a:lnTo>
                  <a:pt x="1880" y="41"/>
                </a:lnTo>
                <a:lnTo>
                  <a:pt x="1890" y="40"/>
                </a:lnTo>
                <a:lnTo>
                  <a:pt x="1891" y="40"/>
                </a:lnTo>
                <a:lnTo>
                  <a:pt x="1894" y="40"/>
                </a:lnTo>
                <a:lnTo>
                  <a:pt x="1894" y="41"/>
                </a:lnTo>
                <a:lnTo>
                  <a:pt x="1893" y="43"/>
                </a:lnTo>
                <a:lnTo>
                  <a:pt x="1893" y="44"/>
                </a:lnTo>
                <a:lnTo>
                  <a:pt x="1892" y="45"/>
                </a:lnTo>
                <a:lnTo>
                  <a:pt x="1890" y="51"/>
                </a:lnTo>
                <a:lnTo>
                  <a:pt x="1887" y="59"/>
                </a:lnTo>
                <a:lnTo>
                  <a:pt x="1886" y="62"/>
                </a:lnTo>
                <a:lnTo>
                  <a:pt x="1885" y="64"/>
                </a:lnTo>
                <a:lnTo>
                  <a:pt x="1883" y="65"/>
                </a:lnTo>
                <a:lnTo>
                  <a:pt x="1882" y="67"/>
                </a:lnTo>
                <a:lnTo>
                  <a:pt x="1881" y="70"/>
                </a:lnTo>
                <a:lnTo>
                  <a:pt x="1878" y="73"/>
                </a:lnTo>
                <a:lnTo>
                  <a:pt x="1876" y="77"/>
                </a:lnTo>
                <a:lnTo>
                  <a:pt x="1874" y="81"/>
                </a:lnTo>
                <a:lnTo>
                  <a:pt x="1874" y="82"/>
                </a:lnTo>
                <a:lnTo>
                  <a:pt x="1869" y="87"/>
                </a:lnTo>
                <a:lnTo>
                  <a:pt x="1866" y="94"/>
                </a:lnTo>
                <a:lnTo>
                  <a:pt x="1866" y="96"/>
                </a:lnTo>
                <a:lnTo>
                  <a:pt x="1866" y="97"/>
                </a:lnTo>
                <a:lnTo>
                  <a:pt x="1865" y="103"/>
                </a:lnTo>
                <a:lnTo>
                  <a:pt x="1865" y="105"/>
                </a:lnTo>
                <a:lnTo>
                  <a:pt x="1865" y="107"/>
                </a:lnTo>
                <a:lnTo>
                  <a:pt x="1866" y="112"/>
                </a:lnTo>
                <a:lnTo>
                  <a:pt x="1867" y="117"/>
                </a:lnTo>
                <a:lnTo>
                  <a:pt x="1867" y="123"/>
                </a:lnTo>
                <a:lnTo>
                  <a:pt x="1869" y="129"/>
                </a:lnTo>
                <a:lnTo>
                  <a:pt x="1870" y="136"/>
                </a:lnTo>
                <a:lnTo>
                  <a:pt x="1870" y="137"/>
                </a:lnTo>
                <a:lnTo>
                  <a:pt x="1872" y="157"/>
                </a:lnTo>
                <a:lnTo>
                  <a:pt x="1872" y="160"/>
                </a:lnTo>
                <a:lnTo>
                  <a:pt x="1874" y="163"/>
                </a:lnTo>
                <a:lnTo>
                  <a:pt x="1875" y="167"/>
                </a:lnTo>
                <a:lnTo>
                  <a:pt x="1875" y="168"/>
                </a:lnTo>
                <a:lnTo>
                  <a:pt x="1875" y="172"/>
                </a:lnTo>
                <a:lnTo>
                  <a:pt x="1874" y="174"/>
                </a:lnTo>
                <a:lnTo>
                  <a:pt x="1872" y="181"/>
                </a:lnTo>
                <a:lnTo>
                  <a:pt x="1871" y="190"/>
                </a:lnTo>
                <a:lnTo>
                  <a:pt x="1871" y="192"/>
                </a:lnTo>
                <a:lnTo>
                  <a:pt x="1870" y="195"/>
                </a:lnTo>
                <a:lnTo>
                  <a:pt x="1869" y="206"/>
                </a:lnTo>
                <a:lnTo>
                  <a:pt x="1862" y="247"/>
                </a:lnTo>
                <a:lnTo>
                  <a:pt x="1862" y="248"/>
                </a:lnTo>
                <a:lnTo>
                  <a:pt x="1861" y="257"/>
                </a:lnTo>
                <a:lnTo>
                  <a:pt x="1861" y="264"/>
                </a:lnTo>
                <a:lnTo>
                  <a:pt x="1861" y="272"/>
                </a:lnTo>
                <a:lnTo>
                  <a:pt x="1860" y="274"/>
                </a:lnTo>
                <a:lnTo>
                  <a:pt x="1860" y="278"/>
                </a:lnTo>
                <a:lnTo>
                  <a:pt x="1860" y="283"/>
                </a:lnTo>
                <a:lnTo>
                  <a:pt x="1860" y="290"/>
                </a:lnTo>
                <a:lnTo>
                  <a:pt x="1861" y="297"/>
                </a:lnTo>
                <a:lnTo>
                  <a:pt x="1862" y="309"/>
                </a:lnTo>
                <a:lnTo>
                  <a:pt x="1864" y="312"/>
                </a:lnTo>
                <a:lnTo>
                  <a:pt x="1864" y="318"/>
                </a:lnTo>
                <a:lnTo>
                  <a:pt x="1864" y="322"/>
                </a:lnTo>
                <a:lnTo>
                  <a:pt x="1864" y="323"/>
                </a:lnTo>
                <a:lnTo>
                  <a:pt x="1864" y="326"/>
                </a:lnTo>
                <a:lnTo>
                  <a:pt x="1864" y="327"/>
                </a:lnTo>
                <a:lnTo>
                  <a:pt x="1864" y="328"/>
                </a:lnTo>
                <a:lnTo>
                  <a:pt x="1864" y="330"/>
                </a:lnTo>
                <a:lnTo>
                  <a:pt x="1864" y="331"/>
                </a:lnTo>
                <a:lnTo>
                  <a:pt x="1864" y="332"/>
                </a:lnTo>
                <a:lnTo>
                  <a:pt x="1867" y="347"/>
                </a:lnTo>
                <a:lnTo>
                  <a:pt x="1867" y="348"/>
                </a:lnTo>
                <a:lnTo>
                  <a:pt x="1869" y="354"/>
                </a:lnTo>
                <a:lnTo>
                  <a:pt x="1869" y="357"/>
                </a:lnTo>
                <a:lnTo>
                  <a:pt x="1869" y="359"/>
                </a:lnTo>
                <a:lnTo>
                  <a:pt x="1870" y="363"/>
                </a:lnTo>
                <a:lnTo>
                  <a:pt x="1870" y="364"/>
                </a:lnTo>
                <a:lnTo>
                  <a:pt x="1870" y="366"/>
                </a:lnTo>
                <a:lnTo>
                  <a:pt x="1871" y="369"/>
                </a:lnTo>
                <a:lnTo>
                  <a:pt x="1871" y="373"/>
                </a:lnTo>
                <a:lnTo>
                  <a:pt x="1871" y="375"/>
                </a:lnTo>
                <a:lnTo>
                  <a:pt x="1872" y="379"/>
                </a:lnTo>
                <a:lnTo>
                  <a:pt x="1872" y="381"/>
                </a:lnTo>
                <a:lnTo>
                  <a:pt x="1872" y="382"/>
                </a:lnTo>
                <a:lnTo>
                  <a:pt x="1874" y="392"/>
                </a:lnTo>
                <a:lnTo>
                  <a:pt x="1874" y="395"/>
                </a:lnTo>
                <a:lnTo>
                  <a:pt x="1874" y="398"/>
                </a:lnTo>
                <a:lnTo>
                  <a:pt x="1875" y="401"/>
                </a:lnTo>
                <a:lnTo>
                  <a:pt x="1875" y="403"/>
                </a:lnTo>
                <a:lnTo>
                  <a:pt x="1875" y="405"/>
                </a:lnTo>
                <a:lnTo>
                  <a:pt x="1875" y="410"/>
                </a:lnTo>
                <a:lnTo>
                  <a:pt x="1875" y="413"/>
                </a:lnTo>
                <a:lnTo>
                  <a:pt x="1875" y="416"/>
                </a:lnTo>
                <a:lnTo>
                  <a:pt x="1874" y="424"/>
                </a:lnTo>
                <a:lnTo>
                  <a:pt x="1874" y="426"/>
                </a:lnTo>
                <a:lnTo>
                  <a:pt x="1874" y="438"/>
                </a:lnTo>
                <a:lnTo>
                  <a:pt x="1872" y="443"/>
                </a:lnTo>
                <a:lnTo>
                  <a:pt x="1872" y="444"/>
                </a:lnTo>
                <a:lnTo>
                  <a:pt x="1872" y="453"/>
                </a:lnTo>
                <a:lnTo>
                  <a:pt x="1871" y="465"/>
                </a:lnTo>
                <a:lnTo>
                  <a:pt x="1876" y="465"/>
                </a:lnTo>
                <a:lnTo>
                  <a:pt x="1877" y="465"/>
                </a:lnTo>
                <a:lnTo>
                  <a:pt x="1878" y="465"/>
                </a:lnTo>
                <a:lnTo>
                  <a:pt x="1880" y="465"/>
                </a:lnTo>
                <a:lnTo>
                  <a:pt x="1881" y="465"/>
                </a:lnTo>
                <a:lnTo>
                  <a:pt x="1881" y="462"/>
                </a:lnTo>
                <a:lnTo>
                  <a:pt x="1881" y="461"/>
                </a:lnTo>
                <a:lnTo>
                  <a:pt x="1882" y="461"/>
                </a:lnTo>
                <a:lnTo>
                  <a:pt x="1883" y="461"/>
                </a:lnTo>
                <a:lnTo>
                  <a:pt x="1883" y="460"/>
                </a:lnTo>
                <a:lnTo>
                  <a:pt x="1883" y="459"/>
                </a:lnTo>
                <a:lnTo>
                  <a:pt x="1885" y="456"/>
                </a:lnTo>
                <a:lnTo>
                  <a:pt x="1883" y="456"/>
                </a:lnTo>
                <a:lnTo>
                  <a:pt x="1886" y="453"/>
                </a:lnTo>
                <a:lnTo>
                  <a:pt x="1886" y="449"/>
                </a:lnTo>
                <a:lnTo>
                  <a:pt x="1885" y="446"/>
                </a:lnTo>
                <a:lnTo>
                  <a:pt x="1885" y="444"/>
                </a:lnTo>
                <a:lnTo>
                  <a:pt x="1885" y="439"/>
                </a:lnTo>
                <a:lnTo>
                  <a:pt x="1885" y="433"/>
                </a:lnTo>
                <a:lnTo>
                  <a:pt x="1885" y="432"/>
                </a:lnTo>
                <a:lnTo>
                  <a:pt x="1886" y="430"/>
                </a:lnTo>
                <a:lnTo>
                  <a:pt x="1888" y="432"/>
                </a:lnTo>
                <a:lnTo>
                  <a:pt x="1894" y="422"/>
                </a:lnTo>
                <a:lnTo>
                  <a:pt x="1897" y="422"/>
                </a:lnTo>
                <a:lnTo>
                  <a:pt x="1901" y="422"/>
                </a:lnTo>
                <a:lnTo>
                  <a:pt x="1906" y="422"/>
                </a:lnTo>
                <a:lnTo>
                  <a:pt x="1907" y="421"/>
                </a:lnTo>
                <a:lnTo>
                  <a:pt x="1912" y="423"/>
                </a:lnTo>
                <a:lnTo>
                  <a:pt x="1914" y="423"/>
                </a:lnTo>
                <a:lnTo>
                  <a:pt x="1915" y="422"/>
                </a:lnTo>
                <a:lnTo>
                  <a:pt x="1918" y="423"/>
                </a:lnTo>
                <a:lnTo>
                  <a:pt x="1923" y="419"/>
                </a:lnTo>
                <a:lnTo>
                  <a:pt x="1924" y="418"/>
                </a:lnTo>
                <a:lnTo>
                  <a:pt x="1929" y="418"/>
                </a:lnTo>
                <a:lnTo>
                  <a:pt x="1929" y="417"/>
                </a:lnTo>
                <a:lnTo>
                  <a:pt x="1931" y="416"/>
                </a:lnTo>
                <a:lnTo>
                  <a:pt x="1930" y="410"/>
                </a:lnTo>
                <a:lnTo>
                  <a:pt x="1930" y="407"/>
                </a:lnTo>
                <a:lnTo>
                  <a:pt x="1931" y="407"/>
                </a:lnTo>
                <a:lnTo>
                  <a:pt x="1938" y="403"/>
                </a:lnTo>
                <a:lnTo>
                  <a:pt x="1938" y="400"/>
                </a:lnTo>
                <a:lnTo>
                  <a:pt x="1936" y="394"/>
                </a:lnTo>
                <a:lnTo>
                  <a:pt x="1944" y="376"/>
                </a:lnTo>
                <a:lnTo>
                  <a:pt x="1944" y="371"/>
                </a:lnTo>
                <a:lnTo>
                  <a:pt x="1944" y="365"/>
                </a:lnTo>
                <a:lnTo>
                  <a:pt x="1945" y="364"/>
                </a:lnTo>
                <a:lnTo>
                  <a:pt x="1945" y="359"/>
                </a:lnTo>
                <a:lnTo>
                  <a:pt x="1945" y="357"/>
                </a:lnTo>
                <a:lnTo>
                  <a:pt x="1945" y="354"/>
                </a:lnTo>
                <a:lnTo>
                  <a:pt x="1955" y="353"/>
                </a:lnTo>
                <a:lnTo>
                  <a:pt x="1956" y="352"/>
                </a:lnTo>
                <a:lnTo>
                  <a:pt x="1956" y="350"/>
                </a:lnTo>
                <a:lnTo>
                  <a:pt x="1958" y="348"/>
                </a:lnTo>
                <a:lnTo>
                  <a:pt x="1960" y="344"/>
                </a:lnTo>
                <a:lnTo>
                  <a:pt x="1963" y="336"/>
                </a:lnTo>
                <a:lnTo>
                  <a:pt x="1972" y="317"/>
                </a:lnTo>
                <a:lnTo>
                  <a:pt x="1977" y="314"/>
                </a:lnTo>
                <a:lnTo>
                  <a:pt x="1983" y="317"/>
                </a:lnTo>
                <a:lnTo>
                  <a:pt x="1989" y="331"/>
                </a:lnTo>
                <a:lnTo>
                  <a:pt x="1995" y="336"/>
                </a:lnTo>
                <a:lnTo>
                  <a:pt x="1999" y="348"/>
                </a:lnTo>
                <a:lnTo>
                  <a:pt x="2010" y="354"/>
                </a:lnTo>
                <a:lnTo>
                  <a:pt x="2011" y="355"/>
                </a:lnTo>
                <a:lnTo>
                  <a:pt x="2014" y="360"/>
                </a:lnTo>
                <a:lnTo>
                  <a:pt x="2019" y="357"/>
                </a:lnTo>
                <a:lnTo>
                  <a:pt x="2021" y="355"/>
                </a:lnTo>
                <a:lnTo>
                  <a:pt x="2024" y="349"/>
                </a:lnTo>
                <a:lnTo>
                  <a:pt x="2038" y="315"/>
                </a:lnTo>
                <a:lnTo>
                  <a:pt x="2036" y="312"/>
                </a:lnTo>
                <a:lnTo>
                  <a:pt x="2030" y="305"/>
                </a:lnTo>
                <a:lnTo>
                  <a:pt x="2026" y="302"/>
                </a:lnTo>
                <a:lnTo>
                  <a:pt x="2025" y="300"/>
                </a:lnTo>
                <a:lnTo>
                  <a:pt x="2024" y="299"/>
                </a:lnTo>
                <a:lnTo>
                  <a:pt x="2029" y="295"/>
                </a:lnTo>
                <a:lnTo>
                  <a:pt x="2026" y="294"/>
                </a:lnTo>
                <a:lnTo>
                  <a:pt x="2021" y="294"/>
                </a:lnTo>
                <a:lnTo>
                  <a:pt x="2020" y="285"/>
                </a:lnTo>
                <a:lnTo>
                  <a:pt x="2020" y="283"/>
                </a:lnTo>
                <a:lnTo>
                  <a:pt x="2020" y="281"/>
                </a:lnTo>
                <a:lnTo>
                  <a:pt x="2008" y="248"/>
                </a:lnTo>
                <a:lnTo>
                  <a:pt x="2021" y="238"/>
                </a:lnTo>
                <a:lnTo>
                  <a:pt x="2026" y="235"/>
                </a:lnTo>
                <a:lnTo>
                  <a:pt x="2027" y="233"/>
                </a:lnTo>
                <a:lnTo>
                  <a:pt x="2032" y="230"/>
                </a:lnTo>
                <a:lnTo>
                  <a:pt x="2037" y="226"/>
                </a:lnTo>
                <a:lnTo>
                  <a:pt x="2040" y="225"/>
                </a:lnTo>
                <a:lnTo>
                  <a:pt x="2040" y="224"/>
                </a:lnTo>
                <a:lnTo>
                  <a:pt x="2041" y="224"/>
                </a:lnTo>
                <a:lnTo>
                  <a:pt x="2042" y="222"/>
                </a:lnTo>
                <a:lnTo>
                  <a:pt x="2048" y="217"/>
                </a:lnTo>
                <a:lnTo>
                  <a:pt x="2059" y="213"/>
                </a:lnTo>
                <a:lnTo>
                  <a:pt x="2063" y="211"/>
                </a:lnTo>
                <a:lnTo>
                  <a:pt x="2075" y="205"/>
                </a:lnTo>
                <a:lnTo>
                  <a:pt x="2077" y="205"/>
                </a:lnTo>
                <a:lnTo>
                  <a:pt x="2077" y="204"/>
                </a:lnTo>
                <a:lnTo>
                  <a:pt x="2078" y="204"/>
                </a:lnTo>
                <a:lnTo>
                  <a:pt x="2083" y="201"/>
                </a:lnTo>
                <a:lnTo>
                  <a:pt x="2084" y="200"/>
                </a:lnTo>
                <a:lnTo>
                  <a:pt x="2085" y="200"/>
                </a:lnTo>
                <a:lnTo>
                  <a:pt x="2088" y="199"/>
                </a:lnTo>
                <a:lnTo>
                  <a:pt x="2090" y="198"/>
                </a:lnTo>
                <a:lnTo>
                  <a:pt x="2100" y="194"/>
                </a:lnTo>
                <a:lnTo>
                  <a:pt x="2121" y="185"/>
                </a:lnTo>
                <a:lnTo>
                  <a:pt x="2133" y="181"/>
                </a:lnTo>
                <a:lnTo>
                  <a:pt x="2139" y="178"/>
                </a:lnTo>
                <a:lnTo>
                  <a:pt x="2139" y="177"/>
                </a:lnTo>
                <a:lnTo>
                  <a:pt x="2147" y="174"/>
                </a:lnTo>
                <a:lnTo>
                  <a:pt x="2148" y="173"/>
                </a:lnTo>
                <a:lnTo>
                  <a:pt x="2149" y="173"/>
                </a:lnTo>
                <a:lnTo>
                  <a:pt x="2152" y="172"/>
                </a:lnTo>
                <a:lnTo>
                  <a:pt x="2158" y="169"/>
                </a:lnTo>
                <a:lnTo>
                  <a:pt x="2163" y="167"/>
                </a:lnTo>
                <a:lnTo>
                  <a:pt x="2175" y="160"/>
                </a:lnTo>
                <a:lnTo>
                  <a:pt x="2187" y="151"/>
                </a:lnTo>
                <a:lnTo>
                  <a:pt x="2192" y="149"/>
                </a:lnTo>
                <a:lnTo>
                  <a:pt x="2193" y="149"/>
                </a:lnTo>
                <a:lnTo>
                  <a:pt x="2195" y="147"/>
                </a:lnTo>
                <a:lnTo>
                  <a:pt x="2202" y="142"/>
                </a:lnTo>
                <a:lnTo>
                  <a:pt x="2208" y="139"/>
                </a:lnTo>
                <a:lnTo>
                  <a:pt x="2212" y="136"/>
                </a:lnTo>
                <a:lnTo>
                  <a:pt x="2219" y="131"/>
                </a:lnTo>
                <a:lnTo>
                  <a:pt x="2225" y="128"/>
                </a:lnTo>
                <a:lnTo>
                  <a:pt x="2240" y="120"/>
                </a:lnTo>
                <a:lnTo>
                  <a:pt x="2241" y="119"/>
                </a:lnTo>
                <a:lnTo>
                  <a:pt x="2251" y="114"/>
                </a:lnTo>
                <a:lnTo>
                  <a:pt x="2267" y="105"/>
                </a:lnTo>
                <a:lnTo>
                  <a:pt x="2292" y="93"/>
                </a:lnTo>
                <a:lnTo>
                  <a:pt x="2294" y="91"/>
                </a:lnTo>
                <a:lnTo>
                  <a:pt x="2325" y="76"/>
                </a:lnTo>
                <a:lnTo>
                  <a:pt x="2344" y="65"/>
                </a:lnTo>
                <a:lnTo>
                  <a:pt x="2350" y="62"/>
                </a:lnTo>
                <a:lnTo>
                  <a:pt x="2353" y="60"/>
                </a:lnTo>
                <a:lnTo>
                  <a:pt x="2356" y="59"/>
                </a:lnTo>
                <a:lnTo>
                  <a:pt x="2358" y="56"/>
                </a:lnTo>
                <a:lnTo>
                  <a:pt x="2358" y="54"/>
                </a:lnTo>
                <a:lnTo>
                  <a:pt x="2362" y="44"/>
                </a:lnTo>
                <a:lnTo>
                  <a:pt x="2372" y="39"/>
                </a:lnTo>
                <a:lnTo>
                  <a:pt x="2373" y="39"/>
                </a:lnTo>
                <a:lnTo>
                  <a:pt x="2374" y="39"/>
                </a:lnTo>
                <a:lnTo>
                  <a:pt x="2374" y="38"/>
                </a:lnTo>
                <a:lnTo>
                  <a:pt x="2377" y="36"/>
                </a:lnTo>
                <a:lnTo>
                  <a:pt x="2380" y="36"/>
                </a:lnTo>
                <a:lnTo>
                  <a:pt x="2401" y="33"/>
                </a:lnTo>
                <a:lnTo>
                  <a:pt x="2409" y="28"/>
                </a:lnTo>
                <a:lnTo>
                  <a:pt x="2414" y="30"/>
                </a:lnTo>
                <a:lnTo>
                  <a:pt x="2416" y="30"/>
                </a:lnTo>
                <a:lnTo>
                  <a:pt x="2422" y="30"/>
                </a:lnTo>
                <a:lnTo>
                  <a:pt x="2427" y="29"/>
                </a:lnTo>
                <a:lnTo>
                  <a:pt x="2427" y="30"/>
                </a:lnTo>
                <a:lnTo>
                  <a:pt x="2430" y="33"/>
                </a:lnTo>
                <a:lnTo>
                  <a:pt x="2432" y="35"/>
                </a:lnTo>
                <a:lnTo>
                  <a:pt x="2433" y="36"/>
                </a:lnTo>
                <a:lnTo>
                  <a:pt x="2435" y="38"/>
                </a:lnTo>
                <a:lnTo>
                  <a:pt x="2437" y="39"/>
                </a:lnTo>
                <a:lnTo>
                  <a:pt x="2438" y="40"/>
                </a:lnTo>
                <a:lnTo>
                  <a:pt x="2443" y="40"/>
                </a:lnTo>
                <a:lnTo>
                  <a:pt x="2443" y="44"/>
                </a:lnTo>
                <a:lnTo>
                  <a:pt x="2443" y="45"/>
                </a:lnTo>
                <a:lnTo>
                  <a:pt x="2446" y="48"/>
                </a:lnTo>
                <a:lnTo>
                  <a:pt x="2447" y="50"/>
                </a:lnTo>
                <a:lnTo>
                  <a:pt x="2448" y="53"/>
                </a:lnTo>
                <a:lnTo>
                  <a:pt x="2449" y="54"/>
                </a:lnTo>
                <a:lnTo>
                  <a:pt x="2453" y="54"/>
                </a:lnTo>
                <a:lnTo>
                  <a:pt x="2454" y="57"/>
                </a:lnTo>
                <a:lnTo>
                  <a:pt x="2456" y="57"/>
                </a:lnTo>
                <a:lnTo>
                  <a:pt x="2458" y="59"/>
                </a:lnTo>
                <a:lnTo>
                  <a:pt x="2459" y="61"/>
                </a:lnTo>
                <a:lnTo>
                  <a:pt x="2460" y="62"/>
                </a:lnTo>
                <a:lnTo>
                  <a:pt x="2463" y="65"/>
                </a:lnTo>
                <a:lnTo>
                  <a:pt x="2467" y="67"/>
                </a:lnTo>
                <a:lnTo>
                  <a:pt x="2468" y="67"/>
                </a:lnTo>
                <a:lnTo>
                  <a:pt x="2469" y="69"/>
                </a:lnTo>
                <a:lnTo>
                  <a:pt x="2473" y="71"/>
                </a:lnTo>
                <a:lnTo>
                  <a:pt x="2474" y="72"/>
                </a:lnTo>
                <a:lnTo>
                  <a:pt x="2479" y="73"/>
                </a:lnTo>
                <a:lnTo>
                  <a:pt x="2485" y="80"/>
                </a:lnTo>
                <a:lnTo>
                  <a:pt x="2492" y="85"/>
                </a:lnTo>
                <a:lnTo>
                  <a:pt x="2528" y="108"/>
                </a:lnTo>
                <a:lnTo>
                  <a:pt x="2536" y="114"/>
                </a:lnTo>
                <a:lnTo>
                  <a:pt x="2539" y="115"/>
                </a:lnTo>
                <a:lnTo>
                  <a:pt x="2539" y="117"/>
                </a:lnTo>
                <a:lnTo>
                  <a:pt x="2542" y="123"/>
                </a:lnTo>
                <a:lnTo>
                  <a:pt x="2545" y="129"/>
                </a:lnTo>
                <a:lnTo>
                  <a:pt x="2550" y="139"/>
                </a:lnTo>
                <a:lnTo>
                  <a:pt x="2553" y="145"/>
                </a:lnTo>
                <a:lnTo>
                  <a:pt x="2561" y="161"/>
                </a:lnTo>
                <a:lnTo>
                  <a:pt x="2561" y="163"/>
                </a:lnTo>
                <a:lnTo>
                  <a:pt x="2565" y="171"/>
                </a:lnTo>
                <a:lnTo>
                  <a:pt x="2574" y="188"/>
                </a:lnTo>
                <a:lnTo>
                  <a:pt x="2581" y="203"/>
                </a:lnTo>
                <a:lnTo>
                  <a:pt x="2582" y="205"/>
                </a:lnTo>
                <a:lnTo>
                  <a:pt x="2583" y="208"/>
                </a:lnTo>
                <a:lnTo>
                  <a:pt x="2586" y="215"/>
                </a:lnTo>
                <a:lnTo>
                  <a:pt x="2588" y="217"/>
                </a:lnTo>
                <a:lnTo>
                  <a:pt x="2590" y="221"/>
                </a:lnTo>
                <a:lnTo>
                  <a:pt x="2596" y="236"/>
                </a:lnTo>
                <a:lnTo>
                  <a:pt x="2599" y="242"/>
                </a:lnTo>
                <a:lnTo>
                  <a:pt x="2613" y="272"/>
                </a:lnTo>
                <a:lnTo>
                  <a:pt x="2619" y="284"/>
                </a:lnTo>
                <a:lnTo>
                  <a:pt x="2620" y="288"/>
                </a:lnTo>
                <a:lnTo>
                  <a:pt x="2620" y="293"/>
                </a:lnTo>
                <a:lnTo>
                  <a:pt x="2622" y="310"/>
                </a:lnTo>
                <a:lnTo>
                  <a:pt x="2623" y="321"/>
                </a:lnTo>
                <a:lnTo>
                  <a:pt x="2623" y="322"/>
                </a:lnTo>
                <a:lnTo>
                  <a:pt x="2623" y="325"/>
                </a:lnTo>
                <a:lnTo>
                  <a:pt x="2623" y="326"/>
                </a:lnTo>
                <a:lnTo>
                  <a:pt x="2624" y="341"/>
                </a:lnTo>
                <a:lnTo>
                  <a:pt x="2624" y="346"/>
                </a:lnTo>
                <a:lnTo>
                  <a:pt x="2624" y="354"/>
                </a:lnTo>
                <a:lnTo>
                  <a:pt x="2638" y="360"/>
                </a:lnTo>
                <a:lnTo>
                  <a:pt x="2639" y="360"/>
                </a:lnTo>
                <a:lnTo>
                  <a:pt x="2640" y="362"/>
                </a:lnTo>
                <a:lnTo>
                  <a:pt x="2641" y="362"/>
                </a:lnTo>
                <a:lnTo>
                  <a:pt x="2643" y="363"/>
                </a:lnTo>
                <a:lnTo>
                  <a:pt x="2644" y="363"/>
                </a:lnTo>
                <a:lnTo>
                  <a:pt x="2645" y="364"/>
                </a:lnTo>
                <a:lnTo>
                  <a:pt x="2645" y="366"/>
                </a:lnTo>
                <a:lnTo>
                  <a:pt x="2646" y="368"/>
                </a:lnTo>
                <a:lnTo>
                  <a:pt x="2646" y="369"/>
                </a:lnTo>
                <a:lnTo>
                  <a:pt x="2647" y="369"/>
                </a:lnTo>
                <a:lnTo>
                  <a:pt x="2649" y="370"/>
                </a:lnTo>
                <a:lnTo>
                  <a:pt x="2649" y="371"/>
                </a:lnTo>
                <a:lnTo>
                  <a:pt x="2650" y="375"/>
                </a:lnTo>
                <a:lnTo>
                  <a:pt x="2650" y="378"/>
                </a:lnTo>
                <a:lnTo>
                  <a:pt x="2650" y="379"/>
                </a:lnTo>
                <a:lnTo>
                  <a:pt x="2650" y="380"/>
                </a:lnTo>
                <a:lnTo>
                  <a:pt x="2651" y="380"/>
                </a:lnTo>
                <a:lnTo>
                  <a:pt x="2652" y="381"/>
                </a:lnTo>
                <a:lnTo>
                  <a:pt x="2652" y="382"/>
                </a:lnTo>
                <a:lnTo>
                  <a:pt x="2655" y="384"/>
                </a:lnTo>
                <a:lnTo>
                  <a:pt x="2656" y="385"/>
                </a:lnTo>
                <a:lnTo>
                  <a:pt x="2656" y="386"/>
                </a:lnTo>
                <a:lnTo>
                  <a:pt x="2657" y="387"/>
                </a:lnTo>
                <a:lnTo>
                  <a:pt x="2659" y="389"/>
                </a:lnTo>
                <a:lnTo>
                  <a:pt x="2660" y="390"/>
                </a:lnTo>
                <a:lnTo>
                  <a:pt x="2660" y="391"/>
                </a:lnTo>
                <a:lnTo>
                  <a:pt x="2661" y="391"/>
                </a:lnTo>
                <a:lnTo>
                  <a:pt x="2662" y="392"/>
                </a:lnTo>
                <a:lnTo>
                  <a:pt x="2667" y="398"/>
                </a:lnTo>
                <a:lnTo>
                  <a:pt x="2668" y="401"/>
                </a:lnTo>
                <a:lnTo>
                  <a:pt x="2668" y="402"/>
                </a:lnTo>
                <a:lnTo>
                  <a:pt x="2668" y="403"/>
                </a:lnTo>
                <a:lnTo>
                  <a:pt x="2670" y="408"/>
                </a:lnTo>
                <a:lnTo>
                  <a:pt x="2671" y="412"/>
                </a:lnTo>
                <a:lnTo>
                  <a:pt x="2672" y="419"/>
                </a:lnTo>
                <a:lnTo>
                  <a:pt x="2672" y="421"/>
                </a:lnTo>
                <a:lnTo>
                  <a:pt x="2671" y="422"/>
                </a:lnTo>
                <a:lnTo>
                  <a:pt x="2671" y="423"/>
                </a:lnTo>
                <a:lnTo>
                  <a:pt x="2671" y="424"/>
                </a:lnTo>
                <a:lnTo>
                  <a:pt x="2671" y="426"/>
                </a:lnTo>
                <a:lnTo>
                  <a:pt x="2671" y="427"/>
                </a:lnTo>
                <a:lnTo>
                  <a:pt x="2670" y="427"/>
                </a:lnTo>
                <a:lnTo>
                  <a:pt x="2668" y="427"/>
                </a:lnTo>
                <a:lnTo>
                  <a:pt x="2668" y="428"/>
                </a:lnTo>
                <a:lnTo>
                  <a:pt x="2670" y="428"/>
                </a:lnTo>
                <a:lnTo>
                  <a:pt x="2671" y="428"/>
                </a:lnTo>
                <a:lnTo>
                  <a:pt x="2671" y="429"/>
                </a:lnTo>
                <a:lnTo>
                  <a:pt x="2670" y="429"/>
                </a:lnTo>
                <a:lnTo>
                  <a:pt x="2668" y="429"/>
                </a:lnTo>
                <a:lnTo>
                  <a:pt x="2667" y="429"/>
                </a:lnTo>
                <a:lnTo>
                  <a:pt x="2666" y="429"/>
                </a:lnTo>
                <a:lnTo>
                  <a:pt x="2665" y="429"/>
                </a:lnTo>
                <a:lnTo>
                  <a:pt x="2666" y="430"/>
                </a:lnTo>
                <a:lnTo>
                  <a:pt x="2666" y="432"/>
                </a:lnTo>
                <a:lnTo>
                  <a:pt x="2666" y="433"/>
                </a:lnTo>
                <a:lnTo>
                  <a:pt x="2671" y="438"/>
                </a:lnTo>
                <a:lnTo>
                  <a:pt x="2672" y="439"/>
                </a:lnTo>
                <a:lnTo>
                  <a:pt x="2675" y="442"/>
                </a:lnTo>
                <a:lnTo>
                  <a:pt x="2675" y="443"/>
                </a:lnTo>
                <a:lnTo>
                  <a:pt x="2686" y="455"/>
                </a:lnTo>
                <a:lnTo>
                  <a:pt x="2688" y="458"/>
                </a:lnTo>
                <a:lnTo>
                  <a:pt x="2689" y="458"/>
                </a:lnTo>
                <a:lnTo>
                  <a:pt x="2691" y="456"/>
                </a:lnTo>
                <a:lnTo>
                  <a:pt x="2692" y="456"/>
                </a:lnTo>
                <a:lnTo>
                  <a:pt x="2702" y="450"/>
                </a:lnTo>
                <a:lnTo>
                  <a:pt x="2705" y="450"/>
                </a:lnTo>
                <a:lnTo>
                  <a:pt x="2714" y="456"/>
                </a:lnTo>
                <a:lnTo>
                  <a:pt x="2716" y="458"/>
                </a:lnTo>
                <a:lnTo>
                  <a:pt x="2731" y="466"/>
                </a:lnTo>
                <a:lnTo>
                  <a:pt x="2743" y="475"/>
                </a:lnTo>
                <a:lnTo>
                  <a:pt x="2746" y="476"/>
                </a:lnTo>
                <a:lnTo>
                  <a:pt x="2761" y="502"/>
                </a:lnTo>
                <a:lnTo>
                  <a:pt x="2767" y="515"/>
                </a:lnTo>
                <a:lnTo>
                  <a:pt x="2782" y="541"/>
                </a:lnTo>
                <a:lnTo>
                  <a:pt x="2795" y="566"/>
                </a:lnTo>
                <a:lnTo>
                  <a:pt x="2800" y="574"/>
                </a:lnTo>
                <a:lnTo>
                  <a:pt x="2806" y="584"/>
                </a:lnTo>
                <a:lnTo>
                  <a:pt x="2809" y="589"/>
                </a:lnTo>
                <a:lnTo>
                  <a:pt x="2810" y="592"/>
                </a:lnTo>
                <a:lnTo>
                  <a:pt x="2803" y="594"/>
                </a:lnTo>
                <a:lnTo>
                  <a:pt x="2794" y="598"/>
                </a:lnTo>
                <a:lnTo>
                  <a:pt x="2791" y="598"/>
                </a:lnTo>
                <a:lnTo>
                  <a:pt x="2787" y="600"/>
                </a:lnTo>
                <a:lnTo>
                  <a:pt x="2785" y="599"/>
                </a:lnTo>
                <a:lnTo>
                  <a:pt x="2784" y="598"/>
                </a:lnTo>
                <a:lnTo>
                  <a:pt x="2780" y="597"/>
                </a:lnTo>
                <a:lnTo>
                  <a:pt x="2778" y="597"/>
                </a:lnTo>
                <a:lnTo>
                  <a:pt x="2773" y="597"/>
                </a:lnTo>
                <a:lnTo>
                  <a:pt x="2772" y="597"/>
                </a:lnTo>
                <a:lnTo>
                  <a:pt x="2771" y="598"/>
                </a:lnTo>
                <a:lnTo>
                  <a:pt x="2768" y="600"/>
                </a:lnTo>
                <a:lnTo>
                  <a:pt x="2768" y="602"/>
                </a:lnTo>
                <a:lnTo>
                  <a:pt x="2767" y="603"/>
                </a:lnTo>
                <a:lnTo>
                  <a:pt x="2767" y="604"/>
                </a:lnTo>
                <a:lnTo>
                  <a:pt x="2766" y="604"/>
                </a:lnTo>
                <a:lnTo>
                  <a:pt x="2761" y="604"/>
                </a:lnTo>
                <a:lnTo>
                  <a:pt x="2759" y="604"/>
                </a:lnTo>
                <a:lnTo>
                  <a:pt x="2757" y="607"/>
                </a:lnTo>
                <a:lnTo>
                  <a:pt x="2741" y="610"/>
                </a:lnTo>
                <a:lnTo>
                  <a:pt x="2740" y="611"/>
                </a:lnTo>
                <a:lnTo>
                  <a:pt x="2736" y="611"/>
                </a:lnTo>
                <a:lnTo>
                  <a:pt x="2735" y="613"/>
                </a:lnTo>
                <a:lnTo>
                  <a:pt x="2734" y="613"/>
                </a:lnTo>
                <a:lnTo>
                  <a:pt x="2732" y="613"/>
                </a:lnTo>
                <a:lnTo>
                  <a:pt x="2732" y="611"/>
                </a:lnTo>
                <a:lnTo>
                  <a:pt x="2731" y="611"/>
                </a:lnTo>
                <a:lnTo>
                  <a:pt x="2731" y="610"/>
                </a:lnTo>
                <a:lnTo>
                  <a:pt x="2729" y="611"/>
                </a:lnTo>
                <a:lnTo>
                  <a:pt x="2727" y="611"/>
                </a:lnTo>
                <a:lnTo>
                  <a:pt x="2725" y="611"/>
                </a:lnTo>
                <a:lnTo>
                  <a:pt x="2724" y="611"/>
                </a:lnTo>
                <a:lnTo>
                  <a:pt x="2723" y="611"/>
                </a:lnTo>
                <a:lnTo>
                  <a:pt x="2721" y="611"/>
                </a:lnTo>
                <a:lnTo>
                  <a:pt x="2720" y="611"/>
                </a:lnTo>
                <a:lnTo>
                  <a:pt x="2719" y="613"/>
                </a:lnTo>
                <a:lnTo>
                  <a:pt x="2718" y="614"/>
                </a:lnTo>
                <a:lnTo>
                  <a:pt x="2715" y="613"/>
                </a:lnTo>
                <a:lnTo>
                  <a:pt x="2714" y="611"/>
                </a:lnTo>
                <a:lnTo>
                  <a:pt x="2713" y="611"/>
                </a:lnTo>
                <a:lnTo>
                  <a:pt x="2713" y="610"/>
                </a:lnTo>
                <a:lnTo>
                  <a:pt x="2711" y="608"/>
                </a:lnTo>
                <a:lnTo>
                  <a:pt x="2711" y="607"/>
                </a:lnTo>
                <a:lnTo>
                  <a:pt x="2710" y="607"/>
                </a:lnTo>
                <a:lnTo>
                  <a:pt x="2709" y="605"/>
                </a:lnTo>
                <a:lnTo>
                  <a:pt x="2708" y="604"/>
                </a:lnTo>
                <a:lnTo>
                  <a:pt x="2707" y="604"/>
                </a:lnTo>
                <a:lnTo>
                  <a:pt x="2705" y="604"/>
                </a:lnTo>
                <a:lnTo>
                  <a:pt x="2704" y="607"/>
                </a:lnTo>
                <a:lnTo>
                  <a:pt x="2703" y="608"/>
                </a:lnTo>
                <a:lnTo>
                  <a:pt x="2702" y="609"/>
                </a:lnTo>
                <a:lnTo>
                  <a:pt x="2702" y="610"/>
                </a:lnTo>
                <a:lnTo>
                  <a:pt x="2700" y="610"/>
                </a:lnTo>
                <a:lnTo>
                  <a:pt x="2700" y="611"/>
                </a:lnTo>
                <a:lnTo>
                  <a:pt x="2700" y="613"/>
                </a:lnTo>
                <a:lnTo>
                  <a:pt x="2700" y="614"/>
                </a:lnTo>
                <a:lnTo>
                  <a:pt x="2699" y="615"/>
                </a:lnTo>
                <a:lnTo>
                  <a:pt x="2699" y="618"/>
                </a:lnTo>
                <a:lnTo>
                  <a:pt x="2699" y="619"/>
                </a:lnTo>
                <a:lnTo>
                  <a:pt x="2699" y="620"/>
                </a:lnTo>
                <a:lnTo>
                  <a:pt x="2698" y="624"/>
                </a:lnTo>
                <a:lnTo>
                  <a:pt x="2698" y="625"/>
                </a:lnTo>
                <a:lnTo>
                  <a:pt x="2697" y="625"/>
                </a:lnTo>
                <a:lnTo>
                  <a:pt x="2697" y="626"/>
                </a:lnTo>
                <a:lnTo>
                  <a:pt x="2695" y="627"/>
                </a:lnTo>
                <a:lnTo>
                  <a:pt x="2694" y="627"/>
                </a:lnTo>
                <a:lnTo>
                  <a:pt x="2692" y="629"/>
                </a:lnTo>
                <a:lnTo>
                  <a:pt x="2691" y="629"/>
                </a:lnTo>
                <a:lnTo>
                  <a:pt x="2689" y="629"/>
                </a:lnTo>
                <a:lnTo>
                  <a:pt x="2688" y="629"/>
                </a:lnTo>
                <a:lnTo>
                  <a:pt x="2687" y="629"/>
                </a:lnTo>
                <a:lnTo>
                  <a:pt x="2687" y="627"/>
                </a:lnTo>
                <a:lnTo>
                  <a:pt x="2687" y="626"/>
                </a:lnTo>
                <a:lnTo>
                  <a:pt x="2686" y="624"/>
                </a:lnTo>
                <a:lnTo>
                  <a:pt x="2686" y="623"/>
                </a:lnTo>
                <a:lnTo>
                  <a:pt x="2683" y="619"/>
                </a:lnTo>
                <a:lnTo>
                  <a:pt x="2683" y="616"/>
                </a:lnTo>
                <a:lnTo>
                  <a:pt x="2682" y="615"/>
                </a:lnTo>
                <a:lnTo>
                  <a:pt x="2682" y="614"/>
                </a:lnTo>
                <a:lnTo>
                  <a:pt x="2681" y="614"/>
                </a:lnTo>
                <a:lnTo>
                  <a:pt x="2676" y="616"/>
                </a:lnTo>
                <a:lnTo>
                  <a:pt x="2676" y="618"/>
                </a:lnTo>
                <a:lnTo>
                  <a:pt x="2676" y="620"/>
                </a:lnTo>
                <a:lnTo>
                  <a:pt x="2677" y="623"/>
                </a:lnTo>
                <a:lnTo>
                  <a:pt x="2677" y="624"/>
                </a:lnTo>
                <a:lnTo>
                  <a:pt x="2678" y="625"/>
                </a:lnTo>
                <a:lnTo>
                  <a:pt x="2679" y="627"/>
                </a:lnTo>
                <a:lnTo>
                  <a:pt x="2681" y="629"/>
                </a:lnTo>
                <a:lnTo>
                  <a:pt x="2681" y="632"/>
                </a:lnTo>
                <a:lnTo>
                  <a:pt x="2681" y="634"/>
                </a:lnTo>
                <a:lnTo>
                  <a:pt x="2682" y="634"/>
                </a:lnTo>
                <a:lnTo>
                  <a:pt x="2681" y="634"/>
                </a:lnTo>
                <a:lnTo>
                  <a:pt x="2678" y="635"/>
                </a:lnTo>
                <a:lnTo>
                  <a:pt x="2678" y="634"/>
                </a:lnTo>
                <a:lnTo>
                  <a:pt x="2677" y="634"/>
                </a:lnTo>
                <a:lnTo>
                  <a:pt x="2676" y="634"/>
                </a:lnTo>
                <a:lnTo>
                  <a:pt x="2673" y="634"/>
                </a:lnTo>
                <a:lnTo>
                  <a:pt x="2672" y="634"/>
                </a:lnTo>
                <a:lnTo>
                  <a:pt x="2671" y="634"/>
                </a:lnTo>
                <a:lnTo>
                  <a:pt x="2670" y="635"/>
                </a:lnTo>
                <a:lnTo>
                  <a:pt x="2668" y="635"/>
                </a:lnTo>
                <a:lnTo>
                  <a:pt x="2668" y="636"/>
                </a:lnTo>
                <a:lnTo>
                  <a:pt x="2670" y="637"/>
                </a:lnTo>
                <a:lnTo>
                  <a:pt x="2671" y="641"/>
                </a:lnTo>
                <a:lnTo>
                  <a:pt x="2667" y="640"/>
                </a:lnTo>
                <a:lnTo>
                  <a:pt x="2667" y="639"/>
                </a:lnTo>
                <a:lnTo>
                  <a:pt x="2667" y="637"/>
                </a:lnTo>
                <a:lnTo>
                  <a:pt x="2666" y="636"/>
                </a:lnTo>
                <a:lnTo>
                  <a:pt x="2666" y="635"/>
                </a:lnTo>
                <a:lnTo>
                  <a:pt x="2663" y="635"/>
                </a:lnTo>
                <a:lnTo>
                  <a:pt x="2662" y="636"/>
                </a:lnTo>
                <a:lnTo>
                  <a:pt x="2661" y="637"/>
                </a:lnTo>
                <a:lnTo>
                  <a:pt x="2659" y="637"/>
                </a:lnTo>
                <a:lnTo>
                  <a:pt x="2657" y="639"/>
                </a:lnTo>
                <a:lnTo>
                  <a:pt x="2655" y="640"/>
                </a:lnTo>
                <a:lnTo>
                  <a:pt x="2654" y="641"/>
                </a:lnTo>
                <a:lnTo>
                  <a:pt x="2652" y="641"/>
                </a:lnTo>
                <a:lnTo>
                  <a:pt x="2651" y="642"/>
                </a:lnTo>
                <a:lnTo>
                  <a:pt x="2649" y="648"/>
                </a:lnTo>
                <a:lnTo>
                  <a:pt x="2645" y="657"/>
                </a:lnTo>
                <a:lnTo>
                  <a:pt x="2645" y="658"/>
                </a:lnTo>
                <a:lnTo>
                  <a:pt x="2646" y="659"/>
                </a:lnTo>
                <a:lnTo>
                  <a:pt x="2647" y="661"/>
                </a:lnTo>
                <a:lnTo>
                  <a:pt x="2647" y="662"/>
                </a:lnTo>
                <a:lnTo>
                  <a:pt x="2649" y="663"/>
                </a:lnTo>
                <a:lnTo>
                  <a:pt x="2646" y="666"/>
                </a:lnTo>
                <a:lnTo>
                  <a:pt x="2645" y="666"/>
                </a:lnTo>
                <a:lnTo>
                  <a:pt x="2641" y="668"/>
                </a:lnTo>
                <a:lnTo>
                  <a:pt x="2640" y="669"/>
                </a:lnTo>
                <a:lnTo>
                  <a:pt x="2638" y="672"/>
                </a:lnTo>
                <a:lnTo>
                  <a:pt x="2631" y="674"/>
                </a:lnTo>
                <a:lnTo>
                  <a:pt x="2627" y="677"/>
                </a:lnTo>
                <a:lnTo>
                  <a:pt x="2625" y="678"/>
                </a:lnTo>
                <a:lnTo>
                  <a:pt x="2624" y="678"/>
                </a:lnTo>
                <a:lnTo>
                  <a:pt x="2609" y="685"/>
                </a:lnTo>
                <a:lnTo>
                  <a:pt x="2604" y="687"/>
                </a:lnTo>
                <a:lnTo>
                  <a:pt x="2601" y="689"/>
                </a:lnTo>
                <a:lnTo>
                  <a:pt x="2599" y="689"/>
                </a:lnTo>
                <a:lnTo>
                  <a:pt x="2596" y="691"/>
                </a:lnTo>
                <a:lnTo>
                  <a:pt x="2591" y="693"/>
                </a:lnTo>
                <a:lnTo>
                  <a:pt x="2585" y="696"/>
                </a:lnTo>
                <a:lnTo>
                  <a:pt x="2582" y="698"/>
                </a:lnTo>
                <a:lnTo>
                  <a:pt x="2581" y="698"/>
                </a:lnTo>
                <a:lnTo>
                  <a:pt x="2577" y="700"/>
                </a:lnTo>
                <a:lnTo>
                  <a:pt x="2576" y="700"/>
                </a:lnTo>
                <a:lnTo>
                  <a:pt x="2563" y="706"/>
                </a:lnTo>
                <a:lnTo>
                  <a:pt x="2560" y="709"/>
                </a:lnTo>
                <a:lnTo>
                  <a:pt x="2558" y="710"/>
                </a:lnTo>
                <a:lnTo>
                  <a:pt x="2555" y="711"/>
                </a:lnTo>
                <a:lnTo>
                  <a:pt x="2550" y="715"/>
                </a:lnTo>
                <a:lnTo>
                  <a:pt x="2547" y="717"/>
                </a:lnTo>
                <a:lnTo>
                  <a:pt x="2542" y="721"/>
                </a:lnTo>
                <a:lnTo>
                  <a:pt x="2528" y="731"/>
                </a:lnTo>
                <a:lnTo>
                  <a:pt x="2527" y="731"/>
                </a:lnTo>
                <a:lnTo>
                  <a:pt x="2521" y="736"/>
                </a:lnTo>
                <a:lnTo>
                  <a:pt x="2515" y="737"/>
                </a:lnTo>
                <a:lnTo>
                  <a:pt x="2512" y="737"/>
                </a:lnTo>
                <a:lnTo>
                  <a:pt x="2511" y="737"/>
                </a:lnTo>
                <a:lnTo>
                  <a:pt x="2510" y="737"/>
                </a:lnTo>
                <a:lnTo>
                  <a:pt x="2507" y="737"/>
                </a:lnTo>
                <a:lnTo>
                  <a:pt x="2506" y="737"/>
                </a:lnTo>
                <a:lnTo>
                  <a:pt x="2504" y="737"/>
                </a:lnTo>
                <a:lnTo>
                  <a:pt x="2490" y="739"/>
                </a:lnTo>
                <a:lnTo>
                  <a:pt x="2489" y="739"/>
                </a:lnTo>
                <a:lnTo>
                  <a:pt x="2486" y="739"/>
                </a:lnTo>
                <a:lnTo>
                  <a:pt x="2480" y="741"/>
                </a:lnTo>
                <a:lnTo>
                  <a:pt x="2467" y="741"/>
                </a:lnTo>
                <a:lnTo>
                  <a:pt x="2449" y="741"/>
                </a:lnTo>
                <a:lnTo>
                  <a:pt x="2432" y="742"/>
                </a:lnTo>
                <a:lnTo>
                  <a:pt x="2422" y="742"/>
                </a:lnTo>
                <a:lnTo>
                  <a:pt x="2408" y="742"/>
                </a:lnTo>
                <a:lnTo>
                  <a:pt x="2400" y="743"/>
                </a:lnTo>
                <a:lnTo>
                  <a:pt x="2389" y="743"/>
                </a:lnTo>
                <a:lnTo>
                  <a:pt x="2388" y="743"/>
                </a:lnTo>
                <a:lnTo>
                  <a:pt x="2385" y="743"/>
                </a:lnTo>
                <a:lnTo>
                  <a:pt x="2378" y="743"/>
                </a:lnTo>
                <a:lnTo>
                  <a:pt x="2377" y="743"/>
                </a:lnTo>
                <a:lnTo>
                  <a:pt x="2373" y="743"/>
                </a:lnTo>
                <a:lnTo>
                  <a:pt x="2368" y="743"/>
                </a:lnTo>
                <a:lnTo>
                  <a:pt x="2355" y="743"/>
                </a:lnTo>
                <a:lnTo>
                  <a:pt x="2347" y="744"/>
                </a:lnTo>
                <a:lnTo>
                  <a:pt x="2332" y="746"/>
                </a:lnTo>
                <a:lnTo>
                  <a:pt x="2329" y="746"/>
                </a:lnTo>
                <a:lnTo>
                  <a:pt x="2326" y="746"/>
                </a:lnTo>
                <a:lnTo>
                  <a:pt x="2323" y="747"/>
                </a:lnTo>
                <a:lnTo>
                  <a:pt x="2321" y="747"/>
                </a:lnTo>
                <a:lnTo>
                  <a:pt x="2316" y="747"/>
                </a:lnTo>
                <a:lnTo>
                  <a:pt x="2312" y="747"/>
                </a:lnTo>
                <a:lnTo>
                  <a:pt x="2307" y="747"/>
                </a:lnTo>
                <a:lnTo>
                  <a:pt x="2304" y="748"/>
                </a:lnTo>
                <a:lnTo>
                  <a:pt x="2303" y="748"/>
                </a:lnTo>
                <a:lnTo>
                  <a:pt x="2302" y="748"/>
                </a:lnTo>
                <a:lnTo>
                  <a:pt x="2289" y="748"/>
                </a:lnTo>
                <a:lnTo>
                  <a:pt x="2282" y="749"/>
                </a:lnTo>
                <a:lnTo>
                  <a:pt x="2272" y="749"/>
                </a:lnTo>
                <a:lnTo>
                  <a:pt x="2265" y="754"/>
                </a:lnTo>
                <a:lnTo>
                  <a:pt x="2255" y="762"/>
                </a:lnTo>
                <a:lnTo>
                  <a:pt x="2252" y="763"/>
                </a:lnTo>
                <a:lnTo>
                  <a:pt x="2250" y="764"/>
                </a:lnTo>
                <a:lnTo>
                  <a:pt x="2249" y="765"/>
                </a:lnTo>
                <a:lnTo>
                  <a:pt x="2248" y="767"/>
                </a:lnTo>
                <a:lnTo>
                  <a:pt x="2244" y="769"/>
                </a:lnTo>
                <a:lnTo>
                  <a:pt x="2235" y="774"/>
                </a:lnTo>
                <a:lnTo>
                  <a:pt x="2232" y="776"/>
                </a:lnTo>
                <a:lnTo>
                  <a:pt x="2225" y="781"/>
                </a:lnTo>
                <a:lnTo>
                  <a:pt x="2197" y="800"/>
                </a:lnTo>
                <a:lnTo>
                  <a:pt x="2195" y="801"/>
                </a:lnTo>
                <a:lnTo>
                  <a:pt x="2149" y="815"/>
                </a:lnTo>
                <a:lnTo>
                  <a:pt x="2126" y="822"/>
                </a:lnTo>
                <a:lnTo>
                  <a:pt x="2121" y="823"/>
                </a:lnTo>
                <a:lnTo>
                  <a:pt x="2118" y="824"/>
                </a:lnTo>
                <a:lnTo>
                  <a:pt x="2132" y="858"/>
                </a:lnTo>
                <a:lnTo>
                  <a:pt x="2134" y="866"/>
                </a:lnTo>
                <a:lnTo>
                  <a:pt x="2136" y="874"/>
                </a:lnTo>
                <a:lnTo>
                  <a:pt x="2134" y="874"/>
                </a:lnTo>
                <a:lnTo>
                  <a:pt x="2134" y="880"/>
                </a:lnTo>
                <a:lnTo>
                  <a:pt x="2132" y="880"/>
                </a:lnTo>
                <a:lnTo>
                  <a:pt x="2123" y="879"/>
                </a:lnTo>
                <a:lnTo>
                  <a:pt x="2121" y="885"/>
                </a:lnTo>
                <a:lnTo>
                  <a:pt x="2120" y="886"/>
                </a:lnTo>
                <a:lnTo>
                  <a:pt x="2121" y="891"/>
                </a:lnTo>
                <a:lnTo>
                  <a:pt x="2120" y="896"/>
                </a:lnTo>
                <a:lnTo>
                  <a:pt x="2120" y="913"/>
                </a:lnTo>
                <a:lnTo>
                  <a:pt x="2120" y="916"/>
                </a:lnTo>
                <a:lnTo>
                  <a:pt x="2118" y="918"/>
                </a:lnTo>
                <a:lnTo>
                  <a:pt x="2118" y="922"/>
                </a:lnTo>
                <a:lnTo>
                  <a:pt x="2117" y="927"/>
                </a:lnTo>
                <a:lnTo>
                  <a:pt x="2116" y="932"/>
                </a:lnTo>
                <a:lnTo>
                  <a:pt x="2116" y="934"/>
                </a:lnTo>
                <a:lnTo>
                  <a:pt x="2115" y="938"/>
                </a:lnTo>
                <a:lnTo>
                  <a:pt x="2115" y="939"/>
                </a:lnTo>
                <a:lnTo>
                  <a:pt x="2115" y="943"/>
                </a:lnTo>
                <a:lnTo>
                  <a:pt x="2115" y="948"/>
                </a:lnTo>
                <a:lnTo>
                  <a:pt x="2115" y="949"/>
                </a:lnTo>
                <a:lnTo>
                  <a:pt x="2115" y="956"/>
                </a:lnTo>
                <a:lnTo>
                  <a:pt x="2115" y="957"/>
                </a:lnTo>
                <a:lnTo>
                  <a:pt x="2115" y="962"/>
                </a:lnTo>
                <a:lnTo>
                  <a:pt x="2116" y="976"/>
                </a:lnTo>
                <a:lnTo>
                  <a:pt x="2116" y="978"/>
                </a:lnTo>
                <a:lnTo>
                  <a:pt x="2116" y="983"/>
                </a:lnTo>
                <a:lnTo>
                  <a:pt x="2115" y="983"/>
                </a:lnTo>
                <a:lnTo>
                  <a:pt x="2112" y="984"/>
                </a:lnTo>
                <a:lnTo>
                  <a:pt x="2112" y="986"/>
                </a:lnTo>
                <a:lnTo>
                  <a:pt x="2112" y="987"/>
                </a:lnTo>
                <a:lnTo>
                  <a:pt x="2113" y="997"/>
                </a:lnTo>
                <a:lnTo>
                  <a:pt x="2113" y="998"/>
                </a:lnTo>
                <a:lnTo>
                  <a:pt x="2115" y="1000"/>
                </a:lnTo>
                <a:lnTo>
                  <a:pt x="2115" y="1002"/>
                </a:lnTo>
                <a:lnTo>
                  <a:pt x="2116" y="1010"/>
                </a:lnTo>
                <a:lnTo>
                  <a:pt x="2116" y="1012"/>
                </a:lnTo>
                <a:lnTo>
                  <a:pt x="2116" y="1013"/>
                </a:lnTo>
                <a:lnTo>
                  <a:pt x="2117" y="1020"/>
                </a:lnTo>
                <a:lnTo>
                  <a:pt x="2117" y="1021"/>
                </a:lnTo>
                <a:lnTo>
                  <a:pt x="2118" y="1025"/>
                </a:lnTo>
                <a:lnTo>
                  <a:pt x="2116" y="1026"/>
                </a:lnTo>
                <a:lnTo>
                  <a:pt x="2115" y="1026"/>
                </a:lnTo>
                <a:lnTo>
                  <a:pt x="2115" y="1028"/>
                </a:lnTo>
                <a:lnTo>
                  <a:pt x="2113" y="1029"/>
                </a:lnTo>
                <a:lnTo>
                  <a:pt x="2111" y="1030"/>
                </a:lnTo>
                <a:lnTo>
                  <a:pt x="2110" y="1030"/>
                </a:lnTo>
                <a:lnTo>
                  <a:pt x="2110" y="1031"/>
                </a:lnTo>
                <a:lnTo>
                  <a:pt x="2106" y="1032"/>
                </a:lnTo>
                <a:lnTo>
                  <a:pt x="2102" y="1032"/>
                </a:lnTo>
                <a:lnTo>
                  <a:pt x="2101" y="1034"/>
                </a:lnTo>
                <a:lnTo>
                  <a:pt x="2099" y="1032"/>
                </a:lnTo>
                <a:lnTo>
                  <a:pt x="2097" y="1031"/>
                </a:lnTo>
                <a:lnTo>
                  <a:pt x="2096" y="1031"/>
                </a:lnTo>
                <a:lnTo>
                  <a:pt x="2095" y="1031"/>
                </a:lnTo>
                <a:lnTo>
                  <a:pt x="2094" y="1031"/>
                </a:lnTo>
                <a:lnTo>
                  <a:pt x="2093" y="1031"/>
                </a:lnTo>
                <a:lnTo>
                  <a:pt x="2091" y="1031"/>
                </a:lnTo>
                <a:lnTo>
                  <a:pt x="2090" y="1031"/>
                </a:lnTo>
                <a:lnTo>
                  <a:pt x="2089" y="1031"/>
                </a:lnTo>
                <a:lnTo>
                  <a:pt x="2088" y="1031"/>
                </a:lnTo>
                <a:lnTo>
                  <a:pt x="2086" y="1031"/>
                </a:lnTo>
                <a:lnTo>
                  <a:pt x="2085" y="1031"/>
                </a:lnTo>
                <a:lnTo>
                  <a:pt x="2084" y="1031"/>
                </a:lnTo>
                <a:lnTo>
                  <a:pt x="2083" y="1031"/>
                </a:lnTo>
                <a:lnTo>
                  <a:pt x="2081" y="1031"/>
                </a:lnTo>
                <a:lnTo>
                  <a:pt x="2079" y="1031"/>
                </a:lnTo>
                <a:lnTo>
                  <a:pt x="2077" y="1031"/>
                </a:lnTo>
                <a:lnTo>
                  <a:pt x="2074" y="1030"/>
                </a:lnTo>
                <a:lnTo>
                  <a:pt x="2073" y="1030"/>
                </a:lnTo>
                <a:lnTo>
                  <a:pt x="2072" y="1030"/>
                </a:lnTo>
                <a:lnTo>
                  <a:pt x="2069" y="1030"/>
                </a:lnTo>
                <a:lnTo>
                  <a:pt x="2068" y="1030"/>
                </a:lnTo>
                <a:lnTo>
                  <a:pt x="2067" y="1030"/>
                </a:lnTo>
                <a:lnTo>
                  <a:pt x="2065" y="1030"/>
                </a:lnTo>
                <a:lnTo>
                  <a:pt x="2064" y="1030"/>
                </a:lnTo>
                <a:lnTo>
                  <a:pt x="2062" y="1030"/>
                </a:lnTo>
                <a:lnTo>
                  <a:pt x="2061" y="1030"/>
                </a:lnTo>
                <a:lnTo>
                  <a:pt x="2059" y="1030"/>
                </a:lnTo>
                <a:lnTo>
                  <a:pt x="2058" y="1030"/>
                </a:lnTo>
                <a:lnTo>
                  <a:pt x="2057" y="1030"/>
                </a:lnTo>
                <a:lnTo>
                  <a:pt x="2053" y="1031"/>
                </a:lnTo>
                <a:lnTo>
                  <a:pt x="2051" y="1031"/>
                </a:lnTo>
                <a:lnTo>
                  <a:pt x="2049" y="1031"/>
                </a:lnTo>
                <a:lnTo>
                  <a:pt x="2047" y="1031"/>
                </a:lnTo>
                <a:lnTo>
                  <a:pt x="2046" y="1031"/>
                </a:lnTo>
                <a:lnTo>
                  <a:pt x="2046" y="1032"/>
                </a:lnTo>
                <a:lnTo>
                  <a:pt x="2045" y="1032"/>
                </a:lnTo>
                <a:lnTo>
                  <a:pt x="2043" y="1032"/>
                </a:lnTo>
                <a:lnTo>
                  <a:pt x="2042" y="1032"/>
                </a:lnTo>
                <a:lnTo>
                  <a:pt x="2041" y="1032"/>
                </a:lnTo>
                <a:lnTo>
                  <a:pt x="2040" y="1032"/>
                </a:lnTo>
                <a:lnTo>
                  <a:pt x="2033" y="1032"/>
                </a:lnTo>
                <a:lnTo>
                  <a:pt x="2031" y="1032"/>
                </a:lnTo>
                <a:lnTo>
                  <a:pt x="2026" y="1034"/>
                </a:lnTo>
                <a:lnTo>
                  <a:pt x="2022" y="1035"/>
                </a:lnTo>
                <a:lnTo>
                  <a:pt x="2020" y="1034"/>
                </a:lnTo>
                <a:lnTo>
                  <a:pt x="2014" y="1035"/>
                </a:lnTo>
                <a:lnTo>
                  <a:pt x="2006" y="1035"/>
                </a:lnTo>
                <a:lnTo>
                  <a:pt x="2006" y="1036"/>
                </a:lnTo>
                <a:lnTo>
                  <a:pt x="2006" y="1039"/>
                </a:lnTo>
                <a:lnTo>
                  <a:pt x="2008" y="1044"/>
                </a:lnTo>
                <a:lnTo>
                  <a:pt x="2008" y="1045"/>
                </a:lnTo>
                <a:lnTo>
                  <a:pt x="2008" y="1046"/>
                </a:lnTo>
                <a:lnTo>
                  <a:pt x="2008" y="1052"/>
                </a:lnTo>
                <a:lnTo>
                  <a:pt x="2008" y="1053"/>
                </a:lnTo>
                <a:lnTo>
                  <a:pt x="2009" y="1060"/>
                </a:lnTo>
                <a:lnTo>
                  <a:pt x="2009" y="1062"/>
                </a:lnTo>
                <a:lnTo>
                  <a:pt x="2009" y="1063"/>
                </a:lnTo>
                <a:lnTo>
                  <a:pt x="2011" y="1077"/>
                </a:lnTo>
                <a:lnTo>
                  <a:pt x="2013" y="1079"/>
                </a:lnTo>
                <a:lnTo>
                  <a:pt x="2013" y="1080"/>
                </a:lnTo>
                <a:lnTo>
                  <a:pt x="2013" y="1082"/>
                </a:lnTo>
                <a:lnTo>
                  <a:pt x="2013" y="1083"/>
                </a:lnTo>
                <a:lnTo>
                  <a:pt x="2014" y="1083"/>
                </a:lnTo>
                <a:lnTo>
                  <a:pt x="2014" y="1084"/>
                </a:lnTo>
                <a:lnTo>
                  <a:pt x="2014" y="1085"/>
                </a:lnTo>
                <a:lnTo>
                  <a:pt x="2014" y="1087"/>
                </a:lnTo>
                <a:lnTo>
                  <a:pt x="2014" y="1088"/>
                </a:lnTo>
                <a:lnTo>
                  <a:pt x="2015" y="1092"/>
                </a:lnTo>
                <a:lnTo>
                  <a:pt x="2016" y="1092"/>
                </a:lnTo>
                <a:lnTo>
                  <a:pt x="2016" y="1093"/>
                </a:lnTo>
                <a:lnTo>
                  <a:pt x="2017" y="1096"/>
                </a:lnTo>
                <a:lnTo>
                  <a:pt x="2017" y="1099"/>
                </a:lnTo>
                <a:lnTo>
                  <a:pt x="2019" y="1100"/>
                </a:lnTo>
                <a:lnTo>
                  <a:pt x="2019" y="1103"/>
                </a:lnTo>
                <a:lnTo>
                  <a:pt x="2020" y="1105"/>
                </a:lnTo>
                <a:lnTo>
                  <a:pt x="2021" y="1108"/>
                </a:lnTo>
                <a:lnTo>
                  <a:pt x="2021" y="1109"/>
                </a:lnTo>
                <a:lnTo>
                  <a:pt x="2021" y="1111"/>
                </a:lnTo>
                <a:lnTo>
                  <a:pt x="2022" y="1113"/>
                </a:lnTo>
                <a:lnTo>
                  <a:pt x="2024" y="1117"/>
                </a:lnTo>
                <a:lnTo>
                  <a:pt x="2024" y="1119"/>
                </a:lnTo>
                <a:lnTo>
                  <a:pt x="2026" y="1125"/>
                </a:lnTo>
                <a:lnTo>
                  <a:pt x="2027" y="1130"/>
                </a:lnTo>
                <a:lnTo>
                  <a:pt x="2027" y="1131"/>
                </a:lnTo>
                <a:lnTo>
                  <a:pt x="2029" y="1132"/>
                </a:lnTo>
                <a:lnTo>
                  <a:pt x="2030" y="1136"/>
                </a:lnTo>
                <a:lnTo>
                  <a:pt x="2035" y="1154"/>
                </a:lnTo>
                <a:lnTo>
                  <a:pt x="2036" y="1157"/>
                </a:lnTo>
                <a:lnTo>
                  <a:pt x="2037" y="1161"/>
                </a:lnTo>
                <a:lnTo>
                  <a:pt x="2037" y="1163"/>
                </a:lnTo>
                <a:lnTo>
                  <a:pt x="2038" y="1165"/>
                </a:lnTo>
                <a:lnTo>
                  <a:pt x="2038" y="1167"/>
                </a:lnTo>
                <a:lnTo>
                  <a:pt x="2040" y="1169"/>
                </a:lnTo>
                <a:lnTo>
                  <a:pt x="2041" y="1174"/>
                </a:lnTo>
                <a:lnTo>
                  <a:pt x="2042" y="1175"/>
                </a:lnTo>
                <a:lnTo>
                  <a:pt x="2042" y="1177"/>
                </a:lnTo>
                <a:lnTo>
                  <a:pt x="2042" y="1179"/>
                </a:lnTo>
                <a:lnTo>
                  <a:pt x="2043" y="1181"/>
                </a:lnTo>
                <a:lnTo>
                  <a:pt x="2045" y="1184"/>
                </a:lnTo>
                <a:lnTo>
                  <a:pt x="2045" y="1186"/>
                </a:lnTo>
                <a:lnTo>
                  <a:pt x="2046" y="1188"/>
                </a:lnTo>
                <a:lnTo>
                  <a:pt x="2046" y="1190"/>
                </a:lnTo>
                <a:lnTo>
                  <a:pt x="2046" y="1191"/>
                </a:lnTo>
                <a:lnTo>
                  <a:pt x="2047" y="1191"/>
                </a:lnTo>
                <a:lnTo>
                  <a:pt x="2047" y="1194"/>
                </a:lnTo>
                <a:lnTo>
                  <a:pt x="2047" y="1195"/>
                </a:lnTo>
                <a:lnTo>
                  <a:pt x="2048" y="1196"/>
                </a:lnTo>
                <a:lnTo>
                  <a:pt x="2048" y="1199"/>
                </a:lnTo>
                <a:lnTo>
                  <a:pt x="2048" y="1200"/>
                </a:lnTo>
                <a:lnTo>
                  <a:pt x="2049" y="1200"/>
                </a:lnTo>
                <a:lnTo>
                  <a:pt x="2051" y="1205"/>
                </a:lnTo>
                <a:lnTo>
                  <a:pt x="2052" y="1210"/>
                </a:lnTo>
                <a:lnTo>
                  <a:pt x="2062" y="1242"/>
                </a:lnTo>
                <a:lnTo>
                  <a:pt x="2063" y="1243"/>
                </a:lnTo>
                <a:lnTo>
                  <a:pt x="2063" y="1247"/>
                </a:lnTo>
                <a:lnTo>
                  <a:pt x="2063" y="1248"/>
                </a:lnTo>
                <a:lnTo>
                  <a:pt x="2065" y="1255"/>
                </a:lnTo>
                <a:lnTo>
                  <a:pt x="2069" y="1268"/>
                </a:lnTo>
                <a:lnTo>
                  <a:pt x="2070" y="1269"/>
                </a:lnTo>
                <a:lnTo>
                  <a:pt x="2072" y="1275"/>
                </a:lnTo>
                <a:lnTo>
                  <a:pt x="2073" y="1276"/>
                </a:lnTo>
                <a:lnTo>
                  <a:pt x="2074" y="1284"/>
                </a:lnTo>
                <a:lnTo>
                  <a:pt x="2077" y="1289"/>
                </a:lnTo>
                <a:lnTo>
                  <a:pt x="2078" y="1287"/>
                </a:lnTo>
                <a:lnTo>
                  <a:pt x="2080" y="1293"/>
                </a:lnTo>
                <a:lnTo>
                  <a:pt x="2085" y="1311"/>
                </a:lnTo>
                <a:lnTo>
                  <a:pt x="2106" y="1375"/>
                </a:lnTo>
                <a:lnTo>
                  <a:pt x="2106" y="1377"/>
                </a:lnTo>
                <a:lnTo>
                  <a:pt x="2113" y="1398"/>
                </a:lnTo>
                <a:lnTo>
                  <a:pt x="2120" y="1419"/>
                </a:lnTo>
                <a:lnTo>
                  <a:pt x="2120" y="1420"/>
                </a:lnTo>
                <a:lnTo>
                  <a:pt x="2121" y="1420"/>
                </a:lnTo>
                <a:lnTo>
                  <a:pt x="2121" y="1422"/>
                </a:lnTo>
                <a:lnTo>
                  <a:pt x="2121" y="1424"/>
                </a:lnTo>
                <a:lnTo>
                  <a:pt x="2126" y="1436"/>
                </a:lnTo>
                <a:lnTo>
                  <a:pt x="2126" y="1438"/>
                </a:lnTo>
                <a:lnTo>
                  <a:pt x="2126" y="1439"/>
                </a:lnTo>
                <a:lnTo>
                  <a:pt x="2128" y="1444"/>
                </a:lnTo>
                <a:lnTo>
                  <a:pt x="2128" y="1445"/>
                </a:lnTo>
                <a:lnTo>
                  <a:pt x="2125" y="1444"/>
                </a:lnTo>
                <a:lnTo>
                  <a:pt x="2122" y="1442"/>
                </a:lnTo>
                <a:lnTo>
                  <a:pt x="2112" y="1440"/>
                </a:lnTo>
                <a:lnTo>
                  <a:pt x="2107" y="1439"/>
                </a:lnTo>
                <a:lnTo>
                  <a:pt x="2099" y="1435"/>
                </a:lnTo>
                <a:lnTo>
                  <a:pt x="2097" y="1435"/>
                </a:lnTo>
                <a:lnTo>
                  <a:pt x="2096" y="1435"/>
                </a:lnTo>
                <a:lnTo>
                  <a:pt x="2094" y="1434"/>
                </a:lnTo>
                <a:lnTo>
                  <a:pt x="2085" y="1431"/>
                </a:lnTo>
                <a:lnTo>
                  <a:pt x="2081" y="1430"/>
                </a:lnTo>
                <a:lnTo>
                  <a:pt x="2075" y="1429"/>
                </a:lnTo>
                <a:lnTo>
                  <a:pt x="2074" y="1429"/>
                </a:lnTo>
                <a:lnTo>
                  <a:pt x="2063" y="1434"/>
                </a:lnTo>
                <a:lnTo>
                  <a:pt x="2062" y="1435"/>
                </a:lnTo>
                <a:lnTo>
                  <a:pt x="2061" y="1435"/>
                </a:lnTo>
                <a:lnTo>
                  <a:pt x="2057" y="1438"/>
                </a:lnTo>
                <a:lnTo>
                  <a:pt x="2056" y="1438"/>
                </a:lnTo>
                <a:lnTo>
                  <a:pt x="2054" y="1439"/>
                </a:lnTo>
                <a:lnTo>
                  <a:pt x="2053" y="1439"/>
                </a:lnTo>
                <a:lnTo>
                  <a:pt x="2033" y="1449"/>
                </a:lnTo>
                <a:lnTo>
                  <a:pt x="2031" y="1450"/>
                </a:lnTo>
                <a:lnTo>
                  <a:pt x="2027" y="1451"/>
                </a:lnTo>
                <a:lnTo>
                  <a:pt x="2026" y="1452"/>
                </a:lnTo>
                <a:lnTo>
                  <a:pt x="2015" y="1457"/>
                </a:lnTo>
                <a:lnTo>
                  <a:pt x="2010" y="1460"/>
                </a:lnTo>
                <a:lnTo>
                  <a:pt x="2003" y="1463"/>
                </a:lnTo>
                <a:lnTo>
                  <a:pt x="1995" y="1467"/>
                </a:lnTo>
                <a:lnTo>
                  <a:pt x="1994" y="1468"/>
                </a:lnTo>
                <a:lnTo>
                  <a:pt x="1993" y="1468"/>
                </a:lnTo>
                <a:lnTo>
                  <a:pt x="1992" y="1468"/>
                </a:lnTo>
                <a:lnTo>
                  <a:pt x="1992" y="1470"/>
                </a:lnTo>
                <a:lnTo>
                  <a:pt x="1978" y="1476"/>
                </a:lnTo>
                <a:lnTo>
                  <a:pt x="1967" y="1482"/>
                </a:lnTo>
                <a:lnTo>
                  <a:pt x="1966" y="1482"/>
                </a:lnTo>
                <a:lnTo>
                  <a:pt x="1962" y="1483"/>
                </a:lnTo>
                <a:lnTo>
                  <a:pt x="1957" y="1483"/>
                </a:lnTo>
                <a:lnTo>
                  <a:pt x="1956" y="1483"/>
                </a:lnTo>
                <a:lnTo>
                  <a:pt x="1955" y="1483"/>
                </a:lnTo>
                <a:lnTo>
                  <a:pt x="1933" y="1479"/>
                </a:lnTo>
                <a:lnTo>
                  <a:pt x="1908" y="1488"/>
                </a:lnTo>
                <a:lnTo>
                  <a:pt x="1886" y="1486"/>
                </a:lnTo>
                <a:lnTo>
                  <a:pt x="1886" y="1484"/>
                </a:lnTo>
                <a:lnTo>
                  <a:pt x="1880" y="1484"/>
                </a:lnTo>
                <a:lnTo>
                  <a:pt x="1878" y="1484"/>
                </a:lnTo>
                <a:lnTo>
                  <a:pt x="1874" y="1482"/>
                </a:lnTo>
                <a:lnTo>
                  <a:pt x="1870" y="1481"/>
                </a:lnTo>
                <a:lnTo>
                  <a:pt x="1864" y="1482"/>
                </a:lnTo>
                <a:lnTo>
                  <a:pt x="1861" y="1482"/>
                </a:lnTo>
                <a:lnTo>
                  <a:pt x="1853" y="1481"/>
                </a:lnTo>
                <a:lnTo>
                  <a:pt x="1853" y="1497"/>
                </a:lnTo>
                <a:lnTo>
                  <a:pt x="1850" y="1499"/>
                </a:lnTo>
                <a:lnTo>
                  <a:pt x="1843" y="1492"/>
                </a:lnTo>
                <a:lnTo>
                  <a:pt x="1840" y="1487"/>
                </a:lnTo>
                <a:lnTo>
                  <a:pt x="1833" y="1478"/>
                </a:lnTo>
                <a:lnTo>
                  <a:pt x="1833" y="1477"/>
                </a:lnTo>
                <a:lnTo>
                  <a:pt x="1832" y="1474"/>
                </a:lnTo>
                <a:lnTo>
                  <a:pt x="1830" y="1471"/>
                </a:lnTo>
                <a:lnTo>
                  <a:pt x="1828" y="1465"/>
                </a:lnTo>
                <a:lnTo>
                  <a:pt x="1824" y="1465"/>
                </a:lnTo>
                <a:lnTo>
                  <a:pt x="1813" y="1463"/>
                </a:lnTo>
                <a:lnTo>
                  <a:pt x="1813" y="1462"/>
                </a:lnTo>
                <a:lnTo>
                  <a:pt x="1798" y="1460"/>
                </a:lnTo>
                <a:lnTo>
                  <a:pt x="1798" y="1457"/>
                </a:lnTo>
                <a:lnTo>
                  <a:pt x="1797" y="1454"/>
                </a:lnTo>
                <a:lnTo>
                  <a:pt x="1796" y="1454"/>
                </a:lnTo>
                <a:lnTo>
                  <a:pt x="1795" y="1454"/>
                </a:lnTo>
                <a:lnTo>
                  <a:pt x="1794" y="1450"/>
                </a:lnTo>
                <a:lnTo>
                  <a:pt x="1794" y="1447"/>
                </a:lnTo>
                <a:lnTo>
                  <a:pt x="1792" y="1449"/>
                </a:lnTo>
                <a:lnTo>
                  <a:pt x="1791" y="1449"/>
                </a:lnTo>
                <a:lnTo>
                  <a:pt x="1789" y="1449"/>
                </a:lnTo>
                <a:lnTo>
                  <a:pt x="1790" y="1452"/>
                </a:lnTo>
                <a:lnTo>
                  <a:pt x="1789" y="1452"/>
                </a:lnTo>
                <a:lnTo>
                  <a:pt x="1778" y="1455"/>
                </a:lnTo>
                <a:lnTo>
                  <a:pt x="1780" y="1460"/>
                </a:lnTo>
                <a:lnTo>
                  <a:pt x="1779" y="1461"/>
                </a:lnTo>
                <a:lnTo>
                  <a:pt x="1778" y="1461"/>
                </a:lnTo>
                <a:lnTo>
                  <a:pt x="1760" y="1463"/>
                </a:lnTo>
                <a:lnTo>
                  <a:pt x="1759" y="1465"/>
                </a:lnTo>
                <a:lnTo>
                  <a:pt x="1758" y="1465"/>
                </a:lnTo>
                <a:lnTo>
                  <a:pt x="1757" y="1463"/>
                </a:lnTo>
                <a:lnTo>
                  <a:pt x="1757" y="1462"/>
                </a:lnTo>
                <a:lnTo>
                  <a:pt x="1757" y="1461"/>
                </a:lnTo>
                <a:lnTo>
                  <a:pt x="1757" y="1460"/>
                </a:lnTo>
                <a:lnTo>
                  <a:pt x="1757" y="1458"/>
                </a:lnTo>
                <a:lnTo>
                  <a:pt x="1757" y="1457"/>
                </a:lnTo>
                <a:lnTo>
                  <a:pt x="1753" y="1455"/>
                </a:lnTo>
                <a:lnTo>
                  <a:pt x="1752" y="1454"/>
                </a:lnTo>
                <a:lnTo>
                  <a:pt x="1747" y="1454"/>
                </a:lnTo>
                <a:lnTo>
                  <a:pt x="1746" y="1454"/>
                </a:lnTo>
                <a:lnTo>
                  <a:pt x="1744" y="1454"/>
                </a:lnTo>
                <a:lnTo>
                  <a:pt x="1743" y="1454"/>
                </a:lnTo>
                <a:lnTo>
                  <a:pt x="1741" y="1454"/>
                </a:lnTo>
                <a:lnTo>
                  <a:pt x="1739" y="1454"/>
                </a:lnTo>
                <a:lnTo>
                  <a:pt x="1738" y="1454"/>
                </a:lnTo>
                <a:lnTo>
                  <a:pt x="1737" y="1454"/>
                </a:lnTo>
                <a:lnTo>
                  <a:pt x="1734" y="1454"/>
                </a:lnTo>
                <a:lnTo>
                  <a:pt x="1732" y="1454"/>
                </a:lnTo>
                <a:lnTo>
                  <a:pt x="1723" y="1455"/>
                </a:lnTo>
                <a:lnTo>
                  <a:pt x="1722" y="1455"/>
                </a:lnTo>
                <a:lnTo>
                  <a:pt x="1721" y="1455"/>
                </a:lnTo>
                <a:lnTo>
                  <a:pt x="1718" y="1455"/>
                </a:lnTo>
                <a:lnTo>
                  <a:pt x="1717" y="1455"/>
                </a:lnTo>
                <a:lnTo>
                  <a:pt x="1716" y="1455"/>
                </a:lnTo>
                <a:lnTo>
                  <a:pt x="1714" y="1455"/>
                </a:lnTo>
                <a:lnTo>
                  <a:pt x="1712" y="1455"/>
                </a:lnTo>
                <a:lnTo>
                  <a:pt x="1711" y="1455"/>
                </a:lnTo>
                <a:lnTo>
                  <a:pt x="1710" y="1455"/>
                </a:lnTo>
                <a:lnTo>
                  <a:pt x="1709" y="1455"/>
                </a:lnTo>
                <a:lnTo>
                  <a:pt x="1706" y="1455"/>
                </a:lnTo>
                <a:lnTo>
                  <a:pt x="1705" y="1455"/>
                </a:lnTo>
                <a:lnTo>
                  <a:pt x="1702" y="1455"/>
                </a:lnTo>
                <a:lnTo>
                  <a:pt x="1701" y="1455"/>
                </a:lnTo>
                <a:lnTo>
                  <a:pt x="1699" y="1454"/>
                </a:lnTo>
                <a:lnTo>
                  <a:pt x="1696" y="1454"/>
                </a:lnTo>
                <a:lnTo>
                  <a:pt x="1695" y="1454"/>
                </a:lnTo>
                <a:lnTo>
                  <a:pt x="1695" y="1455"/>
                </a:lnTo>
                <a:lnTo>
                  <a:pt x="1694" y="1455"/>
                </a:lnTo>
                <a:lnTo>
                  <a:pt x="1693" y="1455"/>
                </a:lnTo>
                <a:lnTo>
                  <a:pt x="1691" y="1455"/>
                </a:lnTo>
                <a:lnTo>
                  <a:pt x="1688" y="1456"/>
                </a:lnTo>
                <a:lnTo>
                  <a:pt x="1686" y="1456"/>
                </a:lnTo>
                <a:lnTo>
                  <a:pt x="1686" y="1455"/>
                </a:lnTo>
                <a:lnTo>
                  <a:pt x="1685" y="1455"/>
                </a:lnTo>
                <a:lnTo>
                  <a:pt x="1685" y="1456"/>
                </a:lnTo>
                <a:lnTo>
                  <a:pt x="1683" y="1456"/>
                </a:lnTo>
                <a:lnTo>
                  <a:pt x="1682" y="1456"/>
                </a:lnTo>
                <a:lnTo>
                  <a:pt x="1680" y="1456"/>
                </a:lnTo>
                <a:lnTo>
                  <a:pt x="1679" y="1456"/>
                </a:lnTo>
                <a:lnTo>
                  <a:pt x="1678" y="1456"/>
                </a:lnTo>
                <a:lnTo>
                  <a:pt x="1677" y="1456"/>
                </a:lnTo>
                <a:lnTo>
                  <a:pt x="1675" y="1456"/>
                </a:lnTo>
                <a:lnTo>
                  <a:pt x="1674" y="1456"/>
                </a:lnTo>
                <a:lnTo>
                  <a:pt x="1668" y="1456"/>
                </a:lnTo>
                <a:lnTo>
                  <a:pt x="1666" y="1456"/>
                </a:lnTo>
                <a:lnTo>
                  <a:pt x="1664" y="1456"/>
                </a:lnTo>
                <a:lnTo>
                  <a:pt x="1663" y="1456"/>
                </a:lnTo>
                <a:lnTo>
                  <a:pt x="1658" y="1456"/>
                </a:lnTo>
                <a:lnTo>
                  <a:pt x="1657" y="1456"/>
                </a:lnTo>
                <a:lnTo>
                  <a:pt x="1653" y="1457"/>
                </a:lnTo>
                <a:lnTo>
                  <a:pt x="1652" y="1457"/>
                </a:lnTo>
                <a:lnTo>
                  <a:pt x="1651" y="1457"/>
                </a:lnTo>
                <a:lnTo>
                  <a:pt x="1648" y="1457"/>
                </a:lnTo>
                <a:lnTo>
                  <a:pt x="1646" y="1457"/>
                </a:lnTo>
                <a:lnTo>
                  <a:pt x="1645" y="1457"/>
                </a:lnTo>
                <a:lnTo>
                  <a:pt x="1641" y="1457"/>
                </a:lnTo>
                <a:lnTo>
                  <a:pt x="1640" y="1457"/>
                </a:lnTo>
                <a:lnTo>
                  <a:pt x="1639" y="1457"/>
                </a:lnTo>
                <a:lnTo>
                  <a:pt x="1637" y="1456"/>
                </a:lnTo>
                <a:lnTo>
                  <a:pt x="1631" y="1454"/>
                </a:lnTo>
                <a:lnTo>
                  <a:pt x="1630" y="1457"/>
                </a:lnTo>
                <a:lnTo>
                  <a:pt x="1631" y="1457"/>
                </a:lnTo>
                <a:lnTo>
                  <a:pt x="1631" y="1458"/>
                </a:lnTo>
                <a:lnTo>
                  <a:pt x="1630" y="1460"/>
                </a:lnTo>
                <a:lnTo>
                  <a:pt x="1629" y="1460"/>
                </a:lnTo>
                <a:lnTo>
                  <a:pt x="1629" y="1461"/>
                </a:lnTo>
                <a:lnTo>
                  <a:pt x="1629" y="1462"/>
                </a:lnTo>
                <a:lnTo>
                  <a:pt x="1627" y="1463"/>
                </a:lnTo>
                <a:lnTo>
                  <a:pt x="1626" y="1465"/>
                </a:lnTo>
                <a:lnTo>
                  <a:pt x="1625" y="1466"/>
                </a:lnTo>
                <a:lnTo>
                  <a:pt x="1624" y="1467"/>
                </a:lnTo>
                <a:lnTo>
                  <a:pt x="1623" y="1468"/>
                </a:lnTo>
                <a:lnTo>
                  <a:pt x="1623" y="1470"/>
                </a:lnTo>
                <a:lnTo>
                  <a:pt x="1624" y="1471"/>
                </a:lnTo>
                <a:lnTo>
                  <a:pt x="1623" y="1472"/>
                </a:lnTo>
                <a:lnTo>
                  <a:pt x="1621" y="1472"/>
                </a:lnTo>
                <a:lnTo>
                  <a:pt x="1624" y="1474"/>
                </a:lnTo>
                <a:lnTo>
                  <a:pt x="1625" y="1476"/>
                </a:lnTo>
                <a:lnTo>
                  <a:pt x="1626" y="1477"/>
                </a:lnTo>
                <a:lnTo>
                  <a:pt x="1625" y="1478"/>
                </a:lnTo>
                <a:lnTo>
                  <a:pt x="1624" y="1479"/>
                </a:lnTo>
                <a:lnTo>
                  <a:pt x="1623" y="1482"/>
                </a:lnTo>
                <a:lnTo>
                  <a:pt x="1621" y="1483"/>
                </a:lnTo>
                <a:lnTo>
                  <a:pt x="1620" y="1483"/>
                </a:lnTo>
                <a:lnTo>
                  <a:pt x="1618" y="1486"/>
                </a:lnTo>
                <a:lnTo>
                  <a:pt x="1616" y="1487"/>
                </a:lnTo>
                <a:lnTo>
                  <a:pt x="1615" y="1488"/>
                </a:lnTo>
                <a:lnTo>
                  <a:pt x="1614" y="1489"/>
                </a:lnTo>
                <a:lnTo>
                  <a:pt x="1615" y="1490"/>
                </a:lnTo>
                <a:lnTo>
                  <a:pt x="1616" y="1492"/>
                </a:lnTo>
                <a:lnTo>
                  <a:pt x="1619" y="1495"/>
                </a:lnTo>
                <a:lnTo>
                  <a:pt x="1620" y="1495"/>
                </a:lnTo>
                <a:lnTo>
                  <a:pt x="1621" y="1497"/>
                </a:lnTo>
                <a:lnTo>
                  <a:pt x="1627" y="1504"/>
                </a:lnTo>
                <a:lnTo>
                  <a:pt x="1624" y="1506"/>
                </a:lnTo>
                <a:lnTo>
                  <a:pt x="1618" y="1510"/>
                </a:lnTo>
                <a:lnTo>
                  <a:pt x="1616" y="1510"/>
                </a:lnTo>
                <a:lnTo>
                  <a:pt x="1615" y="1510"/>
                </a:lnTo>
                <a:lnTo>
                  <a:pt x="1613" y="1511"/>
                </a:lnTo>
                <a:lnTo>
                  <a:pt x="1610" y="1513"/>
                </a:lnTo>
                <a:lnTo>
                  <a:pt x="1607" y="1515"/>
                </a:lnTo>
                <a:lnTo>
                  <a:pt x="1599" y="1519"/>
                </a:lnTo>
                <a:lnTo>
                  <a:pt x="1598" y="1519"/>
                </a:lnTo>
                <a:lnTo>
                  <a:pt x="1591" y="1524"/>
                </a:lnTo>
                <a:lnTo>
                  <a:pt x="1587" y="1525"/>
                </a:lnTo>
                <a:lnTo>
                  <a:pt x="1584" y="1526"/>
                </a:lnTo>
                <a:lnTo>
                  <a:pt x="1587" y="1532"/>
                </a:lnTo>
                <a:lnTo>
                  <a:pt x="1584" y="1534"/>
                </a:lnTo>
                <a:lnTo>
                  <a:pt x="1579" y="1536"/>
                </a:lnTo>
                <a:lnTo>
                  <a:pt x="1577" y="1537"/>
                </a:lnTo>
                <a:lnTo>
                  <a:pt x="1577" y="1538"/>
                </a:lnTo>
                <a:lnTo>
                  <a:pt x="1575" y="1540"/>
                </a:lnTo>
                <a:lnTo>
                  <a:pt x="1570" y="1542"/>
                </a:lnTo>
                <a:lnTo>
                  <a:pt x="1566" y="1543"/>
                </a:lnTo>
                <a:lnTo>
                  <a:pt x="1559" y="1547"/>
                </a:lnTo>
                <a:lnTo>
                  <a:pt x="1555" y="1550"/>
                </a:lnTo>
                <a:lnTo>
                  <a:pt x="1540" y="1557"/>
                </a:lnTo>
                <a:lnTo>
                  <a:pt x="1541" y="1559"/>
                </a:lnTo>
                <a:lnTo>
                  <a:pt x="1544" y="1564"/>
                </a:lnTo>
                <a:lnTo>
                  <a:pt x="1547" y="1575"/>
                </a:lnTo>
                <a:lnTo>
                  <a:pt x="1551" y="1586"/>
                </a:lnTo>
                <a:lnTo>
                  <a:pt x="1552" y="1588"/>
                </a:lnTo>
                <a:lnTo>
                  <a:pt x="1552" y="1589"/>
                </a:lnTo>
                <a:lnTo>
                  <a:pt x="1554" y="1590"/>
                </a:lnTo>
                <a:lnTo>
                  <a:pt x="1554" y="1591"/>
                </a:lnTo>
                <a:lnTo>
                  <a:pt x="1554" y="1593"/>
                </a:lnTo>
                <a:lnTo>
                  <a:pt x="1555" y="1594"/>
                </a:lnTo>
                <a:lnTo>
                  <a:pt x="1563" y="1617"/>
                </a:lnTo>
                <a:lnTo>
                  <a:pt x="1565" y="1620"/>
                </a:lnTo>
                <a:lnTo>
                  <a:pt x="1566" y="1625"/>
                </a:lnTo>
                <a:lnTo>
                  <a:pt x="1567" y="1627"/>
                </a:lnTo>
                <a:lnTo>
                  <a:pt x="1567" y="1628"/>
                </a:lnTo>
                <a:lnTo>
                  <a:pt x="1567" y="1630"/>
                </a:lnTo>
                <a:lnTo>
                  <a:pt x="1566" y="1630"/>
                </a:lnTo>
                <a:lnTo>
                  <a:pt x="1566" y="1631"/>
                </a:lnTo>
                <a:lnTo>
                  <a:pt x="1565" y="1631"/>
                </a:lnTo>
                <a:lnTo>
                  <a:pt x="1565" y="1636"/>
                </a:lnTo>
                <a:lnTo>
                  <a:pt x="1565" y="1638"/>
                </a:lnTo>
                <a:lnTo>
                  <a:pt x="1562" y="1641"/>
                </a:lnTo>
                <a:lnTo>
                  <a:pt x="1559" y="1641"/>
                </a:lnTo>
                <a:lnTo>
                  <a:pt x="1557" y="1642"/>
                </a:lnTo>
                <a:lnTo>
                  <a:pt x="1556" y="1643"/>
                </a:lnTo>
                <a:lnTo>
                  <a:pt x="1555" y="1644"/>
                </a:lnTo>
                <a:lnTo>
                  <a:pt x="1555" y="1646"/>
                </a:lnTo>
                <a:lnTo>
                  <a:pt x="1555" y="1651"/>
                </a:lnTo>
                <a:lnTo>
                  <a:pt x="1555" y="1652"/>
                </a:lnTo>
                <a:lnTo>
                  <a:pt x="1560" y="1660"/>
                </a:lnTo>
                <a:lnTo>
                  <a:pt x="1560" y="1663"/>
                </a:lnTo>
                <a:lnTo>
                  <a:pt x="1561" y="1664"/>
                </a:lnTo>
                <a:lnTo>
                  <a:pt x="1563" y="1664"/>
                </a:lnTo>
                <a:lnTo>
                  <a:pt x="1565" y="1664"/>
                </a:lnTo>
                <a:lnTo>
                  <a:pt x="1565" y="1665"/>
                </a:lnTo>
                <a:lnTo>
                  <a:pt x="1566" y="1665"/>
                </a:lnTo>
                <a:lnTo>
                  <a:pt x="1567" y="1665"/>
                </a:lnTo>
                <a:lnTo>
                  <a:pt x="1567" y="1667"/>
                </a:lnTo>
                <a:lnTo>
                  <a:pt x="1568" y="1667"/>
                </a:lnTo>
                <a:lnTo>
                  <a:pt x="1570" y="1667"/>
                </a:lnTo>
                <a:lnTo>
                  <a:pt x="1571" y="1667"/>
                </a:lnTo>
                <a:lnTo>
                  <a:pt x="1571" y="1668"/>
                </a:lnTo>
                <a:lnTo>
                  <a:pt x="1572" y="1668"/>
                </a:lnTo>
                <a:lnTo>
                  <a:pt x="1573" y="1668"/>
                </a:lnTo>
                <a:lnTo>
                  <a:pt x="1577" y="1670"/>
                </a:lnTo>
                <a:lnTo>
                  <a:pt x="1581" y="1673"/>
                </a:lnTo>
                <a:lnTo>
                  <a:pt x="1581" y="1676"/>
                </a:lnTo>
                <a:lnTo>
                  <a:pt x="1581" y="1678"/>
                </a:lnTo>
                <a:lnTo>
                  <a:pt x="1581" y="1681"/>
                </a:lnTo>
                <a:lnTo>
                  <a:pt x="1581" y="1685"/>
                </a:lnTo>
                <a:lnTo>
                  <a:pt x="1581" y="1687"/>
                </a:lnTo>
                <a:lnTo>
                  <a:pt x="1581" y="1689"/>
                </a:lnTo>
                <a:lnTo>
                  <a:pt x="1581" y="1690"/>
                </a:lnTo>
                <a:lnTo>
                  <a:pt x="1581" y="1691"/>
                </a:lnTo>
                <a:lnTo>
                  <a:pt x="1579" y="1697"/>
                </a:lnTo>
                <a:lnTo>
                  <a:pt x="1579" y="1699"/>
                </a:lnTo>
                <a:lnTo>
                  <a:pt x="1579" y="1703"/>
                </a:lnTo>
                <a:lnTo>
                  <a:pt x="1578" y="1706"/>
                </a:lnTo>
                <a:lnTo>
                  <a:pt x="1581" y="1706"/>
                </a:lnTo>
                <a:lnTo>
                  <a:pt x="1579" y="1711"/>
                </a:lnTo>
                <a:lnTo>
                  <a:pt x="1579" y="1713"/>
                </a:lnTo>
                <a:lnTo>
                  <a:pt x="1579" y="1722"/>
                </a:lnTo>
                <a:lnTo>
                  <a:pt x="1578" y="1728"/>
                </a:lnTo>
                <a:lnTo>
                  <a:pt x="1578" y="1729"/>
                </a:lnTo>
                <a:lnTo>
                  <a:pt x="1586" y="1729"/>
                </a:lnTo>
                <a:lnTo>
                  <a:pt x="1588" y="1760"/>
                </a:lnTo>
                <a:lnTo>
                  <a:pt x="1583" y="1761"/>
                </a:lnTo>
                <a:lnTo>
                  <a:pt x="1581" y="1763"/>
                </a:lnTo>
                <a:lnTo>
                  <a:pt x="1579" y="1763"/>
                </a:lnTo>
                <a:lnTo>
                  <a:pt x="1586" y="1786"/>
                </a:lnTo>
                <a:lnTo>
                  <a:pt x="1599" y="1814"/>
                </a:lnTo>
                <a:lnTo>
                  <a:pt x="1600" y="1815"/>
                </a:lnTo>
                <a:lnTo>
                  <a:pt x="1600" y="1817"/>
                </a:lnTo>
                <a:lnTo>
                  <a:pt x="1602" y="1818"/>
                </a:lnTo>
                <a:lnTo>
                  <a:pt x="1614" y="1843"/>
                </a:lnTo>
                <a:lnTo>
                  <a:pt x="1614" y="1844"/>
                </a:lnTo>
                <a:lnTo>
                  <a:pt x="1615" y="1847"/>
                </a:lnTo>
                <a:lnTo>
                  <a:pt x="1631" y="1877"/>
                </a:lnTo>
                <a:lnTo>
                  <a:pt x="1632" y="1882"/>
                </a:lnTo>
                <a:lnTo>
                  <a:pt x="1634" y="1883"/>
                </a:lnTo>
                <a:lnTo>
                  <a:pt x="1645" y="1913"/>
                </a:lnTo>
                <a:lnTo>
                  <a:pt x="1645" y="1914"/>
                </a:lnTo>
                <a:lnTo>
                  <a:pt x="1647" y="1919"/>
                </a:lnTo>
                <a:lnTo>
                  <a:pt x="1651" y="1929"/>
                </a:lnTo>
                <a:lnTo>
                  <a:pt x="1652" y="1932"/>
                </a:lnTo>
                <a:lnTo>
                  <a:pt x="1666" y="1969"/>
                </a:lnTo>
                <a:lnTo>
                  <a:pt x="1682" y="2012"/>
                </a:lnTo>
                <a:lnTo>
                  <a:pt x="1683" y="2012"/>
                </a:lnTo>
                <a:lnTo>
                  <a:pt x="1684" y="2012"/>
                </a:lnTo>
                <a:lnTo>
                  <a:pt x="1693" y="2011"/>
                </a:lnTo>
                <a:lnTo>
                  <a:pt x="1694" y="2015"/>
                </a:lnTo>
                <a:lnTo>
                  <a:pt x="1694" y="2020"/>
                </a:lnTo>
                <a:lnTo>
                  <a:pt x="1693" y="2028"/>
                </a:lnTo>
                <a:lnTo>
                  <a:pt x="1691" y="2032"/>
                </a:lnTo>
                <a:lnTo>
                  <a:pt x="1701" y="2040"/>
                </a:lnTo>
                <a:lnTo>
                  <a:pt x="1714" y="2049"/>
                </a:lnTo>
                <a:lnTo>
                  <a:pt x="1720" y="2056"/>
                </a:lnTo>
                <a:lnTo>
                  <a:pt x="1720" y="2057"/>
                </a:lnTo>
                <a:lnTo>
                  <a:pt x="1731" y="2067"/>
                </a:lnTo>
                <a:lnTo>
                  <a:pt x="1718" y="2092"/>
                </a:lnTo>
                <a:lnTo>
                  <a:pt x="1718" y="2094"/>
                </a:lnTo>
                <a:lnTo>
                  <a:pt x="1717" y="2112"/>
                </a:lnTo>
                <a:lnTo>
                  <a:pt x="1716" y="2121"/>
                </a:lnTo>
                <a:lnTo>
                  <a:pt x="1715" y="2133"/>
                </a:lnTo>
                <a:lnTo>
                  <a:pt x="1716" y="2136"/>
                </a:lnTo>
                <a:lnTo>
                  <a:pt x="1716" y="2137"/>
                </a:lnTo>
                <a:lnTo>
                  <a:pt x="1716" y="2149"/>
                </a:lnTo>
                <a:lnTo>
                  <a:pt x="1718" y="2155"/>
                </a:lnTo>
                <a:lnTo>
                  <a:pt x="1720" y="2161"/>
                </a:lnTo>
                <a:lnTo>
                  <a:pt x="1718" y="2164"/>
                </a:lnTo>
                <a:lnTo>
                  <a:pt x="1718" y="2177"/>
                </a:lnTo>
                <a:lnTo>
                  <a:pt x="1715" y="2179"/>
                </a:lnTo>
                <a:lnTo>
                  <a:pt x="1712" y="2179"/>
                </a:lnTo>
                <a:lnTo>
                  <a:pt x="1711" y="2182"/>
                </a:lnTo>
                <a:lnTo>
                  <a:pt x="1712" y="2184"/>
                </a:lnTo>
                <a:lnTo>
                  <a:pt x="1712" y="2185"/>
                </a:lnTo>
                <a:lnTo>
                  <a:pt x="1714" y="2187"/>
                </a:lnTo>
                <a:lnTo>
                  <a:pt x="1714" y="2189"/>
                </a:lnTo>
                <a:lnTo>
                  <a:pt x="1714" y="2190"/>
                </a:lnTo>
                <a:lnTo>
                  <a:pt x="1715" y="2191"/>
                </a:lnTo>
                <a:lnTo>
                  <a:pt x="1716" y="2196"/>
                </a:lnTo>
                <a:lnTo>
                  <a:pt x="1718" y="2203"/>
                </a:lnTo>
                <a:lnTo>
                  <a:pt x="1721" y="2208"/>
                </a:lnTo>
                <a:lnTo>
                  <a:pt x="1728" y="2235"/>
                </a:lnTo>
                <a:lnTo>
                  <a:pt x="1730" y="2238"/>
                </a:lnTo>
                <a:lnTo>
                  <a:pt x="1743" y="2277"/>
                </a:lnTo>
                <a:lnTo>
                  <a:pt x="1749" y="2297"/>
                </a:lnTo>
                <a:lnTo>
                  <a:pt x="1723" y="2320"/>
                </a:lnTo>
                <a:lnTo>
                  <a:pt x="1718" y="2321"/>
                </a:lnTo>
                <a:lnTo>
                  <a:pt x="1711" y="2324"/>
                </a:lnTo>
                <a:lnTo>
                  <a:pt x="1709" y="2324"/>
                </a:lnTo>
                <a:lnTo>
                  <a:pt x="1705" y="2324"/>
                </a:lnTo>
                <a:lnTo>
                  <a:pt x="1705" y="2323"/>
                </a:lnTo>
                <a:lnTo>
                  <a:pt x="1705" y="2321"/>
                </a:lnTo>
                <a:lnTo>
                  <a:pt x="1705" y="2320"/>
                </a:lnTo>
                <a:lnTo>
                  <a:pt x="1705" y="2319"/>
                </a:lnTo>
                <a:lnTo>
                  <a:pt x="1704" y="2318"/>
                </a:lnTo>
                <a:lnTo>
                  <a:pt x="1702" y="2317"/>
                </a:lnTo>
                <a:lnTo>
                  <a:pt x="1701" y="2314"/>
                </a:lnTo>
                <a:lnTo>
                  <a:pt x="1700" y="2314"/>
                </a:lnTo>
                <a:lnTo>
                  <a:pt x="1699" y="2313"/>
                </a:lnTo>
                <a:lnTo>
                  <a:pt x="1698" y="2312"/>
                </a:lnTo>
                <a:lnTo>
                  <a:pt x="1696" y="2312"/>
                </a:lnTo>
                <a:lnTo>
                  <a:pt x="1694" y="2312"/>
                </a:lnTo>
                <a:lnTo>
                  <a:pt x="1691" y="2315"/>
                </a:lnTo>
                <a:lnTo>
                  <a:pt x="1690" y="2315"/>
                </a:lnTo>
                <a:lnTo>
                  <a:pt x="1688" y="2317"/>
                </a:lnTo>
                <a:lnTo>
                  <a:pt x="1684" y="2318"/>
                </a:lnTo>
                <a:lnTo>
                  <a:pt x="1684" y="2320"/>
                </a:lnTo>
                <a:lnTo>
                  <a:pt x="1682" y="2320"/>
                </a:lnTo>
                <a:lnTo>
                  <a:pt x="1680" y="2320"/>
                </a:lnTo>
                <a:lnTo>
                  <a:pt x="1680" y="2321"/>
                </a:lnTo>
                <a:lnTo>
                  <a:pt x="1678" y="2321"/>
                </a:lnTo>
                <a:lnTo>
                  <a:pt x="1677" y="2321"/>
                </a:lnTo>
                <a:lnTo>
                  <a:pt x="1677" y="2320"/>
                </a:lnTo>
                <a:lnTo>
                  <a:pt x="1675" y="2320"/>
                </a:lnTo>
                <a:lnTo>
                  <a:pt x="1674" y="2320"/>
                </a:lnTo>
                <a:lnTo>
                  <a:pt x="1673" y="2319"/>
                </a:lnTo>
                <a:lnTo>
                  <a:pt x="1670" y="2321"/>
                </a:lnTo>
                <a:lnTo>
                  <a:pt x="1669" y="2323"/>
                </a:lnTo>
                <a:lnTo>
                  <a:pt x="1667" y="2324"/>
                </a:lnTo>
                <a:lnTo>
                  <a:pt x="1664" y="2325"/>
                </a:lnTo>
                <a:lnTo>
                  <a:pt x="1663" y="2328"/>
                </a:lnTo>
                <a:lnTo>
                  <a:pt x="1662" y="2329"/>
                </a:lnTo>
                <a:lnTo>
                  <a:pt x="1661" y="2329"/>
                </a:lnTo>
                <a:lnTo>
                  <a:pt x="1658" y="2330"/>
                </a:lnTo>
                <a:lnTo>
                  <a:pt x="1653" y="2331"/>
                </a:lnTo>
                <a:lnTo>
                  <a:pt x="1650" y="2331"/>
                </a:lnTo>
                <a:lnTo>
                  <a:pt x="1648" y="2333"/>
                </a:lnTo>
                <a:lnTo>
                  <a:pt x="1647" y="2333"/>
                </a:lnTo>
                <a:lnTo>
                  <a:pt x="1645" y="2333"/>
                </a:lnTo>
                <a:lnTo>
                  <a:pt x="1641" y="2333"/>
                </a:lnTo>
                <a:lnTo>
                  <a:pt x="1640" y="2333"/>
                </a:lnTo>
                <a:lnTo>
                  <a:pt x="1637" y="2334"/>
                </a:lnTo>
                <a:lnTo>
                  <a:pt x="1636" y="2334"/>
                </a:lnTo>
                <a:lnTo>
                  <a:pt x="1634" y="2334"/>
                </a:lnTo>
                <a:lnTo>
                  <a:pt x="1630" y="2335"/>
                </a:lnTo>
                <a:lnTo>
                  <a:pt x="1627" y="2335"/>
                </a:lnTo>
                <a:lnTo>
                  <a:pt x="1624" y="2336"/>
                </a:lnTo>
                <a:lnTo>
                  <a:pt x="1621" y="2336"/>
                </a:lnTo>
                <a:lnTo>
                  <a:pt x="1621" y="2337"/>
                </a:lnTo>
                <a:lnTo>
                  <a:pt x="1623" y="2339"/>
                </a:lnTo>
                <a:lnTo>
                  <a:pt x="1623" y="2340"/>
                </a:lnTo>
                <a:lnTo>
                  <a:pt x="1621" y="2340"/>
                </a:lnTo>
                <a:lnTo>
                  <a:pt x="1619" y="2345"/>
                </a:lnTo>
                <a:lnTo>
                  <a:pt x="1618" y="2346"/>
                </a:lnTo>
                <a:lnTo>
                  <a:pt x="1616" y="2347"/>
                </a:lnTo>
                <a:lnTo>
                  <a:pt x="1615" y="2349"/>
                </a:lnTo>
                <a:lnTo>
                  <a:pt x="1615" y="2350"/>
                </a:lnTo>
                <a:lnTo>
                  <a:pt x="1614" y="2352"/>
                </a:lnTo>
                <a:lnTo>
                  <a:pt x="1613" y="2353"/>
                </a:lnTo>
                <a:lnTo>
                  <a:pt x="1611" y="2353"/>
                </a:lnTo>
                <a:lnTo>
                  <a:pt x="1610" y="2353"/>
                </a:lnTo>
                <a:lnTo>
                  <a:pt x="1609" y="2353"/>
                </a:lnTo>
                <a:lnTo>
                  <a:pt x="1608" y="2353"/>
                </a:lnTo>
                <a:lnTo>
                  <a:pt x="1608" y="2355"/>
                </a:lnTo>
                <a:lnTo>
                  <a:pt x="1608" y="2353"/>
                </a:lnTo>
                <a:lnTo>
                  <a:pt x="1605" y="2353"/>
                </a:lnTo>
                <a:lnTo>
                  <a:pt x="1605" y="2352"/>
                </a:lnTo>
                <a:lnTo>
                  <a:pt x="1604" y="2351"/>
                </a:lnTo>
                <a:lnTo>
                  <a:pt x="1604" y="2349"/>
                </a:lnTo>
                <a:lnTo>
                  <a:pt x="1604" y="2346"/>
                </a:lnTo>
                <a:lnTo>
                  <a:pt x="1603" y="2345"/>
                </a:lnTo>
                <a:lnTo>
                  <a:pt x="1602" y="2344"/>
                </a:lnTo>
                <a:lnTo>
                  <a:pt x="1600" y="2344"/>
                </a:lnTo>
                <a:lnTo>
                  <a:pt x="1600" y="2342"/>
                </a:lnTo>
                <a:lnTo>
                  <a:pt x="1599" y="2342"/>
                </a:lnTo>
                <a:lnTo>
                  <a:pt x="1598" y="2342"/>
                </a:lnTo>
                <a:lnTo>
                  <a:pt x="1597" y="2342"/>
                </a:lnTo>
                <a:lnTo>
                  <a:pt x="1595" y="2342"/>
                </a:lnTo>
                <a:lnTo>
                  <a:pt x="1593" y="2341"/>
                </a:lnTo>
                <a:lnTo>
                  <a:pt x="1592" y="2339"/>
                </a:lnTo>
                <a:lnTo>
                  <a:pt x="1591" y="2339"/>
                </a:lnTo>
                <a:lnTo>
                  <a:pt x="1587" y="2339"/>
                </a:lnTo>
                <a:lnTo>
                  <a:pt x="1586" y="2339"/>
                </a:lnTo>
                <a:lnTo>
                  <a:pt x="1584" y="2337"/>
                </a:lnTo>
                <a:lnTo>
                  <a:pt x="1583" y="2336"/>
                </a:lnTo>
                <a:lnTo>
                  <a:pt x="1582" y="2335"/>
                </a:lnTo>
                <a:lnTo>
                  <a:pt x="1579" y="2336"/>
                </a:lnTo>
                <a:lnTo>
                  <a:pt x="1578" y="2335"/>
                </a:lnTo>
                <a:lnTo>
                  <a:pt x="1576" y="2335"/>
                </a:lnTo>
                <a:lnTo>
                  <a:pt x="1575" y="2339"/>
                </a:lnTo>
                <a:lnTo>
                  <a:pt x="1573" y="2340"/>
                </a:lnTo>
                <a:lnTo>
                  <a:pt x="1573" y="2341"/>
                </a:lnTo>
                <a:lnTo>
                  <a:pt x="1572" y="2342"/>
                </a:lnTo>
                <a:lnTo>
                  <a:pt x="1571" y="2344"/>
                </a:lnTo>
                <a:lnTo>
                  <a:pt x="1571" y="2345"/>
                </a:lnTo>
                <a:lnTo>
                  <a:pt x="1570" y="2345"/>
                </a:lnTo>
                <a:lnTo>
                  <a:pt x="1568" y="2345"/>
                </a:lnTo>
                <a:lnTo>
                  <a:pt x="1568" y="2346"/>
                </a:lnTo>
                <a:lnTo>
                  <a:pt x="1567" y="2347"/>
                </a:lnTo>
                <a:lnTo>
                  <a:pt x="1561" y="2347"/>
                </a:lnTo>
                <a:lnTo>
                  <a:pt x="1556" y="2347"/>
                </a:lnTo>
                <a:lnTo>
                  <a:pt x="1552" y="2346"/>
                </a:lnTo>
                <a:lnTo>
                  <a:pt x="1552" y="2345"/>
                </a:lnTo>
                <a:lnTo>
                  <a:pt x="1551" y="2345"/>
                </a:lnTo>
                <a:lnTo>
                  <a:pt x="1549" y="2344"/>
                </a:lnTo>
                <a:lnTo>
                  <a:pt x="1547" y="2342"/>
                </a:lnTo>
                <a:lnTo>
                  <a:pt x="1545" y="2340"/>
                </a:lnTo>
                <a:lnTo>
                  <a:pt x="1544" y="2339"/>
                </a:lnTo>
                <a:lnTo>
                  <a:pt x="1543" y="2339"/>
                </a:lnTo>
                <a:lnTo>
                  <a:pt x="1540" y="2336"/>
                </a:lnTo>
                <a:lnTo>
                  <a:pt x="1539" y="2336"/>
                </a:lnTo>
                <a:lnTo>
                  <a:pt x="1536" y="2334"/>
                </a:lnTo>
                <a:lnTo>
                  <a:pt x="1535" y="2334"/>
                </a:lnTo>
                <a:lnTo>
                  <a:pt x="1534" y="2333"/>
                </a:lnTo>
                <a:lnTo>
                  <a:pt x="1533" y="2331"/>
                </a:lnTo>
                <a:lnTo>
                  <a:pt x="1531" y="2333"/>
                </a:lnTo>
                <a:lnTo>
                  <a:pt x="1530" y="2334"/>
                </a:lnTo>
                <a:lnTo>
                  <a:pt x="1529" y="2335"/>
                </a:lnTo>
                <a:lnTo>
                  <a:pt x="1528" y="2336"/>
                </a:lnTo>
                <a:lnTo>
                  <a:pt x="1525" y="2337"/>
                </a:lnTo>
                <a:lnTo>
                  <a:pt x="1524" y="2339"/>
                </a:lnTo>
                <a:lnTo>
                  <a:pt x="1523" y="2337"/>
                </a:lnTo>
                <a:lnTo>
                  <a:pt x="1522" y="2337"/>
                </a:lnTo>
                <a:lnTo>
                  <a:pt x="1522" y="2339"/>
                </a:lnTo>
                <a:lnTo>
                  <a:pt x="1520" y="2339"/>
                </a:lnTo>
                <a:lnTo>
                  <a:pt x="1519" y="2339"/>
                </a:lnTo>
                <a:lnTo>
                  <a:pt x="1518" y="2339"/>
                </a:lnTo>
                <a:lnTo>
                  <a:pt x="1517" y="2339"/>
                </a:lnTo>
                <a:lnTo>
                  <a:pt x="1517" y="2337"/>
                </a:lnTo>
                <a:lnTo>
                  <a:pt x="1517" y="2339"/>
                </a:lnTo>
                <a:lnTo>
                  <a:pt x="1517" y="2337"/>
                </a:lnTo>
                <a:lnTo>
                  <a:pt x="1517" y="2336"/>
                </a:lnTo>
                <a:lnTo>
                  <a:pt x="1515" y="2336"/>
                </a:lnTo>
                <a:lnTo>
                  <a:pt x="1514" y="2336"/>
                </a:lnTo>
                <a:lnTo>
                  <a:pt x="1514" y="2335"/>
                </a:lnTo>
                <a:lnTo>
                  <a:pt x="1513" y="2336"/>
                </a:lnTo>
                <a:lnTo>
                  <a:pt x="1512" y="2335"/>
                </a:lnTo>
                <a:lnTo>
                  <a:pt x="1511" y="2337"/>
                </a:lnTo>
                <a:lnTo>
                  <a:pt x="1508" y="2337"/>
                </a:lnTo>
                <a:lnTo>
                  <a:pt x="1507" y="2337"/>
                </a:lnTo>
                <a:lnTo>
                  <a:pt x="1506" y="2339"/>
                </a:lnTo>
                <a:lnTo>
                  <a:pt x="1504" y="2339"/>
                </a:lnTo>
                <a:lnTo>
                  <a:pt x="1503" y="2339"/>
                </a:lnTo>
                <a:lnTo>
                  <a:pt x="1503" y="2340"/>
                </a:lnTo>
                <a:lnTo>
                  <a:pt x="1502" y="2340"/>
                </a:lnTo>
                <a:lnTo>
                  <a:pt x="1501" y="2340"/>
                </a:lnTo>
                <a:lnTo>
                  <a:pt x="1498" y="2340"/>
                </a:lnTo>
                <a:lnTo>
                  <a:pt x="1497" y="2340"/>
                </a:lnTo>
                <a:lnTo>
                  <a:pt x="1497" y="2341"/>
                </a:lnTo>
                <a:lnTo>
                  <a:pt x="1496" y="2341"/>
                </a:lnTo>
                <a:lnTo>
                  <a:pt x="1495" y="2341"/>
                </a:lnTo>
                <a:lnTo>
                  <a:pt x="1495" y="2340"/>
                </a:lnTo>
                <a:lnTo>
                  <a:pt x="1493" y="2340"/>
                </a:lnTo>
                <a:lnTo>
                  <a:pt x="1492" y="2340"/>
                </a:lnTo>
                <a:lnTo>
                  <a:pt x="1491" y="2340"/>
                </a:lnTo>
                <a:lnTo>
                  <a:pt x="1491" y="2341"/>
                </a:lnTo>
                <a:lnTo>
                  <a:pt x="1490" y="2342"/>
                </a:lnTo>
                <a:lnTo>
                  <a:pt x="1488" y="2344"/>
                </a:lnTo>
                <a:lnTo>
                  <a:pt x="1487" y="234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83639E3-720F-BB51-C8DA-02CE17C2D765}"/>
              </a:ext>
            </a:extLst>
          </p:cNvPr>
          <p:cNvSpPr>
            <a:spLocks/>
          </p:cNvSpPr>
          <p:nvPr/>
        </p:nvSpPr>
        <p:spPr bwMode="auto">
          <a:xfrm>
            <a:off x="4873858" y="1275606"/>
            <a:ext cx="3442558" cy="3415606"/>
          </a:xfrm>
          <a:custGeom>
            <a:avLst/>
            <a:gdLst>
              <a:gd name="T0" fmla="*/ 1438 w 2810"/>
              <a:gd name="T1" fmla="*/ 2344 h 2788"/>
              <a:gd name="T2" fmla="*/ 1342 w 2810"/>
              <a:gd name="T3" fmla="*/ 2331 h 2788"/>
              <a:gd name="T4" fmla="*/ 180 w 2810"/>
              <a:gd name="T5" fmla="*/ 1589 h 2788"/>
              <a:gd name="T6" fmla="*/ 566 w 2810"/>
              <a:gd name="T7" fmla="*/ 956 h 2788"/>
              <a:gd name="T8" fmla="*/ 1134 w 2810"/>
              <a:gd name="T9" fmla="*/ 515 h 2788"/>
              <a:gd name="T10" fmla="*/ 1218 w 2810"/>
              <a:gd name="T11" fmla="*/ 444 h 2788"/>
              <a:gd name="T12" fmla="*/ 1328 w 2810"/>
              <a:gd name="T13" fmla="*/ 323 h 2788"/>
              <a:gd name="T14" fmla="*/ 1402 w 2810"/>
              <a:gd name="T15" fmla="*/ 247 h 2788"/>
              <a:gd name="T16" fmla="*/ 1450 w 2810"/>
              <a:gd name="T17" fmla="*/ 134 h 2788"/>
              <a:gd name="T18" fmla="*/ 1578 w 2810"/>
              <a:gd name="T19" fmla="*/ 128 h 2788"/>
              <a:gd name="T20" fmla="*/ 1643 w 2810"/>
              <a:gd name="T21" fmla="*/ 117 h 2788"/>
              <a:gd name="T22" fmla="*/ 1674 w 2810"/>
              <a:gd name="T23" fmla="*/ 62 h 2788"/>
              <a:gd name="T24" fmla="*/ 1715 w 2810"/>
              <a:gd name="T25" fmla="*/ 3 h 2788"/>
              <a:gd name="T26" fmla="*/ 1758 w 2810"/>
              <a:gd name="T27" fmla="*/ 12 h 2788"/>
              <a:gd name="T28" fmla="*/ 1786 w 2810"/>
              <a:gd name="T29" fmla="*/ 22 h 2788"/>
              <a:gd name="T30" fmla="*/ 1817 w 2810"/>
              <a:gd name="T31" fmla="*/ 35 h 2788"/>
              <a:gd name="T32" fmla="*/ 1861 w 2810"/>
              <a:gd name="T33" fmla="*/ 41 h 2788"/>
              <a:gd name="T34" fmla="*/ 1865 w 2810"/>
              <a:gd name="T35" fmla="*/ 107 h 2788"/>
              <a:gd name="T36" fmla="*/ 1861 w 2810"/>
              <a:gd name="T37" fmla="*/ 297 h 2788"/>
              <a:gd name="T38" fmla="*/ 1874 w 2810"/>
              <a:gd name="T39" fmla="*/ 398 h 2788"/>
              <a:gd name="T40" fmla="*/ 1886 w 2810"/>
              <a:gd name="T41" fmla="*/ 449 h 2788"/>
              <a:gd name="T42" fmla="*/ 1944 w 2810"/>
              <a:gd name="T43" fmla="*/ 376 h 2788"/>
              <a:gd name="T44" fmla="*/ 2026 w 2810"/>
              <a:gd name="T45" fmla="*/ 302 h 2788"/>
              <a:gd name="T46" fmla="*/ 2085 w 2810"/>
              <a:gd name="T47" fmla="*/ 200 h 2788"/>
              <a:gd name="T48" fmla="*/ 2292 w 2810"/>
              <a:gd name="T49" fmla="*/ 93 h 2788"/>
              <a:gd name="T50" fmla="*/ 2438 w 2810"/>
              <a:gd name="T51" fmla="*/ 40 h 2788"/>
              <a:gd name="T52" fmla="*/ 2545 w 2810"/>
              <a:gd name="T53" fmla="*/ 129 h 2788"/>
              <a:gd name="T54" fmla="*/ 2639 w 2810"/>
              <a:gd name="T55" fmla="*/ 360 h 2788"/>
              <a:gd name="T56" fmla="*/ 2667 w 2810"/>
              <a:gd name="T57" fmla="*/ 398 h 2788"/>
              <a:gd name="T58" fmla="*/ 2672 w 2810"/>
              <a:gd name="T59" fmla="*/ 439 h 2788"/>
              <a:gd name="T60" fmla="*/ 2784 w 2810"/>
              <a:gd name="T61" fmla="*/ 598 h 2788"/>
              <a:gd name="T62" fmla="*/ 2721 w 2810"/>
              <a:gd name="T63" fmla="*/ 611 h 2788"/>
              <a:gd name="T64" fmla="*/ 2698 w 2810"/>
              <a:gd name="T65" fmla="*/ 625 h 2788"/>
              <a:gd name="T66" fmla="*/ 2681 w 2810"/>
              <a:gd name="T67" fmla="*/ 634 h 2788"/>
              <a:gd name="T68" fmla="*/ 2651 w 2810"/>
              <a:gd name="T69" fmla="*/ 642 h 2788"/>
              <a:gd name="T70" fmla="*/ 2563 w 2810"/>
              <a:gd name="T71" fmla="*/ 706 h 2788"/>
              <a:gd name="T72" fmla="*/ 2388 w 2810"/>
              <a:gd name="T73" fmla="*/ 743 h 2788"/>
              <a:gd name="T74" fmla="*/ 2244 w 2810"/>
              <a:gd name="T75" fmla="*/ 769 h 2788"/>
              <a:gd name="T76" fmla="*/ 2115 w 2810"/>
              <a:gd name="T77" fmla="*/ 938 h 2788"/>
              <a:gd name="T78" fmla="*/ 2113 w 2810"/>
              <a:gd name="T79" fmla="*/ 1029 h 2788"/>
              <a:gd name="T80" fmla="*/ 2068 w 2810"/>
              <a:gd name="T81" fmla="*/ 1030 h 2788"/>
              <a:gd name="T82" fmla="*/ 2006 w 2810"/>
              <a:gd name="T83" fmla="*/ 1039 h 2788"/>
              <a:gd name="T84" fmla="*/ 2021 w 2810"/>
              <a:gd name="T85" fmla="*/ 1109 h 2788"/>
              <a:gd name="T86" fmla="*/ 2047 w 2810"/>
              <a:gd name="T87" fmla="*/ 1194 h 2788"/>
              <a:gd name="T88" fmla="*/ 2121 w 2810"/>
              <a:gd name="T89" fmla="*/ 1422 h 2788"/>
              <a:gd name="T90" fmla="*/ 2027 w 2810"/>
              <a:gd name="T91" fmla="*/ 1451 h 2788"/>
              <a:gd name="T92" fmla="*/ 1853 w 2810"/>
              <a:gd name="T93" fmla="*/ 1497 h 2788"/>
              <a:gd name="T94" fmla="*/ 1760 w 2810"/>
              <a:gd name="T95" fmla="*/ 1463 h 2788"/>
              <a:gd name="T96" fmla="*/ 1712 w 2810"/>
              <a:gd name="T97" fmla="*/ 1455 h 2788"/>
              <a:gd name="T98" fmla="*/ 1668 w 2810"/>
              <a:gd name="T99" fmla="*/ 1456 h 2788"/>
              <a:gd name="T100" fmla="*/ 1623 w 2810"/>
              <a:gd name="T101" fmla="*/ 1468 h 2788"/>
              <a:gd name="T102" fmla="*/ 1610 w 2810"/>
              <a:gd name="T103" fmla="*/ 1513 h 2788"/>
              <a:gd name="T104" fmla="*/ 1563 w 2810"/>
              <a:gd name="T105" fmla="*/ 1617 h 2788"/>
              <a:gd name="T106" fmla="*/ 1568 w 2810"/>
              <a:gd name="T107" fmla="*/ 1667 h 2788"/>
              <a:gd name="T108" fmla="*/ 1583 w 2810"/>
              <a:gd name="T109" fmla="*/ 1761 h 2788"/>
              <a:gd name="T110" fmla="*/ 1701 w 2810"/>
              <a:gd name="T111" fmla="*/ 2040 h 2788"/>
              <a:gd name="T112" fmla="*/ 1721 w 2810"/>
              <a:gd name="T113" fmla="*/ 2208 h 2788"/>
              <a:gd name="T114" fmla="*/ 1680 w 2810"/>
              <a:gd name="T115" fmla="*/ 2320 h 2788"/>
              <a:gd name="T116" fmla="*/ 1624 w 2810"/>
              <a:gd name="T117" fmla="*/ 2336 h 2788"/>
              <a:gd name="T118" fmla="*/ 1599 w 2810"/>
              <a:gd name="T119" fmla="*/ 2342 h 2788"/>
              <a:gd name="T120" fmla="*/ 1552 w 2810"/>
              <a:gd name="T121" fmla="*/ 2345 h 2788"/>
              <a:gd name="T122" fmla="*/ 1517 w 2810"/>
              <a:gd name="T123" fmla="*/ 2337 h 2788"/>
              <a:gd name="T124" fmla="*/ 1487 w 2810"/>
              <a:gd name="T125" fmla="*/ 2344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10" h="2788">
                <a:moveTo>
                  <a:pt x="1487" y="2344"/>
                </a:moveTo>
                <a:lnTo>
                  <a:pt x="1487" y="2345"/>
                </a:lnTo>
                <a:lnTo>
                  <a:pt x="1486" y="2345"/>
                </a:lnTo>
                <a:lnTo>
                  <a:pt x="1485" y="2345"/>
                </a:lnTo>
                <a:lnTo>
                  <a:pt x="1482" y="2346"/>
                </a:lnTo>
                <a:lnTo>
                  <a:pt x="1480" y="2346"/>
                </a:lnTo>
                <a:lnTo>
                  <a:pt x="1479" y="2346"/>
                </a:lnTo>
                <a:lnTo>
                  <a:pt x="1476" y="2347"/>
                </a:lnTo>
                <a:lnTo>
                  <a:pt x="1475" y="2347"/>
                </a:lnTo>
                <a:lnTo>
                  <a:pt x="1474" y="2349"/>
                </a:lnTo>
                <a:lnTo>
                  <a:pt x="1472" y="2349"/>
                </a:lnTo>
                <a:lnTo>
                  <a:pt x="1470" y="2349"/>
                </a:lnTo>
                <a:lnTo>
                  <a:pt x="1469" y="2349"/>
                </a:lnTo>
                <a:lnTo>
                  <a:pt x="1466" y="2349"/>
                </a:lnTo>
                <a:lnTo>
                  <a:pt x="1465" y="2349"/>
                </a:lnTo>
                <a:lnTo>
                  <a:pt x="1464" y="2349"/>
                </a:lnTo>
                <a:lnTo>
                  <a:pt x="1460" y="2347"/>
                </a:lnTo>
                <a:lnTo>
                  <a:pt x="1458" y="2347"/>
                </a:lnTo>
                <a:lnTo>
                  <a:pt x="1458" y="2346"/>
                </a:lnTo>
                <a:lnTo>
                  <a:pt x="1456" y="2346"/>
                </a:lnTo>
                <a:lnTo>
                  <a:pt x="1454" y="2345"/>
                </a:lnTo>
                <a:lnTo>
                  <a:pt x="1453" y="2345"/>
                </a:lnTo>
                <a:lnTo>
                  <a:pt x="1451" y="2344"/>
                </a:lnTo>
                <a:lnTo>
                  <a:pt x="1447" y="2345"/>
                </a:lnTo>
                <a:lnTo>
                  <a:pt x="1443" y="2345"/>
                </a:lnTo>
                <a:lnTo>
                  <a:pt x="1440" y="2344"/>
                </a:lnTo>
                <a:lnTo>
                  <a:pt x="1439" y="2344"/>
                </a:lnTo>
                <a:lnTo>
                  <a:pt x="1438" y="2344"/>
                </a:lnTo>
                <a:lnTo>
                  <a:pt x="1437" y="2344"/>
                </a:lnTo>
                <a:lnTo>
                  <a:pt x="1435" y="2344"/>
                </a:lnTo>
                <a:lnTo>
                  <a:pt x="1434" y="2342"/>
                </a:lnTo>
                <a:lnTo>
                  <a:pt x="1433" y="2342"/>
                </a:lnTo>
                <a:lnTo>
                  <a:pt x="1432" y="2342"/>
                </a:lnTo>
                <a:lnTo>
                  <a:pt x="1431" y="2342"/>
                </a:lnTo>
                <a:lnTo>
                  <a:pt x="1429" y="2342"/>
                </a:lnTo>
                <a:lnTo>
                  <a:pt x="1428" y="2341"/>
                </a:lnTo>
                <a:lnTo>
                  <a:pt x="1427" y="2341"/>
                </a:lnTo>
                <a:lnTo>
                  <a:pt x="1426" y="2341"/>
                </a:lnTo>
                <a:lnTo>
                  <a:pt x="1422" y="2340"/>
                </a:lnTo>
                <a:lnTo>
                  <a:pt x="1422" y="2341"/>
                </a:lnTo>
                <a:lnTo>
                  <a:pt x="1421" y="2341"/>
                </a:lnTo>
                <a:lnTo>
                  <a:pt x="1418" y="2342"/>
                </a:lnTo>
                <a:lnTo>
                  <a:pt x="1413" y="2342"/>
                </a:lnTo>
                <a:lnTo>
                  <a:pt x="1412" y="2340"/>
                </a:lnTo>
                <a:lnTo>
                  <a:pt x="1411" y="2339"/>
                </a:lnTo>
                <a:lnTo>
                  <a:pt x="1406" y="2337"/>
                </a:lnTo>
                <a:lnTo>
                  <a:pt x="1405" y="2339"/>
                </a:lnTo>
                <a:lnTo>
                  <a:pt x="1394" y="2335"/>
                </a:lnTo>
                <a:lnTo>
                  <a:pt x="1392" y="2329"/>
                </a:lnTo>
                <a:lnTo>
                  <a:pt x="1384" y="2325"/>
                </a:lnTo>
                <a:lnTo>
                  <a:pt x="1379" y="2330"/>
                </a:lnTo>
                <a:lnTo>
                  <a:pt x="1376" y="2329"/>
                </a:lnTo>
                <a:lnTo>
                  <a:pt x="1370" y="2328"/>
                </a:lnTo>
                <a:lnTo>
                  <a:pt x="1354" y="2330"/>
                </a:lnTo>
                <a:lnTo>
                  <a:pt x="1349" y="2330"/>
                </a:lnTo>
                <a:lnTo>
                  <a:pt x="1342" y="2331"/>
                </a:lnTo>
                <a:lnTo>
                  <a:pt x="1341" y="2331"/>
                </a:lnTo>
                <a:lnTo>
                  <a:pt x="1338" y="2331"/>
                </a:lnTo>
                <a:lnTo>
                  <a:pt x="1337" y="2331"/>
                </a:lnTo>
                <a:lnTo>
                  <a:pt x="1327" y="2330"/>
                </a:lnTo>
                <a:lnTo>
                  <a:pt x="1304" y="2336"/>
                </a:lnTo>
                <a:lnTo>
                  <a:pt x="1282" y="2342"/>
                </a:lnTo>
                <a:lnTo>
                  <a:pt x="1282" y="2341"/>
                </a:lnTo>
                <a:lnTo>
                  <a:pt x="1260" y="2334"/>
                </a:lnTo>
                <a:lnTo>
                  <a:pt x="1248" y="2329"/>
                </a:lnTo>
                <a:lnTo>
                  <a:pt x="1241" y="2333"/>
                </a:lnTo>
                <a:lnTo>
                  <a:pt x="1212" y="2345"/>
                </a:lnTo>
                <a:lnTo>
                  <a:pt x="1197" y="2350"/>
                </a:lnTo>
                <a:lnTo>
                  <a:pt x="1166" y="2351"/>
                </a:lnTo>
                <a:lnTo>
                  <a:pt x="1103" y="2352"/>
                </a:lnTo>
                <a:lnTo>
                  <a:pt x="952" y="2356"/>
                </a:lnTo>
                <a:lnTo>
                  <a:pt x="946" y="2357"/>
                </a:lnTo>
                <a:lnTo>
                  <a:pt x="943" y="2362"/>
                </a:lnTo>
                <a:lnTo>
                  <a:pt x="887" y="2491"/>
                </a:lnTo>
                <a:lnTo>
                  <a:pt x="839" y="2601"/>
                </a:lnTo>
                <a:lnTo>
                  <a:pt x="757" y="2788"/>
                </a:lnTo>
                <a:lnTo>
                  <a:pt x="479" y="2770"/>
                </a:lnTo>
                <a:lnTo>
                  <a:pt x="232" y="2169"/>
                </a:lnTo>
                <a:lnTo>
                  <a:pt x="30" y="1678"/>
                </a:lnTo>
                <a:lnTo>
                  <a:pt x="0" y="1550"/>
                </a:lnTo>
                <a:lnTo>
                  <a:pt x="83" y="1559"/>
                </a:lnTo>
                <a:lnTo>
                  <a:pt x="148" y="1567"/>
                </a:lnTo>
                <a:lnTo>
                  <a:pt x="157" y="1570"/>
                </a:lnTo>
                <a:lnTo>
                  <a:pt x="180" y="1589"/>
                </a:lnTo>
                <a:lnTo>
                  <a:pt x="187" y="1594"/>
                </a:lnTo>
                <a:lnTo>
                  <a:pt x="205" y="1599"/>
                </a:lnTo>
                <a:lnTo>
                  <a:pt x="211" y="1601"/>
                </a:lnTo>
                <a:lnTo>
                  <a:pt x="216" y="1599"/>
                </a:lnTo>
                <a:lnTo>
                  <a:pt x="264" y="1572"/>
                </a:lnTo>
                <a:lnTo>
                  <a:pt x="345" y="1611"/>
                </a:lnTo>
                <a:lnTo>
                  <a:pt x="483" y="1563"/>
                </a:lnTo>
                <a:lnTo>
                  <a:pt x="492" y="1547"/>
                </a:lnTo>
                <a:lnTo>
                  <a:pt x="497" y="1538"/>
                </a:lnTo>
                <a:lnTo>
                  <a:pt x="513" y="1505"/>
                </a:lnTo>
                <a:lnTo>
                  <a:pt x="522" y="1484"/>
                </a:lnTo>
                <a:lnTo>
                  <a:pt x="518" y="1470"/>
                </a:lnTo>
                <a:lnTo>
                  <a:pt x="500" y="1415"/>
                </a:lnTo>
                <a:lnTo>
                  <a:pt x="499" y="1286"/>
                </a:lnTo>
                <a:lnTo>
                  <a:pt x="499" y="1282"/>
                </a:lnTo>
                <a:lnTo>
                  <a:pt x="497" y="1268"/>
                </a:lnTo>
                <a:lnTo>
                  <a:pt x="488" y="1212"/>
                </a:lnTo>
                <a:lnTo>
                  <a:pt x="484" y="1191"/>
                </a:lnTo>
                <a:lnTo>
                  <a:pt x="498" y="1163"/>
                </a:lnTo>
                <a:lnTo>
                  <a:pt x="500" y="1158"/>
                </a:lnTo>
                <a:lnTo>
                  <a:pt x="510" y="1131"/>
                </a:lnTo>
                <a:lnTo>
                  <a:pt x="519" y="1106"/>
                </a:lnTo>
                <a:lnTo>
                  <a:pt x="524" y="1089"/>
                </a:lnTo>
                <a:lnTo>
                  <a:pt x="525" y="1044"/>
                </a:lnTo>
                <a:lnTo>
                  <a:pt x="550" y="989"/>
                </a:lnTo>
                <a:lnTo>
                  <a:pt x="558" y="971"/>
                </a:lnTo>
                <a:lnTo>
                  <a:pt x="562" y="964"/>
                </a:lnTo>
                <a:lnTo>
                  <a:pt x="566" y="956"/>
                </a:lnTo>
                <a:lnTo>
                  <a:pt x="620" y="860"/>
                </a:lnTo>
                <a:lnTo>
                  <a:pt x="621" y="856"/>
                </a:lnTo>
                <a:lnTo>
                  <a:pt x="622" y="855"/>
                </a:lnTo>
                <a:lnTo>
                  <a:pt x="627" y="847"/>
                </a:lnTo>
                <a:lnTo>
                  <a:pt x="686" y="669"/>
                </a:lnTo>
                <a:lnTo>
                  <a:pt x="825" y="616"/>
                </a:lnTo>
                <a:lnTo>
                  <a:pt x="849" y="608"/>
                </a:lnTo>
                <a:lnTo>
                  <a:pt x="863" y="602"/>
                </a:lnTo>
                <a:lnTo>
                  <a:pt x="888" y="593"/>
                </a:lnTo>
                <a:lnTo>
                  <a:pt x="933" y="576"/>
                </a:lnTo>
                <a:lnTo>
                  <a:pt x="967" y="562"/>
                </a:lnTo>
                <a:lnTo>
                  <a:pt x="990" y="554"/>
                </a:lnTo>
                <a:lnTo>
                  <a:pt x="991" y="554"/>
                </a:lnTo>
                <a:lnTo>
                  <a:pt x="994" y="552"/>
                </a:lnTo>
                <a:lnTo>
                  <a:pt x="997" y="551"/>
                </a:lnTo>
                <a:lnTo>
                  <a:pt x="1010" y="546"/>
                </a:lnTo>
                <a:lnTo>
                  <a:pt x="1015" y="545"/>
                </a:lnTo>
                <a:lnTo>
                  <a:pt x="1048" y="541"/>
                </a:lnTo>
                <a:lnTo>
                  <a:pt x="1069" y="540"/>
                </a:lnTo>
                <a:lnTo>
                  <a:pt x="1082" y="535"/>
                </a:lnTo>
                <a:lnTo>
                  <a:pt x="1096" y="531"/>
                </a:lnTo>
                <a:lnTo>
                  <a:pt x="1098" y="529"/>
                </a:lnTo>
                <a:lnTo>
                  <a:pt x="1101" y="528"/>
                </a:lnTo>
                <a:lnTo>
                  <a:pt x="1114" y="518"/>
                </a:lnTo>
                <a:lnTo>
                  <a:pt x="1117" y="517"/>
                </a:lnTo>
                <a:lnTo>
                  <a:pt x="1119" y="515"/>
                </a:lnTo>
                <a:lnTo>
                  <a:pt x="1129" y="515"/>
                </a:lnTo>
                <a:lnTo>
                  <a:pt x="1134" y="515"/>
                </a:lnTo>
                <a:lnTo>
                  <a:pt x="1140" y="514"/>
                </a:lnTo>
                <a:lnTo>
                  <a:pt x="1146" y="512"/>
                </a:lnTo>
                <a:lnTo>
                  <a:pt x="1149" y="510"/>
                </a:lnTo>
                <a:lnTo>
                  <a:pt x="1151" y="509"/>
                </a:lnTo>
                <a:lnTo>
                  <a:pt x="1154" y="508"/>
                </a:lnTo>
                <a:lnTo>
                  <a:pt x="1155" y="508"/>
                </a:lnTo>
                <a:lnTo>
                  <a:pt x="1156" y="507"/>
                </a:lnTo>
                <a:lnTo>
                  <a:pt x="1160" y="506"/>
                </a:lnTo>
                <a:lnTo>
                  <a:pt x="1162" y="506"/>
                </a:lnTo>
                <a:lnTo>
                  <a:pt x="1167" y="504"/>
                </a:lnTo>
                <a:lnTo>
                  <a:pt x="1168" y="504"/>
                </a:lnTo>
                <a:lnTo>
                  <a:pt x="1172" y="501"/>
                </a:lnTo>
                <a:lnTo>
                  <a:pt x="1173" y="501"/>
                </a:lnTo>
                <a:lnTo>
                  <a:pt x="1177" y="497"/>
                </a:lnTo>
                <a:lnTo>
                  <a:pt x="1178" y="496"/>
                </a:lnTo>
                <a:lnTo>
                  <a:pt x="1183" y="492"/>
                </a:lnTo>
                <a:lnTo>
                  <a:pt x="1184" y="488"/>
                </a:lnTo>
                <a:lnTo>
                  <a:pt x="1186" y="486"/>
                </a:lnTo>
                <a:lnTo>
                  <a:pt x="1189" y="482"/>
                </a:lnTo>
                <a:lnTo>
                  <a:pt x="1193" y="477"/>
                </a:lnTo>
                <a:lnTo>
                  <a:pt x="1196" y="475"/>
                </a:lnTo>
                <a:lnTo>
                  <a:pt x="1196" y="474"/>
                </a:lnTo>
                <a:lnTo>
                  <a:pt x="1200" y="466"/>
                </a:lnTo>
                <a:lnTo>
                  <a:pt x="1204" y="462"/>
                </a:lnTo>
                <a:lnTo>
                  <a:pt x="1208" y="458"/>
                </a:lnTo>
                <a:lnTo>
                  <a:pt x="1212" y="453"/>
                </a:lnTo>
                <a:lnTo>
                  <a:pt x="1218" y="445"/>
                </a:lnTo>
                <a:lnTo>
                  <a:pt x="1218" y="444"/>
                </a:lnTo>
                <a:lnTo>
                  <a:pt x="1221" y="442"/>
                </a:lnTo>
                <a:lnTo>
                  <a:pt x="1228" y="437"/>
                </a:lnTo>
                <a:lnTo>
                  <a:pt x="1232" y="433"/>
                </a:lnTo>
                <a:lnTo>
                  <a:pt x="1239" y="424"/>
                </a:lnTo>
                <a:lnTo>
                  <a:pt x="1247" y="416"/>
                </a:lnTo>
                <a:lnTo>
                  <a:pt x="1251" y="412"/>
                </a:lnTo>
                <a:lnTo>
                  <a:pt x="1252" y="410"/>
                </a:lnTo>
                <a:lnTo>
                  <a:pt x="1253" y="408"/>
                </a:lnTo>
                <a:lnTo>
                  <a:pt x="1260" y="402"/>
                </a:lnTo>
                <a:lnTo>
                  <a:pt x="1262" y="400"/>
                </a:lnTo>
                <a:lnTo>
                  <a:pt x="1266" y="396"/>
                </a:lnTo>
                <a:lnTo>
                  <a:pt x="1272" y="390"/>
                </a:lnTo>
                <a:lnTo>
                  <a:pt x="1283" y="376"/>
                </a:lnTo>
                <a:lnTo>
                  <a:pt x="1285" y="374"/>
                </a:lnTo>
                <a:lnTo>
                  <a:pt x="1292" y="366"/>
                </a:lnTo>
                <a:lnTo>
                  <a:pt x="1294" y="364"/>
                </a:lnTo>
                <a:lnTo>
                  <a:pt x="1295" y="363"/>
                </a:lnTo>
                <a:lnTo>
                  <a:pt x="1298" y="360"/>
                </a:lnTo>
                <a:lnTo>
                  <a:pt x="1300" y="357"/>
                </a:lnTo>
                <a:lnTo>
                  <a:pt x="1304" y="353"/>
                </a:lnTo>
                <a:lnTo>
                  <a:pt x="1304" y="352"/>
                </a:lnTo>
                <a:lnTo>
                  <a:pt x="1308" y="348"/>
                </a:lnTo>
                <a:lnTo>
                  <a:pt x="1309" y="348"/>
                </a:lnTo>
                <a:lnTo>
                  <a:pt x="1314" y="342"/>
                </a:lnTo>
                <a:lnTo>
                  <a:pt x="1314" y="341"/>
                </a:lnTo>
                <a:lnTo>
                  <a:pt x="1321" y="333"/>
                </a:lnTo>
                <a:lnTo>
                  <a:pt x="1327" y="326"/>
                </a:lnTo>
                <a:lnTo>
                  <a:pt x="1328" y="323"/>
                </a:lnTo>
                <a:lnTo>
                  <a:pt x="1330" y="323"/>
                </a:lnTo>
                <a:lnTo>
                  <a:pt x="1331" y="322"/>
                </a:lnTo>
                <a:lnTo>
                  <a:pt x="1333" y="320"/>
                </a:lnTo>
                <a:lnTo>
                  <a:pt x="1333" y="318"/>
                </a:lnTo>
                <a:lnTo>
                  <a:pt x="1336" y="317"/>
                </a:lnTo>
                <a:lnTo>
                  <a:pt x="1338" y="315"/>
                </a:lnTo>
                <a:lnTo>
                  <a:pt x="1344" y="309"/>
                </a:lnTo>
                <a:lnTo>
                  <a:pt x="1349" y="305"/>
                </a:lnTo>
                <a:lnTo>
                  <a:pt x="1351" y="304"/>
                </a:lnTo>
                <a:lnTo>
                  <a:pt x="1357" y="297"/>
                </a:lnTo>
                <a:lnTo>
                  <a:pt x="1359" y="296"/>
                </a:lnTo>
                <a:lnTo>
                  <a:pt x="1360" y="293"/>
                </a:lnTo>
                <a:lnTo>
                  <a:pt x="1364" y="288"/>
                </a:lnTo>
                <a:lnTo>
                  <a:pt x="1365" y="284"/>
                </a:lnTo>
                <a:lnTo>
                  <a:pt x="1368" y="279"/>
                </a:lnTo>
                <a:lnTo>
                  <a:pt x="1369" y="279"/>
                </a:lnTo>
                <a:lnTo>
                  <a:pt x="1370" y="278"/>
                </a:lnTo>
                <a:lnTo>
                  <a:pt x="1370" y="277"/>
                </a:lnTo>
                <a:lnTo>
                  <a:pt x="1378" y="268"/>
                </a:lnTo>
                <a:lnTo>
                  <a:pt x="1383" y="265"/>
                </a:lnTo>
                <a:lnTo>
                  <a:pt x="1384" y="264"/>
                </a:lnTo>
                <a:lnTo>
                  <a:pt x="1385" y="263"/>
                </a:lnTo>
                <a:lnTo>
                  <a:pt x="1387" y="261"/>
                </a:lnTo>
                <a:lnTo>
                  <a:pt x="1387" y="259"/>
                </a:lnTo>
                <a:lnTo>
                  <a:pt x="1392" y="256"/>
                </a:lnTo>
                <a:lnTo>
                  <a:pt x="1397" y="252"/>
                </a:lnTo>
                <a:lnTo>
                  <a:pt x="1399" y="249"/>
                </a:lnTo>
                <a:lnTo>
                  <a:pt x="1402" y="247"/>
                </a:lnTo>
                <a:lnTo>
                  <a:pt x="1403" y="246"/>
                </a:lnTo>
                <a:lnTo>
                  <a:pt x="1406" y="245"/>
                </a:lnTo>
                <a:lnTo>
                  <a:pt x="1407" y="242"/>
                </a:lnTo>
                <a:lnTo>
                  <a:pt x="1408" y="242"/>
                </a:lnTo>
                <a:lnTo>
                  <a:pt x="1408" y="241"/>
                </a:lnTo>
                <a:lnTo>
                  <a:pt x="1410" y="238"/>
                </a:lnTo>
                <a:lnTo>
                  <a:pt x="1413" y="233"/>
                </a:lnTo>
                <a:lnTo>
                  <a:pt x="1417" y="227"/>
                </a:lnTo>
                <a:lnTo>
                  <a:pt x="1417" y="226"/>
                </a:lnTo>
                <a:lnTo>
                  <a:pt x="1418" y="225"/>
                </a:lnTo>
                <a:lnTo>
                  <a:pt x="1418" y="224"/>
                </a:lnTo>
                <a:lnTo>
                  <a:pt x="1423" y="210"/>
                </a:lnTo>
                <a:lnTo>
                  <a:pt x="1424" y="206"/>
                </a:lnTo>
                <a:lnTo>
                  <a:pt x="1426" y="203"/>
                </a:lnTo>
                <a:lnTo>
                  <a:pt x="1427" y="198"/>
                </a:lnTo>
                <a:lnTo>
                  <a:pt x="1427" y="197"/>
                </a:lnTo>
                <a:lnTo>
                  <a:pt x="1427" y="187"/>
                </a:lnTo>
                <a:lnTo>
                  <a:pt x="1427" y="178"/>
                </a:lnTo>
                <a:lnTo>
                  <a:pt x="1427" y="177"/>
                </a:lnTo>
                <a:lnTo>
                  <a:pt x="1428" y="168"/>
                </a:lnTo>
                <a:lnTo>
                  <a:pt x="1428" y="162"/>
                </a:lnTo>
                <a:lnTo>
                  <a:pt x="1429" y="156"/>
                </a:lnTo>
                <a:lnTo>
                  <a:pt x="1431" y="151"/>
                </a:lnTo>
                <a:lnTo>
                  <a:pt x="1432" y="150"/>
                </a:lnTo>
                <a:lnTo>
                  <a:pt x="1437" y="142"/>
                </a:lnTo>
                <a:lnTo>
                  <a:pt x="1442" y="137"/>
                </a:lnTo>
                <a:lnTo>
                  <a:pt x="1444" y="136"/>
                </a:lnTo>
                <a:lnTo>
                  <a:pt x="1450" y="134"/>
                </a:lnTo>
                <a:lnTo>
                  <a:pt x="1455" y="134"/>
                </a:lnTo>
                <a:lnTo>
                  <a:pt x="1456" y="134"/>
                </a:lnTo>
                <a:lnTo>
                  <a:pt x="1459" y="134"/>
                </a:lnTo>
                <a:lnTo>
                  <a:pt x="1464" y="133"/>
                </a:lnTo>
                <a:lnTo>
                  <a:pt x="1469" y="134"/>
                </a:lnTo>
                <a:lnTo>
                  <a:pt x="1471" y="135"/>
                </a:lnTo>
                <a:lnTo>
                  <a:pt x="1472" y="135"/>
                </a:lnTo>
                <a:lnTo>
                  <a:pt x="1474" y="136"/>
                </a:lnTo>
                <a:lnTo>
                  <a:pt x="1476" y="137"/>
                </a:lnTo>
                <a:lnTo>
                  <a:pt x="1483" y="144"/>
                </a:lnTo>
                <a:lnTo>
                  <a:pt x="1491" y="147"/>
                </a:lnTo>
                <a:lnTo>
                  <a:pt x="1497" y="150"/>
                </a:lnTo>
                <a:lnTo>
                  <a:pt x="1498" y="151"/>
                </a:lnTo>
                <a:lnTo>
                  <a:pt x="1503" y="152"/>
                </a:lnTo>
                <a:lnTo>
                  <a:pt x="1506" y="152"/>
                </a:lnTo>
                <a:lnTo>
                  <a:pt x="1511" y="153"/>
                </a:lnTo>
                <a:lnTo>
                  <a:pt x="1517" y="155"/>
                </a:lnTo>
                <a:lnTo>
                  <a:pt x="1522" y="155"/>
                </a:lnTo>
                <a:lnTo>
                  <a:pt x="1528" y="155"/>
                </a:lnTo>
                <a:lnTo>
                  <a:pt x="1534" y="153"/>
                </a:lnTo>
                <a:lnTo>
                  <a:pt x="1540" y="152"/>
                </a:lnTo>
                <a:lnTo>
                  <a:pt x="1543" y="152"/>
                </a:lnTo>
                <a:lnTo>
                  <a:pt x="1545" y="151"/>
                </a:lnTo>
                <a:lnTo>
                  <a:pt x="1552" y="147"/>
                </a:lnTo>
                <a:lnTo>
                  <a:pt x="1556" y="144"/>
                </a:lnTo>
                <a:lnTo>
                  <a:pt x="1567" y="134"/>
                </a:lnTo>
                <a:lnTo>
                  <a:pt x="1575" y="129"/>
                </a:lnTo>
                <a:lnTo>
                  <a:pt x="1578" y="128"/>
                </a:lnTo>
                <a:lnTo>
                  <a:pt x="1579" y="126"/>
                </a:lnTo>
                <a:lnTo>
                  <a:pt x="1581" y="126"/>
                </a:lnTo>
                <a:lnTo>
                  <a:pt x="1593" y="121"/>
                </a:lnTo>
                <a:lnTo>
                  <a:pt x="1595" y="120"/>
                </a:lnTo>
                <a:lnTo>
                  <a:pt x="1605" y="120"/>
                </a:lnTo>
                <a:lnTo>
                  <a:pt x="1616" y="129"/>
                </a:lnTo>
                <a:lnTo>
                  <a:pt x="1618" y="130"/>
                </a:lnTo>
                <a:lnTo>
                  <a:pt x="1621" y="133"/>
                </a:lnTo>
                <a:lnTo>
                  <a:pt x="1621" y="134"/>
                </a:lnTo>
                <a:lnTo>
                  <a:pt x="1624" y="134"/>
                </a:lnTo>
                <a:lnTo>
                  <a:pt x="1625" y="134"/>
                </a:lnTo>
                <a:lnTo>
                  <a:pt x="1626" y="134"/>
                </a:lnTo>
                <a:lnTo>
                  <a:pt x="1627" y="134"/>
                </a:lnTo>
                <a:lnTo>
                  <a:pt x="1629" y="133"/>
                </a:lnTo>
                <a:lnTo>
                  <a:pt x="1630" y="133"/>
                </a:lnTo>
                <a:lnTo>
                  <a:pt x="1631" y="133"/>
                </a:lnTo>
                <a:lnTo>
                  <a:pt x="1631" y="131"/>
                </a:lnTo>
                <a:lnTo>
                  <a:pt x="1632" y="131"/>
                </a:lnTo>
                <a:lnTo>
                  <a:pt x="1634" y="130"/>
                </a:lnTo>
                <a:lnTo>
                  <a:pt x="1635" y="129"/>
                </a:lnTo>
                <a:lnTo>
                  <a:pt x="1636" y="128"/>
                </a:lnTo>
                <a:lnTo>
                  <a:pt x="1637" y="126"/>
                </a:lnTo>
                <a:lnTo>
                  <a:pt x="1637" y="125"/>
                </a:lnTo>
                <a:lnTo>
                  <a:pt x="1639" y="125"/>
                </a:lnTo>
                <a:lnTo>
                  <a:pt x="1640" y="121"/>
                </a:lnTo>
                <a:lnTo>
                  <a:pt x="1642" y="119"/>
                </a:lnTo>
                <a:lnTo>
                  <a:pt x="1642" y="117"/>
                </a:lnTo>
                <a:lnTo>
                  <a:pt x="1643" y="117"/>
                </a:lnTo>
                <a:lnTo>
                  <a:pt x="1643" y="114"/>
                </a:lnTo>
                <a:lnTo>
                  <a:pt x="1647" y="105"/>
                </a:lnTo>
                <a:lnTo>
                  <a:pt x="1648" y="105"/>
                </a:lnTo>
                <a:lnTo>
                  <a:pt x="1648" y="104"/>
                </a:lnTo>
                <a:lnTo>
                  <a:pt x="1648" y="102"/>
                </a:lnTo>
                <a:lnTo>
                  <a:pt x="1650" y="101"/>
                </a:lnTo>
                <a:lnTo>
                  <a:pt x="1651" y="97"/>
                </a:lnTo>
                <a:lnTo>
                  <a:pt x="1651" y="96"/>
                </a:lnTo>
                <a:lnTo>
                  <a:pt x="1652" y="93"/>
                </a:lnTo>
                <a:lnTo>
                  <a:pt x="1652" y="91"/>
                </a:lnTo>
                <a:lnTo>
                  <a:pt x="1652" y="89"/>
                </a:lnTo>
                <a:lnTo>
                  <a:pt x="1653" y="88"/>
                </a:lnTo>
                <a:lnTo>
                  <a:pt x="1654" y="87"/>
                </a:lnTo>
                <a:lnTo>
                  <a:pt x="1656" y="85"/>
                </a:lnTo>
                <a:lnTo>
                  <a:pt x="1657" y="82"/>
                </a:lnTo>
                <a:lnTo>
                  <a:pt x="1659" y="78"/>
                </a:lnTo>
                <a:lnTo>
                  <a:pt x="1661" y="76"/>
                </a:lnTo>
                <a:lnTo>
                  <a:pt x="1662" y="72"/>
                </a:lnTo>
                <a:lnTo>
                  <a:pt x="1663" y="71"/>
                </a:lnTo>
                <a:lnTo>
                  <a:pt x="1664" y="70"/>
                </a:lnTo>
                <a:lnTo>
                  <a:pt x="1666" y="70"/>
                </a:lnTo>
                <a:lnTo>
                  <a:pt x="1667" y="70"/>
                </a:lnTo>
                <a:lnTo>
                  <a:pt x="1668" y="69"/>
                </a:lnTo>
                <a:lnTo>
                  <a:pt x="1669" y="69"/>
                </a:lnTo>
                <a:lnTo>
                  <a:pt x="1670" y="66"/>
                </a:lnTo>
                <a:lnTo>
                  <a:pt x="1672" y="64"/>
                </a:lnTo>
                <a:lnTo>
                  <a:pt x="1673" y="62"/>
                </a:lnTo>
                <a:lnTo>
                  <a:pt x="1674" y="62"/>
                </a:lnTo>
                <a:lnTo>
                  <a:pt x="1677" y="60"/>
                </a:lnTo>
                <a:lnTo>
                  <a:pt x="1677" y="59"/>
                </a:lnTo>
                <a:lnTo>
                  <a:pt x="1678" y="57"/>
                </a:lnTo>
                <a:lnTo>
                  <a:pt x="1679" y="56"/>
                </a:lnTo>
                <a:lnTo>
                  <a:pt x="1679" y="55"/>
                </a:lnTo>
                <a:lnTo>
                  <a:pt x="1683" y="51"/>
                </a:lnTo>
                <a:lnTo>
                  <a:pt x="1684" y="50"/>
                </a:lnTo>
                <a:lnTo>
                  <a:pt x="1685" y="48"/>
                </a:lnTo>
                <a:lnTo>
                  <a:pt x="1686" y="46"/>
                </a:lnTo>
                <a:lnTo>
                  <a:pt x="1686" y="45"/>
                </a:lnTo>
                <a:lnTo>
                  <a:pt x="1690" y="40"/>
                </a:lnTo>
                <a:lnTo>
                  <a:pt x="1693" y="35"/>
                </a:lnTo>
                <a:lnTo>
                  <a:pt x="1694" y="30"/>
                </a:lnTo>
                <a:lnTo>
                  <a:pt x="1696" y="25"/>
                </a:lnTo>
                <a:lnTo>
                  <a:pt x="1696" y="24"/>
                </a:lnTo>
                <a:lnTo>
                  <a:pt x="1699" y="16"/>
                </a:lnTo>
                <a:lnTo>
                  <a:pt x="1702" y="12"/>
                </a:lnTo>
                <a:lnTo>
                  <a:pt x="1704" y="11"/>
                </a:lnTo>
                <a:lnTo>
                  <a:pt x="1705" y="9"/>
                </a:lnTo>
                <a:lnTo>
                  <a:pt x="1706" y="8"/>
                </a:lnTo>
                <a:lnTo>
                  <a:pt x="1706" y="7"/>
                </a:lnTo>
                <a:lnTo>
                  <a:pt x="1707" y="7"/>
                </a:lnTo>
                <a:lnTo>
                  <a:pt x="1709" y="6"/>
                </a:lnTo>
                <a:lnTo>
                  <a:pt x="1710" y="6"/>
                </a:lnTo>
                <a:lnTo>
                  <a:pt x="1711" y="4"/>
                </a:lnTo>
                <a:lnTo>
                  <a:pt x="1712" y="3"/>
                </a:lnTo>
                <a:lnTo>
                  <a:pt x="1714" y="3"/>
                </a:lnTo>
                <a:lnTo>
                  <a:pt x="1715" y="3"/>
                </a:lnTo>
                <a:lnTo>
                  <a:pt x="1716" y="2"/>
                </a:lnTo>
                <a:lnTo>
                  <a:pt x="1717" y="2"/>
                </a:lnTo>
                <a:lnTo>
                  <a:pt x="1720" y="1"/>
                </a:lnTo>
                <a:lnTo>
                  <a:pt x="1721" y="1"/>
                </a:lnTo>
                <a:lnTo>
                  <a:pt x="1723" y="1"/>
                </a:lnTo>
                <a:lnTo>
                  <a:pt x="1725" y="1"/>
                </a:lnTo>
                <a:lnTo>
                  <a:pt x="1726" y="1"/>
                </a:lnTo>
                <a:lnTo>
                  <a:pt x="1727" y="1"/>
                </a:lnTo>
                <a:lnTo>
                  <a:pt x="1728" y="0"/>
                </a:lnTo>
                <a:lnTo>
                  <a:pt x="1730" y="0"/>
                </a:lnTo>
                <a:lnTo>
                  <a:pt x="1731" y="1"/>
                </a:lnTo>
                <a:lnTo>
                  <a:pt x="1732" y="1"/>
                </a:lnTo>
                <a:lnTo>
                  <a:pt x="1733" y="2"/>
                </a:lnTo>
                <a:lnTo>
                  <a:pt x="1734" y="2"/>
                </a:lnTo>
                <a:lnTo>
                  <a:pt x="1737" y="2"/>
                </a:lnTo>
                <a:lnTo>
                  <a:pt x="1738" y="2"/>
                </a:lnTo>
                <a:lnTo>
                  <a:pt x="1739" y="3"/>
                </a:lnTo>
                <a:lnTo>
                  <a:pt x="1741" y="3"/>
                </a:lnTo>
                <a:lnTo>
                  <a:pt x="1742" y="3"/>
                </a:lnTo>
                <a:lnTo>
                  <a:pt x="1746" y="4"/>
                </a:lnTo>
                <a:lnTo>
                  <a:pt x="1747" y="6"/>
                </a:lnTo>
                <a:lnTo>
                  <a:pt x="1749" y="7"/>
                </a:lnTo>
                <a:lnTo>
                  <a:pt x="1750" y="8"/>
                </a:lnTo>
                <a:lnTo>
                  <a:pt x="1752" y="8"/>
                </a:lnTo>
                <a:lnTo>
                  <a:pt x="1752" y="9"/>
                </a:lnTo>
                <a:lnTo>
                  <a:pt x="1753" y="9"/>
                </a:lnTo>
                <a:lnTo>
                  <a:pt x="1755" y="9"/>
                </a:lnTo>
                <a:lnTo>
                  <a:pt x="1758" y="12"/>
                </a:lnTo>
                <a:lnTo>
                  <a:pt x="1760" y="12"/>
                </a:lnTo>
                <a:lnTo>
                  <a:pt x="1760" y="13"/>
                </a:lnTo>
                <a:lnTo>
                  <a:pt x="1762" y="13"/>
                </a:lnTo>
                <a:lnTo>
                  <a:pt x="1763" y="13"/>
                </a:lnTo>
                <a:lnTo>
                  <a:pt x="1764" y="14"/>
                </a:lnTo>
                <a:lnTo>
                  <a:pt x="1765" y="14"/>
                </a:lnTo>
                <a:lnTo>
                  <a:pt x="1766" y="14"/>
                </a:lnTo>
                <a:lnTo>
                  <a:pt x="1766" y="16"/>
                </a:lnTo>
                <a:lnTo>
                  <a:pt x="1768" y="16"/>
                </a:lnTo>
                <a:lnTo>
                  <a:pt x="1768" y="17"/>
                </a:lnTo>
                <a:lnTo>
                  <a:pt x="1769" y="17"/>
                </a:lnTo>
                <a:lnTo>
                  <a:pt x="1770" y="17"/>
                </a:lnTo>
                <a:lnTo>
                  <a:pt x="1769" y="17"/>
                </a:lnTo>
                <a:lnTo>
                  <a:pt x="1770" y="17"/>
                </a:lnTo>
                <a:lnTo>
                  <a:pt x="1770" y="18"/>
                </a:lnTo>
                <a:lnTo>
                  <a:pt x="1771" y="18"/>
                </a:lnTo>
                <a:lnTo>
                  <a:pt x="1773" y="19"/>
                </a:lnTo>
                <a:lnTo>
                  <a:pt x="1774" y="19"/>
                </a:lnTo>
                <a:lnTo>
                  <a:pt x="1775" y="19"/>
                </a:lnTo>
                <a:lnTo>
                  <a:pt x="1776" y="19"/>
                </a:lnTo>
                <a:lnTo>
                  <a:pt x="1778" y="20"/>
                </a:lnTo>
                <a:lnTo>
                  <a:pt x="1779" y="20"/>
                </a:lnTo>
                <a:lnTo>
                  <a:pt x="1780" y="20"/>
                </a:lnTo>
                <a:lnTo>
                  <a:pt x="1781" y="22"/>
                </a:lnTo>
                <a:lnTo>
                  <a:pt x="1782" y="22"/>
                </a:lnTo>
                <a:lnTo>
                  <a:pt x="1784" y="22"/>
                </a:lnTo>
                <a:lnTo>
                  <a:pt x="1785" y="22"/>
                </a:lnTo>
                <a:lnTo>
                  <a:pt x="1786" y="22"/>
                </a:lnTo>
                <a:lnTo>
                  <a:pt x="1787" y="22"/>
                </a:lnTo>
                <a:lnTo>
                  <a:pt x="1789" y="22"/>
                </a:lnTo>
                <a:lnTo>
                  <a:pt x="1790" y="22"/>
                </a:lnTo>
                <a:lnTo>
                  <a:pt x="1791" y="20"/>
                </a:lnTo>
                <a:lnTo>
                  <a:pt x="1792" y="20"/>
                </a:lnTo>
                <a:lnTo>
                  <a:pt x="1794" y="19"/>
                </a:lnTo>
                <a:lnTo>
                  <a:pt x="1794" y="18"/>
                </a:lnTo>
                <a:lnTo>
                  <a:pt x="1795" y="18"/>
                </a:lnTo>
                <a:lnTo>
                  <a:pt x="1795" y="17"/>
                </a:lnTo>
                <a:lnTo>
                  <a:pt x="1796" y="17"/>
                </a:lnTo>
                <a:lnTo>
                  <a:pt x="1798" y="16"/>
                </a:lnTo>
                <a:lnTo>
                  <a:pt x="1801" y="18"/>
                </a:lnTo>
                <a:lnTo>
                  <a:pt x="1803" y="19"/>
                </a:lnTo>
                <a:lnTo>
                  <a:pt x="1806" y="22"/>
                </a:lnTo>
                <a:lnTo>
                  <a:pt x="1807" y="23"/>
                </a:lnTo>
                <a:lnTo>
                  <a:pt x="1810" y="25"/>
                </a:lnTo>
                <a:lnTo>
                  <a:pt x="1811" y="25"/>
                </a:lnTo>
                <a:lnTo>
                  <a:pt x="1811" y="27"/>
                </a:lnTo>
                <a:lnTo>
                  <a:pt x="1812" y="28"/>
                </a:lnTo>
                <a:lnTo>
                  <a:pt x="1813" y="28"/>
                </a:lnTo>
                <a:lnTo>
                  <a:pt x="1814" y="29"/>
                </a:lnTo>
                <a:lnTo>
                  <a:pt x="1814" y="30"/>
                </a:lnTo>
                <a:lnTo>
                  <a:pt x="1816" y="30"/>
                </a:lnTo>
                <a:lnTo>
                  <a:pt x="1816" y="32"/>
                </a:lnTo>
                <a:lnTo>
                  <a:pt x="1816" y="33"/>
                </a:lnTo>
                <a:lnTo>
                  <a:pt x="1817" y="33"/>
                </a:lnTo>
                <a:lnTo>
                  <a:pt x="1817" y="34"/>
                </a:lnTo>
                <a:lnTo>
                  <a:pt x="1817" y="35"/>
                </a:lnTo>
                <a:lnTo>
                  <a:pt x="1817" y="36"/>
                </a:lnTo>
                <a:lnTo>
                  <a:pt x="1818" y="36"/>
                </a:lnTo>
                <a:lnTo>
                  <a:pt x="1818" y="38"/>
                </a:lnTo>
                <a:lnTo>
                  <a:pt x="1819" y="38"/>
                </a:lnTo>
                <a:lnTo>
                  <a:pt x="1819" y="39"/>
                </a:lnTo>
                <a:lnTo>
                  <a:pt x="1821" y="39"/>
                </a:lnTo>
                <a:lnTo>
                  <a:pt x="1821" y="40"/>
                </a:lnTo>
                <a:lnTo>
                  <a:pt x="1822" y="41"/>
                </a:lnTo>
                <a:lnTo>
                  <a:pt x="1823" y="41"/>
                </a:lnTo>
                <a:lnTo>
                  <a:pt x="1826" y="43"/>
                </a:lnTo>
                <a:lnTo>
                  <a:pt x="1827" y="43"/>
                </a:lnTo>
                <a:lnTo>
                  <a:pt x="1828" y="43"/>
                </a:lnTo>
                <a:lnTo>
                  <a:pt x="1829" y="43"/>
                </a:lnTo>
                <a:lnTo>
                  <a:pt x="1830" y="43"/>
                </a:lnTo>
                <a:lnTo>
                  <a:pt x="1832" y="43"/>
                </a:lnTo>
                <a:lnTo>
                  <a:pt x="1834" y="44"/>
                </a:lnTo>
                <a:lnTo>
                  <a:pt x="1839" y="44"/>
                </a:lnTo>
                <a:lnTo>
                  <a:pt x="1842" y="44"/>
                </a:lnTo>
                <a:lnTo>
                  <a:pt x="1844" y="44"/>
                </a:lnTo>
                <a:lnTo>
                  <a:pt x="1845" y="44"/>
                </a:lnTo>
                <a:lnTo>
                  <a:pt x="1846" y="44"/>
                </a:lnTo>
                <a:lnTo>
                  <a:pt x="1849" y="43"/>
                </a:lnTo>
                <a:lnTo>
                  <a:pt x="1850" y="43"/>
                </a:lnTo>
                <a:lnTo>
                  <a:pt x="1851" y="41"/>
                </a:lnTo>
                <a:lnTo>
                  <a:pt x="1854" y="41"/>
                </a:lnTo>
                <a:lnTo>
                  <a:pt x="1855" y="41"/>
                </a:lnTo>
                <a:lnTo>
                  <a:pt x="1858" y="41"/>
                </a:lnTo>
                <a:lnTo>
                  <a:pt x="1861" y="41"/>
                </a:lnTo>
                <a:lnTo>
                  <a:pt x="1865" y="41"/>
                </a:lnTo>
                <a:lnTo>
                  <a:pt x="1874" y="43"/>
                </a:lnTo>
                <a:lnTo>
                  <a:pt x="1880" y="41"/>
                </a:lnTo>
                <a:lnTo>
                  <a:pt x="1890" y="40"/>
                </a:lnTo>
                <a:lnTo>
                  <a:pt x="1891" y="40"/>
                </a:lnTo>
                <a:lnTo>
                  <a:pt x="1894" y="40"/>
                </a:lnTo>
                <a:lnTo>
                  <a:pt x="1894" y="41"/>
                </a:lnTo>
                <a:lnTo>
                  <a:pt x="1893" y="43"/>
                </a:lnTo>
                <a:lnTo>
                  <a:pt x="1893" y="44"/>
                </a:lnTo>
                <a:lnTo>
                  <a:pt x="1892" y="45"/>
                </a:lnTo>
                <a:lnTo>
                  <a:pt x="1890" y="51"/>
                </a:lnTo>
                <a:lnTo>
                  <a:pt x="1887" y="59"/>
                </a:lnTo>
                <a:lnTo>
                  <a:pt x="1886" y="62"/>
                </a:lnTo>
                <a:lnTo>
                  <a:pt x="1885" y="64"/>
                </a:lnTo>
                <a:lnTo>
                  <a:pt x="1883" y="65"/>
                </a:lnTo>
                <a:lnTo>
                  <a:pt x="1882" y="67"/>
                </a:lnTo>
                <a:lnTo>
                  <a:pt x="1881" y="70"/>
                </a:lnTo>
                <a:lnTo>
                  <a:pt x="1878" y="73"/>
                </a:lnTo>
                <a:lnTo>
                  <a:pt x="1876" y="77"/>
                </a:lnTo>
                <a:lnTo>
                  <a:pt x="1874" y="81"/>
                </a:lnTo>
                <a:lnTo>
                  <a:pt x="1874" y="82"/>
                </a:lnTo>
                <a:lnTo>
                  <a:pt x="1869" y="87"/>
                </a:lnTo>
                <a:lnTo>
                  <a:pt x="1866" y="94"/>
                </a:lnTo>
                <a:lnTo>
                  <a:pt x="1866" y="96"/>
                </a:lnTo>
                <a:lnTo>
                  <a:pt x="1866" y="97"/>
                </a:lnTo>
                <a:lnTo>
                  <a:pt x="1865" y="103"/>
                </a:lnTo>
                <a:lnTo>
                  <a:pt x="1865" y="105"/>
                </a:lnTo>
                <a:lnTo>
                  <a:pt x="1865" y="107"/>
                </a:lnTo>
                <a:lnTo>
                  <a:pt x="1866" y="112"/>
                </a:lnTo>
                <a:lnTo>
                  <a:pt x="1867" y="117"/>
                </a:lnTo>
                <a:lnTo>
                  <a:pt x="1867" y="123"/>
                </a:lnTo>
                <a:lnTo>
                  <a:pt x="1869" y="129"/>
                </a:lnTo>
                <a:lnTo>
                  <a:pt x="1870" y="136"/>
                </a:lnTo>
                <a:lnTo>
                  <a:pt x="1870" y="137"/>
                </a:lnTo>
                <a:lnTo>
                  <a:pt x="1872" y="157"/>
                </a:lnTo>
                <a:lnTo>
                  <a:pt x="1872" y="160"/>
                </a:lnTo>
                <a:lnTo>
                  <a:pt x="1874" y="163"/>
                </a:lnTo>
                <a:lnTo>
                  <a:pt x="1875" y="167"/>
                </a:lnTo>
                <a:lnTo>
                  <a:pt x="1875" y="168"/>
                </a:lnTo>
                <a:lnTo>
                  <a:pt x="1875" y="172"/>
                </a:lnTo>
                <a:lnTo>
                  <a:pt x="1874" y="174"/>
                </a:lnTo>
                <a:lnTo>
                  <a:pt x="1872" y="181"/>
                </a:lnTo>
                <a:lnTo>
                  <a:pt x="1871" y="190"/>
                </a:lnTo>
                <a:lnTo>
                  <a:pt x="1871" y="192"/>
                </a:lnTo>
                <a:lnTo>
                  <a:pt x="1870" y="195"/>
                </a:lnTo>
                <a:lnTo>
                  <a:pt x="1869" y="206"/>
                </a:lnTo>
                <a:lnTo>
                  <a:pt x="1862" y="247"/>
                </a:lnTo>
                <a:lnTo>
                  <a:pt x="1862" y="248"/>
                </a:lnTo>
                <a:lnTo>
                  <a:pt x="1861" y="257"/>
                </a:lnTo>
                <a:lnTo>
                  <a:pt x="1861" y="264"/>
                </a:lnTo>
                <a:lnTo>
                  <a:pt x="1861" y="272"/>
                </a:lnTo>
                <a:lnTo>
                  <a:pt x="1860" y="274"/>
                </a:lnTo>
                <a:lnTo>
                  <a:pt x="1860" y="278"/>
                </a:lnTo>
                <a:lnTo>
                  <a:pt x="1860" y="283"/>
                </a:lnTo>
                <a:lnTo>
                  <a:pt x="1860" y="290"/>
                </a:lnTo>
                <a:lnTo>
                  <a:pt x="1861" y="297"/>
                </a:lnTo>
                <a:lnTo>
                  <a:pt x="1862" y="309"/>
                </a:lnTo>
                <a:lnTo>
                  <a:pt x="1864" y="312"/>
                </a:lnTo>
                <a:lnTo>
                  <a:pt x="1864" y="318"/>
                </a:lnTo>
                <a:lnTo>
                  <a:pt x="1864" y="322"/>
                </a:lnTo>
                <a:lnTo>
                  <a:pt x="1864" y="323"/>
                </a:lnTo>
                <a:lnTo>
                  <a:pt x="1864" y="326"/>
                </a:lnTo>
                <a:lnTo>
                  <a:pt x="1864" y="327"/>
                </a:lnTo>
                <a:lnTo>
                  <a:pt x="1864" y="328"/>
                </a:lnTo>
                <a:lnTo>
                  <a:pt x="1864" y="330"/>
                </a:lnTo>
                <a:lnTo>
                  <a:pt x="1864" y="331"/>
                </a:lnTo>
                <a:lnTo>
                  <a:pt x="1864" y="332"/>
                </a:lnTo>
                <a:lnTo>
                  <a:pt x="1867" y="347"/>
                </a:lnTo>
                <a:lnTo>
                  <a:pt x="1867" y="348"/>
                </a:lnTo>
                <a:lnTo>
                  <a:pt x="1869" y="354"/>
                </a:lnTo>
                <a:lnTo>
                  <a:pt x="1869" y="357"/>
                </a:lnTo>
                <a:lnTo>
                  <a:pt x="1869" y="359"/>
                </a:lnTo>
                <a:lnTo>
                  <a:pt x="1870" y="363"/>
                </a:lnTo>
                <a:lnTo>
                  <a:pt x="1870" y="364"/>
                </a:lnTo>
                <a:lnTo>
                  <a:pt x="1870" y="366"/>
                </a:lnTo>
                <a:lnTo>
                  <a:pt x="1871" y="369"/>
                </a:lnTo>
                <a:lnTo>
                  <a:pt x="1871" y="373"/>
                </a:lnTo>
                <a:lnTo>
                  <a:pt x="1871" y="375"/>
                </a:lnTo>
                <a:lnTo>
                  <a:pt x="1872" y="379"/>
                </a:lnTo>
                <a:lnTo>
                  <a:pt x="1872" y="381"/>
                </a:lnTo>
                <a:lnTo>
                  <a:pt x="1872" y="382"/>
                </a:lnTo>
                <a:lnTo>
                  <a:pt x="1874" y="392"/>
                </a:lnTo>
                <a:lnTo>
                  <a:pt x="1874" y="395"/>
                </a:lnTo>
                <a:lnTo>
                  <a:pt x="1874" y="398"/>
                </a:lnTo>
                <a:lnTo>
                  <a:pt x="1875" y="401"/>
                </a:lnTo>
                <a:lnTo>
                  <a:pt x="1875" y="403"/>
                </a:lnTo>
                <a:lnTo>
                  <a:pt x="1875" y="405"/>
                </a:lnTo>
                <a:lnTo>
                  <a:pt x="1875" y="410"/>
                </a:lnTo>
                <a:lnTo>
                  <a:pt x="1875" y="413"/>
                </a:lnTo>
                <a:lnTo>
                  <a:pt x="1875" y="416"/>
                </a:lnTo>
                <a:lnTo>
                  <a:pt x="1874" y="424"/>
                </a:lnTo>
                <a:lnTo>
                  <a:pt x="1874" y="426"/>
                </a:lnTo>
                <a:lnTo>
                  <a:pt x="1874" y="438"/>
                </a:lnTo>
                <a:lnTo>
                  <a:pt x="1872" y="443"/>
                </a:lnTo>
                <a:lnTo>
                  <a:pt x="1872" y="444"/>
                </a:lnTo>
                <a:lnTo>
                  <a:pt x="1872" y="453"/>
                </a:lnTo>
                <a:lnTo>
                  <a:pt x="1871" y="465"/>
                </a:lnTo>
                <a:lnTo>
                  <a:pt x="1876" y="465"/>
                </a:lnTo>
                <a:lnTo>
                  <a:pt x="1877" y="465"/>
                </a:lnTo>
                <a:lnTo>
                  <a:pt x="1878" y="465"/>
                </a:lnTo>
                <a:lnTo>
                  <a:pt x="1880" y="465"/>
                </a:lnTo>
                <a:lnTo>
                  <a:pt x="1881" y="465"/>
                </a:lnTo>
                <a:lnTo>
                  <a:pt x="1881" y="462"/>
                </a:lnTo>
                <a:lnTo>
                  <a:pt x="1881" y="461"/>
                </a:lnTo>
                <a:lnTo>
                  <a:pt x="1882" y="461"/>
                </a:lnTo>
                <a:lnTo>
                  <a:pt x="1883" y="461"/>
                </a:lnTo>
                <a:lnTo>
                  <a:pt x="1883" y="460"/>
                </a:lnTo>
                <a:lnTo>
                  <a:pt x="1883" y="459"/>
                </a:lnTo>
                <a:lnTo>
                  <a:pt x="1885" y="456"/>
                </a:lnTo>
                <a:lnTo>
                  <a:pt x="1883" y="456"/>
                </a:lnTo>
                <a:lnTo>
                  <a:pt x="1886" y="453"/>
                </a:lnTo>
                <a:lnTo>
                  <a:pt x="1886" y="449"/>
                </a:lnTo>
                <a:lnTo>
                  <a:pt x="1885" y="446"/>
                </a:lnTo>
                <a:lnTo>
                  <a:pt x="1885" y="444"/>
                </a:lnTo>
                <a:lnTo>
                  <a:pt x="1885" y="439"/>
                </a:lnTo>
                <a:lnTo>
                  <a:pt x="1885" y="433"/>
                </a:lnTo>
                <a:lnTo>
                  <a:pt x="1885" y="432"/>
                </a:lnTo>
                <a:lnTo>
                  <a:pt x="1886" y="430"/>
                </a:lnTo>
                <a:lnTo>
                  <a:pt x="1888" y="432"/>
                </a:lnTo>
                <a:lnTo>
                  <a:pt x="1894" y="422"/>
                </a:lnTo>
                <a:lnTo>
                  <a:pt x="1897" y="422"/>
                </a:lnTo>
                <a:lnTo>
                  <a:pt x="1901" y="422"/>
                </a:lnTo>
                <a:lnTo>
                  <a:pt x="1906" y="422"/>
                </a:lnTo>
                <a:lnTo>
                  <a:pt x="1907" y="421"/>
                </a:lnTo>
                <a:lnTo>
                  <a:pt x="1912" y="423"/>
                </a:lnTo>
                <a:lnTo>
                  <a:pt x="1914" y="423"/>
                </a:lnTo>
                <a:lnTo>
                  <a:pt x="1915" y="422"/>
                </a:lnTo>
                <a:lnTo>
                  <a:pt x="1918" y="423"/>
                </a:lnTo>
                <a:lnTo>
                  <a:pt x="1923" y="419"/>
                </a:lnTo>
                <a:lnTo>
                  <a:pt x="1924" y="418"/>
                </a:lnTo>
                <a:lnTo>
                  <a:pt x="1929" y="418"/>
                </a:lnTo>
                <a:lnTo>
                  <a:pt x="1929" y="417"/>
                </a:lnTo>
                <a:lnTo>
                  <a:pt x="1931" y="416"/>
                </a:lnTo>
                <a:lnTo>
                  <a:pt x="1930" y="410"/>
                </a:lnTo>
                <a:lnTo>
                  <a:pt x="1930" y="407"/>
                </a:lnTo>
                <a:lnTo>
                  <a:pt x="1931" y="407"/>
                </a:lnTo>
                <a:lnTo>
                  <a:pt x="1938" y="403"/>
                </a:lnTo>
                <a:lnTo>
                  <a:pt x="1938" y="400"/>
                </a:lnTo>
                <a:lnTo>
                  <a:pt x="1936" y="394"/>
                </a:lnTo>
                <a:lnTo>
                  <a:pt x="1944" y="376"/>
                </a:lnTo>
                <a:lnTo>
                  <a:pt x="1944" y="371"/>
                </a:lnTo>
                <a:lnTo>
                  <a:pt x="1944" y="365"/>
                </a:lnTo>
                <a:lnTo>
                  <a:pt x="1945" y="364"/>
                </a:lnTo>
                <a:lnTo>
                  <a:pt x="1945" y="359"/>
                </a:lnTo>
                <a:lnTo>
                  <a:pt x="1945" y="357"/>
                </a:lnTo>
                <a:lnTo>
                  <a:pt x="1945" y="354"/>
                </a:lnTo>
                <a:lnTo>
                  <a:pt x="1955" y="353"/>
                </a:lnTo>
                <a:lnTo>
                  <a:pt x="1956" y="352"/>
                </a:lnTo>
                <a:lnTo>
                  <a:pt x="1956" y="350"/>
                </a:lnTo>
                <a:lnTo>
                  <a:pt x="1958" y="348"/>
                </a:lnTo>
                <a:lnTo>
                  <a:pt x="1960" y="344"/>
                </a:lnTo>
                <a:lnTo>
                  <a:pt x="1963" y="336"/>
                </a:lnTo>
                <a:lnTo>
                  <a:pt x="1972" y="317"/>
                </a:lnTo>
                <a:lnTo>
                  <a:pt x="1977" y="314"/>
                </a:lnTo>
                <a:lnTo>
                  <a:pt x="1983" y="317"/>
                </a:lnTo>
                <a:lnTo>
                  <a:pt x="1989" y="331"/>
                </a:lnTo>
                <a:lnTo>
                  <a:pt x="1995" y="336"/>
                </a:lnTo>
                <a:lnTo>
                  <a:pt x="1999" y="348"/>
                </a:lnTo>
                <a:lnTo>
                  <a:pt x="2010" y="354"/>
                </a:lnTo>
                <a:lnTo>
                  <a:pt x="2011" y="355"/>
                </a:lnTo>
                <a:lnTo>
                  <a:pt x="2014" y="360"/>
                </a:lnTo>
                <a:lnTo>
                  <a:pt x="2019" y="357"/>
                </a:lnTo>
                <a:lnTo>
                  <a:pt x="2021" y="355"/>
                </a:lnTo>
                <a:lnTo>
                  <a:pt x="2024" y="349"/>
                </a:lnTo>
                <a:lnTo>
                  <a:pt x="2038" y="315"/>
                </a:lnTo>
                <a:lnTo>
                  <a:pt x="2036" y="312"/>
                </a:lnTo>
                <a:lnTo>
                  <a:pt x="2030" y="305"/>
                </a:lnTo>
                <a:lnTo>
                  <a:pt x="2026" y="302"/>
                </a:lnTo>
                <a:lnTo>
                  <a:pt x="2025" y="300"/>
                </a:lnTo>
                <a:lnTo>
                  <a:pt x="2024" y="299"/>
                </a:lnTo>
                <a:lnTo>
                  <a:pt x="2029" y="295"/>
                </a:lnTo>
                <a:lnTo>
                  <a:pt x="2026" y="294"/>
                </a:lnTo>
                <a:lnTo>
                  <a:pt x="2021" y="294"/>
                </a:lnTo>
                <a:lnTo>
                  <a:pt x="2020" y="285"/>
                </a:lnTo>
                <a:lnTo>
                  <a:pt x="2020" y="283"/>
                </a:lnTo>
                <a:lnTo>
                  <a:pt x="2020" y="281"/>
                </a:lnTo>
                <a:lnTo>
                  <a:pt x="2008" y="248"/>
                </a:lnTo>
                <a:lnTo>
                  <a:pt x="2021" y="238"/>
                </a:lnTo>
                <a:lnTo>
                  <a:pt x="2026" y="235"/>
                </a:lnTo>
                <a:lnTo>
                  <a:pt x="2027" y="233"/>
                </a:lnTo>
                <a:lnTo>
                  <a:pt x="2032" y="230"/>
                </a:lnTo>
                <a:lnTo>
                  <a:pt x="2037" y="226"/>
                </a:lnTo>
                <a:lnTo>
                  <a:pt x="2040" y="225"/>
                </a:lnTo>
                <a:lnTo>
                  <a:pt x="2040" y="224"/>
                </a:lnTo>
                <a:lnTo>
                  <a:pt x="2041" y="224"/>
                </a:lnTo>
                <a:lnTo>
                  <a:pt x="2042" y="222"/>
                </a:lnTo>
                <a:lnTo>
                  <a:pt x="2048" y="217"/>
                </a:lnTo>
                <a:lnTo>
                  <a:pt x="2059" y="213"/>
                </a:lnTo>
                <a:lnTo>
                  <a:pt x="2063" y="211"/>
                </a:lnTo>
                <a:lnTo>
                  <a:pt x="2075" y="205"/>
                </a:lnTo>
                <a:lnTo>
                  <a:pt x="2077" y="205"/>
                </a:lnTo>
                <a:lnTo>
                  <a:pt x="2077" y="204"/>
                </a:lnTo>
                <a:lnTo>
                  <a:pt x="2078" y="204"/>
                </a:lnTo>
                <a:lnTo>
                  <a:pt x="2083" y="201"/>
                </a:lnTo>
                <a:lnTo>
                  <a:pt x="2084" y="200"/>
                </a:lnTo>
                <a:lnTo>
                  <a:pt x="2085" y="200"/>
                </a:lnTo>
                <a:lnTo>
                  <a:pt x="2088" y="199"/>
                </a:lnTo>
                <a:lnTo>
                  <a:pt x="2090" y="198"/>
                </a:lnTo>
                <a:lnTo>
                  <a:pt x="2100" y="194"/>
                </a:lnTo>
                <a:lnTo>
                  <a:pt x="2121" y="185"/>
                </a:lnTo>
                <a:lnTo>
                  <a:pt x="2133" y="181"/>
                </a:lnTo>
                <a:lnTo>
                  <a:pt x="2139" y="178"/>
                </a:lnTo>
                <a:lnTo>
                  <a:pt x="2139" y="177"/>
                </a:lnTo>
                <a:lnTo>
                  <a:pt x="2147" y="174"/>
                </a:lnTo>
                <a:lnTo>
                  <a:pt x="2148" y="173"/>
                </a:lnTo>
                <a:lnTo>
                  <a:pt x="2149" y="173"/>
                </a:lnTo>
                <a:lnTo>
                  <a:pt x="2152" y="172"/>
                </a:lnTo>
                <a:lnTo>
                  <a:pt x="2158" y="169"/>
                </a:lnTo>
                <a:lnTo>
                  <a:pt x="2163" y="167"/>
                </a:lnTo>
                <a:lnTo>
                  <a:pt x="2175" y="160"/>
                </a:lnTo>
                <a:lnTo>
                  <a:pt x="2187" y="151"/>
                </a:lnTo>
                <a:lnTo>
                  <a:pt x="2192" y="149"/>
                </a:lnTo>
                <a:lnTo>
                  <a:pt x="2193" y="149"/>
                </a:lnTo>
                <a:lnTo>
                  <a:pt x="2195" y="147"/>
                </a:lnTo>
                <a:lnTo>
                  <a:pt x="2202" y="142"/>
                </a:lnTo>
                <a:lnTo>
                  <a:pt x="2208" y="139"/>
                </a:lnTo>
                <a:lnTo>
                  <a:pt x="2212" y="136"/>
                </a:lnTo>
                <a:lnTo>
                  <a:pt x="2219" y="131"/>
                </a:lnTo>
                <a:lnTo>
                  <a:pt x="2225" y="128"/>
                </a:lnTo>
                <a:lnTo>
                  <a:pt x="2240" y="120"/>
                </a:lnTo>
                <a:lnTo>
                  <a:pt x="2241" y="119"/>
                </a:lnTo>
                <a:lnTo>
                  <a:pt x="2251" y="114"/>
                </a:lnTo>
                <a:lnTo>
                  <a:pt x="2267" y="105"/>
                </a:lnTo>
                <a:lnTo>
                  <a:pt x="2292" y="93"/>
                </a:lnTo>
                <a:lnTo>
                  <a:pt x="2294" y="91"/>
                </a:lnTo>
                <a:lnTo>
                  <a:pt x="2325" y="76"/>
                </a:lnTo>
                <a:lnTo>
                  <a:pt x="2344" y="65"/>
                </a:lnTo>
                <a:lnTo>
                  <a:pt x="2350" y="62"/>
                </a:lnTo>
                <a:lnTo>
                  <a:pt x="2353" y="60"/>
                </a:lnTo>
                <a:lnTo>
                  <a:pt x="2356" y="59"/>
                </a:lnTo>
                <a:lnTo>
                  <a:pt x="2358" y="56"/>
                </a:lnTo>
                <a:lnTo>
                  <a:pt x="2358" y="54"/>
                </a:lnTo>
                <a:lnTo>
                  <a:pt x="2362" y="44"/>
                </a:lnTo>
                <a:lnTo>
                  <a:pt x="2372" y="39"/>
                </a:lnTo>
                <a:lnTo>
                  <a:pt x="2373" y="39"/>
                </a:lnTo>
                <a:lnTo>
                  <a:pt x="2374" y="39"/>
                </a:lnTo>
                <a:lnTo>
                  <a:pt x="2374" y="38"/>
                </a:lnTo>
                <a:lnTo>
                  <a:pt x="2377" y="36"/>
                </a:lnTo>
                <a:lnTo>
                  <a:pt x="2380" y="36"/>
                </a:lnTo>
                <a:lnTo>
                  <a:pt x="2401" y="33"/>
                </a:lnTo>
                <a:lnTo>
                  <a:pt x="2409" y="28"/>
                </a:lnTo>
                <a:lnTo>
                  <a:pt x="2414" y="30"/>
                </a:lnTo>
                <a:lnTo>
                  <a:pt x="2416" y="30"/>
                </a:lnTo>
                <a:lnTo>
                  <a:pt x="2422" y="30"/>
                </a:lnTo>
                <a:lnTo>
                  <a:pt x="2427" y="29"/>
                </a:lnTo>
                <a:lnTo>
                  <a:pt x="2427" y="30"/>
                </a:lnTo>
                <a:lnTo>
                  <a:pt x="2430" y="33"/>
                </a:lnTo>
                <a:lnTo>
                  <a:pt x="2432" y="35"/>
                </a:lnTo>
                <a:lnTo>
                  <a:pt x="2433" y="36"/>
                </a:lnTo>
                <a:lnTo>
                  <a:pt x="2435" y="38"/>
                </a:lnTo>
                <a:lnTo>
                  <a:pt x="2437" y="39"/>
                </a:lnTo>
                <a:lnTo>
                  <a:pt x="2438" y="40"/>
                </a:lnTo>
                <a:lnTo>
                  <a:pt x="2443" y="40"/>
                </a:lnTo>
                <a:lnTo>
                  <a:pt x="2443" y="44"/>
                </a:lnTo>
                <a:lnTo>
                  <a:pt x="2443" y="45"/>
                </a:lnTo>
                <a:lnTo>
                  <a:pt x="2446" y="48"/>
                </a:lnTo>
                <a:lnTo>
                  <a:pt x="2447" y="50"/>
                </a:lnTo>
                <a:lnTo>
                  <a:pt x="2448" y="53"/>
                </a:lnTo>
                <a:lnTo>
                  <a:pt x="2449" y="54"/>
                </a:lnTo>
                <a:lnTo>
                  <a:pt x="2453" y="54"/>
                </a:lnTo>
                <a:lnTo>
                  <a:pt x="2454" y="57"/>
                </a:lnTo>
                <a:lnTo>
                  <a:pt x="2456" y="57"/>
                </a:lnTo>
                <a:lnTo>
                  <a:pt x="2458" y="59"/>
                </a:lnTo>
                <a:lnTo>
                  <a:pt x="2459" y="61"/>
                </a:lnTo>
                <a:lnTo>
                  <a:pt x="2460" y="62"/>
                </a:lnTo>
                <a:lnTo>
                  <a:pt x="2463" y="65"/>
                </a:lnTo>
                <a:lnTo>
                  <a:pt x="2467" y="67"/>
                </a:lnTo>
                <a:lnTo>
                  <a:pt x="2468" y="67"/>
                </a:lnTo>
                <a:lnTo>
                  <a:pt x="2469" y="69"/>
                </a:lnTo>
                <a:lnTo>
                  <a:pt x="2473" y="71"/>
                </a:lnTo>
                <a:lnTo>
                  <a:pt x="2474" y="72"/>
                </a:lnTo>
                <a:lnTo>
                  <a:pt x="2479" y="73"/>
                </a:lnTo>
                <a:lnTo>
                  <a:pt x="2485" y="80"/>
                </a:lnTo>
                <a:lnTo>
                  <a:pt x="2492" y="85"/>
                </a:lnTo>
                <a:lnTo>
                  <a:pt x="2528" y="108"/>
                </a:lnTo>
                <a:lnTo>
                  <a:pt x="2536" y="114"/>
                </a:lnTo>
                <a:lnTo>
                  <a:pt x="2539" y="115"/>
                </a:lnTo>
                <a:lnTo>
                  <a:pt x="2539" y="117"/>
                </a:lnTo>
                <a:lnTo>
                  <a:pt x="2542" y="123"/>
                </a:lnTo>
                <a:lnTo>
                  <a:pt x="2545" y="129"/>
                </a:lnTo>
                <a:lnTo>
                  <a:pt x="2550" y="139"/>
                </a:lnTo>
                <a:lnTo>
                  <a:pt x="2553" y="145"/>
                </a:lnTo>
                <a:lnTo>
                  <a:pt x="2561" y="161"/>
                </a:lnTo>
                <a:lnTo>
                  <a:pt x="2561" y="163"/>
                </a:lnTo>
                <a:lnTo>
                  <a:pt x="2565" y="171"/>
                </a:lnTo>
                <a:lnTo>
                  <a:pt x="2574" y="188"/>
                </a:lnTo>
                <a:lnTo>
                  <a:pt x="2581" y="203"/>
                </a:lnTo>
                <a:lnTo>
                  <a:pt x="2582" y="205"/>
                </a:lnTo>
                <a:lnTo>
                  <a:pt x="2583" y="208"/>
                </a:lnTo>
                <a:lnTo>
                  <a:pt x="2586" y="215"/>
                </a:lnTo>
                <a:lnTo>
                  <a:pt x="2588" y="217"/>
                </a:lnTo>
                <a:lnTo>
                  <a:pt x="2590" y="221"/>
                </a:lnTo>
                <a:lnTo>
                  <a:pt x="2596" y="236"/>
                </a:lnTo>
                <a:lnTo>
                  <a:pt x="2599" y="242"/>
                </a:lnTo>
                <a:lnTo>
                  <a:pt x="2613" y="272"/>
                </a:lnTo>
                <a:lnTo>
                  <a:pt x="2619" y="284"/>
                </a:lnTo>
                <a:lnTo>
                  <a:pt x="2620" y="288"/>
                </a:lnTo>
                <a:lnTo>
                  <a:pt x="2620" y="293"/>
                </a:lnTo>
                <a:lnTo>
                  <a:pt x="2622" y="310"/>
                </a:lnTo>
                <a:lnTo>
                  <a:pt x="2623" y="321"/>
                </a:lnTo>
                <a:lnTo>
                  <a:pt x="2623" y="322"/>
                </a:lnTo>
                <a:lnTo>
                  <a:pt x="2623" y="325"/>
                </a:lnTo>
                <a:lnTo>
                  <a:pt x="2623" y="326"/>
                </a:lnTo>
                <a:lnTo>
                  <a:pt x="2624" y="341"/>
                </a:lnTo>
                <a:lnTo>
                  <a:pt x="2624" y="346"/>
                </a:lnTo>
                <a:lnTo>
                  <a:pt x="2624" y="354"/>
                </a:lnTo>
                <a:lnTo>
                  <a:pt x="2638" y="360"/>
                </a:lnTo>
                <a:lnTo>
                  <a:pt x="2639" y="360"/>
                </a:lnTo>
                <a:lnTo>
                  <a:pt x="2640" y="362"/>
                </a:lnTo>
                <a:lnTo>
                  <a:pt x="2641" y="362"/>
                </a:lnTo>
                <a:lnTo>
                  <a:pt x="2643" y="363"/>
                </a:lnTo>
                <a:lnTo>
                  <a:pt x="2644" y="363"/>
                </a:lnTo>
                <a:lnTo>
                  <a:pt x="2645" y="364"/>
                </a:lnTo>
                <a:lnTo>
                  <a:pt x="2645" y="366"/>
                </a:lnTo>
                <a:lnTo>
                  <a:pt x="2646" y="368"/>
                </a:lnTo>
                <a:lnTo>
                  <a:pt x="2646" y="369"/>
                </a:lnTo>
                <a:lnTo>
                  <a:pt x="2647" y="369"/>
                </a:lnTo>
                <a:lnTo>
                  <a:pt x="2649" y="370"/>
                </a:lnTo>
                <a:lnTo>
                  <a:pt x="2649" y="371"/>
                </a:lnTo>
                <a:lnTo>
                  <a:pt x="2650" y="375"/>
                </a:lnTo>
                <a:lnTo>
                  <a:pt x="2650" y="378"/>
                </a:lnTo>
                <a:lnTo>
                  <a:pt x="2650" y="379"/>
                </a:lnTo>
                <a:lnTo>
                  <a:pt x="2650" y="380"/>
                </a:lnTo>
                <a:lnTo>
                  <a:pt x="2651" y="380"/>
                </a:lnTo>
                <a:lnTo>
                  <a:pt x="2652" y="381"/>
                </a:lnTo>
                <a:lnTo>
                  <a:pt x="2652" y="382"/>
                </a:lnTo>
                <a:lnTo>
                  <a:pt x="2655" y="384"/>
                </a:lnTo>
                <a:lnTo>
                  <a:pt x="2656" y="385"/>
                </a:lnTo>
                <a:lnTo>
                  <a:pt x="2656" y="386"/>
                </a:lnTo>
                <a:lnTo>
                  <a:pt x="2657" y="387"/>
                </a:lnTo>
                <a:lnTo>
                  <a:pt x="2659" y="389"/>
                </a:lnTo>
                <a:lnTo>
                  <a:pt x="2660" y="390"/>
                </a:lnTo>
                <a:lnTo>
                  <a:pt x="2660" y="391"/>
                </a:lnTo>
                <a:lnTo>
                  <a:pt x="2661" y="391"/>
                </a:lnTo>
                <a:lnTo>
                  <a:pt x="2662" y="392"/>
                </a:lnTo>
                <a:lnTo>
                  <a:pt x="2667" y="398"/>
                </a:lnTo>
                <a:lnTo>
                  <a:pt x="2668" y="401"/>
                </a:lnTo>
                <a:lnTo>
                  <a:pt x="2668" y="402"/>
                </a:lnTo>
                <a:lnTo>
                  <a:pt x="2668" y="403"/>
                </a:lnTo>
                <a:lnTo>
                  <a:pt x="2670" y="408"/>
                </a:lnTo>
                <a:lnTo>
                  <a:pt x="2671" y="412"/>
                </a:lnTo>
                <a:lnTo>
                  <a:pt x="2672" y="419"/>
                </a:lnTo>
                <a:lnTo>
                  <a:pt x="2672" y="421"/>
                </a:lnTo>
                <a:lnTo>
                  <a:pt x="2671" y="422"/>
                </a:lnTo>
                <a:lnTo>
                  <a:pt x="2671" y="423"/>
                </a:lnTo>
                <a:lnTo>
                  <a:pt x="2671" y="424"/>
                </a:lnTo>
                <a:lnTo>
                  <a:pt x="2671" y="426"/>
                </a:lnTo>
                <a:lnTo>
                  <a:pt x="2671" y="427"/>
                </a:lnTo>
                <a:lnTo>
                  <a:pt x="2670" y="427"/>
                </a:lnTo>
                <a:lnTo>
                  <a:pt x="2668" y="427"/>
                </a:lnTo>
                <a:lnTo>
                  <a:pt x="2668" y="428"/>
                </a:lnTo>
                <a:lnTo>
                  <a:pt x="2670" y="428"/>
                </a:lnTo>
                <a:lnTo>
                  <a:pt x="2671" y="428"/>
                </a:lnTo>
                <a:lnTo>
                  <a:pt x="2671" y="429"/>
                </a:lnTo>
                <a:lnTo>
                  <a:pt x="2670" y="429"/>
                </a:lnTo>
                <a:lnTo>
                  <a:pt x="2668" y="429"/>
                </a:lnTo>
                <a:lnTo>
                  <a:pt x="2667" y="429"/>
                </a:lnTo>
                <a:lnTo>
                  <a:pt x="2666" y="429"/>
                </a:lnTo>
                <a:lnTo>
                  <a:pt x="2665" y="429"/>
                </a:lnTo>
                <a:lnTo>
                  <a:pt x="2666" y="430"/>
                </a:lnTo>
                <a:lnTo>
                  <a:pt x="2666" y="432"/>
                </a:lnTo>
                <a:lnTo>
                  <a:pt x="2666" y="433"/>
                </a:lnTo>
                <a:lnTo>
                  <a:pt x="2671" y="438"/>
                </a:lnTo>
                <a:lnTo>
                  <a:pt x="2672" y="439"/>
                </a:lnTo>
                <a:lnTo>
                  <a:pt x="2675" y="442"/>
                </a:lnTo>
                <a:lnTo>
                  <a:pt x="2675" y="443"/>
                </a:lnTo>
                <a:lnTo>
                  <a:pt x="2686" y="455"/>
                </a:lnTo>
                <a:lnTo>
                  <a:pt x="2688" y="458"/>
                </a:lnTo>
                <a:lnTo>
                  <a:pt x="2689" y="458"/>
                </a:lnTo>
                <a:lnTo>
                  <a:pt x="2691" y="456"/>
                </a:lnTo>
                <a:lnTo>
                  <a:pt x="2692" y="456"/>
                </a:lnTo>
                <a:lnTo>
                  <a:pt x="2702" y="450"/>
                </a:lnTo>
                <a:lnTo>
                  <a:pt x="2705" y="450"/>
                </a:lnTo>
                <a:lnTo>
                  <a:pt x="2714" y="456"/>
                </a:lnTo>
                <a:lnTo>
                  <a:pt x="2716" y="458"/>
                </a:lnTo>
                <a:lnTo>
                  <a:pt x="2731" y="466"/>
                </a:lnTo>
                <a:lnTo>
                  <a:pt x="2743" y="475"/>
                </a:lnTo>
                <a:lnTo>
                  <a:pt x="2746" y="476"/>
                </a:lnTo>
                <a:lnTo>
                  <a:pt x="2761" y="502"/>
                </a:lnTo>
                <a:lnTo>
                  <a:pt x="2767" y="515"/>
                </a:lnTo>
                <a:lnTo>
                  <a:pt x="2782" y="541"/>
                </a:lnTo>
                <a:lnTo>
                  <a:pt x="2795" y="566"/>
                </a:lnTo>
                <a:lnTo>
                  <a:pt x="2800" y="574"/>
                </a:lnTo>
                <a:lnTo>
                  <a:pt x="2806" y="584"/>
                </a:lnTo>
                <a:lnTo>
                  <a:pt x="2809" y="589"/>
                </a:lnTo>
                <a:lnTo>
                  <a:pt x="2810" y="592"/>
                </a:lnTo>
                <a:lnTo>
                  <a:pt x="2803" y="594"/>
                </a:lnTo>
                <a:lnTo>
                  <a:pt x="2794" y="598"/>
                </a:lnTo>
                <a:lnTo>
                  <a:pt x="2791" y="598"/>
                </a:lnTo>
                <a:lnTo>
                  <a:pt x="2787" y="600"/>
                </a:lnTo>
                <a:lnTo>
                  <a:pt x="2785" y="599"/>
                </a:lnTo>
                <a:lnTo>
                  <a:pt x="2784" y="598"/>
                </a:lnTo>
                <a:lnTo>
                  <a:pt x="2780" y="597"/>
                </a:lnTo>
                <a:lnTo>
                  <a:pt x="2778" y="597"/>
                </a:lnTo>
                <a:lnTo>
                  <a:pt x="2773" y="597"/>
                </a:lnTo>
                <a:lnTo>
                  <a:pt x="2772" y="597"/>
                </a:lnTo>
                <a:lnTo>
                  <a:pt x="2771" y="598"/>
                </a:lnTo>
                <a:lnTo>
                  <a:pt x="2768" y="600"/>
                </a:lnTo>
                <a:lnTo>
                  <a:pt x="2768" y="602"/>
                </a:lnTo>
                <a:lnTo>
                  <a:pt x="2767" y="603"/>
                </a:lnTo>
                <a:lnTo>
                  <a:pt x="2767" y="604"/>
                </a:lnTo>
                <a:lnTo>
                  <a:pt x="2766" y="604"/>
                </a:lnTo>
                <a:lnTo>
                  <a:pt x="2761" y="604"/>
                </a:lnTo>
                <a:lnTo>
                  <a:pt x="2759" y="604"/>
                </a:lnTo>
                <a:lnTo>
                  <a:pt x="2757" y="607"/>
                </a:lnTo>
                <a:lnTo>
                  <a:pt x="2741" y="610"/>
                </a:lnTo>
                <a:lnTo>
                  <a:pt x="2740" y="611"/>
                </a:lnTo>
                <a:lnTo>
                  <a:pt x="2736" y="611"/>
                </a:lnTo>
                <a:lnTo>
                  <a:pt x="2735" y="613"/>
                </a:lnTo>
                <a:lnTo>
                  <a:pt x="2734" y="613"/>
                </a:lnTo>
                <a:lnTo>
                  <a:pt x="2732" y="613"/>
                </a:lnTo>
                <a:lnTo>
                  <a:pt x="2732" y="611"/>
                </a:lnTo>
                <a:lnTo>
                  <a:pt x="2731" y="611"/>
                </a:lnTo>
                <a:lnTo>
                  <a:pt x="2731" y="610"/>
                </a:lnTo>
                <a:lnTo>
                  <a:pt x="2729" y="611"/>
                </a:lnTo>
                <a:lnTo>
                  <a:pt x="2727" y="611"/>
                </a:lnTo>
                <a:lnTo>
                  <a:pt x="2725" y="611"/>
                </a:lnTo>
                <a:lnTo>
                  <a:pt x="2724" y="611"/>
                </a:lnTo>
                <a:lnTo>
                  <a:pt x="2723" y="611"/>
                </a:lnTo>
                <a:lnTo>
                  <a:pt x="2721" y="611"/>
                </a:lnTo>
                <a:lnTo>
                  <a:pt x="2720" y="611"/>
                </a:lnTo>
                <a:lnTo>
                  <a:pt x="2719" y="613"/>
                </a:lnTo>
                <a:lnTo>
                  <a:pt x="2718" y="614"/>
                </a:lnTo>
                <a:lnTo>
                  <a:pt x="2715" y="613"/>
                </a:lnTo>
                <a:lnTo>
                  <a:pt x="2714" y="611"/>
                </a:lnTo>
                <a:lnTo>
                  <a:pt x="2713" y="611"/>
                </a:lnTo>
                <a:lnTo>
                  <a:pt x="2713" y="610"/>
                </a:lnTo>
                <a:lnTo>
                  <a:pt x="2711" y="608"/>
                </a:lnTo>
                <a:lnTo>
                  <a:pt x="2711" y="607"/>
                </a:lnTo>
                <a:lnTo>
                  <a:pt x="2710" y="607"/>
                </a:lnTo>
                <a:lnTo>
                  <a:pt x="2709" y="605"/>
                </a:lnTo>
                <a:lnTo>
                  <a:pt x="2708" y="604"/>
                </a:lnTo>
                <a:lnTo>
                  <a:pt x="2707" y="604"/>
                </a:lnTo>
                <a:lnTo>
                  <a:pt x="2705" y="604"/>
                </a:lnTo>
                <a:lnTo>
                  <a:pt x="2704" y="607"/>
                </a:lnTo>
                <a:lnTo>
                  <a:pt x="2703" y="608"/>
                </a:lnTo>
                <a:lnTo>
                  <a:pt x="2702" y="609"/>
                </a:lnTo>
                <a:lnTo>
                  <a:pt x="2702" y="610"/>
                </a:lnTo>
                <a:lnTo>
                  <a:pt x="2700" y="610"/>
                </a:lnTo>
                <a:lnTo>
                  <a:pt x="2700" y="611"/>
                </a:lnTo>
                <a:lnTo>
                  <a:pt x="2700" y="613"/>
                </a:lnTo>
                <a:lnTo>
                  <a:pt x="2700" y="614"/>
                </a:lnTo>
                <a:lnTo>
                  <a:pt x="2699" y="615"/>
                </a:lnTo>
                <a:lnTo>
                  <a:pt x="2699" y="618"/>
                </a:lnTo>
                <a:lnTo>
                  <a:pt x="2699" y="619"/>
                </a:lnTo>
                <a:lnTo>
                  <a:pt x="2699" y="620"/>
                </a:lnTo>
                <a:lnTo>
                  <a:pt x="2698" y="624"/>
                </a:lnTo>
                <a:lnTo>
                  <a:pt x="2698" y="625"/>
                </a:lnTo>
                <a:lnTo>
                  <a:pt x="2697" y="625"/>
                </a:lnTo>
                <a:lnTo>
                  <a:pt x="2697" y="626"/>
                </a:lnTo>
                <a:lnTo>
                  <a:pt x="2695" y="627"/>
                </a:lnTo>
                <a:lnTo>
                  <a:pt x="2694" y="627"/>
                </a:lnTo>
                <a:lnTo>
                  <a:pt x="2692" y="629"/>
                </a:lnTo>
                <a:lnTo>
                  <a:pt x="2691" y="629"/>
                </a:lnTo>
                <a:lnTo>
                  <a:pt x="2689" y="629"/>
                </a:lnTo>
                <a:lnTo>
                  <a:pt x="2688" y="629"/>
                </a:lnTo>
                <a:lnTo>
                  <a:pt x="2687" y="629"/>
                </a:lnTo>
                <a:lnTo>
                  <a:pt x="2687" y="627"/>
                </a:lnTo>
                <a:lnTo>
                  <a:pt x="2687" y="626"/>
                </a:lnTo>
                <a:lnTo>
                  <a:pt x="2686" y="624"/>
                </a:lnTo>
                <a:lnTo>
                  <a:pt x="2686" y="623"/>
                </a:lnTo>
                <a:lnTo>
                  <a:pt x="2683" y="619"/>
                </a:lnTo>
                <a:lnTo>
                  <a:pt x="2683" y="616"/>
                </a:lnTo>
                <a:lnTo>
                  <a:pt x="2682" y="615"/>
                </a:lnTo>
                <a:lnTo>
                  <a:pt x="2682" y="614"/>
                </a:lnTo>
                <a:lnTo>
                  <a:pt x="2681" y="614"/>
                </a:lnTo>
                <a:lnTo>
                  <a:pt x="2676" y="616"/>
                </a:lnTo>
                <a:lnTo>
                  <a:pt x="2676" y="618"/>
                </a:lnTo>
                <a:lnTo>
                  <a:pt x="2676" y="620"/>
                </a:lnTo>
                <a:lnTo>
                  <a:pt x="2677" y="623"/>
                </a:lnTo>
                <a:lnTo>
                  <a:pt x="2677" y="624"/>
                </a:lnTo>
                <a:lnTo>
                  <a:pt x="2678" y="625"/>
                </a:lnTo>
                <a:lnTo>
                  <a:pt x="2679" y="627"/>
                </a:lnTo>
                <a:lnTo>
                  <a:pt x="2681" y="629"/>
                </a:lnTo>
                <a:lnTo>
                  <a:pt x="2681" y="632"/>
                </a:lnTo>
                <a:lnTo>
                  <a:pt x="2681" y="634"/>
                </a:lnTo>
                <a:lnTo>
                  <a:pt x="2682" y="634"/>
                </a:lnTo>
                <a:lnTo>
                  <a:pt x="2681" y="634"/>
                </a:lnTo>
                <a:lnTo>
                  <a:pt x="2678" y="635"/>
                </a:lnTo>
                <a:lnTo>
                  <a:pt x="2678" y="634"/>
                </a:lnTo>
                <a:lnTo>
                  <a:pt x="2677" y="634"/>
                </a:lnTo>
                <a:lnTo>
                  <a:pt x="2676" y="634"/>
                </a:lnTo>
                <a:lnTo>
                  <a:pt x="2673" y="634"/>
                </a:lnTo>
                <a:lnTo>
                  <a:pt x="2672" y="634"/>
                </a:lnTo>
                <a:lnTo>
                  <a:pt x="2671" y="634"/>
                </a:lnTo>
                <a:lnTo>
                  <a:pt x="2670" y="635"/>
                </a:lnTo>
                <a:lnTo>
                  <a:pt x="2668" y="635"/>
                </a:lnTo>
                <a:lnTo>
                  <a:pt x="2668" y="636"/>
                </a:lnTo>
                <a:lnTo>
                  <a:pt x="2670" y="637"/>
                </a:lnTo>
                <a:lnTo>
                  <a:pt x="2671" y="641"/>
                </a:lnTo>
                <a:lnTo>
                  <a:pt x="2667" y="640"/>
                </a:lnTo>
                <a:lnTo>
                  <a:pt x="2667" y="639"/>
                </a:lnTo>
                <a:lnTo>
                  <a:pt x="2667" y="637"/>
                </a:lnTo>
                <a:lnTo>
                  <a:pt x="2666" y="636"/>
                </a:lnTo>
                <a:lnTo>
                  <a:pt x="2666" y="635"/>
                </a:lnTo>
                <a:lnTo>
                  <a:pt x="2663" y="635"/>
                </a:lnTo>
                <a:lnTo>
                  <a:pt x="2662" y="636"/>
                </a:lnTo>
                <a:lnTo>
                  <a:pt x="2661" y="637"/>
                </a:lnTo>
                <a:lnTo>
                  <a:pt x="2659" y="637"/>
                </a:lnTo>
                <a:lnTo>
                  <a:pt x="2657" y="639"/>
                </a:lnTo>
                <a:lnTo>
                  <a:pt x="2655" y="640"/>
                </a:lnTo>
                <a:lnTo>
                  <a:pt x="2654" y="641"/>
                </a:lnTo>
                <a:lnTo>
                  <a:pt x="2652" y="641"/>
                </a:lnTo>
                <a:lnTo>
                  <a:pt x="2651" y="642"/>
                </a:lnTo>
                <a:lnTo>
                  <a:pt x="2649" y="648"/>
                </a:lnTo>
                <a:lnTo>
                  <a:pt x="2645" y="657"/>
                </a:lnTo>
                <a:lnTo>
                  <a:pt x="2645" y="658"/>
                </a:lnTo>
                <a:lnTo>
                  <a:pt x="2646" y="659"/>
                </a:lnTo>
                <a:lnTo>
                  <a:pt x="2647" y="661"/>
                </a:lnTo>
                <a:lnTo>
                  <a:pt x="2647" y="662"/>
                </a:lnTo>
                <a:lnTo>
                  <a:pt x="2649" y="663"/>
                </a:lnTo>
                <a:lnTo>
                  <a:pt x="2646" y="666"/>
                </a:lnTo>
                <a:lnTo>
                  <a:pt x="2645" y="666"/>
                </a:lnTo>
                <a:lnTo>
                  <a:pt x="2641" y="668"/>
                </a:lnTo>
                <a:lnTo>
                  <a:pt x="2640" y="669"/>
                </a:lnTo>
                <a:lnTo>
                  <a:pt x="2638" y="672"/>
                </a:lnTo>
                <a:lnTo>
                  <a:pt x="2631" y="674"/>
                </a:lnTo>
                <a:lnTo>
                  <a:pt x="2627" y="677"/>
                </a:lnTo>
                <a:lnTo>
                  <a:pt x="2625" y="678"/>
                </a:lnTo>
                <a:lnTo>
                  <a:pt x="2624" y="678"/>
                </a:lnTo>
                <a:lnTo>
                  <a:pt x="2609" y="685"/>
                </a:lnTo>
                <a:lnTo>
                  <a:pt x="2604" y="687"/>
                </a:lnTo>
                <a:lnTo>
                  <a:pt x="2601" y="689"/>
                </a:lnTo>
                <a:lnTo>
                  <a:pt x="2599" y="689"/>
                </a:lnTo>
                <a:lnTo>
                  <a:pt x="2596" y="691"/>
                </a:lnTo>
                <a:lnTo>
                  <a:pt x="2591" y="693"/>
                </a:lnTo>
                <a:lnTo>
                  <a:pt x="2585" y="696"/>
                </a:lnTo>
                <a:lnTo>
                  <a:pt x="2582" y="698"/>
                </a:lnTo>
                <a:lnTo>
                  <a:pt x="2581" y="698"/>
                </a:lnTo>
                <a:lnTo>
                  <a:pt x="2577" y="700"/>
                </a:lnTo>
                <a:lnTo>
                  <a:pt x="2576" y="700"/>
                </a:lnTo>
                <a:lnTo>
                  <a:pt x="2563" y="706"/>
                </a:lnTo>
                <a:lnTo>
                  <a:pt x="2560" y="709"/>
                </a:lnTo>
                <a:lnTo>
                  <a:pt x="2558" y="710"/>
                </a:lnTo>
                <a:lnTo>
                  <a:pt x="2555" y="711"/>
                </a:lnTo>
                <a:lnTo>
                  <a:pt x="2550" y="715"/>
                </a:lnTo>
                <a:lnTo>
                  <a:pt x="2547" y="717"/>
                </a:lnTo>
                <a:lnTo>
                  <a:pt x="2542" y="721"/>
                </a:lnTo>
                <a:lnTo>
                  <a:pt x="2528" y="731"/>
                </a:lnTo>
                <a:lnTo>
                  <a:pt x="2527" y="731"/>
                </a:lnTo>
                <a:lnTo>
                  <a:pt x="2521" y="736"/>
                </a:lnTo>
                <a:lnTo>
                  <a:pt x="2515" y="737"/>
                </a:lnTo>
                <a:lnTo>
                  <a:pt x="2512" y="737"/>
                </a:lnTo>
                <a:lnTo>
                  <a:pt x="2511" y="737"/>
                </a:lnTo>
                <a:lnTo>
                  <a:pt x="2510" y="737"/>
                </a:lnTo>
                <a:lnTo>
                  <a:pt x="2507" y="737"/>
                </a:lnTo>
                <a:lnTo>
                  <a:pt x="2506" y="737"/>
                </a:lnTo>
                <a:lnTo>
                  <a:pt x="2504" y="737"/>
                </a:lnTo>
                <a:lnTo>
                  <a:pt x="2490" y="739"/>
                </a:lnTo>
                <a:lnTo>
                  <a:pt x="2489" y="739"/>
                </a:lnTo>
                <a:lnTo>
                  <a:pt x="2486" y="739"/>
                </a:lnTo>
                <a:lnTo>
                  <a:pt x="2480" y="741"/>
                </a:lnTo>
                <a:lnTo>
                  <a:pt x="2467" y="741"/>
                </a:lnTo>
                <a:lnTo>
                  <a:pt x="2449" y="741"/>
                </a:lnTo>
                <a:lnTo>
                  <a:pt x="2432" y="742"/>
                </a:lnTo>
                <a:lnTo>
                  <a:pt x="2422" y="742"/>
                </a:lnTo>
                <a:lnTo>
                  <a:pt x="2408" y="742"/>
                </a:lnTo>
                <a:lnTo>
                  <a:pt x="2400" y="743"/>
                </a:lnTo>
                <a:lnTo>
                  <a:pt x="2389" y="743"/>
                </a:lnTo>
                <a:lnTo>
                  <a:pt x="2388" y="743"/>
                </a:lnTo>
                <a:lnTo>
                  <a:pt x="2385" y="743"/>
                </a:lnTo>
                <a:lnTo>
                  <a:pt x="2378" y="743"/>
                </a:lnTo>
                <a:lnTo>
                  <a:pt x="2377" y="743"/>
                </a:lnTo>
                <a:lnTo>
                  <a:pt x="2373" y="743"/>
                </a:lnTo>
                <a:lnTo>
                  <a:pt x="2368" y="743"/>
                </a:lnTo>
                <a:lnTo>
                  <a:pt x="2355" y="743"/>
                </a:lnTo>
                <a:lnTo>
                  <a:pt x="2347" y="744"/>
                </a:lnTo>
                <a:lnTo>
                  <a:pt x="2332" y="746"/>
                </a:lnTo>
                <a:lnTo>
                  <a:pt x="2329" y="746"/>
                </a:lnTo>
                <a:lnTo>
                  <a:pt x="2326" y="746"/>
                </a:lnTo>
                <a:lnTo>
                  <a:pt x="2323" y="747"/>
                </a:lnTo>
                <a:lnTo>
                  <a:pt x="2321" y="747"/>
                </a:lnTo>
                <a:lnTo>
                  <a:pt x="2316" y="747"/>
                </a:lnTo>
                <a:lnTo>
                  <a:pt x="2312" y="747"/>
                </a:lnTo>
                <a:lnTo>
                  <a:pt x="2307" y="747"/>
                </a:lnTo>
                <a:lnTo>
                  <a:pt x="2304" y="748"/>
                </a:lnTo>
                <a:lnTo>
                  <a:pt x="2303" y="748"/>
                </a:lnTo>
                <a:lnTo>
                  <a:pt x="2302" y="748"/>
                </a:lnTo>
                <a:lnTo>
                  <a:pt x="2289" y="748"/>
                </a:lnTo>
                <a:lnTo>
                  <a:pt x="2282" y="749"/>
                </a:lnTo>
                <a:lnTo>
                  <a:pt x="2272" y="749"/>
                </a:lnTo>
                <a:lnTo>
                  <a:pt x="2265" y="754"/>
                </a:lnTo>
                <a:lnTo>
                  <a:pt x="2255" y="762"/>
                </a:lnTo>
                <a:lnTo>
                  <a:pt x="2252" y="763"/>
                </a:lnTo>
                <a:lnTo>
                  <a:pt x="2250" y="764"/>
                </a:lnTo>
                <a:lnTo>
                  <a:pt x="2249" y="765"/>
                </a:lnTo>
                <a:lnTo>
                  <a:pt x="2248" y="767"/>
                </a:lnTo>
                <a:lnTo>
                  <a:pt x="2244" y="769"/>
                </a:lnTo>
                <a:lnTo>
                  <a:pt x="2235" y="774"/>
                </a:lnTo>
                <a:lnTo>
                  <a:pt x="2232" y="776"/>
                </a:lnTo>
                <a:lnTo>
                  <a:pt x="2225" y="781"/>
                </a:lnTo>
                <a:lnTo>
                  <a:pt x="2197" y="800"/>
                </a:lnTo>
                <a:lnTo>
                  <a:pt x="2195" y="801"/>
                </a:lnTo>
                <a:lnTo>
                  <a:pt x="2149" y="815"/>
                </a:lnTo>
                <a:lnTo>
                  <a:pt x="2126" y="822"/>
                </a:lnTo>
                <a:lnTo>
                  <a:pt x="2121" y="823"/>
                </a:lnTo>
                <a:lnTo>
                  <a:pt x="2118" y="824"/>
                </a:lnTo>
                <a:lnTo>
                  <a:pt x="2132" y="858"/>
                </a:lnTo>
                <a:lnTo>
                  <a:pt x="2134" y="866"/>
                </a:lnTo>
                <a:lnTo>
                  <a:pt x="2136" y="874"/>
                </a:lnTo>
                <a:lnTo>
                  <a:pt x="2134" y="874"/>
                </a:lnTo>
                <a:lnTo>
                  <a:pt x="2134" y="880"/>
                </a:lnTo>
                <a:lnTo>
                  <a:pt x="2132" y="880"/>
                </a:lnTo>
                <a:lnTo>
                  <a:pt x="2123" y="879"/>
                </a:lnTo>
                <a:lnTo>
                  <a:pt x="2121" y="885"/>
                </a:lnTo>
                <a:lnTo>
                  <a:pt x="2120" y="886"/>
                </a:lnTo>
                <a:lnTo>
                  <a:pt x="2121" y="891"/>
                </a:lnTo>
                <a:lnTo>
                  <a:pt x="2120" y="896"/>
                </a:lnTo>
                <a:lnTo>
                  <a:pt x="2120" y="913"/>
                </a:lnTo>
                <a:lnTo>
                  <a:pt x="2120" y="916"/>
                </a:lnTo>
                <a:lnTo>
                  <a:pt x="2118" y="918"/>
                </a:lnTo>
                <a:lnTo>
                  <a:pt x="2118" y="922"/>
                </a:lnTo>
                <a:lnTo>
                  <a:pt x="2117" y="927"/>
                </a:lnTo>
                <a:lnTo>
                  <a:pt x="2116" y="932"/>
                </a:lnTo>
                <a:lnTo>
                  <a:pt x="2116" y="934"/>
                </a:lnTo>
                <a:lnTo>
                  <a:pt x="2115" y="938"/>
                </a:lnTo>
                <a:lnTo>
                  <a:pt x="2115" y="939"/>
                </a:lnTo>
                <a:lnTo>
                  <a:pt x="2115" y="943"/>
                </a:lnTo>
                <a:lnTo>
                  <a:pt x="2115" y="948"/>
                </a:lnTo>
                <a:lnTo>
                  <a:pt x="2115" y="949"/>
                </a:lnTo>
                <a:lnTo>
                  <a:pt x="2115" y="956"/>
                </a:lnTo>
                <a:lnTo>
                  <a:pt x="2115" y="957"/>
                </a:lnTo>
                <a:lnTo>
                  <a:pt x="2115" y="962"/>
                </a:lnTo>
                <a:lnTo>
                  <a:pt x="2116" y="976"/>
                </a:lnTo>
                <a:lnTo>
                  <a:pt x="2116" y="978"/>
                </a:lnTo>
                <a:lnTo>
                  <a:pt x="2116" y="983"/>
                </a:lnTo>
                <a:lnTo>
                  <a:pt x="2115" y="983"/>
                </a:lnTo>
                <a:lnTo>
                  <a:pt x="2112" y="984"/>
                </a:lnTo>
                <a:lnTo>
                  <a:pt x="2112" y="986"/>
                </a:lnTo>
                <a:lnTo>
                  <a:pt x="2112" y="987"/>
                </a:lnTo>
                <a:lnTo>
                  <a:pt x="2113" y="997"/>
                </a:lnTo>
                <a:lnTo>
                  <a:pt x="2113" y="998"/>
                </a:lnTo>
                <a:lnTo>
                  <a:pt x="2115" y="1000"/>
                </a:lnTo>
                <a:lnTo>
                  <a:pt x="2115" y="1002"/>
                </a:lnTo>
                <a:lnTo>
                  <a:pt x="2116" y="1010"/>
                </a:lnTo>
                <a:lnTo>
                  <a:pt x="2116" y="1012"/>
                </a:lnTo>
                <a:lnTo>
                  <a:pt x="2116" y="1013"/>
                </a:lnTo>
                <a:lnTo>
                  <a:pt x="2117" y="1020"/>
                </a:lnTo>
                <a:lnTo>
                  <a:pt x="2117" y="1021"/>
                </a:lnTo>
                <a:lnTo>
                  <a:pt x="2118" y="1025"/>
                </a:lnTo>
                <a:lnTo>
                  <a:pt x="2116" y="1026"/>
                </a:lnTo>
                <a:lnTo>
                  <a:pt x="2115" y="1026"/>
                </a:lnTo>
                <a:lnTo>
                  <a:pt x="2115" y="1028"/>
                </a:lnTo>
                <a:lnTo>
                  <a:pt x="2113" y="1029"/>
                </a:lnTo>
                <a:lnTo>
                  <a:pt x="2111" y="1030"/>
                </a:lnTo>
                <a:lnTo>
                  <a:pt x="2110" y="1030"/>
                </a:lnTo>
                <a:lnTo>
                  <a:pt x="2110" y="1031"/>
                </a:lnTo>
                <a:lnTo>
                  <a:pt x="2106" y="1032"/>
                </a:lnTo>
                <a:lnTo>
                  <a:pt x="2102" y="1032"/>
                </a:lnTo>
                <a:lnTo>
                  <a:pt x="2101" y="1034"/>
                </a:lnTo>
                <a:lnTo>
                  <a:pt x="2099" y="1032"/>
                </a:lnTo>
                <a:lnTo>
                  <a:pt x="2097" y="1031"/>
                </a:lnTo>
                <a:lnTo>
                  <a:pt x="2096" y="1031"/>
                </a:lnTo>
                <a:lnTo>
                  <a:pt x="2095" y="1031"/>
                </a:lnTo>
                <a:lnTo>
                  <a:pt x="2094" y="1031"/>
                </a:lnTo>
                <a:lnTo>
                  <a:pt x="2093" y="1031"/>
                </a:lnTo>
                <a:lnTo>
                  <a:pt x="2091" y="1031"/>
                </a:lnTo>
                <a:lnTo>
                  <a:pt x="2090" y="1031"/>
                </a:lnTo>
                <a:lnTo>
                  <a:pt x="2089" y="1031"/>
                </a:lnTo>
                <a:lnTo>
                  <a:pt x="2088" y="1031"/>
                </a:lnTo>
                <a:lnTo>
                  <a:pt x="2086" y="1031"/>
                </a:lnTo>
                <a:lnTo>
                  <a:pt x="2085" y="1031"/>
                </a:lnTo>
                <a:lnTo>
                  <a:pt x="2084" y="1031"/>
                </a:lnTo>
                <a:lnTo>
                  <a:pt x="2083" y="1031"/>
                </a:lnTo>
                <a:lnTo>
                  <a:pt x="2081" y="1031"/>
                </a:lnTo>
                <a:lnTo>
                  <a:pt x="2079" y="1031"/>
                </a:lnTo>
                <a:lnTo>
                  <a:pt x="2077" y="1031"/>
                </a:lnTo>
                <a:lnTo>
                  <a:pt x="2074" y="1030"/>
                </a:lnTo>
                <a:lnTo>
                  <a:pt x="2073" y="1030"/>
                </a:lnTo>
                <a:lnTo>
                  <a:pt x="2072" y="1030"/>
                </a:lnTo>
                <a:lnTo>
                  <a:pt x="2069" y="1030"/>
                </a:lnTo>
                <a:lnTo>
                  <a:pt x="2068" y="1030"/>
                </a:lnTo>
                <a:lnTo>
                  <a:pt x="2067" y="1030"/>
                </a:lnTo>
                <a:lnTo>
                  <a:pt x="2065" y="1030"/>
                </a:lnTo>
                <a:lnTo>
                  <a:pt x="2064" y="1030"/>
                </a:lnTo>
                <a:lnTo>
                  <a:pt x="2062" y="1030"/>
                </a:lnTo>
                <a:lnTo>
                  <a:pt x="2061" y="1030"/>
                </a:lnTo>
                <a:lnTo>
                  <a:pt x="2059" y="1030"/>
                </a:lnTo>
                <a:lnTo>
                  <a:pt x="2058" y="1030"/>
                </a:lnTo>
                <a:lnTo>
                  <a:pt x="2057" y="1030"/>
                </a:lnTo>
                <a:lnTo>
                  <a:pt x="2053" y="1031"/>
                </a:lnTo>
                <a:lnTo>
                  <a:pt x="2051" y="1031"/>
                </a:lnTo>
                <a:lnTo>
                  <a:pt x="2049" y="1031"/>
                </a:lnTo>
                <a:lnTo>
                  <a:pt x="2047" y="1031"/>
                </a:lnTo>
                <a:lnTo>
                  <a:pt x="2046" y="1031"/>
                </a:lnTo>
                <a:lnTo>
                  <a:pt x="2046" y="1032"/>
                </a:lnTo>
                <a:lnTo>
                  <a:pt x="2045" y="1032"/>
                </a:lnTo>
                <a:lnTo>
                  <a:pt x="2043" y="1032"/>
                </a:lnTo>
                <a:lnTo>
                  <a:pt x="2042" y="1032"/>
                </a:lnTo>
                <a:lnTo>
                  <a:pt x="2041" y="1032"/>
                </a:lnTo>
                <a:lnTo>
                  <a:pt x="2040" y="1032"/>
                </a:lnTo>
                <a:lnTo>
                  <a:pt x="2033" y="1032"/>
                </a:lnTo>
                <a:lnTo>
                  <a:pt x="2031" y="1032"/>
                </a:lnTo>
                <a:lnTo>
                  <a:pt x="2026" y="1034"/>
                </a:lnTo>
                <a:lnTo>
                  <a:pt x="2022" y="1035"/>
                </a:lnTo>
                <a:lnTo>
                  <a:pt x="2020" y="1034"/>
                </a:lnTo>
                <a:lnTo>
                  <a:pt x="2014" y="1035"/>
                </a:lnTo>
                <a:lnTo>
                  <a:pt x="2006" y="1035"/>
                </a:lnTo>
                <a:lnTo>
                  <a:pt x="2006" y="1036"/>
                </a:lnTo>
                <a:lnTo>
                  <a:pt x="2006" y="1039"/>
                </a:lnTo>
                <a:lnTo>
                  <a:pt x="2008" y="1044"/>
                </a:lnTo>
                <a:lnTo>
                  <a:pt x="2008" y="1045"/>
                </a:lnTo>
                <a:lnTo>
                  <a:pt x="2008" y="1046"/>
                </a:lnTo>
                <a:lnTo>
                  <a:pt x="2008" y="1052"/>
                </a:lnTo>
                <a:lnTo>
                  <a:pt x="2008" y="1053"/>
                </a:lnTo>
                <a:lnTo>
                  <a:pt x="2009" y="1060"/>
                </a:lnTo>
                <a:lnTo>
                  <a:pt x="2009" y="1062"/>
                </a:lnTo>
                <a:lnTo>
                  <a:pt x="2009" y="1063"/>
                </a:lnTo>
                <a:lnTo>
                  <a:pt x="2011" y="1077"/>
                </a:lnTo>
                <a:lnTo>
                  <a:pt x="2013" y="1079"/>
                </a:lnTo>
                <a:lnTo>
                  <a:pt x="2013" y="1080"/>
                </a:lnTo>
                <a:lnTo>
                  <a:pt x="2013" y="1082"/>
                </a:lnTo>
                <a:lnTo>
                  <a:pt x="2013" y="1083"/>
                </a:lnTo>
                <a:lnTo>
                  <a:pt x="2014" y="1083"/>
                </a:lnTo>
                <a:lnTo>
                  <a:pt x="2014" y="1084"/>
                </a:lnTo>
                <a:lnTo>
                  <a:pt x="2014" y="1085"/>
                </a:lnTo>
                <a:lnTo>
                  <a:pt x="2014" y="1087"/>
                </a:lnTo>
                <a:lnTo>
                  <a:pt x="2014" y="1088"/>
                </a:lnTo>
                <a:lnTo>
                  <a:pt x="2015" y="1092"/>
                </a:lnTo>
                <a:lnTo>
                  <a:pt x="2016" y="1092"/>
                </a:lnTo>
                <a:lnTo>
                  <a:pt x="2016" y="1093"/>
                </a:lnTo>
                <a:lnTo>
                  <a:pt x="2017" y="1096"/>
                </a:lnTo>
                <a:lnTo>
                  <a:pt x="2017" y="1099"/>
                </a:lnTo>
                <a:lnTo>
                  <a:pt x="2019" y="1100"/>
                </a:lnTo>
                <a:lnTo>
                  <a:pt x="2019" y="1103"/>
                </a:lnTo>
                <a:lnTo>
                  <a:pt x="2020" y="1105"/>
                </a:lnTo>
                <a:lnTo>
                  <a:pt x="2021" y="1108"/>
                </a:lnTo>
                <a:lnTo>
                  <a:pt x="2021" y="1109"/>
                </a:lnTo>
                <a:lnTo>
                  <a:pt x="2021" y="1111"/>
                </a:lnTo>
                <a:lnTo>
                  <a:pt x="2022" y="1113"/>
                </a:lnTo>
                <a:lnTo>
                  <a:pt x="2024" y="1117"/>
                </a:lnTo>
                <a:lnTo>
                  <a:pt x="2024" y="1119"/>
                </a:lnTo>
                <a:lnTo>
                  <a:pt x="2026" y="1125"/>
                </a:lnTo>
                <a:lnTo>
                  <a:pt x="2027" y="1130"/>
                </a:lnTo>
                <a:lnTo>
                  <a:pt x="2027" y="1131"/>
                </a:lnTo>
                <a:lnTo>
                  <a:pt x="2029" y="1132"/>
                </a:lnTo>
                <a:lnTo>
                  <a:pt x="2030" y="1136"/>
                </a:lnTo>
                <a:lnTo>
                  <a:pt x="2035" y="1154"/>
                </a:lnTo>
                <a:lnTo>
                  <a:pt x="2036" y="1157"/>
                </a:lnTo>
                <a:lnTo>
                  <a:pt x="2037" y="1161"/>
                </a:lnTo>
                <a:lnTo>
                  <a:pt x="2037" y="1163"/>
                </a:lnTo>
                <a:lnTo>
                  <a:pt x="2038" y="1165"/>
                </a:lnTo>
                <a:lnTo>
                  <a:pt x="2038" y="1167"/>
                </a:lnTo>
                <a:lnTo>
                  <a:pt x="2040" y="1169"/>
                </a:lnTo>
                <a:lnTo>
                  <a:pt x="2041" y="1174"/>
                </a:lnTo>
                <a:lnTo>
                  <a:pt x="2042" y="1175"/>
                </a:lnTo>
                <a:lnTo>
                  <a:pt x="2042" y="1177"/>
                </a:lnTo>
                <a:lnTo>
                  <a:pt x="2042" y="1179"/>
                </a:lnTo>
                <a:lnTo>
                  <a:pt x="2043" y="1181"/>
                </a:lnTo>
                <a:lnTo>
                  <a:pt x="2045" y="1184"/>
                </a:lnTo>
                <a:lnTo>
                  <a:pt x="2045" y="1186"/>
                </a:lnTo>
                <a:lnTo>
                  <a:pt x="2046" y="1188"/>
                </a:lnTo>
                <a:lnTo>
                  <a:pt x="2046" y="1190"/>
                </a:lnTo>
                <a:lnTo>
                  <a:pt x="2046" y="1191"/>
                </a:lnTo>
                <a:lnTo>
                  <a:pt x="2047" y="1191"/>
                </a:lnTo>
                <a:lnTo>
                  <a:pt x="2047" y="1194"/>
                </a:lnTo>
                <a:lnTo>
                  <a:pt x="2047" y="1195"/>
                </a:lnTo>
                <a:lnTo>
                  <a:pt x="2048" y="1196"/>
                </a:lnTo>
                <a:lnTo>
                  <a:pt x="2048" y="1199"/>
                </a:lnTo>
                <a:lnTo>
                  <a:pt x="2048" y="1200"/>
                </a:lnTo>
                <a:lnTo>
                  <a:pt x="2049" y="1200"/>
                </a:lnTo>
                <a:lnTo>
                  <a:pt x="2051" y="1205"/>
                </a:lnTo>
                <a:lnTo>
                  <a:pt x="2052" y="1210"/>
                </a:lnTo>
                <a:lnTo>
                  <a:pt x="2062" y="1242"/>
                </a:lnTo>
                <a:lnTo>
                  <a:pt x="2063" y="1243"/>
                </a:lnTo>
                <a:lnTo>
                  <a:pt x="2063" y="1247"/>
                </a:lnTo>
                <a:lnTo>
                  <a:pt x="2063" y="1248"/>
                </a:lnTo>
                <a:lnTo>
                  <a:pt x="2065" y="1255"/>
                </a:lnTo>
                <a:lnTo>
                  <a:pt x="2069" y="1268"/>
                </a:lnTo>
                <a:lnTo>
                  <a:pt x="2070" y="1269"/>
                </a:lnTo>
                <a:lnTo>
                  <a:pt x="2072" y="1275"/>
                </a:lnTo>
                <a:lnTo>
                  <a:pt x="2073" y="1276"/>
                </a:lnTo>
                <a:lnTo>
                  <a:pt x="2074" y="1284"/>
                </a:lnTo>
                <a:lnTo>
                  <a:pt x="2077" y="1289"/>
                </a:lnTo>
                <a:lnTo>
                  <a:pt x="2078" y="1287"/>
                </a:lnTo>
                <a:lnTo>
                  <a:pt x="2080" y="1293"/>
                </a:lnTo>
                <a:lnTo>
                  <a:pt x="2085" y="1311"/>
                </a:lnTo>
                <a:lnTo>
                  <a:pt x="2106" y="1375"/>
                </a:lnTo>
                <a:lnTo>
                  <a:pt x="2106" y="1377"/>
                </a:lnTo>
                <a:lnTo>
                  <a:pt x="2113" y="1398"/>
                </a:lnTo>
                <a:lnTo>
                  <a:pt x="2120" y="1419"/>
                </a:lnTo>
                <a:lnTo>
                  <a:pt x="2120" y="1420"/>
                </a:lnTo>
                <a:lnTo>
                  <a:pt x="2121" y="1420"/>
                </a:lnTo>
                <a:lnTo>
                  <a:pt x="2121" y="1422"/>
                </a:lnTo>
                <a:lnTo>
                  <a:pt x="2121" y="1424"/>
                </a:lnTo>
                <a:lnTo>
                  <a:pt x="2126" y="1436"/>
                </a:lnTo>
                <a:lnTo>
                  <a:pt x="2126" y="1438"/>
                </a:lnTo>
                <a:lnTo>
                  <a:pt x="2126" y="1439"/>
                </a:lnTo>
                <a:lnTo>
                  <a:pt x="2128" y="1444"/>
                </a:lnTo>
                <a:lnTo>
                  <a:pt x="2128" y="1445"/>
                </a:lnTo>
                <a:lnTo>
                  <a:pt x="2125" y="1444"/>
                </a:lnTo>
                <a:lnTo>
                  <a:pt x="2122" y="1442"/>
                </a:lnTo>
                <a:lnTo>
                  <a:pt x="2112" y="1440"/>
                </a:lnTo>
                <a:lnTo>
                  <a:pt x="2107" y="1439"/>
                </a:lnTo>
                <a:lnTo>
                  <a:pt x="2099" y="1435"/>
                </a:lnTo>
                <a:lnTo>
                  <a:pt x="2097" y="1435"/>
                </a:lnTo>
                <a:lnTo>
                  <a:pt x="2096" y="1435"/>
                </a:lnTo>
                <a:lnTo>
                  <a:pt x="2094" y="1434"/>
                </a:lnTo>
                <a:lnTo>
                  <a:pt x="2085" y="1431"/>
                </a:lnTo>
                <a:lnTo>
                  <a:pt x="2081" y="1430"/>
                </a:lnTo>
                <a:lnTo>
                  <a:pt x="2075" y="1429"/>
                </a:lnTo>
                <a:lnTo>
                  <a:pt x="2074" y="1429"/>
                </a:lnTo>
                <a:lnTo>
                  <a:pt x="2063" y="1434"/>
                </a:lnTo>
                <a:lnTo>
                  <a:pt x="2062" y="1435"/>
                </a:lnTo>
                <a:lnTo>
                  <a:pt x="2061" y="1435"/>
                </a:lnTo>
                <a:lnTo>
                  <a:pt x="2057" y="1438"/>
                </a:lnTo>
                <a:lnTo>
                  <a:pt x="2056" y="1438"/>
                </a:lnTo>
                <a:lnTo>
                  <a:pt x="2054" y="1439"/>
                </a:lnTo>
                <a:lnTo>
                  <a:pt x="2053" y="1439"/>
                </a:lnTo>
                <a:lnTo>
                  <a:pt x="2033" y="1449"/>
                </a:lnTo>
                <a:lnTo>
                  <a:pt x="2031" y="1450"/>
                </a:lnTo>
                <a:lnTo>
                  <a:pt x="2027" y="1451"/>
                </a:lnTo>
                <a:lnTo>
                  <a:pt x="2026" y="1452"/>
                </a:lnTo>
                <a:lnTo>
                  <a:pt x="2015" y="1457"/>
                </a:lnTo>
                <a:lnTo>
                  <a:pt x="2010" y="1460"/>
                </a:lnTo>
                <a:lnTo>
                  <a:pt x="2003" y="1463"/>
                </a:lnTo>
                <a:lnTo>
                  <a:pt x="1995" y="1467"/>
                </a:lnTo>
                <a:lnTo>
                  <a:pt x="1994" y="1468"/>
                </a:lnTo>
                <a:lnTo>
                  <a:pt x="1993" y="1468"/>
                </a:lnTo>
                <a:lnTo>
                  <a:pt x="1992" y="1468"/>
                </a:lnTo>
                <a:lnTo>
                  <a:pt x="1992" y="1470"/>
                </a:lnTo>
                <a:lnTo>
                  <a:pt x="1978" y="1476"/>
                </a:lnTo>
                <a:lnTo>
                  <a:pt x="1967" y="1482"/>
                </a:lnTo>
                <a:lnTo>
                  <a:pt x="1966" y="1482"/>
                </a:lnTo>
                <a:lnTo>
                  <a:pt x="1962" y="1483"/>
                </a:lnTo>
                <a:lnTo>
                  <a:pt x="1957" y="1483"/>
                </a:lnTo>
                <a:lnTo>
                  <a:pt x="1956" y="1483"/>
                </a:lnTo>
                <a:lnTo>
                  <a:pt x="1955" y="1483"/>
                </a:lnTo>
                <a:lnTo>
                  <a:pt x="1933" y="1479"/>
                </a:lnTo>
                <a:lnTo>
                  <a:pt x="1908" y="1488"/>
                </a:lnTo>
                <a:lnTo>
                  <a:pt x="1886" y="1486"/>
                </a:lnTo>
                <a:lnTo>
                  <a:pt x="1886" y="1484"/>
                </a:lnTo>
                <a:lnTo>
                  <a:pt x="1880" y="1484"/>
                </a:lnTo>
                <a:lnTo>
                  <a:pt x="1878" y="1484"/>
                </a:lnTo>
                <a:lnTo>
                  <a:pt x="1874" y="1482"/>
                </a:lnTo>
                <a:lnTo>
                  <a:pt x="1870" y="1481"/>
                </a:lnTo>
                <a:lnTo>
                  <a:pt x="1864" y="1482"/>
                </a:lnTo>
                <a:lnTo>
                  <a:pt x="1861" y="1482"/>
                </a:lnTo>
                <a:lnTo>
                  <a:pt x="1853" y="1481"/>
                </a:lnTo>
                <a:lnTo>
                  <a:pt x="1853" y="1497"/>
                </a:lnTo>
                <a:lnTo>
                  <a:pt x="1850" y="1499"/>
                </a:lnTo>
                <a:lnTo>
                  <a:pt x="1843" y="1492"/>
                </a:lnTo>
                <a:lnTo>
                  <a:pt x="1840" y="1487"/>
                </a:lnTo>
                <a:lnTo>
                  <a:pt x="1833" y="1478"/>
                </a:lnTo>
                <a:lnTo>
                  <a:pt x="1833" y="1477"/>
                </a:lnTo>
                <a:lnTo>
                  <a:pt x="1832" y="1474"/>
                </a:lnTo>
                <a:lnTo>
                  <a:pt x="1830" y="1471"/>
                </a:lnTo>
                <a:lnTo>
                  <a:pt x="1828" y="1465"/>
                </a:lnTo>
                <a:lnTo>
                  <a:pt x="1824" y="1465"/>
                </a:lnTo>
                <a:lnTo>
                  <a:pt x="1813" y="1463"/>
                </a:lnTo>
                <a:lnTo>
                  <a:pt x="1813" y="1462"/>
                </a:lnTo>
                <a:lnTo>
                  <a:pt x="1798" y="1460"/>
                </a:lnTo>
                <a:lnTo>
                  <a:pt x="1798" y="1457"/>
                </a:lnTo>
                <a:lnTo>
                  <a:pt x="1797" y="1454"/>
                </a:lnTo>
                <a:lnTo>
                  <a:pt x="1796" y="1454"/>
                </a:lnTo>
                <a:lnTo>
                  <a:pt x="1795" y="1454"/>
                </a:lnTo>
                <a:lnTo>
                  <a:pt x="1794" y="1450"/>
                </a:lnTo>
                <a:lnTo>
                  <a:pt x="1794" y="1447"/>
                </a:lnTo>
                <a:lnTo>
                  <a:pt x="1792" y="1449"/>
                </a:lnTo>
                <a:lnTo>
                  <a:pt x="1791" y="1449"/>
                </a:lnTo>
                <a:lnTo>
                  <a:pt x="1789" y="1449"/>
                </a:lnTo>
                <a:lnTo>
                  <a:pt x="1790" y="1452"/>
                </a:lnTo>
                <a:lnTo>
                  <a:pt x="1789" y="1452"/>
                </a:lnTo>
                <a:lnTo>
                  <a:pt x="1778" y="1455"/>
                </a:lnTo>
                <a:lnTo>
                  <a:pt x="1780" y="1460"/>
                </a:lnTo>
                <a:lnTo>
                  <a:pt x="1779" y="1461"/>
                </a:lnTo>
                <a:lnTo>
                  <a:pt x="1778" y="1461"/>
                </a:lnTo>
                <a:lnTo>
                  <a:pt x="1760" y="1463"/>
                </a:lnTo>
                <a:lnTo>
                  <a:pt x="1759" y="1465"/>
                </a:lnTo>
                <a:lnTo>
                  <a:pt x="1758" y="1465"/>
                </a:lnTo>
                <a:lnTo>
                  <a:pt x="1757" y="1463"/>
                </a:lnTo>
                <a:lnTo>
                  <a:pt x="1757" y="1462"/>
                </a:lnTo>
                <a:lnTo>
                  <a:pt x="1757" y="1461"/>
                </a:lnTo>
                <a:lnTo>
                  <a:pt x="1757" y="1460"/>
                </a:lnTo>
                <a:lnTo>
                  <a:pt x="1757" y="1458"/>
                </a:lnTo>
                <a:lnTo>
                  <a:pt x="1757" y="1457"/>
                </a:lnTo>
                <a:lnTo>
                  <a:pt x="1753" y="1455"/>
                </a:lnTo>
                <a:lnTo>
                  <a:pt x="1752" y="1454"/>
                </a:lnTo>
                <a:lnTo>
                  <a:pt x="1747" y="1454"/>
                </a:lnTo>
                <a:lnTo>
                  <a:pt x="1746" y="1454"/>
                </a:lnTo>
                <a:lnTo>
                  <a:pt x="1744" y="1454"/>
                </a:lnTo>
                <a:lnTo>
                  <a:pt x="1743" y="1454"/>
                </a:lnTo>
                <a:lnTo>
                  <a:pt x="1741" y="1454"/>
                </a:lnTo>
                <a:lnTo>
                  <a:pt x="1739" y="1454"/>
                </a:lnTo>
                <a:lnTo>
                  <a:pt x="1738" y="1454"/>
                </a:lnTo>
                <a:lnTo>
                  <a:pt x="1737" y="1454"/>
                </a:lnTo>
                <a:lnTo>
                  <a:pt x="1734" y="1454"/>
                </a:lnTo>
                <a:lnTo>
                  <a:pt x="1732" y="1454"/>
                </a:lnTo>
                <a:lnTo>
                  <a:pt x="1723" y="1455"/>
                </a:lnTo>
                <a:lnTo>
                  <a:pt x="1722" y="1455"/>
                </a:lnTo>
                <a:lnTo>
                  <a:pt x="1721" y="1455"/>
                </a:lnTo>
                <a:lnTo>
                  <a:pt x="1718" y="1455"/>
                </a:lnTo>
                <a:lnTo>
                  <a:pt x="1717" y="1455"/>
                </a:lnTo>
                <a:lnTo>
                  <a:pt x="1716" y="1455"/>
                </a:lnTo>
                <a:lnTo>
                  <a:pt x="1714" y="1455"/>
                </a:lnTo>
                <a:lnTo>
                  <a:pt x="1712" y="1455"/>
                </a:lnTo>
                <a:lnTo>
                  <a:pt x="1711" y="1455"/>
                </a:lnTo>
                <a:lnTo>
                  <a:pt x="1710" y="1455"/>
                </a:lnTo>
                <a:lnTo>
                  <a:pt x="1709" y="1455"/>
                </a:lnTo>
                <a:lnTo>
                  <a:pt x="1706" y="1455"/>
                </a:lnTo>
                <a:lnTo>
                  <a:pt x="1705" y="1455"/>
                </a:lnTo>
                <a:lnTo>
                  <a:pt x="1702" y="1455"/>
                </a:lnTo>
                <a:lnTo>
                  <a:pt x="1701" y="1455"/>
                </a:lnTo>
                <a:lnTo>
                  <a:pt x="1699" y="1454"/>
                </a:lnTo>
                <a:lnTo>
                  <a:pt x="1696" y="1454"/>
                </a:lnTo>
                <a:lnTo>
                  <a:pt x="1695" y="1454"/>
                </a:lnTo>
                <a:lnTo>
                  <a:pt x="1695" y="1455"/>
                </a:lnTo>
                <a:lnTo>
                  <a:pt x="1694" y="1455"/>
                </a:lnTo>
                <a:lnTo>
                  <a:pt x="1693" y="1455"/>
                </a:lnTo>
                <a:lnTo>
                  <a:pt x="1691" y="1455"/>
                </a:lnTo>
                <a:lnTo>
                  <a:pt x="1688" y="1456"/>
                </a:lnTo>
                <a:lnTo>
                  <a:pt x="1686" y="1456"/>
                </a:lnTo>
                <a:lnTo>
                  <a:pt x="1686" y="1455"/>
                </a:lnTo>
                <a:lnTo>
                  <a:pt x="1685" y="1455"/>
                </a:lnTo>
                <a:lnTo>
                  <a:pt x="1685" y="1456"/>
                </a:lnTo>
                <a:lnTo>
                  <a:pt x="1683" y="1456"/>
                </a:lnTo>
                <a:lnTo>
                  <a:pt x="1682" y="1456"/>
                </a:lnTo>
                <a:lnTo>
                  <a:pt x="1680" y="1456"/>
                </a:lnTo>
                <a:lnTo>
                  <a:pt x="1679" y="1456"/>
                </a:lnTo>
                <a:lnTo>
                  <a:pt x="1678" y="1456"/>
                </a:lnTo>
                <a:lnTo>
                  <a:pt x="1677" y="1456"/>
                </a:lnTo>
                <a:lnTo>
                  <a:pt x="1675" y="1456"/>
                </a:lnTo>
                <a:lnTo>
                  <a:pt x="1674" y="1456"/>
                </a:lnTo>
                <a:lnTo>
                  <a:pt x="1668" y="1456"/>
                </a:lnTo>
                <a:lnTo>
                  <a:pt x="1666" y="1456"/>
                </a:lnTo>
                <a:lnTo>
                  <a:pt x="1664" y="1456"/>
                </a:lnTo>
                <a:lnTo>
                  <a:pt x="1663" y="1456"/>
                </a:lnTo>
                <a:lnTo>
                  <a:pt x="1658" y="1456"/>
                </a:lnTo>
                <a:lnTo>
                  <a:pt x="1657" y="1456"/>
                </a:lnTo>
                <a:lnTo>
                  <a:pt x="1653" y="1457"/>
                </a:lnTo>
                <a:lnTo>
                  <a:pt x="1652" y="1457"/>
                </a:lnTo>
                <a:lnTo>
                  <a:pt x="1651" y="1457"/>
                </a:lnTo>
                <a:lnTo>
                  <a:pt x="1648" y="1457"/>
                </a:lnTo>
                <a:lnTo>
                  <a:pt x="1646" y="1457"/>
                </a:lnTo>
                <a:lnTo>
                  <a:pt x="1645" y="1457"/>
                </a:lnTo>
                <a:lnTo>
                  <a:pt x="1641" y="1457"/>
                </a:lnTo>
                <a:lnTo>
                  <a:pt x="1640" y="1457"/>
                </a:lnTo>
                <a:lnTo>
                  <a:pt x="1639" y="1457"/>
                </a:lnTo>
                <a:lnTo>
                  <a:pt x="1637" y="1456"/>
                </a:lnTo>
                <a:lnTo>
                  <a:pt x="1631" y="1454"/>
                </a:lnTo>
                <a:lnTo>
                  <a:pt x="1630" y="1457"/>
                </a:lnTo>
                <a:lnTo>
                  <a:pt x="1631" y="1457"/>
                </a:lnTo>
                <a:lnTo>
                  <a:pt x="1631" y="1458"/>
                </a:lnTo>
                <a:lnTo>
                  <a:pt x="1630" y="1460"/>
                </a:lnTo>
                <a:lnTo>
                  <a:pt x="1629" y="1460"/>
                </a:lnTo>
                <a:lnTo>
                  <a:pt x="1629" y="1461"/>
                </a:lnTo>
                <a:lnTo>
                  <a:pt x="1629" y="1462"/>
                </a:lnTo>
                <a:lnTo>
                  <a:pt x="1627" y="1463"/>
                </a:lnTo>
                <a:lnTo>
                  <a:pt x="1626" y="1465"/>
                </a:lnTo>
                <a:lnTo>
                  <a:pt x="1625" y="1466"/>
                </a:lnTo>
                <a:lnTo>
                  <a:pt x="1624" y="1467"/>
                </a:lnTo>
                <a:lnTo>
                  <a:pt x="1623" y="1468"/>
                </a:lnTo>
                <a:lnTo>
                  <a:pt x="1623" y="1470"/>
                </a:lnTo>
                <a:lnTo>
                  <a:pt x="1624" y="1471"/>
                </a:lnTo>
                <a:lnTo>
                  <a:pt x="1623" y="1472"/>
                </a:lnTo>
                <a:lnTo>
                  <a:pt x="1621" y="1472"/>
                </a:lnTo>
                <a:lnTo>
                  <a:pt x="1624" y="1474"/>
                </a:lnTo>
                <a:lnTo>
                  <a:pt x="1625" y="1476"/>
                </a:lnTo>
                <a:lnTo>
                  <a:pt x="1626" y="1477"/>
                </a:lnTo>
                <a:lnTo>
                  <a:pt x="1625" y="1478"/>
                </a:lnTo>
                <a:lnTo>
                  <a:pt x="1624" y="1479"/>
                </a:lnTo>
                <a:lnTo>
                  <a:pt x="1623" y="1482"/>
                </a:lnTo>
                <a:lnTo>
                  <a:pt x="1621" y="1483"/>
                </a:lnTo>
                <a:lnTo>
                  <a:pt x="1620" y="1483"/>
                </a:lnTo>
                <a:lnTo>
                  <a:pt x="1618" y="1486"/>
                </a:lnTo>
                <a:lnTo>
                  <a:pt x="1616" y="1487"/>
                </a:lnTo>
                <a:lnTo>
                  <a:pt x="1615" y="1488"/>
                </a:lnTo>
                <a:lnTo>
                  <a:pt x="1614" y="1489"/>
                </a:lnTo>
                <a:lnTo>
                  <a:pt x="1615" y="1490"/>
                </a:lnTo>
                <a:lnTo>
                  <a:pt x="1616" y="1492"/>
                </a:lnTo>
                <a:lnTo>
                  <a:pt x="1619" y="1495"/>
                </a:lnTo>
                <a:lnTo>
                  <a:pt x="1620" y="1495"/>
                </a:lnTo>
                <a:lnTo>
                  <a:pt x="1621" y="1497"/>
                </a:lnTo>
                <a:lnTo>
                  <a:pt x="1627" y="1504"/>
                </a:lnTo>
                <a:lnTo>
                  <a:pt x="1624" y="1506"/>
                </a:lnTo>
                <a:lnTo>
                  <a:pt x="1618" y="1510"/>
                </a:lnTo>
                <a:lnTo>
                  <a:pt x="1616" y="1510"/>
                </a:lnTo>
                <a:lnTo>
                  <a:pt x="1615" y="1510"/>
                </a:lnTo>
                <a:lnTo>
                  <a:pt x="1613" y="1511"/>
                </a:lnTo>
                <a:lnTo>
                  <a:pt x="1610" y="1513"/>
                </a:lnTo>
                <a:lnTo>
                  <a:pt x="1607" y="1515"/>
                </a:lnTo>
                <a:lnTo>
                  <a:pt x="1599" y="1519"/>
                </a:lnTo>
                <a:lnTo>
                  <a:pt x="1598" y="1519"/>
                </a:lnTo>
                <a:lnTo>
                  <a:pt x="1591" y="1524"/>
                </a:lnTo>
                <a:lnTo>
                  <a:pt x="1587" y="1525"/>
                </a:lnTo>
                <a:lnTo>
                  <a:pt x="1584" y="1526"/>
                </a:lnTo>
                <a:lnTo>
                  <a:pt x="1587" y="1532"/>
                </a:lnTo>
                <a:lnTo>
                  <a:pt x="1584" y="1534"/>
                </a:lnTo>
                <a:lnTo>
                  <a:pt x="1579" y="1536"/>
                </a:lnTo>
                <a:lnTo>
                  <a:pt x="1577" y="1537"/>
                </a:lnTo>
                <a:lnTo>
                  <a:pt x="1577" y="1538"/>
                </a:lnTo>
                <a:lnTo>
                  <a:pt x="1575" y="1540"/>
                </a:lnTo>
                <a:lnTo>
                  <a:pt x="1570" y="1542"/>
                </a:lnTo>
                <a:lnTo>
                  <a:pt x="1566" y="1543"/>
                </a:lnTo>
                <a:lnTo>
                  <a:pt x="1559" y="1547"/>
                </a:lnTo>
                <a:lnTo>
                  <a:pt x="1555" y="1550"/>
                </a:lnTo>
                <a:lnTo>
                  <a:pt x="1540" y="1557"/>
                </a:lnTo>
                <a:lnTo>
                  <a:pt x="1541" y="1559"/>
                </a:lnTo>
                <a:lnTo>
                  <a:pt x="1544" y="1564"/>
                </a:lnTo>
                <a:lnTo>
                  <a:pt x="1547" y="1575"/>
                </a:lnTo>
                <a:lnTo>
                  <a:pt x="1551" y="1586"/>
                </a:lnTo>
                <a:lnTo>
                  <a:pt x="1552" y="1588"/>
                </a:lnTo>
                <a:lnTo>
                  <a:pt x="1552" y="1589"/>
                </a:lnTo>
                <a:lnTo>
                  <a:pt x="1554" y="1590"/>
                </a:lnTo>
                <a:lnTo>
                  <a:pt x="1554" y="1591"/>
                </a:lnTo>
                <a:lnTo>
                  <a:pt x="1554" y="1593"/>
                </a:lnTo>
                <a:lnTo>
                  <a:pt x="1555" y="1594"/>
                </a:lnTo>
                <a:lnTo>
                  <a:pt x="1563" y="1617"/>
                </a:lnTo>
                <a:lnTo>
                  <a:pt x="1565" y="1620"/>
                </a:lnTo>
                <a:lnTo>
                  <a:pt x="1566" y="1625"/>
                </a:lnTo>
                <a:lnTo>
                  <a:pt x="1567" y="1627"/>
                </a:lnTo>
                <a:lnTo>
                  <a:pt x="1567" y="1628"/>
                </a:lnTo>
                <a:lnTo>
                  <a:pt x="1567" y="1630"/>
                </a:lnTo>
                <a:lnTo>
                  <a:pt x="1566" y="1630"/>
                </a:lnTo>
                <a:lnTo>
                  <a:pt x="1566" y="1631"/>
                </a:lnTo>
                <a:lnTo>
                  <a:pt x="1565" y="1631"/>
                </a:lnTo>
                <a:lnTo>
                  <a:pt x="1565" y="1636"/>
                </a:lnTo>
                <a:lnTo>
                  <a:pt x="1565" y="1638"/>
                </a:lnTo>
                <a:lnTo>
                  <a:pt x="1562" y="1641"/>
                </a:lnTo>
                <a:lnTo>
                  <a:pt x="1559" y="1641"/>
                </a:lnTo>
                <a:lnTo>
                  <a:pt x="1557" y="1642"/>
                </a:lnTo>
                <a:lnTo>
                  <a:pt x="1556" y="1643"/>
                </a:lnTo>
                <a:lnTo>
                  <a:pt x="1555" y="1644"/>
                </a:lnTo>
                <a:lnTo>
                  <a:pt x="1555" y="1646"/>
                </a:lnTo>
                <a:lnTo>
                  <a:pt x="1555" y="1651"/>
                </a:lnTo>
                <a:lnTo>
                  <a:pt x="1555" y="1652"/>
                </a:lnTo>
                <a:lnTo>
                  <a:pt x="1560" y="1660"/>
                </a:lnTo>
                <a:lnTo>
                  <a:pt x="1560" y="1663"/>
                </a:lnTo>
                <a:lnTo>
                  <a:pt x="1561" y="1664"/>
                </a:lnTo>
                <a:lnTo>
                  <a:pt x="1563" y="1664"/>
                </a:lnTo>
                <a:lnTo>
                  <a:pt x="1565" y="1664"/>
                </a:lnTo>
                <a:lnTo>
                  <a:pt x="1565" y="1665"/>
                </a:lnTo>
                <a:lnTo>
                  <a:pt x="1566" y="1665"/>
                </a:lnTo>
                <a:lnTo>
                  <a:pt x="1567" y="1665"/>
                </a:lnTo>
                <a:lnTo>
                  <a:pt x="1567" y="1667"/>
                </a:lnTo>
                <a:lnTo>
                  <a:pt x="1568" y="1667"/>
                </a:lnTo>
                <a:lnTo>
                  <a:pt x="1570" y="1667"/>
                </a:lnTo>
                <a:lnTo>
                  <a:pt x="1571" y="1667"/>
                </a:lnTo>
                <a:lnTo>
                  <a:pt x="1571" y="1668"/>
                </a:lnTo>
                <a:lnTo>
                  <a:pt x="1572" y="1668"/>
                </a:lnTo>
                <a:lnTo>
                  <a:pt x="1573" y="1668"/>
                </a:lnTo>
                <a:lnTo>
                  <a:pt x="1577" y="1670"/>
                </a:lnTo>
                <a:lnTo>
                  <a:pt x="1581" y="1673"/>
                </a:lnTo>
                <a:lnTo>
                  <a:pt x="1581" y="1676"/>
                </a:lnTo>
                <a:lnTo>
                  <a:pt x="1581" y="1678"/>
                </a:lnTo>
                <a:lnTo>
                  <a:pt x="1581" y="1681"/>
                </a:lnTo>
                <a:lnTo>
                  <a:pt x="1581" y="1685"/>
                </a:lnTo>
                <a:lnTo>
                  <a:pt x="1581" y="1687"/>
                </a:lnTo>
                <a:lnTo>
                  <a:pt x="1581" y="1689"/>
                </a:lnTo>
                <a:lnTo>
                  <a:pt x="1581" y="1690"/>
                </a:lnTo>
                <a:lnTo>
                  <a:pt x="1581" y="1691"/>
                </a:lnTo>
                <a:lnTo>
                  <a:pt x="1579" y="1697"/>
                </a:lnTo>
                <a:lnTo>
                  <a:pt x="1579" y="1699"/>
                </a:lnTo>
                <a:lnTo>
                  <a:pt x="1579" y="1703"/>
                </a:lnTo>
                <a:lnTo>
                  <a:pt x="1578" y="1706"/>
                </a:lnTo>
                <a:lnTo>
                  <a:pt x="1581" y="1706"/>
                </a:lnTo>
                <a:lnTo>
                  <a:pt x="1579" y="1711"/>
                </a:lnTo>
                <a:lnTo>
                  <a:pt x="1579" y="1713"/>
                </a:lnTo>
                <a:lnTo>
                  <a:pt x="1579" y="1722"/>
                </a:lnTo>
                <a:lnTo>
                  <a:pt x="1578" y="1728"/>
                </a:lnTo>
                <a:lnTo>
                  <a:pt x="1578" y="1729"/>
                </a:lnTo>
                <a:lnTo>
                  <a:pt x="1586" y="1729"/>
                </a:lnTo>
                <a:lnTo>
                  <a:pt x="1588" y="1760"/>
                </a:lnTo>
                <a:lnTo>
                  <a:pt x="1583" y="1761"/>
                </a:lnTo>
                <a:lnTo>
                  <a:pt x="1581" y="1763"/>
                </a:lnTo>
                <a:lnTo>
                  <a:pt x="1579" y="1763"/>
                </a:lnTo>
                <a:lnTo>
                  <a:pt x="1586" y="1786"/>
                </a:lnTo>
                <a:lnTo>
                  <a:pt x="1599" y="1814"/>
                </a:lnTo>
                <a:lnTo>
                  <a:pt x="1600" y="1815"/>
                </a:lnTo>
                <a:lnTo>
                  <a:pt x="1600" y="1817"/>
                </a:lnTo>
                <a:lnTo>
                  <a:pt x="1602" y="1818"/>
                </a:lnTo>
                <a:lnTo>
                  <a:pt x="1614" y="1843"/>
                </a:lnTo>
                <a:lnTo>
                  <a:pt x="1614" y="1844"/>
                </a:lnTo>
                <a:lnTo>
                  <a:pt x="1615" y="1847"/>
                </a:lnTo>
                <a:lnTo>
                  <a:pt x="1631" y="1877"/>
                </a:lnTo>
                <a:lnTo>
                  <a:pt x="1632" y="1882"/>
                </a:lnTo>
                <a:lnTo>
                  <a:pt x="1634" y="1883"/>
                </a:lnTo>
                <a:lnTo>
                  <a:pt x="1645" y="1913"/>
                </a:lnTo>
                <a:lnTo>
                  <a:pt x="1645" y="1914"/>
                </a:lnTo>
                <a:lnTo>
                  <a:pt x="1647" y="1919"/>
                </a:lnTo>
                <a:lnTo>
                  <a:pt x="1651" y="1929"/>
                </a:lnTo>
                <a:lnTo>
                  <a:pt x="1652" y="1932"/>
                </a:lnTo>
                <a:lnTo>
                  <a:pt x="1666" y="1969"/>
                </a:lnTo>
                <a:lnTo>
                  <a:pt x="1682" y="2012"/>
                </a:lnTo>
                <a:lnTo>
                  <a:pt x="1683" y="2012"/>
                </a:lnTo>
                <a:lnTo>
                  <a:pt x="1684" y="2012"/>
                </a:lnTo>
                <a:lnTo>
                  <a:pt x="1693" y="2011"/>
                </a:lnTo>
                <a:lnTo>
                  <a:pt x="1694" y="2015"/>
                </a:lnTo>
                <a:lnTo>
                  <a:pt x="1694" y="2020"/>
                </a:lnTo>
                <a:lnTo>
                  <a:pt x="1693" y="2028"/>
                </a:lnTo>
                <a:lnTo>
                  <a:pt x="1691" y="2032"/>
                </a:lnTo>
                <a:lnTo>
                  <a:pt x="1701" y="2040"/>
                </a:lnTo>
                <a:lnTo>
                  <a:pt x="1714" y="2049"/>
                </a:lnTo>
                <a:lnTo>
                  <a:pt x="1720" y="2056"/>
                </a:lnTo>
                <a:lnTo>
                  <a:pt x="1720" y="2057"/>
                </a:lnTo>
                <a:lnTo>
                  <a:pt x="1731" y="2067"/>
                </a:lnTo>
                <a:lnTo>
                  <a:pt x="1718" y="2092"/>
                </a:lnTo>
                <a:lnTo>
                  <a:pt x="1718" y="2094"/>
                </a:lnTo>
                <a:lnTo>
                  <a:pt x="1717" y="2112"/>
                </a:lnTo>
                <a:lnTo>
                  <a:pt x="1716" y="2121"/>
                </a:lnTo>
                <a:lnTo>
                  <a:pt x="1715" y="2133"/>
                </a:lnTo>
                <a:lnTo>
                  <a:pt x="1716" y="2136"/>
                </a:lnTo>
                <a:lnTo>
                  <a:pt x="1716" y="2137"/>
                </a:lnTo>
                <a:lnTo>
                  <a:pt x="1716" y="2149"/>
                </a:lnTo>
                <a:lnTo>
                  <a:pt x="1718" y="2155"/>
                </a:lnTo>
                <a:lnTo>
                  <a:pt x="1720" y="2161"/>
                </a:lnTo>
                <a:lnTo>
                  <a:pt x="1718" y="2164"/>
                </a:lnTo>
                <a:lnTo>
                  <a:pt x="1718" y="2177"/>
                </a:lnTo>
                <a:lnTo>
                  <a:pt x="1715" y="2179"/>
                </a:lnTo>
                <a:lnTo>
                  <a:pt x="1712" y="2179"/>
                </a:lnTo>
                <a:lnTo>
                  <a:pt x="1711" y="2182"/>
                </a:lnTo>
                <a:lnTo>
                  <a:pt x="1712" y="2184"/>
                </a:lnTo>
                <a:lnTo>
                  <a:pt x="1712" y="2185"/>
                </a:lnTo>
                <a:lnTo>
                  <a:pt x="1714" y="2187"/>
                </a:lnTo>
                <a:lnTo>
                  <a:pt x="1714" y="2189"/>
                </a:lnTo>
                <a:lnTo>
                  <a:pt x="1714" y="2190"/>
                </a:lnTo>
                <a:lnTo>
                  <a:pt x="1715" y="2191"/>
                </a:lnTo>
                <a:lnTo>
                  <a:pt x="1716" y="2196"/>
                </a:lnTo>
                <a:lnTo>
                  <a:pt x="1718" y="2203"/>
                </a:lnTo>
                <a:lnTo>
                  <a:pt x="1721" y="2208"/>
                </a:lnTo>
                <a:lnTo>
                  <a:pt x="1728" y="2235"/>
                </a:lnTo>
                <a:lnTo>
                  <a:pt x="1730" y="2238"/>
                </a:lnTo>
                <a:lnTo>
                  <a:pt x="1743" y="2277"/>
                </a:lnTo>
                <a:lnTo>
                  <a:pt x="1749" y="2297"/>
                </a:lnTo>
                <a:lnTo>
                  <a:pt x="1723" y="2320"/>
                </a:lnTo>
                <a:lnTo>
                  <a:pt x="1718" y="2321"/>
                </a:lnTo>
                <a:lnTo>
                  <a:pt x="1711" y="2324"/>
                </a:lnTo>
                <a:lnTo>
                  <a:pt x="1709" y="2324"/>
                </a:lnTo>
                <a:lnTo>
                  <a:pt x="1705" y="2324"/>
                </a:lnTo>
                <a:lnTo>
                  <a:pt x="1705" y="2323"/>
                </a:lnTo>
                <a:lnTo>
                  <a:pt x="1705" y="2321"/>
                </a:lnTo>
                <a:lnTo>
                  <a:pt x="1705" y="2320"/>
                </a:lnTo>
                <a:lnTo>
                  <a:pt x="1705" y="2319"/>
                </a:lnTo>
                <a:lnTo>
                  <a:pt x="1704" y="2318"/>
                </a:lnTo>
                <a:lnTo>
                  <a:pt x="1702" y="2317"/>
                </a:lnTo>
                <a:lnTo>
                  <a:pt x="1701" y="2314"/>
                </a:lnTo>
                <a:lnTo>
                  <a:pt x="1700" y="2314"/>
                </a:lnTo>
                <a:lnTo>
                  <a:pt x="1699" y="2313"/>
                </a:lnTo>
                <a:lnTo>
                  <a:pt x="1698" y="2312"/>
                </a:lnTo>
                <a:lnTo>
                  <a:pt x="1696" y="2312"/>
                </a:lnTo>
                <a:lnTo>
                  <a:pt x="1694" y="2312"/>
                </a:lnTo>
                <a:lnTo>
                  <a:pt x="1691" y="2315"/>
                </a:lnTo>
                <a:lnTo>
                  <a:pt x="1690" y="2315"/>
                </a:lnTo>
                <a:lnTo>
                  <a:pt x="1688" y="2317"/>
                </a:lnTo>
                <a:lnTo>
                  <a:pt x="1684" y="2318"/>
                </a:lnTo>
                <a:lnTo>
                  <a:pt x="1684" y="2320"/>
                </a:lnTo>
                <a:lnTo>
                  <a:pt x="1682" y="2320"/>
                </a:lnTo>
                <a:lnTo>
                  <a:pt x="1680" y="2320"/>
                </a:lnTo>
                <a:lnTo>
                  <a:pt x="1680" y="2321"/>
                </a:lnTo>
                <a:lnTo>
                  <a:pt x="1678" y="2321"/>
                </a:lnTo>
                <a:lnTo>
                  <a:pt x="1677" y="2321"/>
                </a:lnTo>
                <a:lnTo>
                  <a:pt x="1677" y="2320"/>
                </a:lnTo>
                <a:lnTo>
                  <a:pt x="1675" y="2320"/>
                </a:lnTo>
                <a:lnTo>
                  <a:pt x="1674" y="2320"/>
                </a:lnTo>
                <a:lnTo>
                  <a:pt x="1673" y="2319"/>
                </a:lnTo>
                <a:lnTo>
                  <a:pt x="1670" y="2321"/>
                </a:lnTo>
                <a:lnTo>
                  <a:pt x="1669" y="2323"/>
                </a:lnTo>
                <a:lnTo>
                  <a:pt x="1667" y="2324"/>
                </a:lnTo>
                <a:lnTo>
                  <a:pt x="1664" y="2325"/>
                </a:lnTo>
                <a:lnTo>
                  <a:pt x="1663" y="2328"/>
                </a:lnTo>
                <a:lnTo>
                  <a:pt x="1662" y="2329"/>
                </a:lnTo>
                <a:lnTo>
                  <a:pt x="1661" y="2329"/>
                </a:lnTo>
                <a:lnTo>
                  <a:pt x="1658" y="2330"/>
                </a:lnTo>
                <a:lnTo>
                  <a:pt x="1653" y="2331"/>
                </a:lnTo>
                <a:lnTo>
                  <a:pt x="1650" y="2331"/>
                </a:lnTo>
                <a:lnTo>
                  <a:pt x="1648" y="2333"/>
                </a:lnTo>
                <a:lnTo>
                  <a:pt x="1647" y="2333"/>
                </a:lnTo>
                <a:lnTo>
                  <a:pt x="1645" y="2333"/>
                </a:lnTo>
                <a:lnTo>
                  <a:pt x="1641" y="2333"/>
                </a:lnTo>
                <a:lnTo>
                  <a:pt x="1640" y="2333"/>
                </a:lnTo>
                <a:lnTo>
                  <a:pt x="1637" y="2334"/>
                </a:lnTo>
                <a:lnTo>
                  <a:pt x="1636" y="2334"/>
                </a:lnTo>
                <a:lnTo>
                  <a:pt x="1634" y="2334"/>
                </a:lnTo>
                <a:lnTo>
                  <a:pt x="1630" y="2335"/>
                </a:lnTo>
                <a:lnTo>
                  <a:pt x="1627" y="2335"/>
                </a:lnTo>
                <a:lnTo>
                  <a:pt x="1624" y="2336"/>
                </a:lnTo>
                <a:lnTo>
                  <a:pt x="1621" y="2336"/>
                </a:lnTo>
                <a:lnTo>
                  <a:pt x="1621" y="2337"/>
                </a:lnTo>
                <a:lnTo>
                  <a:pt x="1623" y="2339"/>
                </a:lnTo>
                <a:lnTo>
                  <a:pt x="1623" y="2340"/>
                </a:lnTo>
                <a:lnTo>
                  <a:pt x="1621" y="2340"/>
                </a:lnTo>
                <a:lnTo>
                  <a:pt x="1619" y="2345"/>
                </a:lnTo>
                <a:lnTo>
                  <a:pt x="1618" y="2346"/>
                </a:lnTo>
                <a:lnTo>
                  <a:pt x="1616" y="2347"/>
                </a:lnTo>
                <a:lnTo>
                  <a:pt x="1615" y="2349"/>
                </a:lnTo>
                <a:lnTo>
                  <a:pt x="1615" y="2350"/>
                </a:lnTo>
                <a:lnTo>
                  <a:pt x="1614" y="2352"/>
                </a:lnTo>
                <a:lnTo>
                  <a:pt x="1613" y="2353"/>
                </a:lnTo>
                <a:lnTo>
                  <a:pt x="1611" y="2353"/>
                </a:lnTo>
                <a:lnTo>
                  <a:pt x="1610" y="2353"/>
                </a:lnTo>
                <a:lnTo>
                  <a:pt x="1609" y="2353"/>
                </a:lnTo>
                <a:lnTo>
                  <a:pt x="1608" y="2353"/>
                </a:lnTo>
                <a:lnTo>
                  <a:pt x="1608" y="2355"/>
                </a:lnTo>
                <a:lnTo>
                  <a:pt x="1608" y="2353"/>
                </a:lnTo>
                <a:lnTo>
                  <a:pt x="1605" y="2353"/>
                </a:lnTo>
                <a:lnTo>
                  <a:pt x="1605" y="2352"/>
                </a:lnTo>
                <a:lnTo>
                  <a:pt x="1604" y="2351"/>
                </a:lnTo>
                <a:lnTo>
                  <a:pt x="1604" y="2349"/>
                </a:lnTo>
                <a:lnTo>
                  <a:pt x="1604" y="2346"/>
                </a:lnTo>
                <a:lnTo>
                  <a:pt x="1603" y="2345"/>
                </a:lnTo>
                <a:lnTo>
                  <a:pt x="1602" y="2344"/>
                </a:lnTo>
                <a:lnTo>
                  <a:pt x="1600" y="2344"/>
                </a:lnTo>
                <a:lnTo>
                  <a:pt x="1600" y="2342"/>
                </a:lnTo>
                <a:lnTo>
                  <a:pt x="1599" y="2342"/>
                </a:lnTo>
                <a:lnTo>
                  <a:pt x="1598" y="2342"/>
                </a:lnTo>
                <a:lnTo>
                  <a:pt x="1597" y="2342"/>
                </a:lnTo>
                <a:lnTo>
                  <a:pt x="1595" y="2342"/>
                </a:lnTo>
                <a:lnTo>
                  <a:pt x="1593" y="2341"/>
                </a:lnTo>
                <a:lnTo>
                  <a:pt x="1592" y="2339"/>
                </a:lnTo>
                <a:lnTo>
                  <a:pt x="1591" y="2339"/>
                </a:lnTo>
                <a:lnTo>
                  <a:pt x="1587" y="2339"/>
                </a:lnTo>
                <a:lnTo>
                  <a:pt x="1586" y="2339"/>
                </a:lnTo>
                <a:lnTo>
                  <a:pt x="1584" y="2337"/>
                </a:lnTo>
                <a:lnTo>
                  <a:pt x="1583" y="2336"/>
                </a:lnTo>
                <a:lnTo>
                  <a:pt x="1582" y="2335"/>
                </a:lnTo>
                <a:lnTo>
                  <a:pt x="1579" y="2336"/>
                </a:lnTo>
                <a:lnTo>
                  <a:pt x="1578" y="2335"/>
                </a:lnTo>
                <a:lnTo>
                  <a:pt x="1576" y="2335"/>
                </a:lnTo>
                <a:lnTo>
                  <a:pt x="1575" y="2339"/>
                </a:lnTo>
                <a:lnTo>
                  <a:pt x="1573" y="2340"/>
                </a:lnTo>
                <a:lnTo>
                  <a:pt x="1573" y="2341"/>
                </a:lnTo>
                <a:lnTo>
                  <a:pt x="1572" y="2342"/>
                </a:lnTo>
                <a:lnTo>
                  <a:pt x="1571" y="2344"/>
                </a:lnTo>
                <a:lnTo>
                  <a:pt x="1571" y="2345"/>
                </a:lnTo>
                <a:lnTo>
                  <a:pt x="1570" y="2345"/>
                </a:lnTo>
                <a:lnTo>
                  <a:pt x="1568" y="2345"/>
                </a:lnTo>
                <a:lnTo>
                  <a:pt x="1568" y="2346"/>
                </a:lnTo>
                <a:lnTo>
                  <a:pt x="1567" y="2347"/>
                </a:lnTo>
                <a:lnTo>
                  <a:pt x="1561" y="2347"/>
                </a:lnTo>
                <a:lnTo>
                  <a:pt x="1556" y="2347"/>
                </a:lnTo>
                <a:lnTo>
                  <a:pt x="1552" y="2346"/>
                </a:lnTo>
                <a:lnTo>
                  <a:pt x="1552" y="2345"/>
                </a:lnTo>
                <a:lnTo>
                  <a:pt x="1551" y="2345"/>
                </a:lnTo>
                <a:lnTo>
                  <a:pt x="1549" y="2344"/>
                </a:lnTo>
                <a:lnTo>
                  <a:pt x="1547" y="2342"/>
                </a:lnTo>
                <a:lnTo>
                  <a:pt x="1545" y="2340"/>
                </a:lnTo>
                <a:lnTo>
                  <a:pt x="1544" y="2339"/>
                </a:lnTo>
                <a:lnTo>
                  <a:pt x="1543" y="2339"/>
                </a:lnTo>
                <a:lnTo>
                  <a:pt x="1540" y="2336"/>
                </a:lnTo>
                <a:lnTo>
                  <a:pt x="1539" y="2336"/>
                </a:lnTo>
                <a:lnTo>
                  <a:pt x="1536" y="2334"/>
                </a:lnTo>
                <a:lnTo>
                  <a:pt x="1535" y="2334"/>
                </a:lnTo>
                <a:lnTo>
                  <a:pt x="1534" y="2333"/>
                </a:lnTo>
                <a:lnTo>
                  <a:pt x="1533" y="2331"/>
                </a:lnTo>
                <a:lnTo>
                  <a:pt x="1531" y="2333"/>
                </a:lnTo>
                <a:lnTo>
                  <a:pt x="1530" y="2334"/>
                </a:lnTo>
                <a:lnTo>
                  <a:pt x="1529" y="2335"/>
                </a:lnTo>
                <a:lnTo>
                  <a:pt x="1528" y="2336"/>
                </a:lnTo>
                <a:lnTo>
                  <a:pt x="1525" y="2337"/>
                </a:lnTo>
                <a:lnTo>
                  <a:pt x="1524" y="2339"/>
                </a:lnTo>
                <a:lnTo>
                  <a:pt x="1523" y="2337"/>
                </a:lnTo>
                <a:lnTo>
                  <a:pt x="1522" y="2337"/>
                </a:lnTo>
                <a:lnTo>
                  <a:pt x="1522" y="2339"/>
                </a:lnTo>
                <a:lnTo>
                  <a:pt x="1520" y="2339"/>
                </a:lnTo>
                <a:lnTo>
                  <a:pt x="1519" y="2339"/>
                </a:lnTo>
                <a:lnTo>
                  <a:pt x="1518" y="2339"/>
                </a:lnTo>
                <a:lnTo>
                  <a:pt x="1517" y="2339"/>
                </a:lnTo>
                <a:lnTo>
                  <a:pt x="1517" y="2337"/>
                </a:lnTo>
                <a:lnTo>
                  <a:pt x="1517" y="2339"/>
                </a:lnTo>
                <a:lnTo>
                  <a:pt x="1517" y="2337"/>
                </a:lnTo>
                <a:lnTo>
                  <a:pt x="1517" y="2336"/>
                </a:lnTo>
                <a:lnTo>
                  <a:pt x="1515" y="2336"/>
                </a:lnTo>
                <a:lnTo>
                  <a:pt x="1514" y="2336"/>
                </a:lnTo>
                <a:lnTo>
                  <a:pt x="1514" y="2335"/>
                </a:lnTo>
                <a:lnTo>
                  <a:pt x="1513" y="2336"/>
                </a:lnTo>
                <a:lnTo>
                  <a:pt x="1512" y="2335"/>
                </a:lnTo>
                <a:lnTo>
                  <a:pt x="1511" y="2337"/>
                </a:lnTo>
                <a:lnTo>
                  <a:pt x="1508" y="2337"/>
                </a:lnTo>
                <a:lnTo>
                  <a:pt x="1507" y="2337"/>
                </a:lnTo>
                <a:lnTo>
                  <a:pt x="1506" y="2339"/>
                </a:lnTo>
                <a:lnTo>
                  <a:pt x="1504" y="2339"/>
                </a:lnTo>
                <a:lnTo>
                  <a:pt x="1503" y="2339"/>
                </a:lnTo>
                <a:lnTo>
                  <a:pt x="1503" y="2340"/>
                </a:lnTo>
                <a:lnTo>
                  <a:pt x="1502" y="2340"/>
                </a:lnTo>
                <a:lnTo>
                  <a:pt x="1501" y="2340"/>
                </a:lnTo>
                <a:lnTo>
                  <a:pt x="1498" y="2340"/>
                </a:lnTo>
                <a:lnTo>
                  <a:pt x="1497" y="2340"/>
                </a:lnTo>
                <a:lnTo>
                  <a:pt x="1497" y="2341"/>
                </a:lnTo>
                <a:lnTo>
                  <a:pt x="1496" y="2341"/>
                </a:lnTo>
                <a:lnTo>
                  <a:pt x="1495" y="2341"/>
                </a:lnTo>
                <a:lnTo>
                  <a:pt x="1495" y="2340"/>
                </a:lnTo>
                <a:lnTo>
                  <a:pt x="1493" y="2340"/>
                </a:lnTo>
                <a:lnTo>
                  <a:pt x="1492" y="2340"/>
                </a:lnTo>
                <a:lnTo>
                  <a:pt x="1491" y="2340"/>
                </a:lnTo>
                <a:lnTo>
                  <a:pt x="1491" y="2341"/>
                </a:lnTo>
                <a:lnTo>
                  <a:pt x="1490" y="2342"/>
                </a:lnTo>
                <a:lnTo>
                  <a:pt x="1488" y="2344"/>
                </a:lnTo>
                <a:lnTo>
                  <a:pt x="1487" y="234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Malmö – </a:t>
            </a:r>
            <a:r>
              <a:rPr lang="en-US" altLang="zh-CN" dirty="0" err="1"/>
              <a:t>Skåne</a:t>
            </a:r>
            <a:r>
              <a:rPr lang="en-US" altLang="zh-CN" dirty="0"/>
              <a:t> County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5B2E71D9-074C-E1E2-A6A7-74433874FCFC}"/>
              </a:ext>
            </a:extLst>
          </p:cNvPr>
          <p:cNvSpPr>
            <a:spLocks/>
          </p:cNvSpPr>
          <p:nvPr/>
        </p:nvSpPr>
        <p:spPr bwMode="auto">
          <a:xfrm>
            <a:off x="971600" y="1347614"/>
            <a:ext cx="3163975" cy="3041849"/>
          </a:xfrm>
          <a:custGeom>
            <a:avLst/>
            <a:gdLst>
              <a:gd name="T0" fmla="*/ 752 w 2798"/>
              <a:gd name="T1" fmla="*/ 2454 h 2690"/>
              <a:gd name="T2" fmla="*/ 497 w 2798"/>
              <a:gd name="T3" fmla="*/ 2478 h 2690"/>
              <a:gd name="T4" fmla="*/ 96 w 2798"/>
              <a:gd name="T5" fmla="*/ 2213 h 2690"/>
              <a:gd name="T6" fmla="*/ 643 w 2798"/>
              <a:gd name="T7" fmla="*/ 704 h 2690"/>
              <a:gd name="T8" fmla="*/ 1697 w 2798"/>
              <a:gd name="T9" fmla="*/ 81 h 2690"/>
              <a:gd name="T10" fmla="*/ 1879 w 2798"/>
              <a:gd name="T11" fmla="*/ 267 h 2690"/>
              <a:gd name="T12" fmla="*/ 1963 w 2798"/>
              <a:gd name="T13" fmla="*/ 251 h 2690"/>
              <a:gd name="T14" fmla="*/ 1980 w 2798"/>
              <a:gd name="T15" fmla="*/ 430 h 2690"/>
              <a:gd name="T16" fmla="*/ 1964 w 2798"/>
              <a:gd name="T17" fmla="*/ 508 h 2690"/>
              <a:gd name="T18" fmla="*/ 1962 w 2798"/>
              <a:gd name="T19" fmla="*/ 564 h 2690"/>
              <a:gd name="T20" fmla="*/ 2011 w 2798"/>
              <a:gd name="T21" fmla="*/ 556 h 2690"/>
              <a:gd name="T22" fmla="*/ 2067 w 2798"/>
              <a:gd name="T23" fmla="*/ 537 h 2690"/>
              <a:gd name="T24" fmla="*/ 2103 w 2798"/>
              <a:gd name="T25" fmla="*/ 542 h 2690"/>
              <a:gd name="T26" fmla="*/ 2173 w 2798"/>
              <a:gd name="T27" fmla="*/ 606 h 2690"/>
              <a:gd name="T28" fmla="*/ 2189 w 2798"/>
              <a:gd name="T29" fmla="*/ 598 h 2690"/>
              <a:gd name="T30" fmla="*/ 2227 w 2798"/>
              <a:gd name="T31" fmla="*/ 657 h 2690"/>
              <a:gd name="T32" fmla="*/ 2238 w 2798"/>
              <a:gd name="T33" fmla="*/ 679 h 2690"/>
              <a:gd name="T34" fmla="*/ 2241 w 2798"/>
              <a:gd name="T35" fmla="*/ 700 h 2690"/>
              <a:gd name="T36" fmla="*/ 2322 w 2798"/>
              <a:gd name="T37" fmla="*/ 700 h 2690"/>
              <a:gd name="T38" fmla="*/ 2401 w 2798"/>
              <a:gd name="T39" fmla="*/ 684 h 2690"/>
              <a:gd name="T40" fmla="*/ 2475 w 2798"/>
              <a:gd name="T41" fmla="*/ 657 h 2690"/>
              <a:gd name="T42" fmla="*/ 2686 w 2798"/>
              <a:gd name="T43" fmla="*/ 714 h 2690"/>
              <a:gd name="T44" fmla="*/ 2711 w 2798"/>
              <a:gd name="T45" fmla="*/ 782 h 2690"/>
              <a:gd name="T46" fmla="*/ 2688 w 2798"/>
              <a:gd name="T47" fmla="*/ 822 h 2690"/>
              <a:gd name="T48" fmla="*/ 2705 w 2798"/>
              <a:gd name="T49" fmla="*/ 927 h 2690"/>
              <a:gd name="T50" fmla="*/ 2691 w 2798"/>
              <a:gd name="T51" fmla="*/ 966 h 2690"/>
              <a:gd name="T52" fmla="*/ 2706 w 2798"/>
              <a:gd name="T53" fmla="*/ 1004 h 2690"/>
              <a:gd name="T54" fmla="*/ 2716 w 2798"/>
              <a:gd name="T55" fmla="*/ 1035 h 2690"/>
              <a:gd name="T56" fmla="*/ 2727 w 2798"/>
              <a:gd name="T57" fmla="*/ 1069 h 2690"/>
              <a:gd name="T58" fmla="*/ 2797 w 2798"/>
              <a:gd name="T59" fmla="*/ 1139 h 2690"/>
              <a:gd name="T60" fmla="*/ 2744 w 2798"/>
              <a:gd name="T61" fmla="*/ 1233 h 2690"/>
              <a:gd name="T62" fmla="*/ 2689 w 2798"/>
              <a:gd name="T63" fmla="*/ 1336 h 2690"/>
              <a:gd name="T64" fmla="*/ 2749 w 2798"/>
              <a:gd name="T65" fmla="*/ 1392 h 2690"/>
              <a:gd name="T66" fmla="*/ 2723 w 2798"/>
              <a:gd name="T67" fmla="*/ 1461 h 2690"/>
              <a:gd name="T68" fmla="*/ 2601 w 2798"/>
              <a:gd name="T69" fmla="*/ 1517 h 2690"/>
              <a:gd name="T70" fmla="*/ 2521 w 2798"/>
              <a:gd name="T71" fmla="*/ 1536 h 2690"/>
              <a:gd name="T72" fmla="*/ 2430 w 2798"/>
              <a:gd name="T73" fmla="*/ 1567 h 2690"/>
              <a:gd name="T74" fmla="*/ 2398 w 2798"/>
              <a:gd name="T75" fmla="*/ 1611 h 2690"/>
              <a:gd name="T76" fmla="*/ 2449 w 2798"/>
              <a:gd name="T77" fmla="*/ 1662 h 2690"/>
              <a:gd name="T78" fmla="*/ 2465 w 2798"/>
              <a:gd name="T79" fmla="*/ 1719 h 2690"/>
              <a:gd name="T80" fmla="*/ 2467 w 2798"/>
              <a:gd name="T81" fmla="*/ 1753 h 2690"/>
              <a:gd name="T82" fmla="*/ 2475 w 2798"/>
              <a:gd name="T83" fmla="*/ 1760 h 2690"/>
              <a:gd name="T84" fmla="*/ 2485 w 2798"/>
              <a:gd name="T85" fmla="*/ 1775 h 2690"/>
              <a:gd name="T86" fmla="*/ 2493 w 2798"/>
              <a:gd name="T87" fmla="*/ 1789 h 2690"/>
              <a:gd name="T88" fmla="*/ 2499 w 2798"/>
              <a:gd name="T89" fmla="*/ 1805 h 2690"/>
              <a:gd name="T90" fmla="*/ 2521 w 2798"/>
              <a:gd name="T91" fmla="*/ 1810 h 2690"/>
              <a:gd name="T92" fmla="*/ 2540 w 2798"/>
              <a:gd name="T93" fmla="*/ 1823 h 2690"/>
              <a:gd name="T94" fmla="*/ 2558 w 2798"/>
              <a:gd name="T95" fmla="*/ 1832 h 2690"/>
              <a:gd name="T96" fmla="*/ 2573 w 2798"/>
              <a:gd name="T97" fmla="*/ 1845 h 2690"/>
              <a:gd name="T98" fmla="*/ 2588 w 2798"/>
              <a:gd name="T99" fmla="*/ 1855 h 2690"/>
              <a:gd name="T100" fmla="*/ 2592 w 2798"/>
              <a:gd name="T101" fmla="*/ 1877 h 2690"/>
              <a:gd name="T102" fmla="*/ 2300 w 2798"/>
              <a:gd name="T103" fmla="*/ 2040 h 2690"/>
              <a:gd name="T104" fmla="*/ 2295 w 2798"/>
              <a:gd name="T105" fmla="*/ 2167 h 2690"/>
              <a:gd name="T106" fmla="*/ 2190 w 2798"/>
              <a:gd name="T107" fmla="*/ 2188 h 2690"/>
              <a:gd name="T108" fmla="*/ 2045 w 2798"/>
              <a:gd name="T109" fmla="*/ 2173 h 2690"/>
              <a:gd name="T110" fmla="*/ 1901 w 2798"/>
              <a:gd name="T111" fmla="*/ 2185 h 2690"/>
              <a:gd name="T112" fmla="*/ 1821 w 2798"/>
              <a:gd name="T113" fmla="*/ 2184 h 2690"/>
              <a:gd name="T114" fmla="*/ 1712 w 2798"/>
              <a:gd name="T115" fmla="*/ 2261 h 2690"/>
              <a:gd name="T116" fmla="*/ 1488 w 2798"/>
              <a:gd name="T117" fmla="*/ 2393 h 2690"/>
              <a:gd name="T118" fmla="*/ 1292 w 2798"/>
              <a:gd name="T119" fmla="*/ 2454 h 2690"/>
              <a:gd name="T120" fmla="*/ 1060 w 2798"/>
              <a:gd name="T121" fmla="*/ 2409 h 2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2690">
                <a:moveTo>
                  <a:pt x="998" y="2410"/>
                </a:moveTo>
                <a:lnTo>
                  <a:pt x="943" y="2410"/>
                </a:lnTo>
                <a:lnTo>
                  <a:pt x="942" y="2410"/>
                </a:lnTo>
                <a:lnTo>
                  <a:pt x="942" y="2412"/>
                </a:lnTo>
                <a:lnTo>
                  <a:pt x="940" y="2429"/>
                </a:lnTo>
                <a:lnTo>
                  <a:pt x="916" y="2433"/>
                </a:lnTo>
                <a:lnTo>
                  <a:pt x="889" y="2435"/>
                </a:lnTo>
                <a:lnTo>
                  <a:pt x="882" y="2435"/>
                </a:lnTo>
                <a:lnTo>
                  <a:pt x="881" y="2436"/>
                </a:lnTo>
                <a:lnTo>
                  <a:pt x="855" y="2439"/>
                </a:lnTo>
                <a:lnTo>
                  <a:pt x="854" y="2439"/>
                </a:lnTo>
                <a:lnTo>
                  <a:pt x="848" y="2440"/>
                </a:lnTo>
                <a:lnTo>
                  <a:pt x="843" y="2442"/>
                </a:lnTo>
                <a:lnTo>
                  <a:pt x="837" y="2444"/>
                </a:lnTo>
                <a:lnTo>
                  <a:pt x="811" y="2451"/>
                </a:lnTo>
                <a:lnTo>
                  <a:pt x="810" y="2451"/>
                </a:lnTo>
                <a:lnTo>
                  <a:pt x="804" y="2451"/>
                </a:lnTo>
                <a:lnTo>
                  <a:pt x="762" y="2454"/>
                </a:lnTo>
                <a:lnTo>
                  <a:pt x="752" y="2454"/>
                </a:lnTo>
                <a:lnTo>
                  <a:pt x="741" y="2454"/>
                </a:lnTo>
                <a:lnTo>
                  <a:pt x="740" y="2454"/>
                </a:lnTo>
                <a:lnTo>
                  <a:pt x="730" y="2451"/>
                </a:lnTo>
                <a:lnTo>
                  <a:pt x="708" y="2444"/>
                </a:lnTo>
                <a:lnTo>
                  <a:pt x="672" y="2434"/>
                </a:lnTo>
                <a:lnTo>
                  <a:pt x="665" y="2431"/>
                </a:lnTo>
                <a:lnTo>
                  <a:pt x="663" y="2431"/>
                </a:lnTo>
                <a:lnTo>
                  <a:pt x="660" y="2430"/>
                </a:lnTo>
                <a:lnTo>
                  <a:pt x="628" y="2420"/>
                </a:lnTo>
                <a:lnTo>
                  <a:pt x="614" y="2417"/>
                </a:lnTo>
                <a:lnTo>
                  <a:pt x="612" y="2415"/>
                </a:lnTo>
                <a:lnTo>
                  <a:pt x="606" y="2415"/>
                </a:lnTo>
                <a:lnTo>
                  <a:pt x="602" y="2415"/>
                </a:lnTo>
                <a:lnTo>
                  <a:pt x="583" y="2420"/>
                </a:lnTo>
                <a:lnTo>
                  <a:pt x="572" y="2424"/>
                </a:lnTo>
                <a:lnTo>
                  <a:pt x="571" y="2425"/>
                </a:lnTo>
                <a:lnTo>
                  <a:pt x="570" y="2425"/>
                </a:lnTo>
                <a:lnTo>
                  <a:pt x="553" y="2439"/>
                </a:lnTo>
                <a:lnTo>
                  <a:pt x="497" y="2478"/>
                </a:lnTo>
                <a:lnTo>
                  <a:pt x="496" y="2479"/>
                </a:lnTo>
                <a:lnTo>
                  <a:pt x="494" y="2478"/>
                </a:lnTo>
                <a:lnTo>
                  <a:pt x="492" y="2479"/>
                </a:lnTo>
                <a:lnTo>
                  <a:pt x="480" y="2489"/>
                </a:lnTo>
                <a:lnTo>
                  <a:pt x="475" y="2493"/>
                </a:lnTo>
                <a:lnTo>
                  <a:pt x="377" y="2563"/>
                </a:lnTo>
                <a:lnTo>
                  <a:pt x="376" y="2563"/>
                </a:lnTo>
                <a:lnTo>
                  <a:pt x="369" y="2568"/>
                </a:lnTo>
                <a:lnTo>
                  <a:pt x="329" y="2598"/>
                </a:lnTo>
                <a:lnTo>
                  <a:pt x="289" y="2626"/>
                </a:lnTo>
                <a:lnTo>
                  <a:pt x="249" y="2654"/>
                </a:lnTo>
                <a:lnTo>
                  <a:pt x="202" y="2689"/>
                </a:lnTo>
                <a:lnTo>
                  <a:pt x="197" y="2690"/>
                </a:lnTo>
                <a:lnTo>
                  <a:pt x="192" y="2684"/>
                </a:lnTo>
                <a:lnTo>
                  <a:pt x="191" y="2684"/>
                </a:lnTo>
                <a:lnTo>
                  <a:pt x="156" y="2505"/>
                </a:lnTo>
                <a:lnTo>
                  <a:pt x="153" y="2433"/>
                </a:lnTo>
                <a:lnTo>
                  <a:pt x="102" y="2237"/>
                </a:lnTo>
                <a:lnTo>
                  <a:pt x="96" y="2213"/>
                </a:lnTo>
                <a:lnTo>
                  <a:pt x="22" y="2186"/>
                </a:lnTo>
                <a:lnTo>
                  <a:pt x="24" y="2063"/>
                </a:lnTo>
                <a:lnTo>
                  <a:pt x="79" y="2026"/>
                </a:lnTo>
                <a:lnTo>
                  <a:pt x="73" y="1902"/>
                </a:lnTo>
                <a:lnTo>
                  <a:pt x="75" y="1720"/>
                </a:lnTo>
                <a:lnTo>
                  <a:pt x="81" y="1517"/>
                </a:lnTo>
                <a:lnTo>
                  <a:pt x="83" y="1482"/>
                </a:lnTo>
                <a:lnTo>
                  <a:pt x="0" y="1348"/>
                </a:lnTo>
                <a:lnTo>
                  <a:pt x="8" y="1318"/>
                </a:lnTo>
                <a:lnTo>
                  <a:pt x="20" y="1304"/>
                </a:lnTo>
                <a:lnTo>
                  <a:pt x="41" y="1279"/>
                </a:lnTo>
                <a:lnTo>
                  <a:pt x="85" y="1232"/>
                </a:lnTo>
                <a:lnTo>
                  <a:pt x="245" y="1104"/>
                </a:lnTo>
                <a:lnTo>
                  <a:pt x="260" y="1093"/>
                </a:lnTo>
                <a:lnTo>
                  <a:pt x="270" y="1020"/>
                </a:lnTo>
                <a:lnTo>
                  <a:pt x="395" y="864"/>
                </a:lnTo>
                <a:lnTo>
                  <a:pt x="469" y="771"/>
                </a:lnTo>
                <a:lnTo>
                  <a:pt x="588" y="731"/>
                </a:lnTo>
                <a:lnTo>
                  <a:pt x="643" y="704"/>
                </a:lnTo>
                <a:lnTo>
                  <a:pt x="875" y="585"/>
                </a:lnTo>
                <a:lnTo>
                  <a:pt x="923" y="498"/>
                </a:lnTo>
                <a:lnTo>
                  <a:pt x="926" y="496"/>
                </a:lnTo>
                <a:lnTo>
                  <a:pt x="960" y="457"/>
                </a:lnTo>
                <a:lnTo>
                  <a:pt x="1044" y="362"/>
                </a:lnTo>
                <a:lnTo>
                  <a:pt x="1053" y="351"/>
                </a:lnTo>
                <a:lnTo>
                  <a:pt x="1108" y="292"/>
                </a:lnTo>
                <a:lnTo>
                  <a:pt x="1087" y="103"/>
                </a:lnTo>
                <a:lnTo>
                  <a:pt x="1085" y="86"/>
                </a:lnTo>
                <a:lnTo>
                  <a:pt x="1097" y="84"/>
                </a:lnTo>
                <a:lnTo>
                  <a:pt x="1409" y="0"/>
                </a:lnTo>
                <a:lnTo>
                  <a:pt x="1450" y="5"/>
                </a:lnTo>
                <a:lnTo>
                  <a:pt x="1456" y="13"/>
                </a:lnTo>
                <a:lnTo>
                  <a:pt x="1517" y="31"/>
                </a:lnTo>
                <a:lnTo>
                  <a:pt x="1533" y="34"/>
                </a:lnTo>
                <a:lnTo>
                  <a:pt x="1617" y="58"/>
                </a:lnTo>
                <a:lnTo>
                  <a:pt x="1683" y="77"/>
                </a:lnTo>
                <a:lnTo>
                  <a:pt x="1693" y="80"/>
                </a:lnTo>
                <a:lnTo>
                  <a:pt x="1697" y="81"/>
                </a:lnTo>
                <a:lnTo>
                  <a:pt x="1699" y="81"/>
                </a:lnTo>
                <a:lnTo>
                  <a:pt x="1810" y="122"/>
                </a:lnTo>
                <a:lnTo>
                  <a:pt x="1813" y="123"/>
                </a:lnTo>
                <a:lnTo>
                  <a:pt x="1851" y="150"/>
                </a:lnTo>
                <a:lnTo>
                  <a:pt x="1868" y="162"/>
                </a:lnTo>
                <a:lnTo>
                  <a:pt x="1868" y="164"/>
                </a:lnTo>
                <a:lnTo>
                  <a:pt x="1912" y="194"/>
                </a:lnTo>
                <a:lnTo>
                  <a:pt x="1922" y="202"/>
                </a:lnTo>
                <a:lnTo>
                  <a:pt x="1926" y="205"/>
                </a:lnTo>
                <a:lnTo>
                  <a:pt x="1903" y="229"/>
                </a:lnTo>
                <a:lnTo>
                  <a:pt x="1906" y="230"/>
                </a:lnTo>
                <a:lnTo>
                  <a:pt x="1909" y="233"/>
                </a:lnTo>
                <a:lnTo>
                  <a:pt x="1910" y="234"/>
                </a:lnTo>
                <a:lnTo>
                  <a:pt x="1903" y="241"/>
                </a:lnTo>
                <a:lnTo>
                  <a:pt x="1901" y="244"/>
                </a:lnTo>
                <a:lnTo>
                  <a:pt x="1894" y="252"/>
                </a:lnTo>
                <a:lnTo>
                  <a:pt x="1893" y="251"/>
                </a:lnTo>
                <a:lnTo>
                  <a:pt x="1889" y="255"/>
                </a:lnTo>
                <a:lnTo>
                  <a:pt x="1879" y="267"/>
                </a:lnTo>
                <a:lnTo>
                  <a:pt x="1898" y="281"/>
                </a:lnTo>
                <a:lnTo>
                  <a:pt x="1899" y="282"/>
                </a:lnTo>
                <a:lnTo>
                  <a:pt x="1909" y="270"/>
                </a:lnTo>
                <a:lnTo>
                  <a:pt x="1911" y="265"/>
                </a:lnTo>
                <a:lnTo>
                  <a:pt x="1916" y="261"/>
                </a:lnTo>
                <a:lnTo>
                  <a:pt x="1926" y="246"/>
                </a:lnTo>
                <a:lnTo>
                  <a:pt x="1928" y="247"/>
                </a:lnTo>
                <a:lnTo>
                  <a:pt x="1928" y="246"/>
                </a:lnTo>
                <a:lnTo>
                  <a:pt x="1937" y="234"/>
                </a:lnTo>
                <a:lnTo>
                  <a:pt x="1938" y="234"/>
                </a:lnTo>
                <a:lnTo>
                  <a:pt x="1957" y="217"/>
                </a:lnTo>
                <a:lnTo>
                  <a:pt x="1958" y="215"/>
                </a:lnTo>
                <a:lnTo>
                  <a:pt x="1962" y="226"/>
                </a:lnTo>
                <a:lnTo>
                  <a:pt x="1965" y="235"/>
                </a:lnTo>
                <a:lnTo>
                  <a:pt x="1964" y="239"/>
                </a:lnTo>
                <a:lnTo>
                  <a:pt x="1962" y="242"/>
                </a:lnTo>
                <a:lnTo>
                  <a:pt x="1960" y="247"/>
                </a:lnTo>
                <a:lnTo>
                  <a:pt x="1962" y="252"/>
                </a:lnTo>
                <a:lnTo>
                  <a:pt x="1963" y="251"/>
                </a:lnTo>
                <a:lnTo>
                  <a:pt x="1964" y="252"/>
                </a:lnTo>
                <a:lnTo>
                  <a:pt x="1964" y="253"/>
                </a:lnTo>
                <a:lnTo>
                  <a:pt x="1965" y="255"/>
                </a:lnTo>
                <a:lnTo>
                  <a:pt x="1965" y="257"/>
                </a:lnTo>
                <a:lnTo>
                  <a:pt x="1969" y="273"/>
                </a:lnTo>
                <a:lnTo>
                  <a:pt x="1963" y="290"/>
                </a:lnTo>
                <a:lnTo>
                  <a:pt x="1960" y="320"/>
                </a:lnTo>
                <a:lnTo>
                  <a:pt x="1959" y="321"/>
                </a:lnTo>
                <a:lnTo>
                  <a:pt x="1959" y="322"/>
                </a:lnTo>
                <a:lnTo>
                  <a:pt x="1950" y="341"/>
                </a:lnTo>
                <a:lnTo>
                  <a:pt x="1954" y="348"/>
                </a:lnTo>
                <a:lnTo>
                  <a:pt x="1955" y="351"/>
                </a:lnTo>
                <a:lnTo>
                  <a:pt x="1955" y="352"/>
                </a:lnTo>
                <a:lnTo>
                  <a:pt x="1959" y="359"/>
                </a:lnTo>
                <a:lnTo>
                  <a:pt x="1957" y="379"/>
                </a:lnTo>
                <a:lnTo>
                  <a:pt x="1973" y="379"/>
                </a:lnTo>
                <a:lnTo>
                  <a:pt x="1973" y="380"/>
                </a:lnTo>
                <a:lnTo>
                  <a:pt x="1975" y="395"/>
                </a:lnTo>
                <a:lnTo>
                  <a:pt x="1980" y="430"/>
                </a:lnTo>
                <a:lnTo>
                  <a:pt x="1965" y="433"/>
                </a:lnTo>
                <a:lnTo>
                  <a:pt x="1965" y="434"/>
                </a:lnTo>
                <a:lnTo>
                  <a:pt x="1965" y="441"/>
                </a:lnTo>
                <a:lnTo>
                  <a:pt x="1964" y="443"/>
                </a:lnTo>
                <a:lnTo>
                  <a:pt x="1964" y="447"/>
                </a:lnTo>
                <a:lnTo>
                  <a:pt x="1963" y="449"/>
                </a:lnTo>
                <a:lnTo>
                  <a:pt x="1962" y="452"/>
                </a:lnTo>
                <a:lnTo>
                  <a:pt x="1960" y="453"/>
                </a:lnTo>
                <a:lnTo>
                  <a:pt x="1960" y="458"/>
                </a:lnTo>
                <a:lnTo>
                  <a:pt x="1959" y="462"/>
                </a:lnTo>
                <a:lnTo>
                  <a:pt x="1960" y="468"/>
                </a:lnTo>
                <a:lnTo>
                  <a:pt x="1960" y="473"/>
                </a:lnTo>
                <a:lnTo>
                  <a:pt x="1962" y="474"/>
                </a:lnTo>
                <a:lnTo>
                  <a:pt x="1962" y="475"/>
                </a:lnTo>
                <a:lnTo>
                  <a:pt x="1963" y="480"/>
                </a:lnTo>
                <a:lnTo>
                  <a:pt x="1962" y="489"/>
                </a:lnTo>
                <a:lnTo>
                  <a:pt x="1962" y="491"/>
                </a:lnTo>
                <a:lnTo>
                  <a:pt x="1963" y="502"/>
                </a:lnTo>
                <a:lnTo>
                  <a:pt x="1964" y="508"/>
                </a:lnTo>
                <a:lnTo>
                  <a:pt x="1964" y="512"/>
                </a:lnTo>
                <a:lnTo>
                  <a:pt x="1964" y="514"/>
                </a:lnTo>
                <a:lnTo>
                  <a:pt x="1964" y="516"/>
                </a:lnTo>
                <a:lnTo>
                  <a:pt x="1963" y="518"/>
                </a:lnTo>
                <a:lnTo>
                  <a:pt x="1953" y="537"/>
                </a:lnTo>
                <a:lnTo>
                  <a:pt x="1953" y="538"/>
                </a:lnTo>
                <a:lnTo>
                  <a:pt x="1949" y="544"/>
                </a:lnTo>
                <a:lnTo>
                  <a:pt x="1949" y="545"/>
                </a:lnTo>
                <a:lnTo>
                  <a:pt x="1948" y="547"/>
                </a:lnTo>
                <a:lnTo>
                  <a:pt x="1948" y="550"/>
                </a:lnTo>
                <a:lnTo>
                  <a:pt x="1948" y="551"/>
                </a:lnTo>
                <a:lnTo>
                  <a:pt x="1948" y="554"/>
                </a:lnTo>
                <a:lnTo>
                  <a:pt x="1949" y="554"/>
                </a:lnTo>
                <a:lnTo>
                  <a:pt x="1952" y="555"/>
                </a:lnTo>
                <a:lnTo>
                  <a:pt x="1953" y="560"/>
                </a:lnTo>
                <a:lnTo>
                  <a:pt x="1955" y="561"/>
                </a:lnTo>
                <a:lnTo>
                  <a:pt x="1955" y="563"/>
                </a:lnTo>
                <a:lnTo>
                  <a:pt x="1958" y="563"/>
                </a:lnTo>
                <a:lnTo>
                  <a:pt x="1962" y="564"/>
                </a:lnTo>
                <a:lnTo>
                  <a:pt x="1962" y="567"/>
                </a:lnTo>
                <a:lnTo>
                  <a:pt x="1963" y="567"/>
                </a:lnTo>
                <a:lnTo>
                  <a:pt x="1963" y="569"/>
                </a:lnTo>
                <a:lnTo>
                  <a:pt x="1964" y="569"/>
                </a:lnTo>
                <a:lnTo>
                  <a:pt x="1965" y="569"/>
                </a:lnTo>
                <a:lnTo>
                  <a:pt x="1966" y="569"/>
                </a:lnTo>
                <a:lnTo>
                  <a:pt x="1971" y="566"/>
                </a:lnTo>
                <a:lnTo>
                  <a:pt x="1973" y="565"/>
                </a:lnTo>
                <a:lnTo>
                  <a:pt x="1975" y="565"/>
                </a:lnTo>
                <a:lnTo>
                  <a:pt x="1976" y="564"/>
                </a:lnTo>
                <a:lnTo>
                  <a:pt x="1979" y="563"/>
                </a:lnTo>
                <a:lnTo>
                  <a:pt x="1982" y="561"/>
                </a:lnTo>
                <a:lnTo>
                  <a:pt x="1986" y="561"/>
                </a:lnTo>
                <a:lnTo>
                  <a:pt x="1987" y="560"/>
                </a:lnTo>
                <a:lnTo>
                  <a:pt x="1991" y="560"/>
                </a:lnTo>
                <a:lnTo>
                  <a:pt x="1995" y="559"/>
                </a:lnTo>
                <a:lnTo>
                  <a:pt x="1998" y="559"/>
                </a:lnTo>
                <a:lnTo>
                  <a:pt x="2007" y="556"/>
                </a:lnTo>
                <a:lnTo>
                  <a:pt x="2011" y="556"/>
                </a:lnTo>
                <a:lnTo>
                  <a:pt x="2012" y="556"/>
                </a:lnTo>
                <a:lnTo>
                  <a:pt x="2013" y="558"/>
                </a:lnTo>
                <a:lnTo>
                  <a:pt x="2014" y="558"/>
                </a:lnTo>
                <a:lnTo>
                  <a:pt x="2019" y="558"/>
                </a:lnTo>
                <a:lnTo>
                  <a:pt x="2022" y="556"/>
                </a:lnTo>
                <a:lnTo>
                  <a:pt x="2024" y="554"/>
                </a:lnTo>
                <a:lnTo>
                  <a:pt x="2027" y="551"/>
                </a:lnTo>
                <a:lnTo>
                  <a:pt x="2030" y="549"/>
                </a:lnTo>
                <a:lnTo>
                  <a:pt x="2032" y="549"/>
                </a:lnTo>
                <a:lnTo>
                  <a:pt x="2035" y="547"/>
                </a:lnTo>
                <a:lnTo>
                  <a:pt x="2038" y="544"/>
                </a:lnTo>
                <a:lnTo>
                  <a:pt x="2039" y="542"/>
                </a:lnTo>
                <a:lnTo>
                  <a:pt x="2042" y="539"/>
                </a:lnTo>
                <a:lnTo>
                  <a:pt x="2045" y="535"/>
                </a:lnTo>
                <a:lnTo>
                  <a:pt x="2048" y="534"/>
                </a:lnTo>
                <a:lnTo>
                  <a:pt x="2051" y="534"/>
                </a:lnTo>
                <a:lnTo>
                  <a:pt x="2059" y="535"/>
                </a:lnTo>
                <a:lnTo>
                  <a:pt x="2062" y="535"/>
                </a:lnTo>
                <a:lnTo>
                  <a:pt x="2067" y="537"/>
                </a:lnTo>
                <a:lnTo>
                  <a:pt x="2078" y="538"/>
                </a:lnTo>
                <a:lnTo>
                  <a:pt x="2083" y="540"/>
                </a:lnTo>
                <a:lnTo>
                  <a:pt x="2087" y="542"/>
                </a:lnTo>
                <a:lnTo>
                  <a:pt x="2088" y="542"/>
                </a:lnTo>
                <a:lnTo>
                  <a:pt x="2090" y="542"/>
                </a:lnTo>
                <a:lnTo>
                  <a:pt x="2093" y="540"/>
                </a:lnTo>
                <a:lnTo>
                  <a:pt x="2097" y="539"/>
                </a:lnTo>
                <a:lnTo>
                  <a:pt x="2101" y="535"/>
                </a:lnTo>
                <a:lnTo>
                  <a:pt x="2103" y="533"/>
                </a:lnTo>
                <a:lnTo>
                  <a:pt x="2104" y="532"/>
                </a:lnTo>
                <a:lnTo>
                  <a:pt x="2106" y="532"/>
                </a:lnTo>
                <a:lnTo>
                  <a:pt x="2106" y="533"/>
                </a:lnTo>
                <a:lnTo>
                  <a:pt x="2104" y="533"/>
                </a:lnTo>
                <a:lnTo>
                  <a:pt x="2104" y="534"/>
                </a:lnTo>
                <a:lnTo>
                  <a:pt x="2103" y="534"/>
                </a:lnTo>
                <a:lnTo>
                  <a:pt x="2103" y="535"/>
                </a:lnTo>
                <a:lnTo>
                  <a:pt x="2102" y="535"/>
                </a:lnTo>
                <a:lnTo>
                  <a:pt x="2102" y="537"/>
                </a:lnTo>
                <a:lnTo>
                  <a:pt x="2103" y="542"/>
                </a:lnTo>
                <a:lnTo>
                  <a:pt x="2104" y="547"/>
                </a:lnTo>
                <a:lnTo>
                  <a:pt x="2117" y="576"/>
                </a:lnTo>
                <a:lnTo>
                  <a:pt x="2119" y="579"/>
                </a:lnTo>
                <a:lnTo>
                  <a:pt x="2156" y="570"/>
                </a:lnTo>
                <a:lnTo>
                  <a:pt x="2157" y="569"/>
                </a:lnTo>
                <a:lnTo>
                  <a:pt x="2158" y="571"/>
                </a:lnTo>
                <a:lnTo>
                  <a:pt x="2158" y="572"/>
                </a:lnTo>
                <a:lnTo>
                  <a:pt x="2163" y="570"/>
                </a:lnTo>
                <a:lnTo>
                  <a:pt x="2168" y="569"/>
                </a:lnTo>
                <a:lnTo>
                  <a:pt x="2174" y="567"/>
                </a:lnTo>
                <a:lnTo>
                  <a:pt x="2174" y="569"/>
                </a:lnTo>
                <a:lnTo>
                  <a:pt x="2173" y="572"/>
                </a:lnTo>
                <a:lnTo>
                  <a:pt x="2173" y="576"/>
                </a:lnTo>
                <a:lnTo>
                  <a:pt x="2173" y="581"/>
                </a:lnTo>
                <a:lnTo>
                  <a:pt x="2173" y="585"/>
                </a:lnTo>
                <a:lnTo>
                  <a:pt x="2173" y="586"/>
                </a:lnTo>
                <a:lnTo>
                  <a:pt x="2173" y="587"/>
                </a:lnTo>
                <a:lnTo>
                  <a:pt x="2173" y="607"/>
                </a:lnTo>
                <a:lnTo>
                  <a:pt x="2173" y="606"/>
                </a:lnTo>
                <a:lnTo>
                  <a:pt x="2174" y="606"/>
                </a:lnTo>
                <a:lnTo>
                  <a:pt x="2174" y="604"/>
                </a:lnTo>
                <a:lnTo>
                  <a:pt x="2176" y="604"/>
                </a:lnTo>
                <a:lnTo>
                  <a:pt x="2176" y="603"/>
                </a:lnTo>
                <a:lnTo>
                  <a:pt x="2177" y="603"/>
                </a:lnTo>
                <a:lnTo>
                  <a:pt x="2178" y="603"/>
                </a:lnTo>
                <a:lnTo>
                  <a:pt x="2178" y="602"/>
                </a:lnTo>
                <a:lnTo>
                  <a:pt x="2179" y="602"/>
                </a:lnTo>
                <a:lnTo>
                  <a:pt x="2179" y="601"/>
                </a:lnTo>
                <a:lnTo>
                  <a:pt x="2181" y="601"/>
                </a:lnTo>
                <a:lnTo>
                  <a:pt x="2182" y="601"/>
                </a:lnTo>
                <a:lnTo>
                  <a:pt x="2182" y="599"/>
                </a:lnTo>
                <a:lnTo>
                  <a:pt x="2183" y="599"/>
                </a:lnTo>
                <a:lnTo>
                  <a:pt x="2184" y="599"/>
                </a:lnTo>
                <a:lnTo>
                  <a:pt x="2186" y="599"/>
                </a:lnTo>
                <a:lnTo>
                  <a:pt x="2186" y="598"/>
                </a:lnTo>
                <a:lnTo>
                  <a:pt x="2187" y="598"/>
                </a:lnTo>
                <a:lnTo>
                  <a:pt x="2188" y="598"/>
                </a:lnTo>
                <a:lnTo>
                  <a:pt x="2189" y="598"/>
                </a:lnTo>
                <a:lnTo>
                  <a:pt x="2189" y="597"/>
                </a:lnTo>
                <a:lnTo>
                  <a:pt x="2190" y="597"/>
                </a:lnTo>
                <a:lnTo>
                  <a:pt x="2192" y="597"/>
                </a:lnTo>
                <a:lnTo>
                  <a:pt x="2193" y="597"/>
                </a:lnTo>
                <a:lnTo>
                  <a:pt x="2194" y="597"/>
                </a:lnTo>
                <a:lnTo>
                  <a:pt x="2195" y="597"/>
                </a:lnTo>
                <a:lnTo>
                  <a:pt x="2197" y="597"/>
                </a:lnTo>
                <a:lnTo>
                  <a:pt x="2198" y="597"/>
                </a:lnTo>
                <a:lnTo>
                  <a:pt x="2204" y="597"/>
                </a:lnTo>
                <a:lnTo>
                  <a:pt x="2208" y="613"/>
                </a:lnTo>
                <a:lnTo>
                  <a:pt x="2208" y="617"/>
                </a:lnTo>
                <a:lnTo>
                  <a:pt x="2209" y="620"/>
                </a:lnTo>
                <a:lnTo>
                  <a:pt x="2210" y="623"/>
                </a:lnTo>
                <a:lnTo>
                  <a:pt x="2211" y="629"/>
                </a:lnTo>
                <a:lnTo>
                  <a:pt x="2211" y="630"/>
                </a:lnTo>
                <a:lnTo>
                  <a:pt x="2213" y="633"/>
                </a:lnTo>
                <a:lnTo>
                  <a:pt x="2214" y="635"/>
                </a:lnTo>
                <a:lnTo>
                  <a:pt x="2221" y="646"/>
                </a:lnTo>
                <a:lnTo>
                  <a:pt x="2227" y="657"/>
                </a:lnTo>
                <a:lnTo>
                  <a:pt x="2230" y="662"/>
                </a:lnTo>
                <a:lnTo>
                  <a:pt x="2231" y="665"/>
                </a:lnTo>
                <a:lnTo>
                  <a:pt x="2231" y="666"/>
                </a:lnTo>
                <a:lnTo>
                  <a:pt x="2232" y="666"/>
                </a:lnTo>
                <a:lnTo>
                  <a:pt x="2232" y="667"/>
                </a:lnTo>
                <a:lnTo>
                  <a:pt x="2232" y="668"/>
                </a:lnTo>
                <a:lnTo>
                  <a:pt x="2234" y="668"/>
                </a:lnTo>
                <a:lnTo>
                  <a:pt x="2234" y="670"/>
                </a:lnTo>
                <a:lnTo>
                  <a:pt x="2234" y="671"/>
                </a:lnTo>
                <a:lnTo>
                  <a:pt x="2235" y="671"/>
                </a:lnTo>
                <a:lnTo>
                  <a:pt x="2235" y="672"/>
                </a:lnTo>
                <a:lnTo>
                  <a:pt x="2235" y="673"/>
                </a:lnTo>
                <a:lnTo>
                  <a:pt x="2236" y="673"/>
                </a:lnTo>
                <a:lnTo>
                  <a:pt x="2236" y="675"/>
                </a:lnTo>
                <a:lnTo>
                  <a:pt x="2236" y="676"/>
                </a:lnTo>
                <a:lnTo>
                  <a:pt x="2237" y="677"/>
                </a:lnTo>
                <a:lnTo>
                  <a:pt x="2237" y="678"/>
                </a:lnTo>
                <a:lnTo>
                  <a:pt x="2237" y="679"/>
                </a:lnTo>
                <a:lnTo>
                  <a:pt x="2238" y="679"/>
                </a:lnTo>
                <a:lnTo>
                  <a:pt x="2238" y="681"/>
                </a:lnTo>
                <a:lnTo>
                  <a:pt x="2238" y="682"/>
                </a:lnTo>
                <a:lnTo>
                  <a:pt x="2238" y="683"/>
                </a:lnTo>
                <a:lnTo>
                  <a:pt x="2238" y="684"/>
                </a:lnTo>
                <a:lnTo>
                  <a:pt x="2240" y="684"/>
                </a:lnTo>
                <a:lnTo>
                  <a:pt x="2240" y="686"/>
                </a:lnTo>
                <a:lnTo>
                  <a:pt x="2240" y="687"/>
                </a:lnTo>
                <a:lnTo>
                  <a:pt x="2240" y="688"/>
                </a:lnTo>
                <a:lnTo>
                  <a:pt x="2240" y="689"/>
                </a:lnTo>
                <a:lnTo>
                  <a:pt x="2241" y="689"/>
                </a:lnTo>
                <a:lnTo>
                  <a:pt x="2241" y="691"/>
                </a:lnTo>
                <a:lnTo>
                  <a:pt x="2241" y="692"/>
                </a:lnTo>
                <a:lnTo>
                  <a:pt x="2241" y="693"/>
                </a:lnTo>
                <a:lnTo>
                  <a:pt x="2241" y="694"/>
                </a:lnTo>
                <a:lnTo>
                  <a:pt x="2241" y="695"/>
                </a:lnTo>
                <a:lnTo>
                  <a:pt x="2241" y="697"/>
                </a:lnTo>
                <a:lnTo>
                  <a:pt x="2241" y="698"/>
                </a:lnTo>
                <a:lnTo>
                  <a:pt x="2241" y="699"/>
                </a:lnTo>
                <a:lnTo>
                  <a:pt x="2241" y="700"/>
                </a:lnTo>
                <a:lnTo>
                  <a:pt x="2242" y="700"/>
                </a:lnTo>
                <a:lnTo>
                  <a:pt x="2251" y="702"/>
                </a:lnTo>
                <a:lnTo>
                  <a:pt x="2253" y="702"/>
                </a:lnTo>
                <a:lnTo>
                  <a:pt x="2262" y="702"/>
                </a:lnTo>
                <a:lnTo>
                  <a:pt x="2263" y="702"/>
                </a:lnTo>
                <a:lnTo>
                  <a:pt x="2267" y="702"/>
                </a:lnTo>
                <a:lnTo>
                  <a:pt x="2270" y="702"/>
                </a:lnTo>
                <a:lnTo>
                  <a:pt x="2272" y="702"/>
                </a:lnTo>
                <a:lnTo>
                  <a:pt x="2277" y="702"/>
                </a:lnTo>
                <a:lnTo>
                  <a:pt x="2280" y="702"/>
                </a:lnTo>
                <a:lnTo>
                  <a:pt x="2285" y="702"/>
                </a:lnTo>
                <a:lnTo>
                  <a:pt x="2288" y="700"/>
                </a:lnTo>
                <a:lnTo>
                  <a:pt x="2289" y="700"/>
                </a:lnTo>
                <a:lnTo>
                  <a:pt x="2297" y="700"/>
                </a:lnTo>
                <a:lnTo>
                  <a:pt x="2305" y="700"/>
                </a:lnTo>
                <a:lnTo>
                  <a:pt x="2310" y="700"/>
                </a:lnTo>
                <a:lnTo>
                  <a:pt x="2320" y="700"/>
                </a:lnTo>
                <a:lnTo>
                  <a:pt x="2321" y="700"/>
                </a:lnTo>
                <a:lnTo>
                  <a:pt x="2322" y="700"/>
                </a:lnTo>
                <a:lnTo>
                  <a:pt x="2326" y="702"/>
                </a:lnTo>
                <a:lnTo>
                  <a:pt x="2328" y="702"/>
                </a:lnTo>
                <a:lnTo>
                  <a:pt x="2333" y="704"/>
                </a:lnTo>
                <a:lnTo>
                  <a:pt x="2352" y="711"/>
                </a:lnTo>
                <a:lnTo>
                  <a:pt x="2353" y="711"/>
                </a:lnTo>
                <a:lnTo>
                  <a:pt x="2357" y="714"/>
                </a:lnTo>
                <a:lnTo>
                  <a:pt x="2363" y="716"/>
                </a:lnTo>
                <a:lnTo>
                  <a:pt x="2364" y="718"/>
                </a:lnTo>
                <a:lnTo>
                  <a:pt x="2365" y="718"/>
                </a:lnTo>
                <a:lnTo>
                  <a:pt x="2366" y="718"/>
                </a:lnTo>
                <a:lnTo>
                  <a:pt x="2371" y="711"/>
                </a:lnTo>
                <a:lnTo>
                  <a:pt x="2373" y="710"/>
                </a:lnTo>
                <a:lnTo>
                  <a:pt x="2376" y="707"/>
                </a:lnTo>
                <a:lnTo>
                  <a:pt x="2384" y="700"/>
                </a:lnTo>
                <a:lnTo>
                  <a:pt x="2385" y="698"/>
                </a:lnTo>
                <a:lnTo>
                  <a:pt x="2389" y="694"/>
                </a:lnTo>
                <a:lnTo>
                  <a:pt x="2390" y="694"/>
                </a:lnTo>
                <a:lnTo>
                  <a:pt x="2392" y="692"/>
                </a:lnTo>
                <a:lnTo>
                  <a:pt x="2401" y="684"/>
                </a:lnTo>
                <a:lnTo>
                  <a:pt x="2411" y="677"/>
                </a:lnTo>
                <a:lnTo>
                  <a:pt x="2421" y="667"/>
                </a:lnTo>
                <a:lnTo>
                  <a:pt x="2424" y="662"/>
                </a:lnTo>
                <a:lnTo>
                  <a:pt x="2428" y="657"/>
                </a:lnTo>
                <a:lnTo>
                  <a:pt x="2428" y="656"/>
                </a:lnTo>
                <a:lnTo>
                  <a:pt x="2433" y="645"/>
                </a:lnTo>
                <a:lnTo>
                  <a:pt x="2435" y="647"/>
                </a:lnTo>
                <a:lnTo>
                  <a:pt x="2437" y="649"/>
                </a:lnTo>
                <a:lnTo>
                  <a:pt x="2438" y="649"/>
                </a:lnTo>
                <a:lnTo>
                  <a:pt x="2439" y="647"/>
                </a:lnTo>
                <a:lnTo>
                  <a:pt x="2443" y="646"/>
                </a:lnTo>
                <a:lnTo>
                  <a:pt x="2444" y="652"/>
                </a:lnTo>
                <a:lnTo>
                  <a:pt x="2443" y="654"/>
                </a:lnTo>
                <a:lnTo>
                  <a:pt x="2443" y="656"/>
                </a:lnTo>
                <a:lnTo>
                  <a:pt x="2444" y="657"/>
                </a:lnTo>
                <a:lnTo>
                  <a:pt x="2453" y="657"/>
                </a:lnTo>
                <a:lnTo>
                  <a:pt x="2462" y="657"/>
                </a:lnTo>
                <a:lnTo>
                  <a:pt x="2467" y="657"/>
                </a:lnTo>
                <a:lnTo>
                  <a:pt x="2475" y="657"/>
                </a:lnTo>
                <a:lnTo>
                  <a:pt x="2509" y="657"/>
                </a:lnTo>
                <a:lnTo>
                  <a:pt x="2510" y="657"/>
                </a:lnTo>
                <a:lnTo>
                  <a:pt x="2526" y="659"/>
                </a:lnTo>
                <a:lnTo>
                  <a:pt x="2531" y="659"/>
                </a:lnTo>
                <a:lnTo>
                  <a:pt x="2535" y="659"/>
                </a:lnTo>
                <a:lnTo>
                  <a:pt x="2541" y="660"/>
                </a:lnTo>
                <a:lnTo>
                  <a:pt x="2542" y="660"/>
                </a:lnTo>
                <a:lnTo>
                  <a:pt x="2556" y="665"/>
                </a:lnTo>
                <a:lnTo>
                  <a:pt x="2569" y="668"/>
                </a:lnTo>
                <a:lnTo>
                  <a:pt x="2588" y="675"/>
                </a:lnTo>
                <a:lnTo>
                  <a:pt x="2624" y="688"/>
                </a:lnTo>
                <a:lnTo>
                  <a:pt x="2632" y="692"/>
                </a:lnTo>
                <a:lnTo>
                  <a:pt x="2633" y="692"/>
                </a:lnTo>
                <a:lnTo>
                  <a:pt x="2642" y="694"/>
                </a:lnTo>
                <a:lnTo>
                  <a:pt x="2646" y="695"/>
                </a:lnTo>
                <a:lnTo>
                  <a:pt x="2654" y="698"/>
                </a:lnTo>
                <a:lnTo>
                  <a:pt x="2656" y="698"/>
                </a:lnTo>
                <a:lnTo>
                  <a:pt x="2690" y="704"/>
                </a:lnTo>
                <a:lnTo>
                  <a:pt x="2686" y="714"/>
                </a:lnTo>
                <a:lnTo>
                  <a:pt x="2705" y="723"/>
                </a:lnTo>
                <a:lnTo>
                  <a:pt x="2717" y="729"/>
                </a:lnTo>
                <a:lnTo>
                  <a:pt x="2717" y="731"/>
                </a:lnTo>
                <a:lnTo>
                  <a:pt x="2717" y="732"/>
                </a:lnTo>
                <a:lnTo>
                  <a:pt x="2717" y="736"/>
                </a:lnTo>
                <a:lnTo>
                  <a:pt x="2713" y="741"/>
                </a:lnTo>
                <a:lnTo>
                  <a:pt x="2711" y="742"/>
                </a:lnTo>
                <a:lnTo>
                  <a:pt x="2708" y="745"/>
                </a:lnTo>
                <a:lnTo>
                  <a:pt x="2707" y="746"/>
                </a:lnTo>
                <a:lnTo>
                  <a:pt x="2707" y="747"/>
                </a:lnTo>
                <a:lnTo>
                  <a:pt x="2706" y="748"/>
                </a:lnTo>
                <a:lnTo>
                  <a:pt x="2706" y="752"/>
                </a:lnTo>
                <a:lnTo>
                  <a:pt x="2708" y="753"/>
                </a:lnTo>
                <a:lnTo>
                  <a:pt x="2710" y="762"/>
                </a:lnTo>
                <a:lnTo>
                  <a:pt x="2708" y="766"/>
                </a:lnTo>
                <a:lnTo>
                  <a:pt x="2710" y="773"/>
                </a:lnTo>
                <a:lnTo>
                  <a:pt x="2711" y="777"/>
                </a:lnTo>
                <a:lnTo>
                  <a:pt x="2712" y="780"/>
                </a:lnTo>
                <a:lnTo>
                  <a:pt x="2711" y="782"/>
                </a:lnTo>
                <a:lnTo>
                  <a:pt x="2710" y="787"/>
                </a:lnTo>
                <a:lnTo>
                  <a:pt x="2708" y="789"/>
                </a:lnTo>
                <a:lnTo>
                  <a:pt x="2708" y="790"/>
                </a:lnTo>
                <a:lnTo>
                  <a:pt x="2707" y="791"/>
                </a:lnTo>
                <a:lnTo>
                  <a:pt x="2705" y="793"/>
                </a:lnTo>
                <a:lnTo>
                  <a:pt x="2704" y="794"/>
                </a:lnTo>
                <a:lnTo>
                  <a:pt x="2701" y="796"/>
                </a:lnTo>
                <a:lnTo>
                  <a:pt x="2701" y="799"/>
                </a:lnTo>
                <a:lnTo>
                  <a:pt x="2700" y="800"/>
                </a:lnTo>
                <a:lnTo>
                  <a:pt x="2700" y="801"/>
                </a:lnTo>
                <a:lnTo>
                  <a:pt x="2699" y="801"/>
                </a:lnTo>
                <a:lnTo>
                  <a:pt x="2699" y="803"/>
                </a:lnTo>
                <a:lnTo>
                  <a:pt x="2695" y="804"/>
                </a:lnTo>
                <a:lnTo>
                  <a:pt x="2694" y="806"/>
                </a:lnTo>
                <a:lnTo>
                  <a:pt x="2694" y="808"/>
                </a:lnTo>
                <a:lnTo>
                  <a:pt x="2695" y="816"/>
                </a:lnTo>
                <a:lnTo>
                  <a:pt x="2691" y="822"/>
                </a:lnTo>
                <a:lnTo>
                  <a:pt x="2689" y="822"/>
                </a:lnTo>
                <a:lnTo>
                  <a:pt x="2688" y="822"/>
                </a:lnTo>
                <a:lnTo>
                  <a:pt x="2685" y="825"/>
                </a:lnTo>
                <a:lnTo>
                  <a:pt x="2685" y="831"/>
                </a:lnTo>
                <a:lnTo>
                  <a:pt x="2684" y="833"/>
                </a:lnTo>
                <a:lnTo>
                  <a:pt x="2681" y="837"/>
                </a:lnTo>
                <a:lnTo>
                  <a:pt x="2678" y="840"/>
                </a:lnTo>
                <a:lnTo>
                  <a:pt x="2676" y="844"/>
                </a:lnTo>
                <a:lnTo>
                  <a:pt x="2679" y="848"/>
                </a:lnTo>
                <a:lnTo>
                  <a:pt x="2679" y="852"/>
                </a:lnTo>
                <a:lnTo>
                  <a:pt x="2676" y="856"/>
                </a:lnTo>
                <a:lnTo>
                  <a:pt x="2695" y="899"/>
                </a:lnTo>
                <a:lnTo>
                  <a:pt x="2699" y="901"/>
                </a:lnTo>
                <a:lnTo>
                  <a:pt x="2699" y="900"/>
                </a:lnTo>
                <a:lnTo>
                  <a:pt x="2706" y="905"/>
                </a:lnTo>
                <a:lnTo>
                  <a:pt x="2711" y="907"/>
                </a:lnTo>
                <a:lnTo>
                  <a:pt x="2713" y="908"/>
                </a:lnTo>
                <a:lnTo>
                  <a:pt x="2713" y="910"/>
                </a:lnTo>
                <a:lnTo>
                  <a:pt x="2713" y="911"/>
                </a:lnTo>
                <a:lnTo>
                  <a:pt x="2710" y="915"/>
                </a:lnTo>
                <a:lnTo>
                  <a:pt x="2705" y="927"/>
                </a:lnTo>
                <a:lnTo>
                  <a:pt x="2697" y="933"/>
                </a:lnTo>
                <a:lnTo>
                  <a:pt x="2691" y="937"/>
                </a:lnTo>
                <a:lnTo>
                  <a:pt x="2690" y="939"/>
                </a:lnTo>
                <a:lnTo>
                  <a:pt x="2691" y="943"/>
                </a:lnTo>
                <a:lnTo>
                  <a:pt x="2692" y="943"/>
                </a:lnTo>
                <a:lnTo>
                  <a:pt x="2692" y="944"/>
                </a:lnTo>
                <a:lnTo>
                  <a:pt x="2692" y="945"/>
                </a:lnTo>
                <a:lnTo>
                  <a:pt x="2691" y="945"/>
                </a:lnTo>
                <a:lnTo>
                  <a:pt x="2691" y="948"/>
                </a:lnTo>
                <a:lnTo>
                  <a:pt x="2690" y="948"/>
                </a:lnTo>
                <a:lnTo>
                  <a:pt x="2688" y="952"/>
                </a:lnTo>
                <a:lnTo>
                  <a:pt x="2685" y="954"/>
                </a:lnTo>
                <a:lnTo>
                  <a:pt x="2685" y="955"/>
                </a:lnTo>
                <a:lnTo>
                  <a:pt x="2685" y="956"/>
                </a:lnTo>
                <a:lnTo>
                  <a:pt x="2688" y="959"/>
                </a:lnTo>
                <a:lnTo>
                  <a:pt x="2690" y="960"/>
                </a:lnTo>
                <a:lnTo>
                  <a:pt x="2690" y="961"/>
                </a:lnTo>
                <a:lnTo>
                  <a:pt x="2691" y="963"/>
                </a:lnTo>
                <a:lnTo>
                  <a:pt x="2691" y="966"/>
                </a:lnTo>
                <a:lnTo>
                  <a:pt x="2691" y="968"/>
                </a:lnTo>
                <a:lnTo>
                  <a:pt x="2696" y="972"/>
                </a:lnTo>
                <a:lnTo>
                  <a:pt x="2697" y="974"/>
                </a:lnTo>
                <a:lnTo>
                  <a:pt x="2699" y="975"/>
                </a:lnTo>
                <a:lnTo>
                  <a:pt x="2699" y="977"/>
                </a:lnTo>
                <a:lnTo>
                  <a:pt x="2700" y="982"/>
                </a:lnTo>
                <a:lnTo>
                  <a:pt x="2700" y="984"/>
                </a:lnTo>
                <a:lnTo>
                  <a:pt x="2700" y="985"/>
                </a:lnTo>
                <a:lnTo>
                  <a:pt x="2702" y="985"/>
                </a:lnTo>
                <a:lnTo>
                  <a:pt x="2704" y="985"/>
                </a:lnTo>
                <a:lnTo>
                  <a:pt x="2705" y="986"/>
                </a:lnTo>
                <a:lnTo>
                  <a:pt x="2704" y="990"/>
                </a:lnTo>
                <a:lnTo>
                  <a:pt x="2705" y="996"/>
                </a:lnTo>
                <a:lnTo>
                  <a:pt x="2705" y="997"/>
                </a:lnTo>
                <a:lnTo>
                  <a:pt x="2706" y="997"/>
                </a:lnTo>
                <a:lnTo>
                  <a:pt x="2706" y="1000"/>
                </a:lnTo>
                <a:lnTo>
                  <a:pt x="2705" y="1002"/>
                </a:lnTo>
                <a:lnTo>
                  <a:pt x="2706" y="1003"/>
                </a:lnTo>
                <a:lnTo>
                  <a:pt x="2706" y="1004"/>
                </a:lnTo>
                <a:lnTo>
                  <a:pt x="2707" y="1004"/>
                </a:lnTo>
                <a:lnTo>
                  <a:pt x="2711" y="1004"/>
                </a:lnTo>
                <a:lnTo>
                  <a:pt x="2713" y="1003"/>
                </a:lnTo>
                <a:lnTo>
                  <a:pt x="2715" y="1003"/>
                </a:lnTo>
                <a:lnTo>
                  <a:pt x="2715" y="1004"/>
                </a:lnTo>
                <a:lnTo>
                  <a:pt x="2715" y="1006"/>
                </a:lnTo>
                <a:lnTo>
                  <a:pt x="2716" y="1006"/>
                </a:lnTo>
                <a:lnTo>
                  <a:pt x="2716" y="1009"/>
                </a:lnTo>
                <a:lnTo>
                  <a:pt x="2718" y="1016"/>
                </a:lnTo>
                <a:lnTo>
                  <a:pt x="2720" y="1023"/>
                </a:lnTo>
                <a:lnTo>
                  <a:pt x="2721" y="1028"/>
                </a:lnTo>
                <a:lnTo>
                  <a:pt x="2721" y="1029"/>
                </a:lnTo>
                <a:lnTo>
                  <a:pt x="2721" y="1030"/>
                </a:lnTo>
                <a:lnTo>
                  <a:pt x="2720" y="1030"/>
                </a:lnTo>
                <a:lnTo>
                  <a:pt x="2717" y="1032"/>
                </a:lnTo>
                <a:lnTo>
                  <a:pt x="2716" y="1032"/>
                </a:lnTo>
                <a:lnTo>
                  <a:pt x="2716" y="1033"/>
                </a:lnTo>
                <a:lnTo>
                  <a:pt x="2716" y="1034"/>
                </a:lnTo>
                <a:lnTo>
                  <a:pt x="2716" y="1035"/>
                </a:lnTo>
                <a:lnTo>
                  <a:pt x="2716" y="1036"/>
                </a:lnTo>
                <a:lnTo>
                  <a:pt x="2717" y="1036"/>
                </a:lnTo>
                <a:lnTo>
                  <a:pt x="2718" y="1039"/>
                </a:lnTo>
                <a:lnTo>
                  <a:pt x="2720" y="1039"/>
                </a:lnTo>
                <a:lnTo>
                  <a:pt x="2720" y="1040"/>
                </a:lnTo>
                <a:lnTo>
                  <a:pt x="2721" y="1040"/>
                </a:lnTo>
                <a:lnTo>
                  <a:pt x="2721" y="1041"/>
                </a:lnTo>
                <a:lnTo>
                  <a:pt x="2721" y="1043"/>
                </a:lnTo>
                <a:lnTo>
                  <a:pt x="2721" y="1044"/>
                </a:lnTo>
                <a:lnTo>
                  <a:pt x="2721" y="1045"/>
                </a:lnTo>
                <a:lnTo>
                  <a:pt x="2720" y="1046"/>
                </a:lnTo>
                <a:lnTo>
                  <a:pt x="2718" y="1046"/>
                </a:lnTo>
                <a:lnTo>
                  <a:pt x="2715" y="1052"/>
                </a:lnTo>
                <a:lnTo>
                  <a:pt x="2713" y="1056"/>
                </a:lnTo>
                <a:lnTo>
                  <a:pt x="2715" y="1061"/>
                </a:lnTo>
                <a:lnTo>
                  <a:pt x="2717" y="1064"/>
                </a:lnTo>
                <a:lnTo>
                  <a:pt x="2722" y="1066"/>
                </a:lnTo>
                <a:lnTo>
                  <a:pt x="2724" y="1067"/>
                </a:lnTo>
                <a:lnTo>
                  <a:pt x="2727" y="1069"/>
                </a:lnTo>
                <a:lnTo>
                  <a:pt x="2727" y="1070"/>
                </a:lnTo>
                <a:lnTo>
                  <a:pt x="2728" y="1070"/>
                </a:lnTo>
                <a:lnTo>
                  <a:pt x="2728" y="1071"/>
                </a:lnTo>
                <a:lnTo>
                  <a:pt x="2733" y="1077"/>
                </a:lnTo>
                <a:lnTo>
                  <a:pt x="2737" y="1081"/>
                </a:lnTo>
                <a:lnTo>
                  <a:pt x="2750" y="1075"/>
                </a:lnTo>
                <a:lnTo>
                  <a:pt x="2759" y="1073"/>
                </a:lnTo>
                <a:lnTo>
                  <a:pt x="2765" y="1075"/>
                </a:lnTo>
                <a:lnTo>
                  <a:pt x="2770" y="1077"/>
                </a:lnTo>
                <a:lnTo>
                  <a:pt x="2774" y="1083"/>
                </a:lnTo>
                <a:lnTo>
                  <a:pt x="2777" y="1089"/>
                </a:lnTo>
                <a:lnTo>
                  <a:pt x="2780" y="1096"/>
                </a:lnTo>
                <a:lnTo>
                  <a:pt x="2781" y="1098"/>
                </a:lnTo>
                <a:lnTo>
                  <a:pt x="2787" y="1115"/>
                </a:lnTo>
                <a:lnTo>
                  <a:pt x="2791" y="1128"/>
                </a:lnTo>
                <a:lnTo>
                  <a:pt x="2795" y="1129"/>
                </a:lnTo>
                <a:lnTo>
                  <a:pt x="2795" y="1130"/>
                </a:lnTo>
                <a:lnTo>
                  <a:pt x="2793" y="1133"/>
                </a:lnTo>
                <a:lnTo>
                  <a:pt x="2797" y="1139"/>
                </a:lnTo>
                <a:lnTo>
                  <a:pt x="2798" y="1140"/>
                </a:lnTo>
                <a:lnTo>
                  <a:pt x="2796" y="1146"/>
                </a:lnTo>
                <a:lnTo>
                  <a:pt x="2795" y="1150"/>
                </a:lnTo>
                <a:lnTo>
                  <a:pt x="2793" y="1150"/>
                </a:lnTo>
                <a:lnTo>
                  <a:pt x="2790" y="1153"/>
                </a:lnTo>
                <a:lnTo>
                  <a:pt x="2771" y="1162"/>
                </a:lnTo>
                <a:lnTo>
                  <a:pt x="2769" y="1166"/>
                </a:lnTo>
                <a:lnTo>
                  <a:pt x="2766" y="1167"/>
                </a:lnTo>
                <a:lnTo>
                  <a:pt x="2765" y="1168"/>
                </a:lnTo>
                <a:lnTo>
                  <a:pt x="2763" y="1169"/>
                </a:lnTo>
                <a:lnTo>
                  <a:pt x="2760" y="1172"/>
                </a:lnTo>
                <a:lnTo>
                  <a:pt x="2754" y="1178"/>
                </a:lnTo>
                <a:lnTo>
                  <a:pt x="2750" y="1182"/>
                </a:lnTo>
                <a:lnTo>
                  <a:pt x="2747" y="1185"/>
                </a:lnTo>
                <a:lnTo>
                  <a:pt x="2745" y="1190"/>
                </a:lnTo>
                <a:lnTo>
                  <a:pt x="2752" y="1200"/>
                </a:lnTo>
                <a:lnTo>
                  <a:pt x="2756" y="1203"/>
                </a:lnTo>
                <a:lnTo>
                  <a:pt x="2756" y="1205"/>
                </a:lnTo>
                <a:lnTo>
                  <a:pt x="2744" y="1233"/>
                </a:lnTo>
                <a:lnTo>
                  <a:pt x="2721" y="1256"/>
                </a:lnTo>
                <a:lnTo>
                  <a:pt x="2710" y="1265"/>
                </a:lnTo>
                <a:lnTo>
                  <a:pt x="2704" y="1277"/>
                </a:lnTo>
                <a:lnTo>
                  <a:pt x="2699" y="1279"/>
                </a:lnTo>
                <a:lnTo>
                  <a:pt x="2690" y="1279"/>
                </a:lnTo>
                <a:lnTo>
                  <a:pt x="2689" y="1283"/>
                </a:lnTo>
                <a:lnTo>
                  <a:pt x="2688" y="1286"/>
                </a:lnTo>
                <a:lnTo>
                  <a:pt x="2688" y="1291"/>
                </a:lnTo>
                <a:lnTo>
                  <a:pt x="2685" y="1295"/>
                </a:lnTo>
                <a:lnTo>
                  <a:pt x="2676" y="1305"/>
                </a:lnTo>
                <a:lnTo>
                  <a:pt x="2674" y="1313"/>
                </a:lnTo>
                <a:lnTo>
                  <a:pt x="2670" y="1315"/>
                </a:lnTo>
                <a:lnTo>
                  <a:pt x="2672" y="1317"/>
                </a:lnTo>
                <a:lnTo>
                  <a:pt x="2672" y="1318"/>
                </a:lnTo>
                <a:lnTo>
                  <a:pt x="2673" y="1318"/>
                </a:lnTo>
                <a:lnTo>
                  <a:pt x="2678" y="1323"/>
                </a:lnTo>
                <a:lnTo>
                  <a:pt x="2683" y="1328"/>
                </a:lnTo>
                <a:lnTo>
                  <a:pt x="2685" y="1332"/>
                </a:lnTo>
                <a:lnTo>
                  <a:pt x="2689" y="1336"/>
                </a:lnTo>
                <a:lnTo>
                  <a:pt x="2691" y="1337"/>
                </a:lnTo>
                <a:lnTo>
                  <a:pt x="2705" y="1347"/>
                </a:lnTo>
                <a:lnTo>
                  <a:pt x="2707" y="1350"/>
                </a:lnTo>
                <a:lnTo>
                  <a:pt x="2718" y="1355"/>
                </a:lnTo>
                <a:lnTo>
                  <a:pt x="2722" y="1359"/>
                </a:lnTo>
                <a:lnTo>
                  <a:pt x="2723" y="1362"/>
                </a:lnTo>
                <a:lnTo>
                  <a:pt x="2724" y="1363"/>
                </a:lnTo>
                <a:lnTo>
                  <a:pt x="2727" y="1365"/>
                </a:lnTo>
                <a:lnTo>
                  <a:pt x="2731" y="1374"/>
                </a:lnTo>
                <a:lnTo>
                  <a:pt x="2734" y="1380"/>
                </a:lnTo>
                <a:lnTo>
                  <a:pt x="2734" y="1381"/>
                </a:lnTo>
                <a:lnTo>
                  <a:pt x="2736" y="1381"/>
                </a:lnTo>
                <a:lnTo>
                  <a:pt x="2738" y="1382"/>
                </a:lnTo>
                <a:lnTo>
                  <a:pt x="2739" y="1384"/>
                </a:lnTo>
                <a:lnTo>
                  <a:pt x="2740" y="1384"/>
                </a:lnTo>
                <a:lnTo>
                  <a:pt x="2743" y="1385"/>
                </a:lnTo>
                <a:lnTo>
                  <a:pt x="2747" y="1385"/>
                </a:lnTo>
                <a:lnTo>
                  <a:pt x="2748" y="1386"/>
                </a:lnTo>
                <a:lnTo>
                  <a:pt x="2749" y="1392"/>
                </a:lnTo>
                <a:lnTo>
                  <a:pt x="2749" y="1402"/>
                </a:lnTo>
                <a:lnTo>
                  <a:pt x="2750" y="1406"/>
                </a:lnTo>
                <a:lnTo>
                  <a:pt x="2750" y="1410"/>
                </a:lnTo>
                <a:lnTo>
                  <a:pt x="2749" y="1417"/>
                </a:lnTo>
                <a:lnTo>
                  <a:pt x="2749" y="1424"/>
                </a:lnTo>
                <a:lnTo>
                  <a:pt x="2749" y="1426"/>
                </a:lnTo>
                <a:lnTo>
                  <a:pt x="2749" y="1427"/>
                </a:lnTo>
                <a:lnTo>
                  <a:pt x="2748" y="1432"/>
                </a:lnTo>
                <a:lnTo>
                  <a:pt x="2743" y="1444"/>
                </a:lnTo>
                <a:lnTo>
                  <a:pt x="2743" y="1448"/>
                </a:lnTo>
                <a:lnTo>
                  <a:pt x="2742" y="1449"/>
                </a:lnTo>
                <a:lnTo>
                  <a:pt x="2740" y="1450"/>
                </a:lnTo>
                <a:lnTo>
                  <a:pt x="2737" y="1453"/>
                </a:lnTo>
                <a:lnTo>
                  <a:pt x="2737" y="1454"/>
                </a:lnTo>
                <a:lnTo>
                  <a:pt x="2736" y="1455"/>
                </a:lnTo>
                <a:lnTo>
                  <a:pt x="2733" y="1458"/>
                </a:lnTo>
                <a:lnTo>
                  <a:pt x="2732" y="1458"/>
                </a:lnTo>
                <a:lnTo>
                  <a:pt x="2729" y="1459"/>
                </a:lnTo>
                <a:lnTo>
                  <a:pt x="2723" y="1461"/>
                </a:lnTo>
                <a:lnTo>
                  <a:pt x="2720" y="1461"/>
                </a:lnTo>
                <a:lnTo>
                  <a:pt x="2717" y="1461"/>
                </a:lnTo>
                <a:lnTo>
                  <a:pt x="2712" y="1469"/>
                </a:lnTo>
                <a:lnTo>
                  <a:pt x="2711" y="1471"/>
                </a:lnTo>
                <a:lnTo>
                  <a:pt x="2708" y="1472"/>
                </a:lnTo>
                <a:lnTo>
                  <a:pt x="2706" y="1474"/>
                </a:lnTo>
                <a:lnTo>
                  <a:pt x="2705" y="1474"/>
                </a:lnTo>
                <a:lnTo>
                  <a:pt x="2701" y="1476"/>
                </a:lnTo>
                <a:lnTo>
                  <a:pt x="2691" y="1485"/>
                </a:lnTo>
                <a:lnTo>
                  <a:pt x="2684" y="1490"/>
                </a:lnTo>
                <a:lnTo>
                  <a:pt x="2674" y="1498"/>
                </a:lnTo>
                <a:lnTo>
                  <a:pt x="2672" y="1501"/>
                </a:lnTo>
                <a:lnTo>
                  <a:pt x="2670" y="1502"/>
                </a:lnTo>
                <a:lnTo>
                  <a:pt x="2660" y="1512"/>
                </a:lnTo>
                <a:lnTo>
                  <a:pt x="2647" y="1525"/>
                </a:lnTo>
                <a:lnTo>
                  <a:pt x="2611" y="1518"/>
                </a:lnTo>
                <a:lnTo>
                  <a:pt x="2608" y="1518"/>
                </a:lnTo>
                <a:lnTo>
                  <a:pt x="2603" y="1517"/>
                </a:lnTo>
                <a:lnTo>
                  <a:pt x="2601" y="1517"/>
                </a:lnTo>
                <a:lnTo>
                  <a:pt x="2596" y="1522"/>
                </a:lnTo>
                <a:lnTo>
                  <a:pt x="2595" y="1523"/>
                </a:lnTo>
                <a:lnTo>
                  <a:pt x="2594" y="1523"/>
                </a:lnTo>
                <a:lnTo>
                  <a:pt x="2593" y="1524"/>
                </a:lnTo>
                <a:lnTo>
                  <a:pt x="2592" y="1524"/>
                </a:lnTo>
                <a:lnTo>
                  <a:pt x="2590" y="1524"/>
                </a:lnTo>
                <a:lnTo>
                  <a:pt x="2588" y="1522"/>
                </a:lnTo>
                <a:lnTo>
                  <a:pt x="2585" y="1520"/>
                </a:lnTo>
                <a:lnTo>
                  <a:pt x="2585" y="1519"/>
                </a:lnTo>
                <a:lnTo>
                  <a:pt x="2557" y="1518"/>
                </a:lnTo>
                <a:lnTo>
                  <a:pt x="2555" y="1518"/>
                </a:lnTo>
                <a:lnTo>
                  <a:pt x="2552" y="1519"/>
                </a:lnTo>
                <a:lnTo>
                  <a:pt x="2550" y="1522"/>
                </a:lnTo>
                <a:lnTo>
                  <a:pt x="2545" y="1528"/>
                </a:lnTo>
                <a:lnTo>
                  <a:pt x="2540" y="1534"/>
                </a:lnTo>
                <a:lnTo>
                  <a:pt x="2539" y="1535"/>
                </a:lnTo>
                <a:lnTo>
                  <a:pt x="2536" y="1536"/>
                </a:lnTo>
                <a:lnTo>
                  <a:pt x="2533" y="1538"/>
                </a:lnTo>
                <a:lnTo>
                  <a:pt x="2521" y="1536"/>
                </a:lnTo>
                <a:lnTo>
                  <a:pt x="2515" y="1536"/>
                </a:lnTo>
                <a:lnTo>
                  <a:pt x="2507" y="1535"/>
                </a:lnTo>
                <a:lnTo>
                  <a:pt x="2504" y="1538"/>
                </a:lnTo>
                <a:lnTo>
                  <a:pt x="2503" y="1540"/>
                </a:lnTo>
                <a:lnTo>
                  <a:pt x="2502" y="1541"/>
                </a:lnTo>
                <a:lnTo>
                  <a:pt x="2483" y="1551"/>
                </a:lnTo>
                <a:lnTo>
                  <a:pt x="2481" y="1551"/>
                </a:lnTo>
                <a:lnTo>
                  <a:pt x="2477" y="1552"/>
                </a:lnTo>
                <a:lnTo>
                  <a:pt x="2473" y="1555"/>
                </a:lnTo>
                <a:lnTo>
                  <a:pt x="2472" y="1555"/>
                </a:lnTo>
                <a:lnTo>
                  <a:pt x="2465" y="1557"/>
                </a:lnTo>
                <a:lnTo>
                  <a:pt x="2457" y="1556"/>
                </a:lnTo>
                <a:lnTo>
                  <a:pt x="2456" y="1557"/>
                </a:lnTo>
                <a:lnTo>
                  <a:pt x="2455" y="1558"/>
                </a:lnTo>
                <a:lnTo>
                  <a:pt x="2454" y="1560"/>
                </a:lnTo>
                <a:lnTo>
                  <a:pt x="2453" y="1560"/>
                </a:lnTo>
                <a:lnTo>
                  <a:pt x="2451" y="1560"/>
                </a:lnTo>
                <a:lnTo>
                  <a:pt x="2432" y="1566"/>
                </a:lnTo>
                <a:lnTo>
                  <a:pt x="2430" y="1567"/>
                </a:lnTo>
                <a:lnTo>
                  <a:pt x="2425" y="1570"/>
                </a:lnTo>
                <a:lnTo>
                  <a:pt x="2424" y="1570"/>
                </a:lnTo>
                <a:lnTo>
                  <a:pt x="2423" y="1570"/>
                </a:lnTo>
                <a:lnTo>
                  <a:pt x="2422" y="1570"/>
                </a:lnTo>
                <a:lnTo>
                  <a:pt x="2412" y="1573"/>
                </a:lnTo>
                <a:lnTo>
                  <a:pt x="2409" y="1574"/>
                </a:lnTo>
                <a:lnTo>
                  <a:pt x="2405" y="1581"/>
                </a:lnTo>
                <a:lnTo>
                  <a:pt x="2402" y="1584"/>
                </a:lnTo>
                <a:lnTo>
                  <a:pt x="2402" y="1586"/>
                </a:lnTo>
                <a:lnTo>
                  <a:pt x="2402" y="1587"/>
                </a:lnTo>
                <a:lnTo>
                  <a:pt x="2403" y="1591"/>
                </a:lnTo>
                <a:lnTo>
                  <a:pt x="2405" y="1592"/>
                </a:lnTo>
                <a:lnTo>
                  <a:pt x="2406" y="1593"/>
                </a:lnTo>
                <a:lnTo>
                  <a:pt x="2405" y="1595"/>
                </a:lnTo>
                <a:lnTo>
                  <a:pt x="2402" y="1602"/>
                </a:lnTo>
                <a:lnTo>
                  <a:pt x="2401" y="1607"/>
                </a:lnTo>
                <a:lnTo>
                  <a:pt x="2401" y="1608"/>
                </a:lnTo>
                <a:lnTo>
                  <a:pt x="2400" y="1608"/>
                </a:lnTo>
                <a:lnTo>
                  <a:pt x="2398" y="1611"/>
                </a:lnTo>
                <a:lnTo>
                  <a:pt x="2398" y="1613"/>
                </a:lnTo>
                <a:lnTo>
                  <a:pt x="2398" y="1614"/>
                </a:lnTo>
                <a:lnTo>
                  <a:pt x="2398" y="1615"/>
                </a:lnTo>
                <a:lnTo>
                  <a:pt x="2401" y="1618"/>
                </a:lnTo>
                <a:lnTo>
                  <a:pt x="2406" y="1621"/>
                </a:lnTo>
                <a:lnTo>
                  <a:pt x="2409" y="1623"/>
                </a:lnTo>
                <a:lnTo>
                  <a:pt x="2411" y="1625"/>
                </a:lnTo>
                <a:lnTo>
                  <a:pt x="2411" y="1626"/>
                </a:lnTo>
                <a:lnTo>
                  <a:pt x="2414" y="1630"/>
                </a:lnTo>
                <a:lnTo>
                  <a:pt x="2421" y="1639"/>
                </a:lnTo>
                <a:lnTo>
                  <a:pt x="2421" y="1640"/>
                </a:lnTo>
                <a:lnTo>
                  <a:pt x="2417" y="1646"/>
                </a:lnTo>
                <a:lnTo>
                  <a:pt x="2423" y="1657"/>
                </a:lnTo>
                <a:lnTo>
                  <a:pt x="2423" y="1658"/>
                </a:lnTo>
                <a:lnTo>
                  <a:pt x="2429" y="1663"/>
                </a:lnTo>
                <a:lnTo>
                  <a:pt x="2434" y="1666"/>
                </a:lnTo>
                <a:lnTo>
                  <a:pt x="2438" y="1666"/>
                </a:lnTo>
                <a:lnTo>
                  <a:pt x="2446" y="1662"/>
                </a:lnTo>
                <a:lnTo>
                  <a:pt x="2449" y="1662"/>
                </a:lnTo>
                <a:lnTo>
                  <a:pt x="2451" y="1662"/>
                </a:lnTo>
                <a:lnTo>
                  <a:pt x="2457" y="1664"/>
                </a:lnTo>
                <a:lnTo>
                  <a:pt x="2481" y="1677"/>
                </a:lnTo>
                <a:lnTo>
                  <a:pt x="2482" y="1677"/>
                </a:lnTo>
                <a:lnTo>
                  <a:pt x="2483" y="1677"/>
                </a:lnTo>
                <a:lnTo>
                  <a:pt x="2483" y="1678"/>
                </a:lnTo>
                <a:lnTo>
                  <a:pt x="2485" y="1678"/>
                </a:lnTo>
                <a:lnTo>
                  <a:pt x="2485" y="1679"/>
                </a:lnTo>
                <a:lnTo>
                  <a:pt x="2485" y="1680"/>
                </a:lnTo>
                <a:lnTo>
                  <a:pt x="2485" y="1683"/>
                </a:lnTo>
                <a:lnTo>
                  <a:pt x="2483" y="1688"/>
                </a:lnTo>
                <a:lnTo>
                  <a:pt x="2481" y="1693"/>
                </a:lnTo>
                <a:lnTo>
                  <a:pt x="2477" y="1701"/>
                </a:lnTo>
                <a:lnTo>
                  <a:pt x="2477" y="1703"/>
                </a:lnTo>
                <a:lnTo>
                  <a:pt x="2476" y="1705"/>
                </a:lnTo>
                <a:lnTo>
                  <a:pt x="2472" y="1706"/>
                </a:lnTo>
                <a:lnTo>
                  <a:pt x="2466" y="1709"/>
                </a:lnTo>
                <a:lnTo>
                  <a:pt x="2465" y="1711"/>
                </a:lnTo>
                <a:lnTo>
                  <a:pt x="2465" y="1719"/>
                </a:lnTo>
                <a:lnTo>
                  <a:pt x="2462" y="1721"/>
                </a:lnTo>
                <a:lnTo>
                  <a:pt x="2462" y="1722"/>
                </a:lnTo>
                <a:lnTo>
                  <a:pt x="2464" y="1725"/>
                </a:lnTo>
                <a:lnTo>
                  <a:pt x="2462" y="1726"/>
                </a:lnTo>
                <a:lnTo>
                  <a:pt x="2461" y="1727"/>
                </a:lnTo>
                <a:lnTo>
                  <a:pt x="2459" y="1728"/>
                </a:lnTo>
                <a:lnTo>
                  <a:pt x="2459" y="1731"/>
                </a:lnTo>
                <a:lnTo>
                  <a:pt x="2460" y="1733"/>
                </a:lnTo>
                <a:lnTo>
                  <a:pt x="2459" y="1737"/>
                </a:lnTo>
                <a:lnTo>
                  <a:pt x="2459" y="1739"/>
                </a:lnTo>
                <a:lnTo>
                  <a:pt x="2460" y="1741"/>
                </a:lnTo>
                <a:lnTo>
                  <a:pt x="2461" y="1742"/>
                </a:lnTo>
                <a:lnTo>
                  <a:pt x="2462" y="1744"/>
                </a:lnTo>
                <a:lnTo>
                  <a:pt x="2465" y="1746"/>
                </a:lnTo>
                <a:lnTo>
                  <a:pt x="2470" y="1748"/>
                </a:lnTo>
                <a:lnTo>
                  <a:pt x="2470" y="1749"/>
                </a:lnTo>
                <a:lnTo>
                  <a:pt x="2470" y="1751"/>
                </a:lnTo>
                <a:lnTo>
                  <a:pt x="2469" y="1752"/>
                </a:lnTo>
                <a:lnTo>
                  <a:pt x="2467" y="1753"/>
                </a:lnTo>
                <a:lnTo>
                  <a:pt x="2467" y="1754"/>
                </a:lnTo>
                <a:lnTo>
                  <a:pt x="2467" y="1755"/>
                </a:lnTo>
                <a:lnTo>
                  <a:pt x="2467" y="1757"/>
                </a:lnTo>
                <a:lnTo>
                  <a:pt x="2467" y="1758"/>
                </a:lnTo>
                <a:lnTo>
                  <a:pt x="2467" y="1759"/>
                </a:lnTo>
                <a:lnTo>
                  <a:pt x="2469" y="1759"/>
                </a:lnTo>
                <a:lnTo>
                  <a:pt x="2469" y="1760"/>
                </a:lnTo>
                <a:lnTo>
                  <a:pt x="2469" y="1762"/>
                </a:lnTo>
                <a:lnTo>
                  <a:pt x="2469" y="1763"/>
                </a:lnTo>
                <a:lnTo>
                  <a:pt x="2469" y="1764"/>
                </a:lnTo>
                <a:lnTo>
                  <a:pt x="2469" y="1765"/>
                </a:lnTo>
                <a:lnTo>
                  <a:pt x="2470" y="1765"/>
                </a:lnTo>
                <a:lnTo>
                  <a:pt x="2471" y="1765"/>
                </a:lnTo>
                <a:lnTo>
                  <a:pt x="2472" y="1764"/>
                </a:lnTo>
                <a:lnTo>
                  <a:pt x="2472" y="1763"/>
                </a:lnTo>
                <a:lnTo>
                  <a:pt x="2472" y="1762"/>
                </a:lnTo>
                <a:lnTo>
                  <a:pt x="2473" y="1762"/>
                </a:lnTo>
                <a:lnTo>
                  <a:pt x="2473" y="1760"/>
                </a:lnTo>
                <a:lnTo>
                  <a:pt x="2475" y="1760"/>
                </a:lnTo>
                <a:lnTo>
                  <a:pt x="2475" y="1762"/>
                </a:lnTo>
                <a:lnTo>
                  <a:pt x="2476" y="1762"/>
                </a:lnTo>
                <a:lnTo>
                  <a:pt x="2476" y="1763"/>
                </a:lnTo>
                <a:lnTo>
                  <a:pt x="2476" y="1764"/>
                </a:lnTo>
                <a:lnTo>
                  <a:pt x="2477" y="1765"/>
                </a:lnTo>
                <a:lnTo>
                  <a:pt x="2477" y="1767"/>
                </a:lnTo>
                <a:lnTo>
                  <a:pt x="2477" y="1768"/>
                </a:lnTo>
                <a:lnTo>
                  <a:pt x="2477" y="1769"/>
                </a:lnTo>
                <a:lnTo>
                  <a:pt x="2477" y="1770"/>
                </a:lnTo>
                <a:lnTo>
                  <a:pt x="2478" y="1770"/>
                </a:lnTo>
                <a:lnTo>
                  <a:pt x="2478" y="1771"/>
                </a:lnTo>
                <a:lnTo>
                  <a:pt x="2480" y="1771"/>
                </a:lnTo>
                <a:lnTo>
                  <a:pt x="2481" y="1771"/>
                </a:lnTo>
                <a:lnTo>
                  <a:pt x="2481" y="1773"/>
                </a:lnTo>
                <a:lnTo>
                  <a:pt x="2482" y="1773"/>
                </a:lnTo>
                <a:lnTo>
                  <a:pt x="2482" y="1774"/>
                </a:lnTo>
                <a:lnTo>
                  <a:pt x="2482" y="1775"/>
                </a:lnTo>
                <a:lnTo>
                  <a:pt x="2483" y="1775"/>
                </a:lnTo>
                <a:lnTo>
                  <a:pt x="2485" y="1775"/>
                </a:lnTo>
                <a:lnTo>
                  <a:pt x="2486" y="1775"/>
                </a:lnTo>
                <a:lnTo>
                  <a:pt x="2486" y="1776"/>
                </a:lnTo>
                <a:lnTo>
                  <a:pt x="2487" y="1776"/>
                </a:lnTo>
                <a:lnTo>
                  <a:pt x="2487" y="1778"/>
                </a:lnTo>
                <a:lnTo>
                  <a:pt x="2487" y="1779"/>
                </a:lnTo>
                <a:lnTo>
                  <a:pt x="2488" y="1779"/>
                </a:lnTo>
                <a:lnTo>
                  <a:pt x="2488" y="1780"/>
                </a:lnTo>
                <a:lnTo>
                  <a:pt x="2489" y="1781"/>
                </a:lnTo>
                <a:lnTo>
                  <a:pt x="2489" y="1783"/>
                </a:lnTo>
                <a:lnTo>
                  <a:pt x="2488" y="1783"/>
                </a:lnTo>
                <a:lnTo>
                  <a:pt x="2488" y="1784"/>
                </a:lnTo>
                <a:lnTo>
                  <a:pt x="2488" y="1785"/>
                </a:lnTo>
                <a:lnTo>
                  <a:pt x="2488" y="1786"/>
                </a:lnTo>
                <a:lnTo>
                  <a:pt x="2489" y="1786"/>
                </a:lnTo>
                <a:lnTo>
                  <a:pt x="2491" y="1786"/>
                </a:lnTo>
                <a:lnTo>
                  <a:pt x="2492" y="1786"/>
                </a:lnTo>
                <a:lnTo>
                  <a:pt x="2492" y="1787"/>
                </a:lnTo>
                <a:lnTo>
                  <a:pt x="2493" y="1787"/>
                </a:lnTo>
                <a:lnTo>
                  <a:pt x="2493" y="1789"/>
                </a:lnTo>
                <a:lnTo>
                  <a:pt x="2494" y="1789"/>
                </a:lnTo>
                <a:lnTo>
                  <a:pt x="2496" y="1789"/>
                </a:lnTo>
                <a:lnTo>
                  <a:pt x="2496" y="1790"/>
                </a:lnTo>
                <a:lnTo>
                  <a:pt x="2497" y="1790"/>
                </a:lnTo>
                <a:lnTo>
                  <a:pt x="2497" y="1791"/>
                </a:lnTo>
                <a:lnTo>
                  <a:pt x="2497" y="1792"/>
                </a:lnTo>
                <a:lnTo>
                  <a:pt x="2497" y="1794"/>
                </a:lnTo>
                <a:lnTo>
                  <a:pt x="2497" y="1795"/>
                </a:lnTo>
                <a:lnTo>
                  <a:pt x="2498" y="1795"/>
                </a:lnTo>
                <a:lnTo>
                  <a:pt x="2498" y="1796"/>
                </a:lnTo>
                <a:lnTo>
                  <a:pt x="2498" y="1797"/>
                </a:lnTo>
                <a:lnTo>
                  <a:pt x="2498" y="1799"/>
                </a:lnTo>
                <a:lnTo>
                  <a:pt x="2498" y="1800"/>
                </a:lnTo>
                <a:lnTo>
                  <a:pt x="2499" y="1801"/>
                </a:lnTo>
                <a:lnTo>
                  <a:pt x="2498" y="1801"/>
                </a:lnTo>
                <a:lnTo>
                  <a:pt x="2498" y="1802"/>
                </a:lnTo>
                <a:lnTo>
                  <a:pt x="2498" y="1803"/>
                </a:lnTo>
                <a:lnTo>
                  <a:pt x="2498" y="1805"/>
                </a:lnTo>
                <a:lnTo>
                  <a:pt x="2499" y="1805"/>
                </a:lnTo>
                <a:lnTo>
                  <a:pt x="2501" y="1806"/>
                </a:lnTo>
                <a:lnTo>
                  <a:pt x="2502" y="1806"/>
                </a:lnTo>
                <a:lnTo>
                  <a:pt x="2503" y="1807"/>
                </a:lnTo>
                <a:lnTo>
                  <a:pt x="2504" y="1808"/>
                </a:lnTo>
                <a:lnTo>
                  <a:pt x="2505" y="1808"/>
                </a:lnTo>
                <a:lnTo>
                  <a:pt x="2507" y="1808"/>
                </a:lnTo>
                <a:lnTo>
                  <a:pt x="2508" y="1808"/>
                </a:lnTo>
                <a:lnTo>
                  <a:pt x="2509" y="1808"/>
                </a:lnTo>
                <a:lnTo>
                  <a:pt x="2510" y="1808"/>
                </a:lnTo>
                <a:lnTo>
                  <a:pt x="2510" y="1807"/>
                </a:lnTo>
                <a:lnTo>
                  <a:pt x="2512" y="1807"/>
                </a:lnTo>
                <a:lnTo>
                  <a:pt x="2513" y="1807"/>
                </a:lnTo>
                <a:lnTo>
                  <a:pt x="2514" y="1807"/>
                </a:lnTo>
                <a:lnTo>
                  <a:pt x="2515" y="1808"/>
                </a:lnTo>
                <a:lnTo>
                  <a:pt x="2517" y="1810"/>
                </a:lnTo>
                <a:lnTo>
                  <a:pt x="2518" y="1810"/>
                </a:lnTo>
                <a:lnTo>
                  <a:pt x="2519" y="1810"/>
                </a:lnTo>
                <a:lnTo>
                  <a:pt x="2520" y="1810"/>
                </a:lnTo>
                <a:lnTo>
                  <a:pt x="2521" y="1810"/>
                </a:lnTo>
                <a:lnTo>
                  <a:pt x="2523" y="1811"/>
                </a:lnTo>
                <a:lnTo>
                  <a:pt x="2524" y="1811"/>
                </a:lnTo>
                <a:lnTo>
                  <a:pt x="2525" y="1812"/>
                </a:lnTo>
                <a:lnTo>
                  <a:pt x="2526" y="1813"/>
                </a:lnTo>
                <a:lnTo>
                  <a:pt x="2528" y="1815"/>
                </a:lnTo>
                <a:lnTo>
                  <a:pt x="2529" y="1815"/>
                </a:lnTo>
                <a:lnTo>
                  <a:pt x="2529" y="1816"/>
                </a:lnTo>
                <a:lnTo>
                  <a:pt x="2530" y="1816"/>
                </a:lnTo>
                <a:lnTo>
                  <a:pt x="2531" y="1816"/>
                </a:lnTo>
                <a:lnTo>
                  <a:pt x="2533" y="1817"/>
                </a:lnTo>
                <a:lnTo>
                  <a:pt x="2533" y="1818"/>
                </a:lnTo>
                <a:lnTo>
                  <a:pt x="2534" y="1819"/>
                </a:lnTo>
                <a:lnTo>
                  <a:pt x="2535" y="1819"/>
                </a:lnTo>
                <a:lnTo>
                  <a:pt x="2536" y="1819"/>
                </a:lnTo>
                <a:lnTo>
                  <a:pt x="2537" y="1821"/>
                </a:lnTo>
                <a:lnTo>
                  <a:pt x="2539" y="1821"/>
                </a:lnTo>
                <a:lnTo>
                  <a:pt x="2539" y="1822"/>
                </a:lnTo>
                <a:lnTo>
                  <a:pt x="2540" y="1822"/>
                </a:lnTo>
                <a:lnTo>
                  <a:pt x="2540" y="1823"/>
                </a:lnTo>
                <a:lnTo>
                  <a:pt x="2541" y="1823"/>
                </a:lnTo>
                <a:lnTo>
                  <a:pt x="2541" y="1824"/>
                </a:lnTo>
                <a:lnTo>
                  <a:pt x="2542" y="1826"/>
                </a:lnTo>
                <a:lnTo>
                  <a:pt x="2542" y="1827"/>
                </a:lnTo>
                <a:lnTo>
                  <a:pt x="2544" y="1828"/>
                </a:lnTo>
                <a:lnTo>
                  <a:pt x="2545" y="1828"/>
                </a:lnTo>
                <a:lnTo>
                  <a:pt x="2545" y="1829"/>
                </a:lnTo>
                <a:lnTo>
                  <a:pt x="2546" y="1829"/>
                </a:lnTo>
                <a:lnTo>
                  <a:pt x="2547" y="1829"/>
                </a:lnTo>
                <a:lnTo>
                  <a:pt x="2547" y="1831"/>
                </a:lnTo>
                <a:lnTo>
                  <a:pt x="2548" y="1831"/>
                </a:lnTo>
                <a:lnTo>
                  <a:pt x="2550" y="1832"/>
                </a:lnTo>
                <a:lnTo>
                  <a:pt x="2551" y="1832"/>
                </a:lnTo>
                <a:lnTo>
                  <a:pt x="2552" y="1832"/>
                </a:lnTo>
                <a:lnTo>
                  <a:pt x="2553" y="1832"/>
                </a:lnTo>
                <a:lnTo>
                  <a:pt x="2555" y="1833"/>
                </a:lnTo>
                <a:lnTo>
                  <a:pt x="2556" y="1832"/>
                </a:lnTo>
                <a:lnTo>
                  <a:pt x="2557" y="1832"/>
                </a:lnTo>
                <a:lnTo>
                  <a:pt x="2558" y="1832"/>
                </a:lnTo>
                <a:lnTo>
                  <a:pt x="2560" y="1832"/>
                </a:lnTo>
                <a:lnTo>
                  <a:pt x="2561" y="1832"/>
                </a:lnTo>
                <a:lnTo>
                  <a:pt x="2562" y="1832"/>
                </a:lnTo>
                <a:lnTo>
                  <a:pt x="2562" y="1833"/>
                </a:lnTo>
                <a:lnTo>
                  <a:pt x="2563" y="1833"/>
                </a:lnTo>
                <a:lnTo>
                  <a:pt x="2563" y="1834"/>
                </a:lnTo>
                <a:lnTo>
                  <a:pt x="2564" y="1834"/>
                </a:lnTo>
                <a:lnTo>
                  <a:pt x="2566" y="1834"/>
                </a:lnTo>
                <a:lnTo>
                  <a:pt x="2567" y="1835"/>
                </a:lnTo>
                <a:lnTo>
                  <a:pt x="2568" y="1837"/>
                </a:lnTo>
                <a:lnTo>
                  <a:pt x="2568" y="1838"/>
                </a:lnTo>
                <a:lnTo>
                  <a:pt x="2568" y="1839"/>
                </a:lnTo>
                <a:lnTo>
                  <a:pt x="2568" y="1840"/>
                </a:lnTo>
                <a:lnTo>
                  <a:pt x="2568" y="1842"/>
                </a:lnTo>
                <a:lnTo>
                  <a:pt x="2569" y="1843"/>
                </a:lnTo>
                <a:lnTo>
                  <a:pt x="2569" y="1844"/>
                </a:lnTo>
                <a:lnTo>
                  <a:pt x="2571" y="1844"/>
                </a:lnTo>
                <a:lnTo>
                  <a:pt x="2572" y="1845"/>
                </a:lnTo>
                <a:lnTo>
                  <a:pt x="2573" y="1845"/>
                </a:lnTo>
                <a:lnTo>
                  <a:pt x="2574" y="1845"/>
                </a:lnTo>
                <a:lnTo>
                  <a:pt x="2576" y="1845"/>
                </a:lnTo>
                <a:lnTo>
                  <a:pt x="2577" y="1845"/>
                </a:lnTo>
                <a:lnTo>
                  <a:pt x="2578" y="1845"/>
                </a:lnTo>
                <a:lnTo>
                  <a:pt x="2578" y="1847"/>
                </a:lnTo>
                <a:lnTo>
                  <a:pt x="2579" y="1847"/>
                </a:lnTo>
                <a:lnTo>
                  <a:pt x="2579" y="1848"/>
                </a:lnTo>
                <a:lnTo>
                  <a:pt x="2580" y="1848"/>
                </a:lnTo>
                <a:lnTo>
                  <a:pt x="2580" y="1849"/>
                </a:lnTo>
                <a:lnTo>
                  <a:pt x="2582" y="1849"/>
                </a:lnTo>
                <a:lnTo>
                  <a:pt x="2582" y="1850"/>
                </a:lnTo>
                <a:lnTo>
                  <a:pt x="2583" y="1850"/>
                </a:lnTo>
                <a:lnTo>
                  <a:pt x="2584" y="1850"/>
                </a:lnTo>
                <a:lnTo>
                  <a:pt x="2584" y="1852"/>
                </a:lnTo>
                <a:lnTo>
                  <a:pt x="2585" y="1852"/>
                </a:lnTo>
                <a:lnTo>
                  <a:pt x="2585" y="1853"/>
                </a:lnTo>
                <a:lnTo>
                  <a:pt x="2587" y="1853"/>
                </a:lnTo>
                <a:lnTo>
                  <a:pt x="2587" y="1854"/>
                </a:lnTo>
                <a:lnTo>
                  <a:pt x="2588" y="1855"/>
                </a:lnTo>
                <a:lnTo>
                  <a:pt x="2589" y="1856"/>
                </a:lnTo>
                <a:lnTo>
                  <a:pt x="2590" y="1858"/>
                </a:lnTo>
                <a:lnTo>
                  <a:pt x="2592" y="1858"/>
                </a:lnTo>
                <a:lnTo>
                  <a:pt x="2592" y="1859"/>
                </a:lnTo>
                <a:lnTo>
                  <a:pt x="2593" y="1859"/>
                </a:lnTo>
                <a:lnTo>
                  <a:pt x="2593" y="1860"/>
                </a:lnTo>
                <a:lnTo>
                  <a:pt x="2594" y="1860"/>
                </a:lnTo>
                <a:lnTo>
                  <a:pt x="2594" y="1861"/>
                </a:lnTo>
                <a:lnTo>
                  <a:pt x="2594" y="1863"/>
                </a:lnTo>
                <a:lnTo>
                  <a:pt x="2593" y="1864"/>
                </a:lnTo>
                <a:lnTo>
                  <a:pt x="2593" y="1865"/>
                </a:lnTo>
                <a:lnTo>
                  <a:pt x="2594" y="1866"/>
                </a:lnTo>
                <a:lnTo>
                  <a:pt x="2595" y="1868"/>
                </a:lnTo>
                <a:lnTo>
                  <a:pt x="2596" y="1868"/>
                </a:lnTo>
                <a:lnTo>
                  <a:pt x="2598" y="1869"/>
                </a:lnTo>
                <a:lnTo>
                  <a:pt x="2599" y="1869"/>
                </a:lnTo>
                <a:lnTo>
                  <a:pt x="2600" y="1870"/>
                </a:lnTo>
                <a:lnTo>
                  <a:pt x="2594" y="1875"/>
                </a:lnTo>
                <a:lnTo>
                  <a:pt x="2592" y="1877"/>
                </a:lnTo>
                <a:lnTo>
                  <a:pt x="2563" y="1903"/>
                </a:lnTo>
                <a:lnTo>
                  <a:pt x="2548" y="1917"/>
                </a:lnTo>
                <a:lnTo>
                  <a:pt x="2534" y="1928"/>
                </a:lnTo>
                <a:lnTo>
                  <a:pt x="2530" y="1930"/>
                </a:lnTo>
                <a:lnTo>
                  <a:pt x="2526" y="1933"/>
                </a:lnTo>
                <a:lnTo>
                  <a:pt x="2524" y="1935"/>
                </a:lnTo>
                <a:lnTo>
                  <a:pt x="2523" y="1935"/>
                </a:lnTo>
                <a:lnTo>
                  <a:pt x="2513" y="1943"/>
                </a:lnTo>
                <a:lnTo>
                  <a:pt x="2421" y="1994"/>
                </a:lnTo>
                <a:lnTo>
                  <a:pt x="2419" y="1994"/>
                </a:lnTo>
                <a:lnTo>
                  <a:pt x="2398" y="1999"/>
                </a:lnTo>
                <a:lnTo>
                  <a:pt x="2365" y="2008"/>
                </a:lnTo>
                <a:lnTo>
                  <a:pt x="2363" y="2009"/>
                </a:lnTo>
                <a:lnTo>
                  <a:pt x="2326" y="2018"/>
                </a:lnTo>
                <a:lnTo>
                  <a:pt x="2323" y="2018"/>
                </a:lnTo>
                <a:lnTo>
                  <a:pt x="2304" y="2025"/>
                </a:lnTo>
                <a:lnTo>
                  <a:pt x="2301" y="2034"/>
                </a:lnTo>
                <a:lnTo>
                  <a:pt x="2300" y="2036"/>
                </a:lnTo>
                <a:lnTo>
                  <a:pt x="2300" y="2040"/>
                </a:lnTo>
                <a:lnTo>
                  <a:pt x="2299" y="2044"/>
                </a:lnTo>
                <a:lnTo>
                  <a:pt x="2297" y="2050"/>
                </a:lnTo>
                <a:lnTo>
                  <a:pt x="2296" y="2056"/>
                </a:lnTo>
                <a:lnTo>
                  <a:pt x="2297" y="2058"/>
                </a:lnTo>
                <a:lnTo>
                  <a:pt x="2300" y="2071"/>
                </a:lnTo>
                <a:lnTo>
                  <a:pt x="2300" y="2079"/>
                </a:lnTo>
                <a:lnTo>
                  <a:pt x="2300" y="2083"/>
                </a:lnTo>
                <a:lnTo>
                  <a:pt x="2301" y="2096"/>
                </a:lnTo>
                <a:lnTo>
                  <a:pt x="2301" y="2101"/>
                </a:lnTo>
                <a:lnTo>
                  <a:pt x="2302" y="2113"/>
                </a:lnTo>
                <a:lnTo>
                  <a:pt x="2302" y="2117"/>
                </a:lnTo>
                <a:lnTo>
                  <a:pt x="2302" y="2122"/>
                </a:lnTo>
                <a:lnTo>
                  <a:pt x="2302" y="2126"/>
                </a:lnTo>
                <a:lnTo>
                  <a:pt x="2302" y="2132"/>
                </a:lnTo>
                <a:lnTo>
                  <a:pt x="2301" y="2138"/>
                </a:lnTo>
                <a:lnTo>
                  <a:pt x="2299" y="2152"/>
                </a:lnTo>
                <a:lnTo>
                  <a:pt x="2297" y="2158"/>
                </a:lnTo>
                <a:lnTo>
                  <a:pt x="2297" y="2161"/>
                </a:lnTo>
                <a:lnTo>
                  <a:pt x="2295" y="2167"/>
                </a:lnTo>
                <a:lnTo>
                  <a:pt x="2295" y="2168"/>
                </a:lnTo>
                <a:lnTo>
                  <a:pt x="2295" y="2169"/>
                </a:lnTo>
                <a:lnTo>
                  <a:pt x="2294" y="2169"/>
                </a:lnTo>
                <a:lnTo>
                  <a:pt x="2289" y="2169"/>
                </a:lnTo>
                <a:lnTo>
                  <a:pt x="2281" y="2170"/>
                </a:lnTo>
                <a:lnTo>
                  <a:pt x="2278" y="2172"/>
                </a:lnTo>
                <a:lnTo>
                  <a:pt x="2278" y="2169"/>
                </a:lnTo>
                <a:lnTo>
                  <a:pt x="2277" y="2169"/>
                </a:lnTo>
                <a:lnTo>
                  <a:pt x="2275" y="2169"/>
                </a:lnTo>
                <a:lnTo>
                  <a:pt x="2272" y="2168"/>
                </a:lnTo>
                <a:lnTo>
                  <a:pt x="2268" y="2169"/>
                </a:lnTo>
                <a:lnTo>
                  <a:pt x="2258" y="2170"/>
                </a:lnTo>
                <a:lnTo>
                  <a:pt x="2240" y="2177"/>
                </a:lnTo>
                <a:lnTo>
                  <a:pt x="2211" y="2186"/>
                </a:lnTo>
                <a:lnTo>
                  <a:pt x="2202" y="2189"/>
                </a:lnTo>
                <a:lnTo>
                  <a:pt x="2199" y="2189"/>
                </a:lnTo>
                <a:lnTo>
                  <a:pt x="2198" y="2189"/>
                </a:lnTo>
                <a:lnTo>
                  <a:pt x="2197" y="2189"/>
                </a:lnTo>
                <a:lnTo>
                  <a:pt x="2190" y="2188"/>
                </a:lnTo>
                <a:lnTo>
                  <a:pt x="2186" y="2185"/>
                </a:lnTo>
                <a:lnTo>
                  <a:pt x="2181" y="2184"/>
                </a:lnTo>
                <a:lnTo>
                  <a:pt x="2167" y="2180"/>
                </a:lnTo>
                <a:lnTo>
                  <a:pt x="2162" y="2178"/>
                </a:lnTo>
                <a:lnTo>
                  <a:pt x="2161" y="2178"/>
                </a:lnTo>
                <a:lnTo>
                  <a:pt x="2155" y="2177"/>
                </a:lnTo>
                <a:lnTo>
                  <a:pt x="2133" y="2175"/>
                </a:lnTo>
                <a:lnTo>
                  <a:pt x="2115" y="2177"/>
                </a:lnTo>
                <a:lnTo>
                  <a:pt x="2114" y="2177"/>
                </a:lnTo>
                <a:lnTo>
                  <a:pt x="2094" y="2178"/>
                </a:lnTo>
                <a:lnTo>
                  <a:pt x="2082" y="2178"/>
                </a:lnTo>
                <a:lnTo>
                  <a:pt x="2067" y="2175"/>
                </a:lnTo>
                <a:lnTo>
                  <a:pt x="2065" y="2174"/>
                </a:lnTo>
                <a:lnTo>
                  <a:pt x="2061" y="2173"/>
                </a:lnTo>
                <a:lnTo>
                  <a:pt x="2059" y="2173"/>
                </a:lnTo>
                <a:lnTo>
                  <a:pt x="2055" y="2173"/>
                </a:lnTo>
                <a:lnTo>
                  <a:pt x="2050" y="2172"/>
                </a:lnTo>
                <a:lnTo>
                  <a:pt x="2048" y="2173"/>
                </a:lnTo>
                <a:lnTo>
                  <a:pt x="2045" y="2173"/>
                </a:lnTo>
                <a:lnTo>
                  <a:pt x="2033" y="2174"/>
                </a:lnTo>
                <a:lnTo>
                  <a:pt x="2018" y="2175"/>
                </a:lnTo>
                <a:lnTo>
                  <a:pt x="2000" y="2177"/>
                </a:lnTo>
                <a:lnTo>
                  <a:pt x="1987" y="2180"/>
                </a:lnTo>
                <a:lnTo>
                  <a:pt x="1975" y="2183"/>
                </a:lnTo>
                <a:lnTo>
                  <a:pt x="1974" y="2183"/>
                </a:lnTo>
                <a:lnTo>
                  <a:pt x="1957" y="2181"/>
                </a:lnTo>
                <a:lnTo>
                  <a:pt x="1955" y="2181"/>
                </a:lnTo>
                <a:lnTo>
                  <a:pt x="1948" y="2181"/>
                </a:lnTo>
                <a:lnTo>
                  <a:pt x="1946" y="2181"/>
                </a:lnTo>
                <a:lnTo>
                  <a:pt x="1944" y="2181"/>
                </a:lnTo>
                <a:lnTo>
                  <a:pt x="1941" y="2181"/>
                </a:lnTo>
                <a:lnTo>
                  <a:pt x="1932" y="2183"/>
                </a:lnTo>
                <a:lnTo>
                  <a:pt x="1923" y="2184"/>
                </a:lnTo>
                <a:lnTo>
                  <a:pt x="1909" y="2184"/>
                </a:lnTo>
                <a:lnTo>
                  <a:pt x="1906" y="2184"/>
                </a:lnTo>
                <a:lnTo>
                  <a:pt x="1905" y="2184"/>
                </a:lnTo>
                <a:lnTo>
                  <a:pt x="1904" y="2184"/>
                </a:lnTo>
                <a:lnTo>
                  <a:pt x="1901" y="2185"/>
                </a:lnTo>
                <a:lnTo>
                  <a:pt x="1889" y="2185"/>
                </a:lnTo>
                <a:lnTo>
                  <a:pt x="1884" y="2185"/>
                </a:lnTo>
                <a:lnTo>
                  <a:pt x="1883" y="2185"/>
                </a:lnTo>
                <a:lnTo>
                  <a:pt x="1879" y="2185"/>
                </a:lnTo>
                <a:lnTo>
                  <a:pt x="1878" y="2185"/>
                </a:lnTo>
                <a:lnTo>
                  <a:pt x="1877" y="2185"/>
                </a:lnTo>
                <a:lnTo>
                  <a:pt x="1874" y="2186"/>
                </a:lnTo>
                <a:lnTo>
                  <a:pt x="1873" y="2186"/>
                </a:lnTo>
                <a:lnTo>
                  <a:pt x="1871" y="2186"/>
                </a:lnTo>
                <a:lnTo>
                  <a:pt x="1869" y="2186"/>
                </a:lnTo>
                <a:lnTo>
                  <a:pt x="1862" y="2186"/>
                </a:lnTo>
                <a:lnTo>
                  <a:pt x="1856" y="2186"/>
                </a:lnTo>
                <a:lnTo>
                  <a:pt x="1851" y="2186"/>
                </a:lnTo>
                <a:lnTo>
                  <a:pt x="1845" y="2186"/>
                </a:lnTo>
                <a:lnTo>
                  <a:pt x="1835" y="2186"/>
                </a:lnTo>
                <a:lnTo>
                  <a:pt x="1831" y="2185"/>
                </a:lnTo>
                <a:lnTo>
                  <a:pt x="1827" y="2185"/>
                </a:lnTo>
                <a:lnTo>
                  <a:pt x="1824" y="2184"/>
                </a:lnTo>
                <a:lnTo>
                  <a:pt x="1821" y="2184"/>
                </a:lnTo>
                <a:lnTo>
                  <a:pt x="1820" y="2184"/>
                </a:lnTo>
                <a:lnTo>
                  <a:pt x="1819" y="2184"/>
                </a:lnTo>
                <a:lnTo>
                  <a:pt x="1815" y="2183"/>
                </a:lnTo>
                <a:lnTo>
                  <a:pt x="1810" y="2183"/>
                </a:lnTo>
                <a:lnTo>
                  <a:pt x="1798" y="2181"/>
                </a:lnTo>
                <a:lnTo>
                  <a:pt x="1797" y="2186"/>
                </a:lnTo>
                <a:lnTo>
                  <a:pt x="1782" y="2185"/>
                </a:lnTo>
                <a:lnTo>
                  <a:pt x="1781" y="2185"/>
                </a:lnTo>
                <a:lnTo>
                  <a:pt x="1777" y="2185"/>
                </a:lnTo>
                <a:lnTo>
                  <a:pt x="1767" y="2183"/>
                </a:lnTo>
                <a:lnTo>
                  <a:pt x="1766" y="2183"/>
                </a:lnTo>
                <a:lnTo>
                  <a:pt x="1759" y="2181"/>
                </a:lnTo>
                <a:lnTo>
                  <a:pt x="1755" y="2180"/>
                </a:lnTo>
                <a:lnTo>
                  <a:pt x="1754" y="2180"/>
                </a:lnTo>
                <a:lnTo>
                  <a:pt x="1744" y="2178"/>
                </a:lnTo>
                <a:lnTo>
                  <a:pt x="1727" y="2232"/>
                </a:lnTo>
                <a:lnTo>
                  <a:pt x="1723" y="2244"/>
                </a:lnTo>
                <a:lnTo>
                  <a:pt x="1719" y="2253"/>
                </a:lnTo>
                <a:lnTo>
                  <a:pt x="1712" y="2261"/>
                </a:lnTo>
                <a:lnTo>
                  <a:pt x="1709" y="2264"/>
                </a:lnTo>
                <a:lnTo>
                  <a:pt x="1695" y="2286"/>
                </a:lnTo>
                <a:lnTo>
                  <a:pt x="1691" y="2292"/>
                </a:lnTo>
                <a:lnTo>
                  <a:pt x="1681" y="2305"/>
                </a:lnTo>
                <a:lnTo>
                  <a:pt x="1680" y="2307"/>
                </a:lnTo>
                <a:lnTo>
                  <a:pt x="1602" y="2329"/>
                </a:lnTo>
                <a:lnTo>
                  <a:pt x="1581" y="2335"/>
                </a:lnTo>
                <a:lnTo>
                  <a:pt x="1569" y="2339"/>
                </a:lnTo>
                <a:lnTo>
                  <a:pt x="1556" y="2343"/>
                </a:lnTo>
                <a:lnTo>
                  <a:pt x="1546" y="2346"/>
                </a:lnTo>
                <a:lnTo>
                  <a:pt x="1528" y="2350"/>
                </a:lnTo>
                <a:lnTo>
                  <a:pt x="1528" y="2353"/>
                </a:lnTo>
                <a:lnTo>
                  <a:pt x="1530" y="2355"/>
                </a:lnTo>
                <a:lnTo>
                  <a:pt x="1537" y="2382"/>
                </a:lnTo>
                <a:lnTo>
                  <a:pt x="1524" y="2386"/>
                </a:lnTo>
                <a:lnTo>
                  <a:pt x="1521" y="2387"/>
                </a:lnTo>
                <a:lnTo>
                  <a:pt x="1519" y="2387"/>
                </a:lnTo>
                <a:lnTo>
                  <a:pt x="1496" y="2392"/>
                </a:lnTo>
                <a:lnTo>
                  <a:pt x="1488" y="2393"/>
                </a:lnTo>
                <a:lnTo>
                  <a:pt x="1482" y="2394"/>
                </a:lnTo>
                <a:lnTo>
                  <a:pt x="1453" y="2399"/>
                </a:lnTo>
                <a:lnTo>
                  <a:pt x="1439" y="2403"/>
                </a:lnTo>
                <a:lnTo>
                  <a:pt x="1429" y="2406"/>
                </a:lnTo>
                <a:lnTo>
                  <a:pt x="1428" y="2406"/>
                </a:lnTo>
                <a:lnTo>
                  <a:pt x="1426" y="2406"/>
                </a:lnTo>
                <a:lnTo>
                  <a:pt x="1400" y="2412"/>
                </a:lnTo>
                <a:lnTo>
                  <a:pt x="1366" y="2420"/>
                </a:lnTo>
                <a:lnTo>
                  <a:pt x="1360" y="2423"/>
                </a:lnTo>
                <a:lnTo>
                  <a:pt x="1351" y="2426"/>
                </a:lnTo>
                <a:lnTo>
                  <a:pt x="1335" y="2434"/>
                </a:lnTo>
                <a:lnTo>
                  <a:pt x="1319" y="2441"/>
                </a:lnTo>
                <a:lnTo>
                  <a:pt x="1314" y="2442"/>
                </a:lnTo>
                <a:lnTo>
                  <a:pt x="1312" y="2444"/>
                </a:lnTo>
                <a:lnTo>
                  <a:pt x="1311" y="2445"/>
                </a:lnTo>
                <a:lnTo>
                  <a:pt x="1308" y="2446"/>
                </a:lnTo>
                <a:lnTo>
                  <a:pt x="1295" y="2454"/>
                </a:lnTo>
                <a:lnTo>
                  <a:pt x="1293" y="2454"/>
                </a:lnTo>
                <a:lnTo>
                  <a:pt x="1292" y="2454"/>
                </a:lnTo>
                <a:lnTo>
                  <a:pt x="1287" y="2455"/>
                </a:lnTo>
                <a:lnTo>
                  <a:pt x="1286" y="2455"/>
                </a:lnTo>
                <a:lnTo>
                  <a:pt x="1279" y="2455"/>
                </a:lnTo>
                <a:lnTo>
                  <a:pt x="1274" y="2456"/>
                </a:lnTo>
                <a:lnTo>
                  <a:pt x="1273" y="2456"/>
                </a:lnTo>
                <a:lnTo>
                  <a:pt x="1244" y="2451"/>
                </a:lnTo>
                <a:lnTo>
                  <a:pt x="1201" y="2442"/>
                </a:lnTo>
                <a:lnTo>
                  <a:pt x="1200" y="2441"/>
                </a:lnTo>
                <a:lnTo>
                  <a:pt x="1193" y="2440"/>
                </a:lnTo>
                <a:lnTo>
                  <a:pt x="1188" y="2438"/>
                </a:lnTo>
                <a:lnTo>
                  <a:pt x="1180" y="2433"/>
                </a:lnTo>
                <a:lnTo>
                  <a:pt x="1178" y="2431"/>
                </a:lnTo>
                <a:lnTo>
                  <a:pt x="1148" y="2420"/>
                </a:lnTo>
                <a:lnTo>
                  <a:pt x="1145" y="2419"/>
                </a:lnTo>
                <a:lnTo>
                  <a:pt x="1133" y="2417"/>
                </a:lnTo>
                <a:lnTo>
                  <a:pt x="1114" y="2414"/>
                </a:lnTo>
                <a:lnTo>
                  <a:pt x="1113" y="2413"/>
                </a:lnTo>
                <a:lnTo>
                  <a:pt x="1095" y="2409"/>
                </a:lnTo>
                <a:lnTo>
                  <a:pt x="1060" y="2409"/>
                </a:lnTo>
                <a:lnTo>
                  <a:pt x="1056" y="2409"/>
                </a:lnTo>
                <a:lnTo>
                  <a:pt x="1053" y="2409"/>
                </a:lnTo>
                <a:lnTo>
                  <a:pt x="998" y="241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AC0761D-A46B-ED90-1A37-DC974534BB99}"/>
              </a:ext>
            </a:extLst>
          </p:cNvPr>
          <p:cNvSpPr>
            <a:spLocks/>
          </p:cNvSpPr>
          <p:nvPr/>
        </p:nvSpPr>
        <p:spPr bwMode="auto">
          <a:xfrm>
            <a:off x="5008427" y="1347614"/>
            <a:ext cx="3163975" cy="3041849"/>
          </a:xfrm>
          <a:custGeom>
            <a:avLst/>
            <a:gdLst>
              <a:gd name="T0" fmla="*/ 752 w 2798"/>
              <a:gd name="T1" fmla="*/ 2454 h 2690"/>
              <a:gd name="T2" fmla="*/ 497 w 2798"/>
              <a:gd name="T3" fmla="*/ 2478 h 2690"/>
              <a:gd name="T4" fmla="*/ 96 w 2798"/>
              <a:gd name="T5" fmla="*/ 2213 h 2690"/>
              <a:gd name="T6" fmla="*/ 643 w 2798"/>
              <a:gd name="T7" fmla="*/ 704 h 2690"/>
              <a:gd name="T8" fmla="*/ 1697 w 2798"/>
              <a:gd name="T9" fmla="*/ 81 h 2690"/>
              <a:gd name="T10" fmla="*/ 1879 w 2798"/>
              <a:gd name="T11" fmla="*/ 267 h 2690"/>
              <a:gd name="T12" fmla="*/ 1963 w 2798"/>
              <a:gd name="T13" fmla="*/ 251 h 2690"/>
              <a:gd name="T14" fmla="*/ 1980 w 2798"/>
              <a:gd name="T15" fmla="*/ 430 h 2690"/>
              <a:gd name="T16" fmla="*/ 1964 w 2798"/>
              <a:gd name="T17" fmla="*/ 508 h 2690"/>
              <a:gd name="T18" fmla="*/ 1962 w 2798"/>
              <a:gd name="T19" fmla="*/ 564 h 2690"/>
              <a:gd name="T20" fmla="*/ 2011 w 2798"/>
              <a:gd name="T21" fmla="*/ 556 h 2690"/>
              <a:gd name="T22" fmla="*/ 2067 w 2798"/>
              <a:gd name="T23" fmla="*/ 537 h 2690"/>
              <a:gd name="T24" fmla="*/ 2103 w 2798"/>
              <a:gd name="T25" fmla="*/ 542 h 2690"/>
              <a:gd name="T26" fmla="*/ 2173 w 2798"/>
              <a:gd name="T27" fmla="*/ 606 h 2690"/>
              <a:gd name="T28" fmla="*/ 2189 w 2798"/>
              <a:gd name="T29" fmla="*/ 598 h 2690"/>
              <a:gd name="T30" fmla="*/ 2227 w 2798"/>
              <a:gd name="T31" fmla="*/ 657 h 2690"/>
              <a:gd name="T32" fmla="*/ 2238 w 2798"/>
              <a:gd name="T33" fmla="*/ 679 h 2690"/>
              <a:gd name="T34" fmla="*/ 2241 w 2798"/>
              <a:gd name="T35" fmla="*/ 700 h 2690"/>
              <a:gd name="T36" fmla="*/ 2322 w 2798"/>
              <a:gd name="T37" fmla="*/ 700 h 2690"/>
              <a:gd name="T38" fmla="*/ 2401 w 2798"/>
              <a:gd name="T39" fmla="*/ 684 h 2690"/>
              <a:gd name="T40" fmla="*/ 2475 w 2798"/>
              <a:gd name="T41" fmla="*/ 657 h 2690"/>
              <a:gd name="T42" fmla="*/ 2686 w 2798"/>
              <a:gd name="T43" fmla="*/ 714 h 2690"/>
              <a:gd name="T44" fmla="*/ 2711 w 2798"/>
              <a:gd name="T45" fmla="*/ 782 h 2690"/>
              <a:gd name="T46" fmla="*/ 2688 w 2798"/>
              <a:gd name="T47" fmla="*/ 822 h 2690"/>
              <a:gd name="T48" fmla="*/ 2705 w 2798"/>
              <a:gd name="T49" fmla="*/ 927 h 2690"/>
              <a:gd name="T50" fmla="*/ 2691 w 2798"/>
              <a:gd name="T51" fmla="*/ 966 h 2690"/>
              <a:gd name="T52" fmla="*/ 2706 w 2798"/>
              <a:gd name="T53" fmla="*/ 1004 h 2690"/>
              <a:gd name="T54" fmla="*/ 2716 w 2798"/>
              <a:gd name="T55" fmla="*/ 1035 h 2690"/>
              <a:gd name="T56" fmla="*/ 2727 w 2798"/>
              <a:gd name="T57" fmla="*/ 1069 h 2690"/>
              <a:gd name="T58" fmla="*/ 2797 w 2798"/>
              <a:gd name="T59" fmla="*/ 1139 h 2690"/>
              <a:gd name="T60" fmla="*/ 2744 w 2798"/>
              <a:gd name="T61" fmla="*/ 1233 h 2690"/>
              <a:gd name="T62" fmla="*/ 2689 w 2798"/>
              <a:gd name="T63" fmla="*/ 1336 h 2690"/>
              <a:gd name="T64" fmla="*/ 2749 w 2798"/>
              <a:gd name="T65" fmla="*/ 1392 h 2690"/>
              <a:gd name="T66" fmla="*/ 2723 w 2798"/>
              <a:gd name="T67" fmla="*/ 1461 h 2690"/>
              <a:gd name="T68" fmla="*/ 2601 w 2798"/>
              <a:gd name="T69" fmla="*/ 1517 h 2690"/>
              <a:gd name="T70" fmla="*/ 2521 w 2798"/>
              <a:gd name="T71" fmla="*/ 1536 h 2690"/>
              <a:gd name="T72" fmla="*/ 2430 w 2798"/>
              <a:gd name="T73" fmla="*/ 1567 h 2690"/>
              <a:gd name="T74" fmla="*/ 2398 w 2798"/>
              <a:gd name="T75" fmla="*/ 1611 h 2690"/>
              <a:gd name="T76" fmla="*/ 2449 w 2798"/>
              <a:gd name="T77" fmla="*/ 1662 h 2690"/>
              <a:gd name="T78" fmla="*/ 2465 w 2798"/>
              <a:gd name="T79" fmla="*/ 1719 h 2690"/>
              <a:gd name="T80" fmla="*/ 2467 w 2798"/>
              <a:gd name="T81" fmla="*/ 1753 h 2690"/>
              <a:gd name="T82" fmla="*/ 2475 w 2798"/>
              <a:gd name="T83" fmla="*/ 1760 h 2690"/>
              <a:gd name="T84" fmla="*/ 2485 w 2798"/>
              <a:gd name="T85" fmla="*/ 1775 h 2690"/>
              <a:gd name="T86" fmla="*/ 2493 w 2798"/>
              <a:gd name="T87" fmla="*/ 1789 h 2690"/>
              <a:gd name="T88" fmla="*/ 2499 w 2798"/>
              <a:gd name="T89" fmla="*/ 1805 h 2690"/>
              <a:gd name="T90" fmla="*/ 2521 w 2798"/>
              <a:gd name="T91" fmla="*/ 1810 h 2690"/>
              <a:gd name="T92" fmla="*/ 2540 w 2798"/>
              <a:gd name="T93" fmla="*/ 1823 h 2690"/>
              <a:gd name="T94" fmla="*/ 2558 w 2798"/>
              <a:gd name="T95" fmla="*/ 1832 h 2690"/>
              <a:gd name="T96" fmla="*/ 2573 w 2798"/>
              <a:gd name="T97" fmla="*/ 1845 h 2690"/>
              <a:gd name="T98" fmla="*/ 2588 w 2798"/>
              <a:gd name="T99" fmla="*/ 1855 h 2690"/>
              <a:gd name="T100" fmla="*/ 2592 w 2798"/>
              <a:gd name="T101" fmla="*/ 1877 h 2690"/>
              <a:gd name="T102" fmla="*/ 2300 w 2798"/>
              <a:gd name="T103" fmla="*/ 2040 h 2690"/>
              <a:gd name="T104" fmla="*/ 2295 w 2798"/>
              <a:gd name="T105" fmla="*/ 2167 h 2690"/>
              <a:gd name="T106" fmla="*/ 2190 w 2798"/>
              <a:gd name="T107" fmla="*/ 2188 h 2690"/>
              <a:gd name="T108" fmla="*/ 2045 w 2798"/>
              <a:gd name="T109" fmla="*/ 2173 h 2690"/>
              <a:gd name="T110" fmla="*/ 1901 w 2798"/>
              <a:gd name="T111" fmla="*/ 2185 h 2690"/>
              <a:gd name="T112" fmla="*/ 1821 w 2798"/>
              <a:gd name="T113" fmla="*/ 2184 h 2690"/>
              <a:gd name="T114" fmla="*/ 1712 w 2798"/>
              <a:gd name="T115" fmla="*/ 2261 h 2690"/>
              <a:gd name="T116" fmla="*/ 1488 w 2798"/>
              <a:gd name="T117" fmla="*/ 2393 h 2690"/>
              <a:gd name="T118" fmla="*/ 1292 w 2798"/>
              <a:gd name="T119" fmla="*/ 2454 h 2690"/>
              <a:gd name="T120" fmla="*/ 1060 w 2798"/>
              <a:gd name="T121" fmla="*/ 2409 h 2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2690">
                <a:moveTo>
                  <a:pt x="998" y="2410"/>
                </a:moveTo>
                <a:lnTo>
                  <a:pt x="943" y="2410"/>
                </a:lnTo>
                <a:lnTo>
                  <a:pt x="942" y="2410"/>
                </a:lnTo>
                <a:lnTo>
                  <a:pt x="942" y="2412"/>
                </a:lnTo>
                <a:lnTo>
                  <a:pt x="940" y="2429"/>
                </a:lnTo>
                <a:lnTo>
                  <a:pt x="916" y="2433"/>
                </a:lnTo>
                <a:lnTo>
                  <a:pt x="889" y="2435"/>
                </a:lnTo>
                <a:lnTo>
                  <a:pt x="882" y="2435"/>
                </a:lnTo>
                <a:lnTo>
                  <a:pt x="881" y="2436"/>
                </a:lnTo>
                <a:lnTo>
                  <a:pt x="855" y="2439"/>
                </a:lnTo>
                <a:lnTo>
                  <a:pt x="854" y="2439"/>
                </a:lnTo>
                <a:lnTo>
                  <a:pt x="848" y="2440"/>
                </a:lnTo>
                <a:lnTo>
                  <a:pt x="843" y="2442"/>
                </a:lnTo>
                <a:lnTo>
                  <a:pt x="837" y="2444"/>
                </a:lnTo>
                <a:lnTo>
                  <a:pt x="811" y="2451"/>
                </a:lnTo>
                <a:lnTo>
                  <a:pt x="810" y="2451"/>
                </a:lnTo>
                <a:lnTo>
                  <a:pt x="804" y="2451"/>
                </a:lnTo>
                <a:lnTo>
                  <a:pt x="762" y="2454"/>
                </a:lnTo>
                <a:lnTo>
                  <a:pt x="752" y="2454"/>
                </a:lnTo>
                <a:lnTo>
                  <a:pt x="741" y="2454"/>
                </a:lnTo>
                <a:lnTo>
                  <a:pt x="740" y="2454"/>
                </a:lnTo>
                <a:lnTo>
                  <a:pt x="730" y="2451"/>
                </a:lnTo>
                <a:lnTo>
                  <a:pt x="708" y="2444"/>
                </a:lnTo>
                <a:lnTo>
                  <a:pt x="672" y="2434"/>
                </a:lnTo>
                <a:lnTo>
                  <a:pt x="665" y="2431"/>
                </a:lnTo>
                <a:lnTo>
                  <a:pt x="663" y="2431"/>
                </a:lnTo>
                <a:lnTo>
                  <a:pt x="660" y="2430"/>
                </a:lnTo>
                <a:lnTo>
                  <a:pt x="628" y="2420"/>
                </a:lnTo>
                <a:lnTo>
                  <a:pt x="614" y="2417"/>
                </a:lnTo>
                <a:lnTo>
                  <a:pt x="612" y="2415"/>
                </a:lnTo>
                <a:lnTo>
                  <a:pt x="606" y="2415"/>
                </a:lnTo>
                <a:lnTo>
                  <a:pt x="602" y="2415"/>
                </a:lnTo>
                <a:lnTo>
                  <a:pt x="583" y="2420"/>
                </a:lnTo>
                <a:lnTo>
                  <a:pt x="572" y="2424"/>
                </a:lnTo>
                <a:lnTo>
                  <a:pt x="571" y="2425"/>
                </a:lnTo>
                <a:lnTo>
                  <a:pt x="570" y="2425"/>
                </a:lnTo>
                <a:lnTo>
                  <a:pt x="553" y="2439"/>
                </a:lnTo>
                <a:lnTo>
                  <a:pt x="497" y="2478"/>
                </a:lnTo>
                <a:lnTo>
                  <a:pt x="496" y="2479"/>
                </a:lnTo>
                <a:lnTo>
                  <a:pt x="494" y="2478"/>
                </a:lnTo>
                <a:lnTo>
                  <a:pt x="492" y="2479"/>
                </a:lnTo>
                <a:lnTo>
                  <a:pt x="480" y="2489"/>
                </a:lnTo>
                <a:lnTo>
                  <a:pt x="475" y="2493"/>
                </a:lnTo>
                <a:lnTo>
                  <a:pt x="377" y="2563"/>
                </a:lnTo>
                <a:lnTo>
                  <a:pt x="376" y="2563"/>
                </a:lnTo>
                <a:lnTo>
                  <a:pt x="369" y="2568"/>
                </a:lnTo>
                <a:lnTo>
                  <a:pt x="329" y="2598"/>
                </a:lnTo>
                <a:lnTo>
                  <a:pt x="289" y="2626"/>
                </a:lnTo>
                <a:lnTo>
                  <a:pt x="249" y="2654"/>
                </a:lnTo>
                <a:lnTo>
                  <a:pt x="202" y="2689"/>
                </a:lnTo>
                <a:lnTo>
                  <a:pt x="197" y="2690"/>
                </a:lnTo>
                <a:lnTo>
                  <a:pt x="192" y="2684"/>
                </a:lnTo>
                <a:lnTo>
                  <a:pt x="191" y="2684"/>
                </a:lnTo>
                <a:lnTo>
                  <a:pt x="156" y="2505"/>
                </a:lnTo>
                <a:lnTo>
                  <a:pt x="153" y="2433"/>
                </a:lnTo>
                <a:lnTo>
                  <a:pt x="102" y="2237"/>
                </a:lnTo>
                <a:lnTo>
                  <a:pt x="96" y="2213"/>
                </a:lnTo>
                <a:lnTo>
                  <a:pt x="22" y="2186"/>
                </a:lnTo>
                <a:lnTo>
                  <a:pt x="24" y="2063"/>
                </a:lnTo>
                <a:lnTo>
                  <a:pt x="79" y="2026"/>
                </a:lnTo>
                <a:lnTo>
                  <a:pt x="73" y="1902"/>
                </a:lnTo>
                <a:lnTo>
                  <a:pt x="75" y="1720"/>
                </a:lnTo>
                <a:lnTo>
                  <a:pt x="81" y="1517"/>
                </a:lnTo>
                <a:lnTo>
                  <a:pt x="83" y="1482"/>
                </a:lnTo>
                <a:lnTo>
                  <a:pt x="0" y="1348"/>
                </a:lnTo>
                <a:lnTo>
                  <a:pt x="8" y="1318"/>
                </a:lnTo>
                <a:lnTo>
                  <a:pt x="20" y="1304"/>
                </a:lnTo>
                <a:lnTo>
                  <a:pt x="41" y="1279"/>
                </a:lnTo>
                <a:lnTo>
                  <a:pt x="85" y="1232"/>
                </a:lnTo>
                <a:lnTo>
                  <a:pt x="245" y="1104"/>
                </a:lnTo>
                <a:lnTo>
                  <a:pt x="260" y="1093"/>
                </a:lnTo>
                <a:lnTo>
                  <a:pt x="270" y="1020"/>
                </a:lnTo>
                <a:lnTo>
                  <a:pt x="395" y="864"/>
                </a:lnTo>
                <a:lnTo>
                  <a:pt x="469" y="771"/>
                </a:lnTo>
                <a:lnTo>
                  <a:pt x="588" y="731"/>
                </a:lnTo>
                <a:lnTo>
                  <a:pt x="643" y="704"/>
                </a:lnTo>
                <a:lnTo>
                  <a:pt x="875" y="585"/>
                </a:lnTo>
                <a:lnTo>
                  <a:pt x="923" y="498"/>
                </a:lnTo>
                <a:lnTo>
                  <a:pt x="926" y="496"/>
                </a:lnTo>
                <a:lnTo>
                  <a:pt x="960" y="457"/>
                </a:lnTo>
                <a:lnTo>
                  <a:pt x="1044" y="362"/>
                </a:lnTo>
                <a:lnTo>
                  <a:pt x="1053" y="351"/>
                </a:lnTo>
                <a:lnTo>
                  <a:pt x="1108" y="292"/>
                </a:lnTo>
                <a:lnTo>
                  <a:pt x="1087" y="103"/>
                </a:lnTo>
                <a:lnTo>
                  <a:pt x="1085" y="86"/>
                </a:lnTo>
                <a:lnTo>
                  <a:pt x="1097" y="84"/>
                </a:lnTo>
                <a:lnTo>
                  <a:pt x="1409" y="0"/>
                </a:lnTo>
                <a:lnTo>
                  <a:pt x="1450" y="5"/>
                </a:lnTo>
                <a:lnTo>
                  <a:pt x="1456" y="13"/>
                </a:lnTo>
                <a:lnTo>
                  <a:pt x="1517" y="31"/>
                </a:lnTo>
                <a:lnTo>
                  <a:pt x="1533" y="34"/>
                </a:lnTo>
                <a:lnTo>
                  <a:pt x="1617" y="58"/>
                </a:lnTo>
                <a:lnTo>
                  <a:pt x="1683" y="77"/>
                </a:lnTo>
                <a:lnTo>
                  <a:pt x="1693" y="80"/>
                </a:lnTo>
                <a:lnTo>
                  <a:pt x="1697" y="81"/>
                </a:lnTo>
                <a:lnTo>
                  <a:pt x="1699" y="81"/>
                </a:lnTo>
                <a:lnTo>
                  <a:pt x="1810" y="122"/>
                </a:lnTo>
                <a:lnTo>
                  <a:pt x="1813" y="123"/>
                </a:lnTo>
                <a:lnTo>
                  <a:pt x="1851" y="150"/>
                </a:lnTo>
                <a:lnTo>
                  <a:pt x="1868" y="162"/>
                </a:lnTo>
                <a:lnTo>
                  <a:pt x="1868" y="164"/>
                </a:lnTo>
                <a:lnTo>
                  <a:pt x="1912" y="194"/>
                </a:lnTo>
                <a:lnTo>
                  <a:pt x="1922" y="202"/>
                </a:lnTo>
                <a:lnTo>
                  <a:pt x="1926" y="205"/>
                </a:lnTo>
                <a:lnTo>
                  <a:pt x="1903" y="229"/>
                </a:lnTo>
                <a:lnTo>
                  <a:pt x="1906" y="230"/>
                </a:lnTo>
                <a:lnTo>
                  <a:pt x="1909" y="233"/>
                </a:lnTo>
                <a:lnTo>
                  <a:pt x="1910" y="234"/>
                </a:lnTo>
                <a:lnTo>
                  <a:pt x="1903" y="241"/>
                </a:lnTo>
                <a:lnTo>
                  <a:pt x="1901" y="244"/>
                </a:lnTo>
                <a:lnTo>
                  <a:pt x="1894" y="252"/>
                </a:lnTo>
                <a:lnTo>
                  <a:pt x="1893" y="251"/>
                </a:lnTo>
                <a:lnTo>
                  <a:pt x="1889" y="255"/>
                </a:lnTo>
                <a:lnTo>
                  <a:pt x="1879" y="267"/>
                </a:lnTo>
                <a:lnTo>
                  <a:pt x="1898" y="281"/>
                </a:lnTo>
                <a:lnTo>
                  <a:pt x="1899" y="282"/>
                </a:lnTo>
                <a:lnTo>
                  <a:pt x="1909" y="270"/>
                </a:lnTo>
                <a:lnTo>
                  <a:pt x="1911" y="265"/>
                </a:lnTo>
                <a:lnTo>
                  <a:pt x="1916" y="261"/>
                </a:lnTo>
                <a:lnTo>
                  <a:pt x="1926" y="246"/>
                </a:lnTo>
                <a:lnTo>
                  <a:pt x="1928" y="247"/>
                </a:lnTo>
                <a:lnTo>
                  <a:pt x="1928" y="246"/>
                </a:lnTo>
                <a:lnTo>
                  <a:pt x="1937" y="234"/>
                </a:lnTo>
                <a:lnTo>
                  <a:pt x="1938" y="234"/>
                </a:lnTo>
                <a:lnTo>
                  <a:pt x="1957" y="217"/>
                </a:lnTo>
                <a:lnTo>
                  <a:pt x="1958" y="215"/>
                </a:lnTo>
                <a:lnTo>
                  <a:pt x="1962" y="226"/>
                </a:lnTo>
                <a:lnTo>
                  <a:pt x="1965" y="235"/>
                </a:lnTo>
                <a:lnTo>
                  <a:pt x="1964" y="239"/>
                </a:lnTo>
                <a:lnTo>
                  <a:pt x="1962" y="242"/>
                </a:lnTo>
                <a:lnTo>
                  <a:pt x="1960" y="247"/>
                </a:lnTo>
                <a:lnTo>
                  <a:pt x="1962" y="252"/>
                </a:lnTo>
                <a:lnTo>
                  <a:pt x="1963" y="251"/>
                </a:lnTo>
                <a:lnTo>
                  <a:pt x="1964" y="252"/>
                </a:lnTo>
                <a:lnTo>
                  <a:pt x="1964" y="253"/>
                </a:lnTo>
                <a:lnTo>
                  <a:pt x="1965" y="255"/>
                </a:lnTo>
                <a:lnTo>
                  <a:pt x="1965" y="257"/>
                </a:lnTo>
                <a:lnTo>
                  <a:pt x="1969" y="273"/>
                </a:lnTo>
                <a:lnTo>
                  <a:pt x="1963" y="290"/>
                </a:lnTo>
                <a:lnTo>
                  <a:pt x="1960" y="320"/>
                </a:lnTo>
                <a:lnTo>
                  <a:pt x="1959" y="321"/>
                </a:lnTo>
                <a:lnTo>
                  <a:pt x="1959" y="322"/>
                </a:lnTo>
                <a:lnTo>
                  <a:pt x="1950" y="341"/>
                </a:lnTo>
                <a:lnTo>
                  <a:pt x="1954" y="348"/>
                </a:lnTo>
                <a:lnTo>
                  <a:pt x="1955" y="351"/>
                </a:lnTo>
                <a:lnTo>
                  <a:pt x="1955" y="352"/>
                </a:lnTo>
                <a:lnTo>
                  <a:pt x="1959" y="359"/>
                </a:lnTo>
                <a:lnTo>
                  <a:pt x="1957" y="379"/>
                </a:lnTo>
                <a:lnTo>
                  <a:pt x="1973" y="379"/>
                </a:lnTo>
                <a:lnTo>
                  <a:pt x="1973" y="380"/>
                </a:lnTo>
                <a:lnTo>
                  <a:pt x="1975" y="395"/>
                </a:lnTo>
                <a:lnTo>
                  <a:pt x="1980" y="430"/>
                </a:lnTo>
                <a:lnTo>
                  <a:pt x="1965" y="433"/>
                </a:lnTo>
                <a:lnTo>
                  <a:pt x="1965" y="434"/>
                </a:lnTo>
                <a:lnTo>
                  <a:pt x="1965" y="441"/>
                </a:lnTo>
                <a:lnTo>
                  <a:pt x="1964" y="443"/>
                </a:lnTo>
                <a:lnTo>
                  <a:pt x="1964" y="447"/>
                </a:lnTo>
                <a:lnTo>
                  <a:pt x="1963" y="449"/>
                </a:lnTo>
                <a:lnTo>
                  <a:pt x="1962" y="452"/>
                </a:lnTo>
                <a:lnTo>
                  <a:pt x="1960" y="453"/>
                </a:lnTo>
                <a:lnTo>
                  <a:pt x="1960" y="458"/>
                </a:lnTo>
                <a:lnTo>
                  <a:pt x="1959" y="462"/>
                </a:lnTo>
                <a:lnTo>
                  <a:pt x="1960" y="468"/>
                </a:lnTo>
                <a:lnTo>
                  <a:pt x="1960" y="473"/>
                </a:lnTo>
                <a:lnTo>
                  <a:pt x="1962" y="474"/>
                </a:lnTo>
                <a:lnTo>
                  <a:pt x="1962" y="475"/>
                </a:lnTo>
                <a:lnTo>
                  <a:pt x="1963" y="480"/>
                </a:lnTo>
                <a:lnTo>
                  <a:pt x="1962" y="489"/>
                </a:lnTo>
                <a:lnTo>
                  <a:pt x="1962" y="491"/>
                </a:lnTo>
                <a:lnTo>
                  <a:pt x="1963" y="502"/>
                </a:lnTo>
                <a:lnTo>
                  <a:pt x="1964" y="508"/>
                </a:lnTo>
                <a:lnTo>
                  <a:pt x="1964" y="512"/>
                </a:lnTo>
                <a:lnTo>
                  <a:pt x="1964" y="514"/>
                </a:lnTo>
                <a:lnTo>
                  <a:pt x="1964" y="516"/>
                </a:lnTo>
                <a:lnTo>
                  <a:pt x="1963" y="518"/>
                </a:lnTo>
                <a:lnTo>
                  <a:pt x="1953" y="537"/>
                </a:lnTo>
                <a:lnTo>
                  <a:pt x="1953" y="538"/>
                </a:lnTo>
                <a:lnTo>
                  <a:pt x="1949" y="544"/>
                </a:lnTo>
                <a:lnTo>
                  <a:pt x="1949" y="545"/>
                </a:lnTo>
                <a:lnTo>
                  <a:pt x="1948" y="547"/>
                </a:lnTo>
                <a:lnTo>
                  <a:pt x="1948" y="550"/>
                </a:lnTo>
                <a:lnTo>
                  <a:pt x="1948" y="551"/>
                </a:lnTo>
                <a:lnTo>
                  <a:pt x="1948" y="554"/>
                </a:lnTo>
                <a:lnTo>
                  <a:pt x="1949" y="554"/>
                </a:lnTo>
                <a:lnTo>
                  <a:pt x="1952" y="555"/>
                </a:lnTo>
                <a:lnTo>
                  <a:pt x="1953" y="560"/>
                </a:lnTo>
                <a:lnTo>
                  <a:pt x="1955" y="561"/>
                </a:lnTo>
                <a:lnTo>
                  <a:pt x="1955" y="563"/>
                </a:lnTo>
                <a:lnTo>
                  <a:pt x="1958" y="563"/>
                </a:lnTo>
                <a:lnTo>
                  <a:pt x="1962" y="564"/>
                </a:lnTo>
                <a:lnTo>
                  <a:pt x="1962" y="567"/>
                </a:lnTo>
                <a:lnTo>
                  <a:pt x="1963" y="567"/>
                </a:lnTo>
                <a:lnTo>
                  <a:pt x="1963" y="569"/>
                </a:lnTo>
                <a:lnTo>
                  <a:pt x="1964" y="569"/>
                </a:lnTo>
                <a:lnTo>
                  <a:pt x="1965" y="569"/>
                </a:lnTo>
                <a:lnTo>
                  <a:pt x="1966" y="569"/>
                </a:lnTo>
                <a:lnTo>
                  <a:pt x="1971" y="566"/>
                </a:lnTo>
                <a:lnTo>
                  <a:pt x="1973" y="565"/>
                </a:lnTo>
                <a:lnTo>
                  <a:pt x="1975" y="565"/>
                </a:lnTo>
                <a:lnTo>
                  <a:pt x="1976" y="564"/>
                </a:lnTo>
                <a:lnTo>
                  <a:pt x="1979" y="563"/>
                </a:lnTo>
                <a:lnTo>
                  <a:pt x="1982" y="561"/>
                </a:lnTo>
                <a:lnTo>
                  <a:pt x="1986" y="561"/>
                </a:lnTo>
                <a:lnTo>
                  <a:pt x="1987" y="560"/>
                </a:lnTo>
                <a:lnTo>
                  <a:pt x="1991" y="560"/>
                </a:lnTo>
                <a:lnTo>
                  <a:pt x="1995" y="559"/>
                </a:lnTo>
                <a:lnTo>
                  <a:pt x="1998" y="559"/>
                </a:lnTo>
                <a:lnTo>
                  <a:pt x="2007" y="556"/>
                </a:lnTo>
                <a:lnTo>
                  <a:pt x="2011" y="556"/>
                </a:lnTo>
                <a:lnTo>
                  <a:pt x="2012" y="556"/>
                </a:lnTo>
                <a:lnTo>
                  <a:pt x="2013" y="558"/>
                </a:lnTo>
                <a:lnTo>
                  <a:pt x="2014" y="558"/>
                </a:lnTo>
                <a:lnTo>
                  <a:pt x="2019" y="558"/>
                </a:lnTo>
                <a:lnTo>
                  <a:pt x="2022" y="556"/>
                </a:lnTo>
                <a:lnTo>
                  <a:pt x="2024" y="554"/>
                </a:lnTo>
                <a:lnTo>
                  <a:pt x="2027" y="551"/>
                </a:lnTo>
                <a:lnTo>
                  <a:pt x="2030" y="549"/>
                </a:lnTo>
                <a:lnTo>
                  <a:pt x="2032" y="549"/>
                </a:lnTo>
                <a:lnTo>
                  <a:pt x="2035" y="547"/>
                </a:lnTo>
                <a:lnTo>
                  <a:pt x="2038" y="544"/>
                </a:lnTo>
                <a:lnTo>
                  <a:pt x="2039" y="542"/>
                </a:lnTo>
                <a:lnTo>
                  <a:pt x="2042" y="539"/>
                </a:lnTo>
                <a:lnTo>
                  <a:pt x="2045" y="535"/>
                </a:lnTo>
                <a:lnTo>
                  <a:pt x="2048" y="534"/>
                </a:lnTo>
                <a:lnTo>
                  <a:pt x="2051" y="534"/>
                </a:lnTo>
                <a:lnTo>
                  <a:pt x="2059" y="535"/>
                </a:lnTo>
                <a:lnTo>
                  <a:pt x="2062" y="535"/>
                </a:lnTo>
                <a:lnTo>
                  <a:pt x="2067" y="537"/>
                </a:lnTo>
                <a:lnTo>
                  <a:pt x="2078" y="538"/>
                </a:lnTo>
                <a:lnTo>
                  <a:pt x="2083" y="540"/>
                </a:lnTo>
                <a:lnTo>
                  <a:pt x="2087" y="542"/>
                </a:lnTo>
                <a:lnTo>
                  <a:pt x="2088" y="542"/>
                </a:lnTo>
                <a:lnTo>
                  <a:pt x="2090" y="542"/>
                </a:lnTo>
                <a:lnTo>
                  <a:pt x="2093" y="540"/>
                </a:lnTo>
                <a:lnTo>
                  <a:pt x="2097" y="539"/>
                </a:lnTo>
                <a:lnTo>
                  <a:pt x="2101" y="535"/>
                </a:lnTo>
                <a:lnTo>
                  <a:pt x="2103" y="533"/>
                </a:lnTo>
                <a:lnTo>
                  <a:pt x="2104" y="532"/>
                </a:lnTo>
                <a:lnTo>
                  <a:pt x="2106" y="532"/>
                </a:lnTo>
                <a:lnTo>
                  <a:pt x="2106" y="533"/>
                </a:lnTo>
                <a:lnTo>
                  <a:pt x="2104" y="533"/>
                </a:lnTo>
                <a:lnTo>
                  <a:pt x="2104" y="534"/>
                </a:lnTo>
                <a:lnTo>
                  <a:pt x="2103" y="534"/>
                </a:lnTo>
                <a:lnTo>
                  <a:pt x="2103" y="535"/>
                </a:lnTo>
                <a:lnTo>
                  <a:pt x="2102" y="535"/>
                </a:lnTo>
                <a:lnTo>
                  <a:pt x="2102" y="537"/>
                </a:lnTo>
                <a:lnTo>
                  <a:pt x="2103" y="542"/>
                </a:lnTo>
                <a:lnTo>
                  <a:pt x="2104" y="547"/>
                </a:lnTo>
                <a:lnTo>
                  <a:pt x="2117" y="576"/>
                </a:lnTo>
                <a:lnTo>
                  <a:pt x="2119" y="579"/>
                </a:lnTo>
                <a:lnTo>
                  <a:pt x="2156" y="570"/>
                </a:lnTo>
                <a:lnTo>
                  <a:pt x="2157" y="569"/>
                </a:lnTo>
                <a:lnTo>
                  <a:pt x="2158" y="571"/>
                </a:lnTo>
                <a:lnTo>
                  <a:pt x="2158" y="572"/>
                </a:lnTo>
                <a:lnTo>
                  <a:pt x="2163" y="570"/>
                </a:lnTo>
                <a:lnTo>
                  <a:pt x="2168" y="569"/>
                </a:lnTo>
                <a:lnTo>
                  <a:pt x="2174" y="567"/>
                </a:lnTo>
                <a:lnTo>
                  <a:pt x="2174" y="569"/>
                </a:lnTo>
                <a:lnTo>
                  <a:pt x="2173" y="572"/>
                </a:lnTo>
                <a:lnTo>
                  <a:pt x="2173" y="576"/>
                </a:lnTo>
                <a:lnTo>
                  <a:pt x="2173" y="581"/>
                </a:lnTo>
                <a:lnTo>
                  <a:pt x="2173" y="585"/>
                </a:lnTo>
                <a:lnTo>
                  <a:pt x="2173" y="586"/>
                </a:lnTo>
                <a:lnTo>
                  <a:pt x="2173" y="587"/>
                </a:lnTo>
                <a:lnTo>
                  <a:pt x="2173" y="607"/>
                </a:lnTo>
                <a:lnTo>
                  <a:pt x="2173" y="606"/>
                </a:lnTo>
                <a:lnTo>
                  <a:pt x="2174" y="606"/>
                </a:lnTo>
                <a:lnTo>
                  <a:pt x="2174" y="604"/>
                </a:lnTo>
                <a:lnTo>
                  <a:pt x="2176" y="604"/>
                </a:lnTo>
                <a:lnTo>
                  <a:pt x="2176" y="603"/>
                </a:lnTo>
                <a:lnTo>
                  <a:pt x="2177" y="603"/>
                </a:lnTo>
                <a:lnTo>
                  <a:pt x="2178" y="603"/>
                </a:lnTo>
                <a:lnTo>
                  <a:pt x="2178" y="602"/>
                </a:lnTo>
                <a:lnTo>
                  <a:pt x="2179" y="602"/>
                </a:lnTo>
                <a:lnTo>
                  <a:pt x="2179" y="601"/>
                </a:lnTo>
                <a:lnTo>
                  <a:pt x="2181" y="601"/>
                </a:lnTo>
                <a:lnTo>
                  <a:pt x="2182" y="601"/>
                </a:lnTo>
                <a:lnTo>
                  <a:pt x="2182" y="599"/>
                </a:lnTo>
                <a:lnTo>
                  <a:pt x="2183" y="599"/>
                </a:lnTo>
                <a:lnTo>
                  <a:pt x="2184" y="599"/>
                </a:lnTo>
                <a:lnTo>
                  <a:pt x="2186" y="599"/>
                </a:lnTo>
                <a:lnTo>
                  <a:pt x="2186" y="598"/>
                </a:lnTo>
                <a:lnTo>
                  <a:pt x="2187" y="598"/>
                </a:lnTo>
                <a:lnTo>
                  <a:pt x="2188" y="598"/>
                </a:lnTo>
                <a:lnTo>
                  <a:pt x="2189" y="598"/>
                </a:lnTo>
                <a:lnTo>
                  <a:pt x="2189" y="597"/>
                </a:lnTo>
                <a:lnTo>
                  <a:pt x="2190" y="597"/>
                </a:lnTo>
                <a:lnTo>
                  <a:pt x="2192" y="597"/>
                </a:lnTo>
                <a:lnTo>
                  <a:pt x="2193" y="597"/>
                </a:lnTo>
                <a:lnTo>
                  <a:pt x="2194" y="597"/>
                </a:lnTo>
                <a:lnTo>
                  <a:pt x="2195" y="597"/>
                </a:lnTo>
                <a:lnTo>
                  <a:pt x="2197" y="597"/>
                </a:lnTo>
                <a:lnTo>
                  <a:pt x="2198" y="597"/>
                </a:lnTo>
                <a:lnTo>
                  <a:pt x="2204" y="597"/>
                </a:lnTo>
                <a:lnTo>
                  <a:pt x="2208" y="613"/>
                </a:lnTo>
                <a:lnTo>
                  <a:pt x="2208" y="617"/>
                </a:lnTo>
                <a:lnTo>
                  <a:pt x="2209" y="620"/>
                </a:lnTo>
                <a:lnTo>
                  <a:pt x="2210" y="623"/>
                </a:lnTo>
                <a:lnTo>
                  <a:pt x="2211" y="629"/>
                </a:lnTo>
                <a:lnTo>
                  <a:pt x="2211" y="630"/>
                </a:lnTo>
                <a:lnTo>
                  <a:pt x="2213" y="633"/>
                </a:lnTo>
                <a:lnTo>
                  <a:pt x="2214" y="635"/>
                </a:lnTo>
                <a:lnTo>
                  <a:pt x="2221" y="646"/>
                </a:lnTo>
                <a:lnTo>
                  <a:pt x="2227" y="657"/>
                </a:lnTo>
                <a:lnTo>
                  <a:pt x="2230" y="662"/>
                </a:lnTo>
                <a:lnTo>
                  <a:pt x="2231" y="665"/>
                </a:lnTo>
                <a:lnTo>
                  <a:pt x="2231" y="666"/>
                </a:lnTo>
                <a:lnTo>
                  <a:pt x="2232" y="666"/>
                </a:lnTo>
                <a:lnTo>
                  <a:pt x="2232" y="667"/>
                </a:lnTo>
                <a:lnTo>
                  <a:pt x="2232" y="668"/>
                </a:lnTo>
                <a:lnTo>
                  <a:pt x="2234" y="668"/>
                </a:lnTo>
                <a:lnTo>
                  <a:pt x="2234" y="670"/>
                </a:lnTo>
                <a:lnTo>
                  <a:pt x="2234" y="671"/>
                </a:lnTo>
                <a:lnTo>
                  <a:pt x="2235" y="671"/>
                </a:lnTo>
                <a:lnTo>
                  <a:pt x="2235" y="672"/>
                </a:lnTo>
                <a:lnTo>
                  <a:pt x="2235" y="673"/>
                </a:lnTo>
                <a:lnTo>
                  <a:pt x="2236" y="673"/>
                </a:lnTo>
                <a:lnTo>
                  <a:pt x="2236" y="675"/>
                </a:lnTo>
                <a:lnTo>
                  <a:pt x="2236" y="676"/>
                </a:lnTo>
                <a:lnTo>
                  <a:pt x="2237" y="677"/>
                </a:lnTo>
                <a:lnTo>
                  <a:pt x="2237" y="678"/>
                </a:lnTo>
                <a:lnTo>
                  <a:pt x="2237" y="679"/>
                </a:lnTo>
                <a:lnTo>
                  <a:pt x="2238" y="679"/>
                </a:lnTo>
                <a:lnTo>
                  <a:pt x="2238" y="681"/>
                </a:lnTo>
                <a:lnTo>
                  <a:pt x="2238" y="682"/>
                </a:lnTo>
                <a:lnTo>
                  <a:pt x="2238" y="683"/>
                </a:lnTo>
                <a:lnTo>
                  <a:pt x="2238" y="684"/>
                </a:lnTo>
                <a:lnTo>
                  <a:pt x="2240" y="684"/>
                </a:lnTo>
                <a:lnTo>
                  <a:pt x="2240" y="686"/>
                </a:lnTo>
                <a:lnTo>
                  <a:pt x="2240" y="687"/>
                </a:lnTo>
                <a:lnTo>
                  <a:pt x="2240" y="688"/>
                </a:lnTo>
                <a:lnTo>
                  <a:pt x="2240" y="689"/>
                </a:lnTo>
                <a:lnTo>
                  <a:pt x="2241" y="689"/>
                </a:lnTo>
                <a:lnTo>
                  <a:pt x="2241" y="691"/>
                </a:lnTo>
                <a:lnTo>
                  <a:pt x="2241" y="692"/>
                </a:lnTo>
                <a:lnTo>
                  <a:pt x="2241" y="693"/>
                </a:lnTo>
                <a:lnTo>
                  <a:pt x="2241" y="694"/>
                </a:lnTo>
                <a:lnTo>
                  <a:pt x="2241" y="695"/>
                </a:lnTo>
                <a:lnTo>
                  <a:pt x="2241" y="697"/>
                </a:lnTo>
                <a:lnTo>
                  <a:pt x="2241" y="698"/>
                </a:lnTo>
                <a:lnTo>
                  <a:pt x="2241" y="699"/>
                </a:lnTo>
                <a:lnTo>
                  <a:pt x="2241" y="700"/>
                </a:lnTo>
                <a:lnTo>
                  <a:pt x="2242" y="700"/>
                </a:lnTo>
                <a:lnTo>
                  <a:pt x="2251" y="702"/>
                </a:lnTo>
                <a:lnTo>
                  <a:pt x="2253" y="702"/>
                </a:lnTo>
                <a:lnTo>
                  <a:pt x="2262" y="702"/>
                </a:lnTo>
                <a:lnTo>
                  <a:pt x="2263" y="702"/>
                </a:lnTo>
                <a:lnTo>
                  <a:pt x="2267" y="702"/>
                </a:lnTo>
                <a:lnTo>
                  <a:pt x="2270" y="702"/>
                </a:lnTo>
                <a:lnTo>
                  <a:pt x="2272" y="702"/>
                </a:lnTo>
                <a:lnTo>
                  <a:pt x="2277" y="702"/>
                </a:lnTo>
                <a:lnTo>
                  <a:pt x="2280" y="702"/>
                </a:lnTo>
                <a:lnTo>
                  <a:pt x="2285" y="702"/>
                </a:lnTo>
                <a:lnTo>
                  <a:pt x="2288" y="700"/>
                </a:lnTo>
                <a:lnTo>
                  <a:pt x="2289" y="700"/>
                </a:lnTo>
                <a:lnTo>
                  <a:pt x="2297" y="700"/>
                </a:lnTo>
                <a:lnTo>
                  <a:pt x="2305" y="700"/>
                </a:lnTo>
                <a:lnTo>
                  <a:pt x="2310" y="700"/>
                </a:lnTo>
                <a:lnTo>
                  <a:pt x="2320" y="700"/>
                </a:lnTo>
                <a:lnTo>
                  <a:pt x="2321" y="700"/>
                </a:lnTo>
                <a:lnTo>
                  <a:pt x="2322" y="700"/>
                </a:lnTo>
                <a:lnTo>
                  <a:pt x="2326" y="702"/>
                </a:lnTo>
                <a:lnTo>
                  <a:pt x="2328" y="702"/>
                </a:lnTo>
                <a:lnTo>
                  <a:pt x="2333" y="704"/>
                </a:lnTo>
                <a:lnTo>
                  <a:pt x="2352" y="711"/>
                </a:lnTo>
                <a:lnTo>
                  <a:pt x="2353" y="711"/>
                </a:lnTo>
                <a:lnTo>
                  <a:pt x="2357" y="714"/>
                </a:lnTo>
                <a:lnTo>
                  <a:pt x="2363" y="716"/>
                </a:lnTo>
                <a:lnTo>
                  <a:pt x="2364" y="718"/>
                </a:lnTo>
                <a:lnTo>
                  <a:pt x="2365" y="718"/>
                </a:lnTo>
                <a:lnTo>
                  <a:pt x="2366" y="718"/>
                </a:lnTo>
                <a:lnTo>
                  <a:pt x="2371" y="711"/>
                </a:lnTo>
                <a:lnTo>
                  <a:pt x="2373" y="710"/>
                </a:lnTo>
                <a:lnTo>
                  <a:pt x="2376" y="707"/>
                </a:lnTo>
                <a:lnTo>
                  <a:pt x="2384" y="700"/>
                </a:lnTo>
                <a:lnTo>
                  <a:pt x="2385" y="698"/>
                </a:lnTo>
                <a:lnTo>
                  <a:pt x="2389" y="694"/>
                </a:lnTo>
                <a:lnTo>
                  <a:pt x="2390" y="694"/>
                </a:lnTo>
                <a:lnTo>
                  <a:pt x="2392" y="692"/>
                </a:lnTo>
                <a:lnTo>
                  <a:pt x="2401" y="684"/>
                </a:lnTo>
                <a:lnTo>
                  <a:pt x="2411" y="677"/>
                </a:lnTo>
                <a:lnTo>
                  <a:pt x="2421" y="667"/>
                </a:lnTo>
                <a:lnTo>
                  <a:pt x="2424" y="662"/>
                </a:lnTo>
                <a:lnTo>
                  <a:pt x="2428" y="657"/>
                </a:lnTo>
                <a:lnTo>
                  <a:pt x="2428" y="656"/>
                </a:lnTo>
                <a:lnTo>
                  <a:pt x="2433" y="645"/>
                </a:lnTo>
                <a:lnTo>
                  <a:pt x="2435" y="647"/>
                </a:lnTo>
                <a:lnTo>
                  <a:pt x="2437" y="649"/>
                </a:lnTo>
                <a:lnTo>
                  <a:pt x="2438" y="649"/>
                </a:lnTo>
                <a:lnTo>
                  <a:pt x="2439" y="647"/>
                </a:lnTo>
                <a:lnTo>
                  <a:pt x="2443" y="646"/>
                </a:lnTo>
                <a:lnTo>
                  <a:pt x="2444" y="652"/>
                </a:lnTo>
                <a:lnTo>
                  <a:pt x="2443" y="654"/>
                </a:lnTo>
                <a:lnTo>
                  <a:pt x="2443" y="656"/>
                </a:lnTo>
                <a:lnTo>
                  <a:pt x="2444" y="657"/>
                </a:lnTo>
                <a:lnTo>
                  <a:pt x="2453" y="657"/>
                </a:lnTo>
                <a:lnTo>
                  <a:pt x="2462" y="657"/>
                </a:lnTo>
                <a:lnTo>
                  <a:pt x="2467" y="657"/>
                </a:lnTo>
                <a:lnTo>
                  <a:pt x="2475" y="657"/>
                </a:lnTo>
                <a:lnTo>
                  <a:pt x="2509" y="657"/>
                </a:lnTo>
                <a:lnTo>
                  <a:pt x="2510" y="657"/>
                </a:lnTo>
                <a:lnTo>
                  <a:pt x="2526" y="659"/>
                </a:lnTo>
                <a:lnTo>
                  <a:pt x="2531" y="659"/>
                </a:lnTo>
                <a:lnTo>
                  <a:pt x="2535" y="659"/>
                </a:lnTo>
                <a:lnTo>
                  <a:pt x="2541" y="660"/>
                </a:lnTo>
                <a:lnTo>
                  <a:pt x="2542" y="660"/>
                </a:lnTo>
                <a:lnTo>
                  <a:pt x="2556" y="665"/>
                </a:lnTo>
                <a:lnTo>
                  <a:pt x="2569" y="668"/>
                </a:lnTo>
                <a:lnTo>
                  <a:pt x="2588" y="675"/>
                </a:lnTo>
                <a:lnTo>
                  <a:pt x="2624" y="688"/>
                </a:lnTo>
                <a:lnTo>
                  <a:pt x="2632" y="692"/>
                </a:lnTo>
                <a:lnTo>
                  <a:pt x="2633" y="692"/>
                </a:lnTo>
                <a:lnTo>
                  <a:pt x="2642" y="694"/>
                </a:lnTo>
                <a:lnTo>
                  <a:pt x="2646" y="695"/>
                </a:lnTo>
                <a:lnTo>
                  <a:pt x="2654" y="698"/>
                </a:lnTo>
                <a:lnTo>
                  <a:pt x="2656" y="698"/>
                </a:lnTo>
                <a:lnTo>
                  <a:pt x="2690" y="704"/>
                </a:lnTo>
                <a:lnTo>
                  <a:pt x="2686" y="714"/>
                </a:lnTo>
                <a:lnTo>
                  <a:pt x="2705" y="723"/>
                </a:lnTo>
                <a:lnTo>
                  <a:pt x="2717" y="729"/>
                </a:lnTo>
                <a:lnTo>
                  <a:pt x="2717" y="731"/>
                </a:lnTo>
                <a:lnTo>
                  <a:pt x="2717" y="732"/>
                </a:lnTo>
                <a:lnTo>
                  <a:pt x="2717" y="736"/>
                </a:lnTo>
                <a:lnTo>
                  <a:pt x="2713" y="741"/>
                </a:lnTo>
                <a:lnTo>
                  <a:pt x="2711" y="742"/>
                </a:lnTo>
                <a:lnTo>
                  <a:pt x="2708" y="745"/>
                </a:lnTo>
                <a:lnTo>
                  <a:pt x="2707" y="746"/>
                </a:lnTo>
                <a:lnTo>
                  <a:pt x="2707" y="747"/>
                </a:lnTo>
                <a:lnTo>
                  <a:pt x="2706" y="748"/>
                </a:lnTo>
                <a:lnTo>
                  <a:pt x="2706" y="752"/>
                </a:lnTo>
                <a:lnTo>
                  <a:pt x="2708" y="753"/>
                </a:lnTo>
                <a:lnTo>
                  <a:pt x="2710" y="762"/>
                </a:lnTo>
                <a:lnTo>
                  <a:pt x="2708" y="766"/>
                </a:lnTo>
                <a:lnTo>
                  <a:pt x="2710" y="773"/>
                </a:lnTo>
                <a:lnTo>
                  <a:pt x="2711" y="777"/>
                </a:lnTo>
                <a:lnTo>
                  <a:pt x="2712" y="780"/>
                </a:lnTo>
                <a:lnTo>
                  <a:pt x="2711" y="782"/>
                </a:lnTo>
                <a:lnTo>
                  <a:pt x="2710" y="787"/>
                </a:lnTo>
                <a:lnTo>
                  <a:pt x="2708" y="789"/>
                </a:lnTo>
                <a:lnTo>
                  <a:pt x="2708" y="790"/>
                </a:lnTo>
                <a:lnTo>
                  <a:pt x="2707" y="791"/>
                </a:lnTo>
                <a:lnTo>
                  <a:pt x="2705" y="793"/>
                </a:lnTo>
                <a:lnTo>
                  <a:pt x="2704" y="794"/>
                </a:lnTo>
                <a:lnTo>
                  <a:pt x="2701" y="796"/>
                </a:lnTo>
                <a:lnTo>
                  <a:pt x="2701" y="799"/>
                </a:lnTo>
                <a:lnTo>
                  <a:pt x="2700" y="800"/>
                </a:lnTo>
                <a:lnTo>
                  <a:pt x="2700" y="801"/>
                </a:lnTo>
                <a:lnTo>
                  <a:pt x="2699" y="801"/>
                </a:lnTo>
                <a:lnTo>
                  <a:pt x="2699" y="803"/>
                </a:lnTo>
                <a:lnTo>
                  <a:pt x="2695" y="804"/>
                </a:lnTo>
                <a:lnTo>
                  <a:pt x="2694" y="806"/>
                </a:lnTo>
                <a:lnTo>
                  <a:pt x="2694" y="808"/>
                </a:lnTo>
                <a:lnTo>
                  <a:pt x="2695" y="816"/>
                </a:lnTo>
                <a:lnTo>
                  <a:pt x="2691" y="822"/>
                </a:lnTo>
                <a:lnTo>
                  <a:pt x="2689" y="822"/>
                </a:lnTo>
                <a:lnTo>
                  <a:pt x="2688" y="822"/>
                </a:lnTo>
                <a:lnTo>
                  <a:pt x="2685" y="825"/>
                </a:lnTo>
                <a:lnTo>
                  <a:pt x="2685" y="831"/>
                </a:lnTo>
                <a:lnTo>
                  <a:pt x="2684" y="833"/>
                </a:lnTo>
                <a:lnTo>
                  <a:pt x="2681" y="837"/>
                </a:lnTo>
                <a:lnTo>
                  <a:pt x="2678" y="840"/>
                </a:lnTo>
                <a:lnTo>
                  <a:pt x="2676" y="844"/>
                </a:lnTo>
                <a:lnTo>
                  <a:pt x="2679" y="848"/>
                </a:lnTo>
                <a:lnTo>
                  <a:pt x="2679" y="852"/>
                </a:lnTo>
                <a:lnTo>
                  <a:pt x="2676" y="856"/>
                </a:lnTo>
                <a:lnTo>
                  <a:pt x="2695" y="899"/>
                </a:lnTo>
                <a:lnTo>
                  <a:pt x="2699" y="901"/>
                </a:lnTo>
                <a:lnTo>
                  <a:pt x="2699" y="900"/>
                </a:lnTo>
                <a:lnTo>
                  <a:pt x="2706" y="905"/>
                </a:lnTo>
                <a:lnTo>
                  <a:pt x="2711" y="907"/>
                </a:lnTo>
                <a:lnTo>
                  <a:pt x="2713" y="908"/>
                </a:lnTo>
                <a:lnTo>
                  <a:pt x="2713" y="910"/>
                </a:lnTo>
                <a:lnTo>
                  <a:pt x="2713" y="911"/>
                </a:lnTo>
                <a:lnTo>
                  <a:pt x="2710" y="915"/>
                </a:lnTo>
                <a:lnTo>
                  <a:pt x="2705" y="927"/>
                </a:lnTo>
                <a:lnTo>
                  <a:pt x="2697" y="933"/>
                </a:lnTo>
                <a:lnTo>
                  <a:pt x="2691" y="937"/>
                </a:lnTo>
                <a:lnTo>
                  <a:pt x="2690" y="939"/>
                </a:lnTo>
                <a:lnTo>
                  <a:pt x="2691" y="943"/>
                </a:lnTo>
                <a:lnTo>
                  <a:pt x="2692" y="943"/>
                </a:lnTo>
                <a:lnTo>
                  <a:pt x="2692" y="944"/>
                </a:lnTo>
                <a:lnTo>
                  <a:pt x="2692" y="945"/>
                </a:lnTo>
                <a:lnTo>
                  <a:pt x="2691" y="945"/>
                </a:lnTo>
                <a:lnTo>
                  <a:pt x="2691" y="948"/>
                </a:lnTo>
                <a:lnTo>
                  <a:pt x="2690" y="948"/>
                </a:lnTo>
                <a:lnTo>
                  <a:pt x="2688" y="952"/>
                </a:lnTo>
                <a:lnTo>
                  <a:pt x="2685" y="954"/>
                </a:lnTo>
                <a:lnTo>
                  <a:pt x="2685" y="955"/>
                </a:lnTo>
                <a:lnTo>
                  <a:pt x="2685" y="956"/>
                </a:lnTo>
                <a:lnTo>
                  <a:pt x="2688" y="959"/>
                </a:lnTo>
                <a:lnTo>
                  <a:pt x="2690" y="960"/>
                </a:lnTo>
                <a:lnTo>
                  <a:pt x="2690" y="961"/>
                </a:lnTo>
                <a:lnTo>
                  <a:pt x="2691" y="963"/>
                </a:lnTo>
                <a:lnTo>
                  <a:pt x="2691" y="966"/>
                </a:lnTo>
                <a:lnTo>
                  <a:pt x="2691" y="968"/>
                </a:lnTo>
                <a:lnTo>
                  <a:pt x="2696" y="972"/>
                </a:lnTo>
                <a:lnTo>
                  <a:pt x="2697" y="974"/>
                </a:lnTo>
                <a:lnTo>
                  <a:pt x="2699" y="975"/>
                </a:lnTo>
                <a:lnTo>
                  <a:pt x="2699" y="977"/>
                </a:lnTo>
                <a:lnTo>
                  <a:pt x="2700" y="982"/>
                </a:lnTo>
                <a:lnTo>
                  <a:pt x="2700" y="984"/>
                </a:lnTo>
                <a:lnTo>
                  <a:pt x="2700" y="985"/>
                </a:lnTo>
                <a:lnTo>
                  <a:pt x="2702" y="985"/>
                </a:lnTo>
                <a:lnTo>
                  <a:pt x="2704" y="985"/>
                </a:lnTo>
                <a:lnTo>
                  <a:pt x="2705" y="986"/>
                </a:lnTo>
                <a:lnTo>
                  <a:pt x="2704" y="990"/>
                </a:lnTo>
                <a:lnTo>
                  <a:pt x="2705" y="996"/>
                </a:lnTo>
                <a:lnTo>
                  <a:pt x="2705" y="997"/>
                </a:lnTo>
                <a:lnTo>
                  <a:pt x="2706" y="997"/>
                </a:lnTo>
                <a:lnTo>
                  <a:pt x="2706" y="1000"/>
                </a:lnTo>
                <a:lnTo>
                  <a:pt x="2705" y="1002"/>
                </a:lnTo>
                <a:lnTo>
                  <a:pt x="2706" y="1003"/>
                </a:lnTo>
                <a:lnTo>
                  <a:pt x="2706" y="1004"/>
                </a:lnTo>
                <a:lnTo>
                  <a:pt x="2707" y="1004"/>
                </a:lnTo>
                <a:lnTo>
                  <a:pt x="2711" y="1004"/>
                </a:lnTo>
                <a:lnTo>
                  <a:pt x="2713" y="1003"/>
                </a:lnTo>
                <a:lnTo>
                  <a:pt x="2715" y="1003"/>
                </a:lnTo>
                <a:lnTo>
                  <a:pt x="2715" y="1004"/>
                </a:lnTo>
                <a:lnTo>
                  <a:pt x="2715" y="1006"/>
                </a:lnTo>
                <a:lnTo>
                  <a:pt x="2716" y="1006"/>
                </a:lnTo>
                <a:lnTo>
                  <a:pt x="2716" y="1009"/>
                </a:lnTo>
                <a:lnTo>
                  <a:pt x="2718" y="1016"/>
                </a:lnTo>
                <a:lnTo>
                  <a:pt x="2720" y="1023"/>
                </a:lnTo>
                <a:lnTo>
                  <a:pt x="2721" y="1028"/>
                </a:lnTo>
                <a:lnTo>
                  <a:pt x="2721" y="1029"/>
                </a:lnTo>
                <a:lnTo>
                  <a:pt x="2721" y="1030"/>
                </a:lnTo>
                <a:lnTo>
                  <a:pt x="2720" y="1030"/>
                </a:lnTo>
                <a:lnTo>
                  <a:pt x="2717" y="1032"/>
                </a:lnTo>
                <a:lnTo>
                  <a:pt x="2716" y="1032"/>
                </a:lnTo>
                <a:lnTo>
                  <a:pt x="2716" y="1033"/>
                </a:lnTo>
                <a:lnTo>
                  <a:pt x="2716" y="1034"/>
                </a:lnTo>
                <a:lnTo>
                  <a:pt x="2716" y="1035"/>
                </a:lnTo>
                <a:lnTo>
                  <a:pt x="2716" y="1036"/>
                </a:lnTo>
                <a:lnTo>
                  <a:pt x="2717" y="1036"/>
                </a:lnTo>
                <a:lnTo>
                  <a:pt x="2718" y="1039"/>
                </a:lnTo>
                <a:lnTo>
                  <a:pt x="2720" y="1039"/>
                </a:lnTo>
                <a:lnTo>
                  <a:pt x="2720" y="1040"/>
                </a:lnTo>
                <a:lnTo>
                  <a:pt x="2721" y="1040"/>
                </a:lnTo>
                <a:lnTo>
                  <a:pt x="2721" y="1041"/>
                </a:lnTo>
                <a:lnTo>
                  <a:pt x="2721" y="1043"/>
                </a:lnTo>
                <a:lnTo>
                  <a:pt x="2721" y="1044"/>
                </a:lnTo>
                <a:lnTo>
                  <a:pt x="2721" y="1045"/>
                </a:lnTo>
                <a:lnTo>
                  <a:pt x="2720" y="1046"/>
                </a:lnTo>
                <a:lnTo>
                  <a:pt x="2718" y="1046"/>
                </a:lnTo>
                <a:lnTo>
                  <a:pt x="2715" y="1052"/>
                </a:lnTo>
                <a:lnTo>
                  <a:pt x="2713" y="1056"/>
                </a:lnTo>
                <a:lnTo>
                  <a:pt x="2715" y="1061"/>
                </a:lnTo>
                <a:lnTo>
                  <a:pt x="2717" y="1064"/>
                </a:lnTo>
                <a:lnTo>
                  <a:pt x="2722" y="1066"/>
                </a:lnTo>
                <a:lnTo>
                  <a:pt x="2724" y="1067"/>
                </a:lnTo>
                <a:lnTo>
                  <a:pt x="2727" y="1069"/>
                </a:lnTo>
                <a:lnTo>
                  <a:pt x="2727" y="1070"/>
                </a:lnTo>
                <a:lnTo>
                  <a:pt x="2728" y="1070"/>
                </a:lnTo>
                <a:lnTo>
                  <a:pt x="2728" y="1071"/>
                </a:lnTo>
                <a:lnTo>
                  <a:pt x="2733" y="1077"/>
                </a:lnTo>
                <a:lnTo>
                  <a:pt x="2737" y="1081"/>
                </a:lnTo>
                <a:lnTo>
                  <a:pt x="2750" y="1075"/>
                </a:lnTo>
                <a:lnTo>
                  <a:pt x="2759" y="1073"/>
                </a:lnTo>
                <a:lnTo>
                  <a:pt x="2765" y="1075"/>
                </a:lnTo>
                <a:lnTo>
                  <a:pt x="2770" y="1077"/>
                </a:lnTo>
                <a:lnTo>
                  <a:pt x="2774" y="1083"/>
                </a:lnTo>
                <a:lnTo>
                  <a:pt x="2777" y="1089"/>
                </a:lnTo>
                <a:lnTo>
                  <a:pt x="2780" y="1096"/>
                </a:lnTo>
                <a:lnTo>
                  <a:pt x="2781" y="1098"/>
                </a:lnTo>
                <a:lnTo>
                  <a:pt x="2787" y="1115"/>
                </a:lnTo>
                <a:lnTo>
                  <a:pt x="2791" y="1128"/>
                </a:lnTo>
                <a:lnTo>
                  <a:pt x="2795" y="1129"/>
                </a:lnTo>
                <a:lnTo>
                  <a:pt x="2795" y="1130"/>
                </a:lnTo>
                <a:lnTo>
                  <a:pt x="2793" y="1133"/>
                </a:lnTo>
                <a:lnTo>
                  <a:pt x="2797" y="1139"/>
                </a:lnTo>
                <a:lnTo>
                  <a:pt x="2798" y="1140"/>
                </a:lnTo>
                <a:lnTo>
                  <a:pt x="2796" y="1146"/>
                </a:lnTo>
                <a:lnTo>
                  <a:pt x="2795" y="1150"/>
                </a:lnTo>
                <a:lnTo>
                  <a:pt x="2793" y="1150"/>
                </a:lnTo>
                <a:lnTo>
                  <a:pt x="2790" y="1153"/>
                </a:lnTo>
                <a:lnTo>
                  <a:pt x="2771" y="1162"/>
                </a:lnTo>
                <a:lnTo>
                  <a:pt x="2769" y="1166"/>
                </a:lnTo>
                <a:lnTo>
                  <a:pt x="2766" y="1167"/>
                </a:lnTo>
                <a:lnTo>
                  <a:pt x="2765" y="1168"/>
                </a:lnTo>
                <a:lnTo>
                  <a:pt x="2763" y="1169"/>
                </a:lnTo>
                <a:lnTo>
                  <a:pt x="2760" y="1172"/>
                </a:lnTo>
                <a:lnTo>
                  <a:pt x="2754" y="1178"/>
                </a:lnTo>
                <a:lnTo>
                  <a:pt x="2750" y="1182"/>
                </a:lnTo>
                <a:lnTo>
                  <a:pt x="2747" y="1185"/>
                </a:lnTo>
                <a:lnTo>
                  <a:pt x="2745" y="1190"/>
                </a:lnTo>
                <a:lnTo>
                  <a:pt x="2752" y="1200"/>
                </a:lnTo>
                <a:lnTo>
                  <a:pt x="2756" y="1203"/>
                </a:lnTo>
                <a:lnTo>
                  <a:pt x="2756" y="1205"/>
                </a:lnTo>
                <a:lnTo>
                  <a:pt x="2744" y="1233"/>
                </a:lnTo>
                <a:lnTo>
                  <a:pt x="2721" y="1256"/>
                </a:lnTo>
                <a:lnTo>
                  <a:pt x="2710" y="1265"/>
                </a:lnTo>
                <a:lnTo>
                  <a:pt x="2704" y="1277"/>
                </a:lnTo>
                <a:lnTo>
                  <a:pt x="2699" y="1279"/>
                </a:lnTo>
                <a:lnTo>
                  <a:pt x="2690" y="1279"/>
                </a:lnTo>
                <a:lnTo>
                  <a:pt x="2689" y="1283"/>
                </a:lnTo>
                <a:lnTo>
                  <a:pt x="2688" y="1286"/>
                </a:lnTo>
                <a:lnTo>
                  <a:pt x="2688" y="1291"/>
                </a:lnTo>
                <a:lnTo>
                  <a:pt x="2685" y="1295"/>
                </a:lnTo>
                <a:lnTo>
                  <a:pt x="2676" y="1305"/>
                </a:lnTo>
                <a:lnTo>
                  <a:pt x="2674" y="1313"/>
                </a:lnTo>
                <a:lnTo>
                  <a:pt x="2670" y="1315"/>
                </a:lnTo>
                <a:lnTo>
                  <a:pt x="2672" y="1317"/>
                </a:lnTo>
                <a:lnTo>
                  <a:pt x="2672" y="1318"/>
                </a:lnTo>
                <a:lnTo>
                  <a:pt x="2673" y="1318"/>
                </a:lnTo>
                <a:lnTo>
                  <a:pt x="2678" y="1323"/>
                </a:lnTo>
                <a:lnTo>
                  <a:pt x="2683" y="1328"/>
                </a:lnTo>
                <a:lnTo>
                  <a:pt x="2685" y="1332"/>
                </a:lnTo>
                <a:lnTo>
                  <a:pt x="2689" y="1336"/>
                </a:lnTo>
                <a:lnTo>
                  <a:pt x="2691" y="1337"/>
                </a:lnTo>
                <a:lnTo>
                  <a:pt x="2705" y="1347"/>
                </a:lnTo>
                <a:lnTo>
                  <a:pt x="2707" y="1350"/>
                </a:lnTo>
                <a:lnTo>
                  <a:pt x="2718" y="1355"/>
                </a:lnTo>
                <a:lnTo>
                  <a:pt x="2722" y="1359"/>
                </a:lnTo>
                <a:lnTo>
                  <a:pt x="2723" y="1362"/>
                </a:lnTo>
                <a:lnTo>
                  <a:pt x="2724" y="1363"/>
                </a:lnTo>
                <a:lnTo>
                  <a:pt x="2727" y="1365"/>
                </a:lnTo>
                <a:lnTo>
                  <a:pt x="2731" y="1374"/>
                </a:lnTo>
                <a:lnTo>
                  <a:pt x="2734" y="1380"/>
                </a:lnTo>
                <a:lnTo>
                  <a:pt x="2734" y="1381"/>
                </a:lnTo>
                <a:lnTo>
                  <a:pt x="2736" y="1381"/>
                </a:lnTo>
                <a:lnTo>
                  <a:pt x="2738" y="1382"/>
                </a:lnTo>
                <a:lnTo>
                  <a:pt x="2739" y="1384"/>
                </a:lnTo>
                <a:lnTo>
                  <a:pt x="2740" y="1384"/>
                </a:lnTo>
                <a:lnTo>
                  <a:pt x="2743" y="1385"/>
                </a:lnTo>
                <a:lnTo>
                  <a:pt x="2747" y="1385"/>
                </a:lnTo>
                <a:lnTo>
                  <a:pt x="2748" y="1386"/>
                </a:lnTo>
                <a:lnTo>
                  <a:pt x="2749" y="1392"/>
                </a:lnTo>
                <a:lnTo>
                  <a:pt x="2749" y="1402"/>
                </a:lnTo>
                <a:lnTo>
                  <a:pt x="2750" y="1406"/>
                </a:lnTo>
                <a:lnTo>
                  <a:pt x="2750" y="1410"/>
                </a:lnTo>
                <a:lnTo>
                  <a:pt x="2749" y="1417"/>
                </a:lnTo>
                <a:lnTo>
                  <a:pt x="2749" y="1424"/>
                </a:lnTo>
                <a:lnTo>
                  <a:pt x="2749" y="1426"/>
                </a:lnTo>
                <a:lnTo>
                  <a:pt x="2749" y="1427"/>
                </a:lnTo>
                <a:lnTo>
                  <a:pt x="2748" y="1432"/>
                </a:lnTo>
                <a:lnTo>
                  <a:pt x="2743" y="1444"/>
                </a:lnTo>
                <a:lnTo>
                  <a:pt x="2743" y="1448"/>
                </a:lnTo>
                <a:lnTo>
                  <a:pt x="2742" y="1449"/>
                </a:lnTo>
                <a:lnTo>
                  <a:pt x="2740" y="1450"/>
                </a:lnTo>
                <a:lnTo>
                  <a:pt x="2737" y="1453"/>
                </a:lnTo>
                <a:lnTo>
                  <a:pt x="2737" y="1454"/>
                </a:lnTo>
                <a:lnTo>
                  <a:pt x="2736" y="1455"/>
                </a:lnTo>
                <a:lnTo>
                  <a:pt x="2733" y="1458"/>
                </a:lnTo>
                <a:lnTo>
                  <a:pt x="2732" y="1458"/>
                </a:lnTo>
                <a:lnTo>
                  <a:pt x="2729" y="1459"/>
                </a:lnTo>
                <a:lnTo>
                  <a:pt x="2723" y="1461"/>
                </a:lnTo>
                <a:lnTo>
                  <a:pt x="2720" y="1461"/>
                </a:lnTo>
                <a:lnTo>
                  <a:pt x="2717" y="1461"/>
                </a:lnTo>
                <a:lnTo>
                  <a:pt x="2712" y="1469"/>
                </a:lnTo>
                <a:lnTo>
                  <a:pt x="2711" y="1471"/>
                </a:lnTo>
                <a:lnTo>
                  <a:pt x="2708" y="1472"/>
                </a:lnTo>
                <a:lnTo>
                  <a:pt x="2706" y="1474"/>
                </a:lnTo>
                <a:lnTo>
                  <a:pt x="2705" y="1474"/>
                </a:lnTo>
                <a:lnTo>
                  <a:pt x="2701" y="1476"/>
                </a:lnTo>
                <a:lnTo>
                  <a:pt x="2691" y="1485"/>
                </a:lnTo>
                <a:lnTo>
                  <a:pt x="2684" y="1490"/>
                </a:lnTo>
                <a:lnTo>
                  <a:pt x="2674" y="1498"/>
                </a:lnTo>
                <a:lnTo>
                  <a:pt x="2672" y="1501"/>
                </a:lnTo>
                <a:lnTo>
                  <a:pt x="2670" y="1502"/>
                </a:lnTo>
                <a:lnTo>
                  <a:pt x="2660" y="1512"/>
                </a:lnTo>
                <a:lnTo>
                  <a:pt x="2647" y="1525"/>
                </a:lnTo>
                <a:lnTo>
                  <a:pt x="2611" y="1518"/>
                </a:lnTo>
                <a:lnTo>
                  <a:pt x="2608" y="1518"/>
                </a:lnTo>
                <a:lnTo>
                  <a:pt x="2603" y="1517"/>
                </a:lnTo>
                <a:lnTo>
                  <a:pt x="2601" y="1517"/>
                </a:lnTo>
                <a:lnTo>
                  <a:pt x="2596" y="1522"/>
                </a:lnTo>
                <a:lnTo>
                  <a:pt x="2595" y="1523"/>
                </a:lnTo>
                <a:lnTo>
                  <a:pt x="2594" y="1523"/>
                </a:lnTo>
                <a:lnTo>
                  <a:pt x="2593" y="1524"/>
                </a:lnTo>
                <a:lnTo>
                  <a:pt x="2592" y="1524"/>
                </a:lnTo>
                <a:lnTo>
                  <a:pt x="2590" y="1524"/>
                </a:lnTo>
                <a:lnTo>
                  <a:pt x="2588" y="1522"/>
                </a:lnTo>
                <a:lnTo>
                  <a:pt x="2585" y="1520"/>
                </a:lnTo>
                <a:lnTo>
                  <a:pt x="2585" y="1519"/>
                </a:lnTo>
                <a:lnTo>
                  <a:pt x="2557" y="1518"/>
                </a:lnTo>
                <a:lnTo>
                  <a:pt x="2555" y="1518"/>
                </a:lnTo>
                <a:lnTo>
                  <a:pt x="2552" y="1519"/>
                </a:lnTo>
                <a:lnTo>
                  <a:pt x="2550" y="1522"/>
                </a:lnTo>
                <a:lnTo>
                  <a:pt x="2545" y="1528"/>
                </a:lnTo>
                <a:lnTo>
                  <a:pt x="2540" y="1534"/>
                </a:lnTo>
                <a:lnTo>
                  <a:pt x="2539" y="1535"/>
                </a:lnTo>
                <a:lnTo>
                  <a:pt x="2536" y="1536"/>
                </a:lnTo>
                <a:lnTo>
                  <a:pt x="2533" y="1538"/>
                </a:lnTo>
                <a:lnTo>
                  <a:pt x="2521" y="1536"/>
                </a:lnTo>
                <a:lnTo>
                  <a:pt x="2515" y="1536"/>
                </a:lnTo>
                <a:lnTo>
                  <a:pt x="2507" y="1535"/>
                </a:lnTo>
                <a:lnTo>
                  <a:pt x="2504" y="1538"/>
                </a:lnTo>
                <a:lnTo>
                  <a:pt x="2503" y="1540"/>
                </a:lnTo>
                <a:lnTo>
                  <a:pt x="2502" y="1541"/>
                </a:lnTo>
                <a:lnTo>
                  <a:pt x="2483" y="1551"/>
                </a:lnTo>
                <a:lnTo>
                  <a:pt x="2481" y="1551"/>
                </a:lnTo>
                <a:lnTo>
                  <a:pt x="2477" y="1552"/>
                </a:lnTo>
                <a:lnTo>
                  <a:pt x="2473" y="1555"/>
                </a:lnTo>
                <a:lnTo>
                  <a:pt x="2472" y="1555"/>
                </a:lnTo>
                <a:lnTo>
                  <a:pt x="2465" y="1557"/>
                </a:lnTo>
                <a:lnTo>
                  <a:pt x="2457" y="1556"/>
                </a:lnTo>
                <a:lnTo>
                  <a:pt x="2456" y="1557"/>
                </a:lnTo>
                <a:lnTo>
                  <a:pt x="2455" y="1558"/>
                </a:lnTo>
                <a:lnTo>
                  <a:pt x="2454" y="1560"/>
                </a:lnTo>
                <a:lnTo>
                  <a:pt x="2453" y="1560"/>
                </a:lnTo>
                <a:lnTo>
                  <a:pt x="2451" y="1560"/>
                </a:lnTo>
                <a:lnTo>
                  <a:pt x="2432" y="1566"/>
                </a:lnTo>
                <a:lnTo>
                  <a:pt x="2430" y="1567"/>
                </a:lnTo>
                <a:lnTo>
                  <a:pt x="2425" y="1570"/>
                </a:lnTo>
                <a:lnTo>
                  <a:pt x="2424" y="1570"/>
                </a:lnTo>
                <a:lnTo>
                  <a:pt x="2423" y="1570"/>
                </a:lnTo>
                <a:lnTo>
                  <a:pt x="2422" y="1570"/>
                </a:lnTo>
                <a:lnTo>
                  <a:pt x="2412" y="1573"/>
                </a:lnTo>
                <a:lnTo>
                  <a:pt x="2409" y="1574"/>
                </a:lnTo>
                <a:lnTo>
                  <a:pt x="2405" y="1581"/>
                </a:lnTo>
                <a:lnTo>
                  <a:pt x="2402" y="1584"/>
                </a:lnTo>
                <a:lnTo>
                  <a:pt x="2402" y="1586"/>
                </a:lnTo>
                <a:lnTo>
                  <a:pt x="2402" y="1587"/>
                </a:lnTo>
                <a:lnTo>
                  <a:pt x="2403" y="1591"/>
                </a:lnTo>
                <a:lnTo>
                  <a:pt x="2405" y="1592"/>
                </a:lnTo>
                <a:lnTo>
                  <a:pt x="2406" y="1593"/>
                </a:lnTo>
                <a:lnTo>
                  <a:pt x="2405" y="1595"/>
                </a:lnTo>
                <a:lnTo>
                  <a:pt x="2402" y="1602"/>
                </a:lnTo>
                <a:lnTo>
                  <a:pt x="2401" y="1607"/>
                </a:lnTo>
                <a:lnTo>
                  <a:pt x="2401" y="1608"/>
                </a:lnTo>
                <a:lnTo>
                  <a:pt x="2400" y="1608"/>
                </a:lnTo>
                <a:lnTo>
                  <a:pt x="2398" y="1611"/>
                </a:lnTo>
                <a:lnTo>
                  <a:pt x="2398" y="1613"/>
                </a:lnTo>
                <a:lnTo>
                  <a:pt x="2398" y="1614"/>
                </a:lnTo>
                <a:lnTo>
                  <a:pt x="2398" y="1615"/>
                </a:lnTo>
                <a:lnTo>
                  <a:pt x="2401" y="1618"/>
                </a:lnTo>
                <a:lnTo>
                  <a:pt x="2406" y="1621"/>
                </a:lnTo>
                <a:lnTo>
                  <a:pt x="2409" y="1623"/>
                </a:lnTo>
                <a:lnTo>
                  <a:pt x="2411" y="1625"/>
                </a:lnTo>
                <a:lnTo>
                  <a:pt x="2411" y="1626"/>
                </a:lnTo>
                <a:lnTo>
                  <a:pt x="2414" y="1630"/>
                </a:lnTo>
                <a:lnTo>
                  <a:pt x="2421" y="1639"/>
                </a:lnTo>
                <a:lnTo>
                  <a:pt x="2421" y="1640"/>
                </a:lnTo>
                <a:lnTo>
                  <a:pt x="2417" y="1646"/>
                </a:lnTo>
                <a:lnTo>
                  <a:pt x="2423" y="1657"/>
                </a:lnTo>
                <a:lnTo>
                  <a:pt x="2423" y="1658"/>
                </a:lnTo>
                <a:lnTo>
                  <a:pt x="2429" y="1663"/>
                </a:lnTo>
                <a:lnTo>
                  <a:pt x="2434" y="1666"/>
                </a:lnTo>
                <a:lnTo>
                  <a:pt x="2438" y="1666"/>
                </a:lnTo>
                <a:lnTo>
                  <a:pt x="2446" y="1662"/>
                </a:lnTo>
                <a:lnTo>
                  <a:pt x="2449" y="1662"/>
                </a:lnTo>
                <a:lnTo>
                  <a:pt x="2451" y="1662"/>
                </a:lnTo>
                <a:lnTo>
                  <a:pt x="2457" y="1664"/>
                </a:lnTo>
                <a:lnTo>
                  <a:pt x="2481" y="1677"/>
                </a:lnTo>
                <a:lnTo>
                  <a:pt x="2482" y="1677"/>
                </a:lnTo>
                <a:lnTo>
                  <a:pt x="2483" y="1677"/>
                </a:lnTo>
                <a:lnTo>
                  <a:pt x="2483" y="1678"/>
                </a:lnTo>
                <a:lnTo>
                  <a:pt x="2485" y="1678"/>
                </a:lnTo>
                <a:lnTo>
                  <a:pt x="2485" y="1679"/>
                </a:lnTo>
                <a:lnTo>
                  <a:pt x="2485" y="1680"/>
                </a:lnTo>
                <a:lnTo>
                  <a:pt x="2485" y="1683"/>
                </a:lnTo>
                <a:lnTo>
                  <a:pt x="2483" y="1688"/>
                </a:lnTo>
                <a:lnTo>
                  <a:pt x="2481" y="1693"/>
                </a:lnTo>
                <a:lnTo>
                  <a:pt x="2477" y="1701"/>
                </a:lnTo>
                <a:lnTo>
                  <a:pt x="2477" y="1703"/>
                </a:lnTo>
                <a:lnTo>
                  <a:pt x="2476" y="1705"/>
                </a:lnTo>
                <a:lnTo>
                  <a:pt x="2472" y="1706"/>
                </a:lnTo>
                <a:lnTo>
                  <a:pt x="2466" y="1709"/>
                </a:lnTo>
                <a:lnTo>
                  <a:pt x="2465" y="1711"/>
                </a:lnTo>
                <a:lnTo>
                  <a:pt x="2465" y="1719"/>
                </a:lnTo>
                <a:lnTo>
                  <a:pt x="2462" y="1721"/>
                </a:lnTo>
                <a:lnTo>
                  <a:pt x="2462" y="1722"/>
                </a:lnTo>
                <a:lnTo>
                  <a:pt x="2464" y="1725"/>
                </a:lnTo>
                <a:lnTo>
                  <a:pt x="2462" y="1726"/>
                </a:lnTo>
                <a:lnTo>
                  <a:pt x="2461" y="1727"/>
                </a:lnTo>
                <a:lnTo>
                  <a:pt x="2459" y="1728"/>
                </a:lnTo>
                <a:lnTo>
                  <a:pt x="2459" y="1731"/>
                </a:lnTo>
                <a:lnTo>
                  <a:pt x="2460" y="1733"/>
                </a:lnTo>
                <a:lnTo>
                  <a:pt x="2459" y="1737"/>
                </a:lnTo>
                <a:lnTo>
                  <a:pt x="2459" y="1739"/>
                </a:lnTo>
                <a:lnTo>
                  <a:pt x="2460" y="1741"/>
                </a:lnTo>
                <a:lnTo>
                  <a:pt x="2461" y="1742"/>
                </a:lnTo>
                <a:lnTo>
                  <a:pt x="2462" y="1744"/>
                </a:lnTo>
                <a:lnTo>
                  <a:pt x="2465" y="1746"/>
                </a:lnTo>
                <a:lnTo>
                  <a:pt x="2470" y="1748"/>
                </a:lnTo>
                <a:lnTo>
                  <a:pt x="2470" y="1749"/>
                </a:lnTo>
                <a:lnTo>
                  <a:pt x="2470" y="1751"/>
                </a:lnTo>
                <a:lnTo>
                  <a:pt x="2469" y="1752"/>
                </a:lnTo>
                <a:lnTo>
                  <a:pt x="2467" y="1753"/>
                </a:lnTo>
                <a:lnTo>
                  <a:pt x="2467" y="1754"/>
                </a:lnTo>
                <a:lnTo>
                  <a:pt x="2467" y="1755"/>
                </a:lnTo>
                <a:lnTo>
                  <a:pt x="2467" y="1757"/>
                </a:lnTo>
                <a:lnTo>
                  <a:pt x="2467" y="1758"/>
                </a:lnTo>
                <a:lnTo>
                  <a:pt x="2467" y="1759"/>
                </a:lnTo>
                <a:lnTo>
                  <a:pt x="2469" y="1759"/>
                </a:lnTo>
                <a:lnTo>
                  <a:pt x="2469" y="1760"/>
                </a:lnTo>
                <a:lnTo>
                  <a:pt x="2469" y="1762"/>
                </a:lnTo>
                <a:lnTo>
                  <a:pt x="2469" y="1763"/>
                </a:lnTo>
                <a:lnTo>
                  <a:pt x="2469" y="1764"/>
                </a:lnTo>
                <a:lnTo>
                  <a:pt x="2469" y="1765"/>
                </a:lnTo>
                <a:lnTo>
                  <a:pt x="2470" y="1765"/>
                </a:lnTo>
                <a:lnTo>
                  <a:pt x="2471" y="1765"/>
                </a:lnTo>
                <a:lnTo>
                  <a:pt x="2472" y="1764"/>
                </a:lnTo>
                <a:lnTo>
                  <a:pt x="2472" y="1763"/>
                </a:lnTo>
                <a:lnTo>
                  <a:pt x="2472" y="1762"/>
                </a:lnTo>
                <a:lnTo>
                  <a:pt x="2473" y="1762"/>
                </a:lnTo>
                <a:lnTo>
                  <a:pt x="2473" y="1760"/>
                </a:lnTo>
                <a:lnTo>
                  <a:pt x="2475" y="1760"/>
                </a:lnTo>
                <a:lnTo>
                  <a:pt x="2475" y="1762"/>
                </a:lnTo>
                <a:lnTo>
                  <a:pt x="2476" y="1762"/>
                </a:lnTo>
                <a:lnTo>
                  <a:pt x="2476" y="1763"/>
                </a:lnTo>
                <a:lnTo>
                  <a:pt x="2476" y="1764"/>
                </a:lnTo>
                <a:lnTo>
                  <a:pt x="2477" y="1765"/>
                </a:lnTo>
                <a:lnTo>
                  <a:pt x="2477" y="1767"/>
                </a:lnTo>
                <a:lnTo>
                  <a:pt x="2477" y="1768"/>
                </a:lnTo>
                <a:lnTo>
                  <a:pt x="2477" y="1769"/>
                </a:lnTo>
                <a:lnTo>
                  <a:pt x="2477" y="1770"/>
                </a:lnTo>
                <a:lnTo>
                  <a:pt x="2478" y="1770"/>
                </a:lnTo>
                <a:lnTo>
                  <a:pt x="2478" y="1771"/>
                </a:lnTo>
                <a:lnTo>
                  <a:pt x="2480" y="1771"/>
                </a:lnTo>
                <a:lnTo>
                  <a:pt x="2481" y="1771"/>
                </a:lnTo>
                <a:lnTo>
                  <a:pt x="2481" y="1773"/>
                </a:lnTo>
                <a:lnTo>
                  <a:pt x="2482" y="1773"/>
                </a:lnTo>
                <a:lnTo>
                  <a:pt x="2482" y="1774"/>
                </a:lnTo>
                <a:lnTo>
                  <a:pt x="2482" y="1775"/>
                </a:lnTo>
                <a:lnTo>
                  <a:pt x="2483" y="1775"/>
                </a:lnTo>
                <a:lnTo>
                  <a:pt x="2485" y="1775"/>
                </a:lnTo>
                <a:lnTo>
                  <a:pt x="2486" y="1775"/>
                </a:lnTo>
                <a:lnTo>
                  <a:pt x="2486" y="1776"/>
                </a:lnTo>
                <a:lnTo>
                  <a:pt x="2487" y="1776"/>
                </a:lnTo>
                <a:lnTo>
                  <a:pt x="2487" y="1778"/>
                </a:lnTo>
                <a:lnTo>
                  <a:pt x="2487" y="1779"/>
                </a:lnTo>
                <a:lnTo>
                  <a:pt x="2488" y="1779"/>
                </a:lnTo>
                <a:lnTo>
                  <a:pt x="2488" y="1780"/>
                </a:lnTo>
                <a:lnTo>
                  <a:pt x="2489" y="1781"/>
                </a:lnTo>
                <a:lnTo>
                  <a:pt x="2489" y="1783"/>
                </a:lnTo>
                <a:lnTo>
                  <a:pt x="2488" y="1783"/>
                </a:lnTo>
                <a:lnTo>
                  <a:pt x="2488" y="1784"/>
                </a:lnTo>
                <a:lnTo>
                  <a:pt x="2488" y="1785"/>
                </a:lnTo>
                <a:lnTo>
                  <a:pt x="2488" y="1786"/>
                </a:lnTo>
                <a:lnTo>
                  <a:pt x="2489" y="1786"/>
                </a:lnTo>
                <a:lnTo>
                  <a:pt x="2491" y="1786"/>
                </a:lnTo>
                <a:lnTo>
                  <a:pt x="2492" y="1786"/>
                </a:lnTo>
                <a:lnTo>
                  <a:pt x="2492" y="1787"/>
                </a:lnTo>
                <a:lnTo>
                  <a:pt x="2493" y="1787"/>
                </a:lnTo>
                <a:lnTo>
                  <a:pt x="2493" y="1789"/>
                </a:lnTo>
                <a:lnTo>
                  <a:pt x="2494" y="1789"/>
                </a:lnTo>
                <a:lnTo>
                  <a:pt x="2496" y="1789"/>
                </a:lnTo>
                <a:lnTo>
                  <a:pt x="2496" y="1790"/>
                </a:lnTo>
                <a:lnTo>
                  <a:pt x="2497" y="1790"/>
                </a:lnTo>
                <a:lnTo>
                  <a:pt x="2497" y="1791"/>
                </a:lnTo>
                <a:lnTo>
                  <a:pt x="2497" y="1792"/>
                </a:lnTo>
                <a:lnTo>
                  <a:pt x="2497" y="1794"/>
                </a:lnTo>
                <a:lnTo>
                  <a:pt x="2497" y="1795"/>
                </a:lnTo>
                <a:lnTo>
                  <a:pt x="2498" y="1795"/>
                </a:lnTo>
                <a:lnTo>
                  <a:pt x="2498" y="1796"/>
                </a:lnTo>
                <a:lnTo>
                  <a:pt x="2498" y="1797"/>
                </a:lnTo>
                <a:lnTo>
                  <a:pt x="2498" y="1799"/>
                </a:lnTo>
                <a:lnTo>
                  <a:pt x="2498" y="1800"/>
                </a:lnTo>
                <a:lnTo>
                  <a:pt x="2499" y="1801"/>
                </a:lnTo>
                <a:lnTo>
                  <a:pt x="2498" y="1801"/>
                </a:lnTo>
                <a:lnTo>
                  <a:pt x="2498" y="1802"/>
                </a:lnTo>
                <a:lnTo>
                  <a:pt x="2498" y="1803"/>
                </a:lnTo>
                <a:lnTo>
                  <a:pt x="2498" y="1805"/>
                </a:lnTo>
                <a:lnTo>
                  <a:pt x="2499" y="1805"/>
                </a:lnTo>
                <a:lnTo>
                  <a:pt x="2501" y="1806"/>
                </a:lnTo>
                <a:lnTo>
                  <a:pt x="2502" y="1806"/>
                </a:lnTo>
                <a:lnTo>
                  <a:pt x="2503" y="1807"/>
                </a:lnTo>
                <a:lnTo>
                  <a:pt x="2504" y="1808"/>
                </a:lnTo>
                <a:lnTo>
                  <a:pt x="2505" y="1808"/>
                </a:lnTo>
                <a:lnTo>
                  <a:pt x="2507" y="1808"/>
                </a:lnTo>
                <a:lnTo>
                  <a:pt x="2508" y="1808"/>
                </a:lnTo>
                <a:lnTo>
                  <a:pt x="2509" y="1808"/>
                </a:lnTo>
                <a:lnTo>
                  <a:pt x="2510" y="1808"/>
                </a:lnTo>
                <a:lnTo>
                  <a:pt x="2510" y="1807"/>
                </a:lnTo>
                <a:lnTo>
                  <a:pt x="2512" y="1807"/>
                </a:lnTo>
                <a:lnTo>
                  <a:pt x="2513" y="1807"/>
                </a:lnTo>
                <a:lnTo>
                  <a:pt x="2514" y="1807"/>
                </a:lnTo>
                <a:lnTo>
                  <a:pt x="2515" y="1808"/>
                </a:lnTo>
                <a:lnTo>
                  <a:pt x="2517" y="1810"/>
                </a:lnTo>
                <a:lnTo>
                  <a:pt x="2518" y="1810"/>
                </a:lnTo>
                <a:lnTo>
                  <a:pt x="2519" y="1810"/>
                </a:lnTo>
                <a:lnTo>
                  <a:pt x="2520" y="1810"/>
                </a:lnTo>
                <a:lnTo>
                  <a:pt x="2521" y="1810"/>
                </a:lnTo>
                <a:lnTo>
                  <a:pt x="2523" y="1811"/>
                </a:lnTo>
                <a:lnTo>
                  <a:pt x="2524" y="1811"/>
                </a:lnTo>
                <a:lnTo>
                  <a:pt x="2525" y="1812"/>
                </a:lnTo>
                <a:lnTo>
                  <a:pt x="2526" y="1813"/>
                </a:lnTo>
                <a:lnTo>
                  <a:pt x="2528" y="1815"/>
                </a:lnTo>
                <a:lnTo>
                  <a:pt x="2529" y="1815"/>
                </a:lnTo>
                <a:lnTo>
                  <a:pt x="2529" y="1816"/>
                </a:lnTo>
                <a:lnTo>
                  <a:pt x="2530" y="1816"/>
                </a:lnTo>
                <a:lnTo>
                  <a:pt x="2531" y="1816"/>
                </a:lnTo>
                <a:lnTo>
                  <a:pt x="2533" y="1817"/>
                </a:lnTo>
                <a:lnTo>
                  <a:pt x="2533" y="1818"/>
                </a:lnTo>
                <a:lnTo>
                  <a:pt x="2534" y="1819"/>
                </a:lnTo>
                <a:lnTo>
                  <a:pt x="2535" y="1819"/>
                </a:lnTo>
                <a:lnTo>
                  <a:pt x="2536" y="1819"/>
                </a:lnTo>
                <a:lnTo>
                  <a:pt x="2537" y="1821"/>
                </a:lnTo>
                <a:lnTo>
                  <a:pt x="2539" y="1821"/>
                </a:lnTo>
                <a:lnTo>
                  <a:pt x="2539" y="1822"/>
                </a:lnTo>
                <a:lnTo>
                  <a:pt x="2540" y="1822"/>
                </a:lnTo>
                <a:lnTo>
                  <a:pt x="2540" y="1823"/>
                </a:lnTo>
                <a:lnTo>
                  <a:pt x="2541" y="1823"/>
                </a:lnTo>
                <a:lnTo>
                  <a:pt x="2541" y="1824"/>
                </a:lnTo>
                <a:lnTo>
                  <a:pt x="2542" y="1826"/>
                </a:lnTo>
                <a:lnTo>
                  <a:pt x="2542" y="1827"/>
                </a:lnTo>
                <a:lnTo>
                  <a:pt x="2544" y="1828"/>
                </a:lnTo>
                <a:lnTo>
                  <a:pt x="2545" y="1828"/>
                </a:lnTo>
                <a:lnTo>
                  <a:pt x="2545" y="1829"/>
                </a:lnTo>
                <a:lnTo>
                  <a:pt x="2546" y="1829"/>
                </a:lnTo>
                <a:lnTo>
                  <a:pt x="2547" y="1829"/>
                </a:lnTo>
                <a:lnTo>
                  <a:pt x="2547" y="1831"/>
                </a:lnTo>
                <a:lnTo>
                  <a:pt x="2548" y="1831"/>
                </a:lnTo>
                <a:lnTo>
                  <a:pt x="2550" y="1832"/>
                </a:lnTo>
                <a:lnTo>
                  <a:pt x="2551" y="1832"/>
                </a:lnTo>
                <a:lnTo>
                  <a:pt x="2552" y="1832"/>
                </a:lnTo>
                <a:lnTo>
                  <a:pt x="2553" y="1832"/>
                </a:lnTo>
                <a:lnTo>
                  <a:pt x="2555" y="1833"/>
                </a:lnTo>
                <a:lnTo>
                  <a:pt x="2556" y="1832"/>
                </a:lnTo>
                <a:lnTo>
                  <a:pt x="2557" y="1832"/>
                </a:lnTo>
                <a:lnTo>
                  <a:pt x="2558" y="1832"/>
                </a:lnTo>
                <a:lnTo>
                  <a:pt x="2560" y="1832"/>
                </a:lnTo>
                <a:lnTo>
                  <a:pt x="2561" y="1832"/>
                </a:lnTo>
                <a:lnTo>
                  <a:pt x="2562" y="1832"/>
                </a:lnTo>
                <a:lnTo>
                  <a:pt x="2562" y="1833"/>
                </a:lnTo>
                <a:lnTo>
                  <a:pt x="2563" y="1833"/>
                </a:lnTo>
                <a:lnTo>
                  <a:pt x="2563" y="1834"/>
                </a:lnTo>
                <a:lnTo>
                  <a:pt x="2564" y="1834"/>
                </a:lnTo>
                <a:lnTo>
                  <a:pt x="2566" y="1834"/>
                </a:lnTo>
                <a:lnTo>
                  <a:pt x="2567" y="1835"/>
                </a:lnTo>
                <a:lnTo>
                  <a:pt x="2568" y="1837"/>
                </a:lnTo>
                <a:lnTo>
                  <a:pt x="2568" y="1838"/>
                </a:lnTo>
                <a:lnTo>
                  <a:pt x="2568" y="1839"/>
                </a:lnTo>
                <a:lnTo>
                  <a:pt x="2568" y="1840"/>
                </a:lnTo>
                <a:lnTo>
                  <a:pt x="2568" y="1842"/>
                </a:lnTo>
                <a:lnTo>
                  <a:pt x="2569" y="1843"/>
                </a:lnTo>
                <a:lnTo>
                  <a:pt x="2569" y="1844"/>
                </a:lnTo>
                <a:lnTo>
                  <a:pt x="2571" y="1844"/>
                </a:lnTo>
                <a:lnTo>
                  <a:pt x="2572" y="1845"/>
                </a:lnTo>
                <a:lnTo>
                  <a:pt x="2573" y="1845"/>
                </a:lnTo>
                <a:lnTo>
                  <a:pt x="2574" y="1845"/>
                </a:lnTo>
                <a:lnTo>
                  <a:pt x="2576" y="1845"/>
                </a:lnTo>
                <a:lnTo>
                  <a:pt x="2577" y="1845"/>
                </a:lnTo>
                <a:lnTo>
                  <a:pt x="2578" y="1845"/>
                </a:lnTo>
                <a:lnTo>
                  <a:pt x="2578" y="1847"/>
                </a:lnTo>
                <a:lnTo>
                  <a:pt x="2579" y="1847"/>
                </a:lnTo>
                <a:lnTo>
                  <a:pt x="2579" y="1848"/>
                </a:lnTo>
                <a:lnTo>
                  <a:pt x="2580" y="1848"/>
                </a:lnTo>
                <a:lnTo>
                  <a:pt x="2580" y="1849"/>
                </a:lnTo>
                <a:lnTo>
                  <a:pt x="2582" y="1849"/>
                </a:lnTo>
                <a:lnTo>
                  <a:pt x="2582" y="1850"/>
                </a:lnTo>
                <a:lnTo>
                  <a:pt x="2583" y="1850"/>
                </a:lnTo>
                <a:lnTo>
                  <a:pt x="2584" y="1850"/>
                </a:lnTo>
                <a:lnTo>
                  <a:pt x="2584" y="1852"/>
                </a:lnTo>
                <a:lnTo>
                  <a:pt x="2585" y="1852"/>
                </a:lnTo>
                <a:lnTo>
                  <a:pt x="2585" y="1853"/>
                </a:lnTo>
                <a:lnTo>
                  <a:pt x="2587" y="1853"/>
                </a:lnTo>
                <a:lnTo>
                  <a:pt x="2587" y="1854"/>
                </a:lnTo>
                <a:lnTo>
                  <a:pt x="2588" y="1855"/>
                </a:lnTo>
                <a:lnTo>
                  <a:pt x="2589" y="1856"/>
                </a:lnTo>
                <a:lnTo>
                  <a:pt x="2590" y="1858"/>
                </a:lnTo>
                <a:lnTo>
                  <a:pt x="2592" y="1858"/>
                </a:lnTo>
                <a:lnTo>
                  <a:pt x="2592" y="1859"/>
                </a:lnTo>
                <a:lnTo>
                  <a:pt x="2593" y="1859"/>
                </a:lnTo>
                <a:lnTo>
                  <a:pt x="2593" y="1860"/>
                </a:lnTo>
                <a:lnTo>
                  <a:pt x="2594" y="1860"/>
                </a:lnTo>
                <a:lnTo>
                  <a:pt x="2594" y="1861"/>
                </a:lnTo>
                <a:lnTo>
                  <a:pt x="2594" y="1863"/>
                </a:lnTo>
                <a:lnTo>
                  <a:pt x="2593" y="1864"/>
                </a:lnTo>
                <a:lnTo>
                  <a:pt x="2593" y="1865"/>
                </a:lnTo>
                <a:lnTo>
                  <a:pt x="2594" y="1866"/>
                </a:lnTo>
                <a:lnTo>
                  <a:pt x="2595" y="1868"/>
                </a:lnTo>
                <a:lnTo>
                  <a:pt x="2596" y="1868"/>
                </a:lnTo>
                <a:lnTo>
                  <a:pt x="2598" y="1869"/>
                </a:lnTo>
                <a:lnTo>
                  <a:pt x="2599" y="1869"/>
                </a:lnTo>
                <a:lnTo>
                  <a:pt x="2600" y="1870"/>
                </a:lnTo>
                <a:lnTo>
                  <a:pt x="2594" y="1875"/>
                </a:lnTo>
                <a:lnTo>
                  <a:pt x="2592" y="1877"/>
                </a:lnTo>
                <a:lnTo>
                  <a:pt x="2563" y="1903"/>
                </a:lnTo>
                <a:lnTo>
                  <a:pt x="2548" y="1917"/>
                </a:lnTo>
                <a:lnTo>
                  <a:pt x="2534" y="1928"/>
                </a:lnTo>
                <a:lnTo>
                  <a:pt x="2530" y="1930"/>
                </a:lnTo>
                <a:lnTo>
                  <a:pt x="2526" y="1933"/>
                </a:lnTo>
                <a:lnTo>
                  <a:pt x="2524" y="1935"/>
                </a:lnTo>
                <a:lnTo>
                  <a:pt x="2523" y="1935"/>
                </a:lnTo>
                <a:lnTo>
                  <a:pt x="2513" y="1943"/>
                </a:lnTo>
                <a:lnTo>
                  <a:pt x="2421" y="1994"/>
                </a:lnTo>
                <a:lnTo>
                  <a:pt x="2419" y="1994"/>
                </a:lnTo>
                <a:lnTo>
                  <a:pt x="2398" y="1999"/>
                </a:lnTo>
                <a:lnTo>
                  <a:pt x="2365" y="2008"/>
                </a:lnTo>
                <a:lnTo>
                  <a:pt x="2363" y="2009"/>
                </a:lnTo>
                <a:lnTo>
                  <a:pt x="2326" y="2018"/>
                </a:lnTo>
                <a:lnTo>
                  <a:pt x="2323" y="2018"/>
                </a:lnTo>
                <a:lnTo>
                  <a:pt x="2304" y="2025"/>
                </a:lnTo>
                <a:lnTo>
                  <a:pt x="2301" y="2034"/>
                </a:lnTo>
                <a:lnTo>
                  <a:pt x="2300" y="2036"/>
                </a:lnTo>
                <a:lnTo>
                  <a:pt x="2300" y="2040"/>
                </a:lnTo>
                <a:lnTo>
                  <a:pt x="2299" y="2044"/>
                </a:lnTo>
                <a:lnTo>
                  <a:pt x="2297" y="2050"/>
                </a:lnTo>
                <a:lnTo>
                  <a:pt x="2296" y="2056"/>
                </a:lnTo>
                <a:lnTo>
                  <a:pt x="2297" y="2058"/>
                </a:lnTo>
                <a:lnTo>
                  <a:pt x="2300" y="2071"/>
                </a:lnTo>
                <a:lnTo>
                  <a:pt x="2300" y="2079"/>
                </a:lnTo>
                <a:lnTo>
                  <a:pt x="2300" y="2083"/>
                </a:lnTo>
                <a:lnTo>
                  <a:pt x="2301" y="2096"/>
                </a:lnTo>
                <a:lnTo>
                  <a:pt x="2301" y="2101"/>
                </a:lnTo>
                <a:lnTo>
                  <a:pt x="2302" y="2113"/>
                </a:lnTo>
                <a:lnTo>
                  <a:pt x="2302" y="2117"/>
                </a:lnTo>
                <a:lnTo>
                  <a:pt x="2302" y="2122"/>
                </a:lnTo>
                <a:lnTo>
                  <a:pt x="2302" y="2126"/>
                </a:lnTo>
                <a:lnTo>
                  <a:pt x="2302" y="2132"/>
                </a:lnTo>
                <a:lnTo>
                  <a:pt x="2301" y="2138"/>
                </a:lnTo>
                <a:lnTo>
                  <a:pt x="2299" y="2152"/>
                </a:lnTo>
                <a:lnTo>
                  <a:pt x="2297" y="2158"/>
                </a:lnTo>
                <a:lnTo>
                  <a:pt x="2297" y="2161"/>
                </a:lnTo>
                <a:lnTo>
                  <a:pt x="2295" y="2167"/>
                </a:lnTo>
                <a:lnTo>
                  <a:pt x="2295" y="2168"/>
                </a:lnTo>
                <a:lnTo>
                  <a:pt x="2295" y="2169"/>
                </a:lnTo>
                <a:lnTo>
                  <a:pt x="2294" y="2169"/>
                </a:lnTo>
                <a:lnTo>
                  <a:pt x="2289" y="2169"/>
                </a:lnTo>
                <a:lnTo>
                  <a:pt x="2281" y="2170"/>
                </a:lnTo>
                <a:lnTo>
                  <a:pt x="2278" y="2172"/>
                </a:lnTo>
                <a:lnTo>
                  <a:pt x="2278" y="2169"/>
                </a:lnTo>
                <a:lnTo>
                  <a:pt x="2277" y="2169"/>
                </a:lnTo>
                <a:lnTo>
                  <a:pt x="2275" y="2169"/>
                </a:lnTo>
                <a:lnTo>
                  <a:pt x="2272" y="2168"/>
                </a:lnTo>
                <a:lnTo>
                  <a:pt x="2268" y="2169"/>
                </a:lnTo>
                <a:lnTo>
                  <a:pt x="2258" y="2170"/>
                </a:lnTo>
                <a:lnTo>
                  <a:pt x="2240" y="2177"/>
                </a:lnTo>
                <a:lnTo>
                  <a:pt x="2211" y="2186"/>
                </a:lnTo>
                <a:lnTo>
                  <a:pt x="2202" y="2189"/>
                </a:lnTo>
                <a:lnTo>
                  <a:pt x="2199" y="2189"/>
                </a:lnTo>
                <a:lnTo>
                  <a:pt x="2198" y="2189"/>
                </a:lnTo>
                <a:lnTo>
                  <a:pt x="2197" y="2189"/>
                </a:lnTo>
                <a:lnTo>
                  <a:pt x="2190" y="2188"/>
                </a:lnTo>
                <a:lnTo>
                  <a:pt x="2186" y="2185"/>
                </a:lnTo>
                <a:lnTo>
                  <a:pt x="2181" y="2184"/>
                </a:lnTo>
                <a:lnTo>
                  <a:pt x="2167" y="2180"/>
                </a:lnTo>
                <a:lnTo>
                  <a:pt x="2162" y="2178"/>
                </a:lnTo>
                <a:lnTo>
                  <a:pt x="2161" y="2178"/>
                </a:lnTo>
                <a:lnTo>
                  <a:pt x="2155" y="2177"/>
                </a:lnTo>
                <a:lnTo>
                  <a:pt x="2133" y="2175"/>
                </a:lnTo>
                <a:lnTo>
                  <a:pt x="2115" y="2177"/>
                </a:lnTo>
                <a:lnTo>
                  <a:pt x="2114" y="2177"/>
                </a:lnTo>
                <a:lnTo>
                  <a:pt x="2094" y="2178"/>
                </a:lnTo>
                <a:lnTo>
                  <a:pt x="2082" y="2178"/>
                </a:lnTo>
                <a:lnTo>
                  <a:pt x="2067" y="2175"/>
                </a:lnTo>
                <a:lnTo>
                  <a:pt x="2065" y="2174"/>
                </a:lnTo>
                <a:lnTo>
                  <a:pt x="2061" y="2173"/>
                </a:lnTo>
                <a:lnTo>
                  <a:pt x="2059" y="2173"/>
                </a:lnTo>
                <a:lnTo>
                  <a:pt x="2055" y="2173"/>
                </a:lnTo>
                <a:lnTo>
                  <a:pt x="2050" y="2172"/>
                </a:lnTo>
                <a:lnTo>
                  <a:pt x="2048" y="2173"/>
                </a:lnTo>
                <a:lnTo>
                  <a:pt x="2045" y="2173"/>
                </a:lnTo>
                <a:lnTo>
                  <a:pt x="2033" y="2174"/>
                </a:lnTo>
                <a:lnTo>
                  <a:pt x="2018" y="2175"/>
                </a:lnTo>
                <a:lnTo>
                  <a:pt x="2000" y="2177"/>
                </a:lnTo>
                <a:lnTo>
                  <a:pt x="1987" y="2180"/>
                </a:lnTo>
                <a:lnTo>
                  <a:pt x="1975" y="2183"/>
                </a:lnTo>
                <a:lnTo>
                  <a:pt x="1974" y="2183"/>
                </a:lnTo>
                <a:lnTo>
                  <a:pt x="1957" y="2181"/>
                </a:lnTo>
                <a:lnTo>
                  <a:pt x="1955" y="2181"/>
                </a:lnTo>
                <a:lnTo>
                  <a:pt x="1948" y="2181"/>
                </a:lnTo>
                <a:lnTo>
                  <a:pt x="1946" y="2181"/>
                </a:lnTo>
                <a:lnTo>
                  <a:pt x="1944" y="2181"/>
                </a:lnTo>
                <a:lnTo>
                  <a:pt x="1941" y="2181"/>
                </a:lnTo>
                <a:lnTo>
                  <a:pt x="1932" y="2183"/>
                </a:lnTo>
                <a:lnTo>
                  <a:pt x="1923" y="2184"/>
                </a:lnTo>
                <a:lnTo>
                  <a:pt x="1909" y="2184"/>
                </a:lnTo>
                <a:lnTo>
                  <a:pt x="1906" y="2184"/>
                </a:lnTo>
                <a:lnTo>
                  <a:pt x="1905" y="2184"/>
                </a:lnTo>
                <a:lnTo>
                  <a:pt x="1904" y="2184"/>
                </a:lnTo>
                <a:lnTo>
                  <a:pt x="1901" y="2185"/>
                </a:lnTo>
                <a:lnTo>
                  <a:pt x="1889" y="2185"/>
                </a:lnTo>
                <a:lnTo>
                  <a:pt x="1884" y="2185"/>
                </a:lnTo>
                <a:lnTo>
                  <a:pt x="1883" y="2185"/>
                </a:lnTo>
                <a:lnTo>
                  <a:pt x="1879" y="2185"/>
                </a:lnTo>
                <a:lnTo>
                  <a:pt x="1878" y="2185"/>
                </a:lnTo>
                <a:lnTo>
                  <a:pt x="1877" y="2185"/>
                </a:lnTo>
                <a:lnTo>
                  <a:pt x="1874" y="2186"/>
                </a:lnTo>
                <a:lnTo>
                  <a:pt x="1873" y="2186"/>
                </a:lnTo>
                <a:lnTo>
                  <a:pt x="1871" y="2186"/>
                </a:lnTo>
                <a:lnTo>
                  <a:pt x="1869" y="2186"/>
                </a:lnTo>
                <a:lnTo>
                  <a:pt x="1862" y="2186"/>
                </a:lnTo>
                <a:lnTo>
                  <a:pt x="1856" y="2186"/>
                </a:lnTo>
                <a:lnTo>
                  <a:pt x="1851" y="2186"/>
                </a:lnTo>
                <a:lnTo>
                  <a:pt x="1845" y="2186"/>
                </a:lnTo>
                <a:lnTo>
                  <a:pt x="1835" y="2186"/>
                </a:lnTo>
                <a:lnTo>
                  <a:pt x="1831" y="2185"/>
                </a:lnTo>
                <a:lnTo>
                  <a:pt x="1827" y="2185"/>
                </a:lnTo>
                <a:lnTo>
                  <a:pt x="1824" y="2184"/>
                </a:lnTo>
                <a:lnTo>
                  <a:pt x="1821" y="2184"/>
                </a:lnTo>
                <a:lnTo>
                  <a:pt x="1820" y="2184"/>
                </a:lnTo>
                <a:lnTo>
                  <a:pt x="1819" y="2184"/>
                </a:lnTo>
                <a:lnTo>
                  <a:pt x="1815" y="2183"/>
                </a:lnTo>
                <a:lnTo>
                  <a:pt x="1810" y="2183"/>
                </a:lnTo>
                <a:lnTo>
                  <a:pt x="1798" y="2181"/>
                </a:lnTo>
                <a:lnTo>
                  <a:pt x="1797" y="2186"/>
                </a:lnTo>
                <a:lnTo>
                  <a:pt x="1782" y="2185"/>
                </a:lnTo>
                <a:lnTo>
                  <a:pt x="1781" y="2185"/>
                </a:lnTo>
                <a:lnTo>
                  <a:pt x="1777" y="2185"/>
                </a:lnTo>
                <a:lnTo>
                  <a:pt x="1767" y="2183"/>
                </a:lnTo>
                <a:lnTo>
                  <a:pt x="1766" y="2183"/>
                </a:lnTo>
                <a:lnTo>
                  <a:pt x="1759" y="2181"/>
                </a:lnTo>
                <a:lnTo>
                  <a:pt x="1755" y="2180"/>
                </a:lnTo>
                <a:lnTo>
                  <a:pt x="1754" y="2180"/>
                </a:lnTo>
                <a:lnTo>
                  <a:pt x="1744" y="2178"/>
                </a:lnTo>
                <a:lnTo>
                  <a:pt x="1727" y="2232"/>
                </a:lnTo>
                <a:lnTo>
                  <a:pt x="1723" y="2244"/>
                </a:lnTo>
                <a:lnTo>
                  <a:pt x="1719" y="2253"/>
                </a:lnTo>
                <a:lnTo>
                  <a:pt x="1712" y="2261"/>
                </a:lnTo>
                <a:lnTo>
                  <a:pt x="1709" y="2264"/>
                </a:lnTo>
                <a:lnTo>
                  <a:pt x="1695" y="2286"/>
                </a:lnTo>
                <a:lnTo>
                  <a:pt x="1691" y="2292"/>
                </a:lnTo>
                <a:lnTo>
                  <a:pt x="1681" y="2305"/>
                </a:lnTo>
                <a:lnTo>
                  <a:pt x="1680" y="2307"/>
                </a:lnTo>
                <a:lnTo>
                  <a:pt x="1602" y="2329"/>
                </a:lnTo>
                <a:lnTo>
                  <a:pt x="1581" y="2335"/>
                </a:lnTo>
                <a:lnTo>
                  <a:pt x="1569" y="2339"/>
                </a:lnTo>
                <a:lnTo>
                  <a:pt x="1556" y="2343"/>
                </a:lnTo>
                <a:lnTo>
                  <a:pt x="1546" y="2346"/>
                </a:lnTo>
                <a:lnTo>
                  <a:pt x="1528" y="2350"/>
                </a:lnTo>
                <a:lnTo>
                  <a:pt x="1528" y="2353"/>
                </a:lnTo>
                <a:lnTo>
                  <a:pt x="1530" y="2355"/>
                </a:lnTo>
                <a:lnTo>
                  <a:pt x="1537" y="2382"/>
                </a:lnTo>
                <a:lnTo>
                  <a:pt x="1524" y="2386"/>
                </a:lnTo>
                <a:lnTo>
                  <a:pt x="1521" y="2387"/>
                </a:lnTo>
                <a:lnTo>
                  <a:pt x="1519" y="2387"/>
                </a:lnTo>
                <a:lnTo>
                  <a:pt x="1496" y="2392"/>
                </a:lnTo>
                <a:lnTo>
                  <a:pt x="1488" y="2393"/>
                </a:lnTo>
                <a:lnTo>
                  <a:pt x="1482" y="2394"/>
                </a:lnTo>
                <a:lnTo>
                  <a:pt x="1453" y="2399"/>
                </a:lnTo>
                <a:lnTo>
                  <a:pt x="1439" y="2403"/>
                </a:lnTo>
                <a:lnTo>
                  <a:pt x="1429" y="2406"/>
                </a:lnTo>
                <a:lnTo>
                  <a:pt x="1428" y="2406"/>
                </a:lnTo>
                <a:lnTo>
                  <a:pt x="1426" y="2406"/>
                </a:lnTo>
                <a:lnTo>
                  <a:pt x="1400" y="2412"/>
                </a:lnTo>
                <a:lnTo>
                  <a:pt x="1366" y="2420"/>
                </a:lnTo>
                <a:lnTo>
                  <a:pt x="1360" y="2423"/>
                </a:lnTo>
                <a:lnTo>
                  <a:pt x="1351" y="2426"/>
                </a:lnTo>
                <a:lnTo>
                  <a:pt x="1335" y="2434"/>
                </a:lnTo>
                <a:lnTo>
                  <a:pt x="1319" y="2441"/>
                </a:lnTo>
                <a:lnTo>
                  <a:pt x="1314" y="2442"/>
                </a:lnTo>
                <a:lnTo>
                  <a:pt x="1312" y="2444"/>
                </a:lnTo>
                <a:lnTo>
                  <a:pt x="1311" y="2445"/>
                </a:lnTo>
                <a:lnTo>
                  <a:pt x="1308" y="2446"/>
                </a:lnTo>
                <a:lnTo>
                  <a:pt x="1295" y="2454"/>
                </a:lnTo>
                <a:lnTo>
                  <a:pt x="1293" y="2454"/>
                </a:lnTo>
                <a:lnTo>
                  <a:pt x="1292" y="2454"/>
                </a:lnTo>
                <a:lnTo>
                  <a:pt x="1287" y="2455"/>
                </a:lnTo>
                <a:lnTo>
                  <a:pt x="1286" y="2455"/>
                </a:lnTo>
                <a:lnTo>
                  <a:pt x="1279" y="2455"/>
                </a:lnTo>
                <a:lnTo>
                  <a:pt x="1274" y="2456"/>
                </a:lnTo>
                <a:lnTo>
                  <a:pt x="1273" y="2456"/>
                </a:lnTo>
                <a:lnTo>
                  <a:pt x="1244" y="2451"/>
                </a:lnTo>
                <a:lnTo>
                  <a:pt x="1201" y="2442"/>
                </a:lnTo>
                <a:lnTo>
                  <a:pt x="1200" y="2441"/>
                </a:lnTo>
                <a:lnTo>
                  <a:pt x="1193" y="2440"/>
                </a:lnTo>
                <a:lnTo>
                  <a:pt x="1188" y="2438"/>
                </a:lnTo>
                <a:lnTo>
                  <a:pt x="1180" y="2433"/>
                </a:lnTo>
                <a:lnTo>
                  <a:pt x="1178" y="2431"/>
                </a:lnTo>
                <a:lnTo>
                  <a:pt x="1148" y="2420"/>
                </a:lnTo>
                <a:lnTo>
                  <a:pt x="1145" y="2419"/>
                </a:lnTo>
                <a:lnTo>
                  <a:pt x="1133" y="2417"/>
                </a:lnTo>
                <a:lnTo>
                  <a:pt x="1114" y="2414"/>
                </a:lnTo>
                <a:lnTo>
                  <a:pt x="1113" y="2413"/>
                </a:lnTo>
                <a:lnTo>
                  <a:pt x="1095" y="2409"/>
                </a:lnTo>
                <a:lnTo>
                  <a:pt x="1060" y="2409"/>
                </a:lnTo>
                <a:lnTo>
                  <a:pt x="1056" y="2409"/>
                </a:lnTo>
                <a:lnTo>
                  <a:pt x="1053" y="2409"/>
                </a:lnTo>
                <a:lnTo>
                  <a:pt x="998" y="241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Uppsala – Uppsala County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4DEF47B-1691-58AF-86AF-6D48E8FF2B56}"/>
              </a:ext>
            </a:extLst>
          </p:cNvPr>
          <p:cNvSpPr>
            <a:spLocks/>
          </p:cNvSpPr>
          <p:nvPr/>
        </p:nvSpPr>
        <p:spPr bwMode="auto">
          <a:xfrm>
            <a:off x="827584" y="1779662"/>
            <a:ext cx="3454921" cy="2262765"/>
          </a:xfrm>
          <a:custGeom>
            <a:avLst/>
            <a:gdLst>
              <a:gd name="T0" fmla="*/ 685 w 2814"/>
              <a:gd name="T1" fmla="*/ 1809 h 1843"/>
              <a:gd name="T2" fmla="*/ 663 w 2814"/>
              <a:gd name="T3" fmla="*/ 1766 h 1843"/>
              <a:gd name="T4" fmla="*/ 652 w 2814"/>
              <a:gd name="T5" fmla="*/ 1721 h 1843"/>
              <a:gd name="T6" fmla="*/ 653 w 2814"/>
              <a:gd name="T7" fmla="*/ 1674 h 1843"/>
              <a:gd name="T8" fmla="*/ 632 w 2814"/>
              <a:gd name="T9" fmla="*/ 1654 h 1843"/>
              <a:gd name="T10" fmla="*/ 609 w 2814"/>
              <a:gd name="T11" fmla="*/ 1631 h 1843"/>
              <a:gd name="T12" fmla="*/ 602 w 2814"/>
              <a:gd name="T13" fmla="*/ 1606 h 1843"/>
              <a:gd name="T14" fmla="*/ 568 w 2814"/>
              <a:gd name="T15" fmla="*/ 1630 h 1843"/>
              <a:gd name="T16" fmla="*/ 325 w 2814"/>
              <a:gd name="T17" fmla="*/ 1495 h 1843"/>
              <a:gd name="T18" fmla="*/ 235 w 2814"/>
              <a:gd name="T19" fmla="*/ 1464 h 1843"/>
              <a:gd name="T20" fmla="*/ 141 w 2814"/>
              <a:gd name="T21" fmla="*/ 1289 h 1843"/>
              <a:gd name="T22" fmla="*/ 97 w 2814"/>
              <a:gd name="T23" fmla="*/ 1191 h 1843"/>
              <a:gd name="T24" fmla="*/ 10 w 2814"/>
              <a:gd name="T25" fmla="*/ 836 h 1843"/>
              <a:gd name="T26" fmla="*/ 132 w 2814"/>
              <a:gd name="T27" fmla="*/ 734 h 1843"/>
              <a:gd name="T28" fmla="*/ 203 w 2814"/>
              <a:gd name="T29" fmla="*/ 654 h 1843"/>
              <a:gd name="T30" fmla="*/ 357 w 2814"/>
              <a:gd name="T31" fmla="*/ 602 h 1843"/>
              <a:gd name="T32" fmla="*/ 451 w 2814"/>
              <a:gd name="T33" fmla="*/ 447 h 1843"/>
              <a:gd name="T34" fmla="*/ 477 w 2814"/>
              <a:gd name="T35" fmla="*/ 250 h 1843"/>
              <a:gd name="T36" fmla="*/ 576 w 2814"/>
              <a:gd name="T37" fmla="*/ 173 h 1843"/>
              <a:gd name="T38" fmla="*/ 717 w 2814"/>
              <a:gd name="T39" fmla="*/ 96 h 1843"/>
              <a:gd name="T40" fmla="*/ 759 w 2814"/>
              <a:gd name="T41" fmla="*/ 40 h 1843"/>
              <a:gd name="T42" fmla="*/ 814 w 2814"/>
              <a:gd name="T43" fmla="*/ 70 h 1843"/>
              <a:gd name="T44" fmla="*/ 893 w 2814"/>
              <a:gd name="T45" fmla="*/ 248 h 1843"/>
              <a:gd name="T46" fmla="*/ 965 w 2814"/>
              <a:gd name="T47" fmla="*/ 351 h 1843"/>
              <a:gd name="T48" fmla="*/ 1036 w 2814"/>
              <a:gd name="T49" fmla="*/ 355 h 1843"/>
              <a:gd name="T50" fmla="*/ 1080 w 2814"/>
              <a:gd name="T51" fmla="*/ 331 h 1843"/>
              <a:gd name="T52" fmla="*/ 1062 w 2814"/>
              <a:gd name="T53" fmla="*/ 294 h 1843"/>
              <a:gd name="T54" fmla="*/ 1302 w 2814"/>
              <a:gd name="T55" fmla="*/ 182 h 1843"/>
              <a:gd name="T56" fmla="*/ 1320 w 2814"/>
              <a:gd name="T57" fmla="*/ 195 h 1843"/>
              <a:gd name="T58" fmla="*/ 1438 w 2814"/>
              <a:gd name="T59" fmla="*/ 147 h 1843"/>
              <a:gd name="T60" fmla="*/ 1563 w 2814"/>
              <a:gd name="T61" fmla="*/ 291 h 1843"/>
              <a:gd name="T62" fmla="*/ 1634 w 2814"/>
              <a:gd name="T63" fmla="*/ 303 h 1843"/>
              <a:gd name="T64" fmla="*/ 1834 w 2814"/>
              <a:gd name="T65" fmla="*/ 526 h 1843"/>
              <a:gd name="T66" fmla="*/ 1930 w 2814"/>
              <a:gd name="T67" fmla="*/ 618 h 1843"/>
              <a:gd name="T68" fmla="*/ 1982 w 2814"/>
              <a:gd name="T69" fmla="*/ 571 h 1843"/>
              <a:gd name="T70" fmla="*/ 1970 w 2814"/>
              <a:gd name="T71" fmla="*/ 530 h 1843"/>
              <a:gd name="T72" fmla="*/ 2004 w 2814"/>
              <a:gd name="T73" fmla="*/ 522 h 1843"/>
              <a:gd name="T74" fmla="*/ 2068 w 2814"/>
              <a:gd name="T75" fmla="*/ 544 h 1843"/>
              <a:gd name="T76" fmla="*/ 2119 w 2814"/>
              <a:gd name="T77" fmla="*/ 562 h 1843"/>
              <a:gd name="T78" fmla="*/ 2212 w 2814"/>
              <a:gd name="T79" fmla="*/ 585 h 1843"/>
              <a:gd name="T80" fmla="*/ 2296 w 2814"/>
              <a:gd name="T81" fmla="*/ 606 h 1843"/>
              <a:gd name="T82" fmla="*/ 2332 w 2814"/>
              <a:gd name="T83" fmla="*/ 600 h 1843"/>
              <a:gd name="T84" fmla="*/ 2535 w 2814"/>
              <a:gd name="T85" fmla="*/ 537 h 1843"/>
              <a:gd name="T86" fmla="*/ 2637 w 2814"/>
              <a:gd name="T87" fmla="*/ 527 h 1843"/>
              <a:gd name="T88" fmla="*/ 2658 w 2814"/>
              <a:gd name="T89" fmla="*/ 552 h 1843"/>
              <a:gd name="T90" fmla="*/ 2747 w 2814"/>
              <a:gd name="T91" fmla="*/ 616 h 1843"/>
              <a:gd name="T92" fmla="*/ 2766 w 2814"/>
              <a:gd name="T93" fmla="*/ 725 h 1843"/>
              <a:gd name="T94" fmla="*/ 2631 w 2814"/>
              <a:gd name="T95" fmla="*/ 952 h 1843"/>
              <a:gd name="T96" fmla="*/ 2658 w 2814"/>
              <a:gd name="T97" fmla="*/ 1176 h 1843"/>
              <a:gd name="T98" fmla="*/ 2515 w 2814"/>
              <a:gd name="T99" fmla="*/ 1278 h 1843"/>
              <a:gd name="T100" fmla="*/ 2346 w 2814"/>
              <a:gd name="T101" fmla="*/ 1389 h 1843"/>
              <a:gd name="T102" fmla="*/ 2172 w 2814"/>
              <a:gd name="T103" fmla="*/ 1433 h 1843"/>
              <a:gd name="T104" fmla="*/ 1996 w 2814"/>
              <a:gd name="T105" fmla="*/ 1464 h 1843"/>
              <a:gd name="T106" fmla="*/ 1791 w 2814"/>
              <a:gd name="T107" fmla="*/ 1494 h 1843"/>
              <a:gd name="T108" fmla="*/ 1726 w 2814"/>
              <a:gd name="T109" fmla="*/ 1469 h 1843"/>
              <a:gd name="T110" fmla="*/ 1585 w 2814"/>
              <a:gd name="T111" fmla="*/ 1466 h 1843"/>
              <a:gd name="T112" fmla="*/ 1501 w 2814"/>
              <a:gd name="T113" fmla="*/ 1447 h 1843"/>
              <a:gd name="T114" fmla="*/ 1475 w 2814"/>
              <a:gd name="T115" fmla="*/ 1457 h 1843"/>
              <a:gd name="T116" fmla="*/ 1444 w 2814"/>
              <a:gd name="T117" fmla="*/ 1514 h 1843"/>
              <a:gd name="T118" fmla="*/ 1393 w 2814"/>
              <a:gd name="T119" fmla="*/ 1635 h 1843"/>
              <a:gd name="T120" fmla="*/ 1265 w 2814"/>
              <a:gd name="T121" fmla="*/ 1686 h 1843"/>
              <a:gd name="T122" fmla="*/ 1218 w 2814"/>
              <a:gd name="T123" fmla="*/ 1575 h 1843"/>
              <a:gd name="T124" fmla="*/ 1192 w 2814"/>
              <a:gd name="T125" fmla="*/ 1608 h 1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14" h="1843">
                <a:moveTo>
                  <a:pt x="1097" y="1777"/>
                </a:moveTo>
                <a:lnTo>
                  <a:pt x="1070" y="1790"/>
                </a:lnTo>
                <a:lnTo>
                  <a:pt x="1043" y="1803"/>
                </a:lnTo>
                <a:lnTo>
                  <a:pt x="1040" y="1804"/>
                </a:lnTo>
                <a:lnTo>
                  <a:pt x="1038" y="1804"/>
                </a:lnTo>
                <a:lnTo>
                  <a:pt x="1008" y="1822"/>
                </a:lnTo>
                <a:lnTo>
                  <a:pt x="999" y="1823"/>
                </a:lnTo>
                <a:lnTo>
                  <a:pt x="974" y="1825"/>
                </a:lnTo>
                <a:lnTo>
                  <a:pt x="972" y="1826"/>
                </a:lnTo>
                <a:lnTo>
                  <a:pt x="953" y="1827"/>
                </a:lnTo>
                <a:lnTo>
                  <a:pt x="925" y="1826"/>
                </a:lnTo>
                <a:lnTo>
                  <a:pt x="919" y="1826"/>
                </a:lnTo>
                <a:lnTo>
                  <a:pt x="910" y="1827"/>
                </a:lnTo>
                <a:lnTo>
                  <a:pt x="869" y="1827"/>
                </a:lnTo>
                <a:lnTo>
                  <a:pt x="862" y="1827"/>
                </a:lnTo>
                <a:lnTo>
                  <a:pt x="837" y="1827"/>
                </a:lnTo>
                <a:lnTo>
                  <a:pt x="835" y="1827"/>
                </a:lnTo>
                <a:lnTo>
                  <a:pt x="833" y="1827"/>
                </a:lnTo>
                <a:lnTo>
                  <a:pt x="776" y="1833"/>
                </a:lnTo>
                <a:lnTo>
                  <a:pt x="749" y="1836"/>
                </a:lnTo>
                <a:lnTo>
                  <a:pt x="736" y="1843"/>
                </a:lnTo>
                <a:lnTo>
                  <a:pt x="716" y="1841"/>
                </a:lnTo>
                <a:lnTo>
                  <a:pt x="710" y="1841"/>
                </a:lnTo>
                <a:lnTo>
                  <a:pt x="690" y="1838"/>
                </a:lnTo>
                <a:lnTo>
                  <a:pt x="689" y="1827"/>
                </a:lnTo>
                <a:lnTo>
                  <a:pt x="686" y="1823"/>
                </a:lnTo>
                <a:lnTo>
                  <a:pt x="686" y="1822"/>
                </a:lnTo>
                <a:lnTo>
                  <a:pt x="685" y="1820"/>
                </a:lnTo>
                <a:lnTo>
                  <a:pt x="685" y="1819"/>
                </a:lnTo>
                <a:lnTo>
                  <a:pt x="685" y="1817"/>
                </a:lnTo>
                <a:lnTo>
                  <a:pt x="686" y="1815"/>
                </a:lnTo>
                <a:lnTo>
                  <a:pt x="686" y="1814"/>
                </a:lnTo>
                <a:lnTo>
                  <a:pt x="686" y="1812"/>
                </a:lnTo>
                <a:lnTo>
                  <a:pt x="686" y="1811"/>
                </a:lnTo>
                <a:lnTo>
                  <a:pt x="685" y="1809"/>
                </a:lnTo>
                <a:lnTo>
                  <a:pt x="685" y="1807"/>
                </a:lnTo>
                <a:lnTo>
                  <a:pt x="684" y="1806"/>
                </a:lnTo>
                <a:lnTo>
                  <a:pt x="683" y="1805"/>
                </a:lnTo>
                <a:lnTo>
                  <a:pt x="683" y="1803"/>
                </a:lnTo>
                <a:lnTo>
                  <a:pt x="682" y="1803"/>
                </a:lnTo>
                <a:lnTo>
                  <a:pt x="682" y="1801"/>
                </a:lnTo>
                <a:lnTo>
                  <a:pt x="680" y="1800"/>
                </a:lnTo>
                <a:lnTo>
                  <a:pt x="680" y="1799"/>
                </a:lnTo>
                <a:lnTo>
                  <a:pt x="679" y="1798"/>
                </a:lnTo>
                <a:lnTo>
                  <a:pt x="678" y="1798"/>
                </a:lnTo>
                <a:lnTo>
                  <a:pt x="678" y="1796"/>
                </a:lnTo>
                <a:lnTo>
                  <a:pt x="678" y="1795"/>
                </a:lnTo>
                <a:lnTo>
                  <a:pt x="679" y="1794"/>
                </a:lnTo>
                <a:lnTo>
                  <a:pt x="678" y="1793"/>
                </a:lnTo>
                <a:lnTo>
                  <a:pt x="677" y="1791"/>
                </a:lnTo>
                <a:lnTo>
                  <a:pt x="675" y="1790"/>
                </a:lnTo>
                <a:lnTo>
                  <a:pt x="675" y="1789"/>
                </a:lnTo>
                <a:lnTo>
                  <a:pt x="674" y="1788"/>
                </a:lnTo>
                <a:lnTo>
                  <a:pt x="674" y="1787"/>
                </a:lnTo>
                <a:lnTo>
                  <a:pt x="673" y="1785"/>
                </a:lnTo>
                <a:lnTo>
                  <a:pt x="672" y="1784"/>
                </a:lnTo>
                <a:lnTo>
                  <a:pt x="672" y="1783"/>
                </a:lnTo>
                <a:lnTo>
                  <a:pt x="670" y="1782"/>
                </a:lnTo>
                <a:lnTo>
                  <a:pt x="670" y="1779"/>
                </a:lnTo>
                <a:lnTo>
                  <a:pt x="669" y="1778"/>
                </a:lnTo>
                <a:lnTo>
                  <a:pt x="669" y="1777"/>
                </a:lnTo>
                <a:lnTo>
                  <a:pt x="669" y="1775"/>
                </a:lnTo>
                <a:lnTo>
                  <a:pt x="669" y="1774"/>
                </a:lnTo>
                <a:lnTo>
                  <a:pt x="668" y="1772"/>
                </a:lnTo>
                <a:lnTo>
                  <a:pt x="667" y="1771"/>
                </a:lnTo>
                <a:lnTo>
                  <a:pt x="667" y="1769"/>
                </a:lnTo>
                <a:lnTo>
                  <a:pt x="666" y="1768"/>
                </a:lnTo>
                <a:lnTo>
                  <a:pt x="666" y="1767"/>
                </a:lnTo>
                <a:lnTo>
                  <a:pt x="664" y="1766"/>
                </a:lnTo>
                <a:lnTo>
                  <a:pt x="663" y="1766"/>
                </a:lnTo>
                <a:lnTo>
                  <a:pt x="663" y="1764"/>
                </a:lnTo>
                <a:lnTo>
                  <a:pt x="662" y="1764"/>
                </a:lnTo>
                <a:lnTo>
                  <a:pt x="662" y="1763"/>
                </a:lnTo>
                <a:lnTo>
                  <a:pt x="661" y="1763"/>
                </a:lnTo>
                <a:lnTo>
                  <a:pt x="659" y="1762"/>
                </a:lnTo>
                <a:lnTo>
                  <a:pt x="659" y="1761"/>
                </a:lnTo>
                <a:lnTo>
                  <a:pt x="659" y="1759"/>
                </a:lnTo>
                <a:lnTo>
                  <a:pt x="659" y="1758"/>
                </a:lnTo>
                <a:lnTo>
                  <a:pt x="659" y="1757"/>
                </a:lnTo>
                <a:lnTo>
                  <a:pt x="659" y="1756"/>
                </a:lnTo>
                <a:lnTo>
                  <a:pt x="659" y="1755"/>
                </a:lnTo>
                <a:lnTo>
                  <a:pt x="659" y="1753"/>
                </a:lnTo>
                <a:lnTo>
                  <a:pt x="659" y="1752"/>
                </a:lnTo>
                <a:lnTo>
                  <a:pt x="659" y="1751"/>
                </a:lnTo>
                <a:lnTo>
                  <a:pt x="659" y="1750"/>
                </a:lnTo>
                <a:lnTo>
                  <a:pt x="659" y="1748"/>
                </a:lnTo>
                <a:lnTo>
                  <a:pt x="658" y="1747"/>
                </a:lnTo>
                <a:lnTo>
                  <a:pt x="657" y="1746"/>
                </a:lnTo>
                <a:lnTo>
                  <a:pt x="657" y="1745"/>
                </a:lnTo>
                <a:lnTo>
                  <a:pt x="657" y="1743"/>
                </a:lnTo>
                <a:lnTo>
                  <a:pt x="657" y="1741"/>
                </a:lnTo>
                <a:lnTo>
                  <a:pt x="657" y="1740"/>
                </a:lnTo>
                <a:lnTo>
                  <a:pt x="656" y="1739"/>
                </a:lnTo>
                <a:lnTo>
                  <a:pt x="656" y="1737"/>
                </a:lnTo>
                <a:lnTo>
                  <a:pt x="654" y="1735"/>
                </a:lnTo>
                <a:lnTo>
                  <a:pt x="654" y="1734"/>
                </a:lnTo>
                <a:lnTo>
                  <a:pt x="654" y="1732"/>
                </a:lnTo>
                <a:lnTo>
                  <a:pt x="653" y="1731"/>
                </a:lnTo>
                <a:lnTo>
                  <a:pt x="653" y="1730"/>
                </a:lnTo>
                <a:lnTo>
                  <a:pt x="653" y="1727"/>
                </a:lnTo>
                <a:lnTo>
                  <a:pt x="653" y="1726"/>
                </a:lnTo>
                <a:lnTo>
                  <a:pt x="652" y="1725"/>
                </a:lnTo>
                <a:lnTo>
                  <a:pt x="652" y="1724"/>
                </a:lnTo>
                <a:lnTo>
                  <a:pt x="652" y="1723"/>
                </a:lnTo>
                <a:lnTo>
                  <a:pt x="652" y="1721"/>
                </a:lnTo>
                <a:lnTo>
                  <a:pt x="652" y="1720"/>
                </a:lnTo>
                <a:lnTo>
                  <a:pt x="652" y="1719"/>
                </a:lnTo>
                <a:lnTo>
                  <a:pt x="652" y="1716"/>
                </a:lnTo>
                <a:lnTo>
                  <a:pt x="652" y="1715"/>
                </a:lnTo>
                <a:lnTo>
                  <a:pt x="652" y="1714"/>
                </a:lnTo>
                <a:lnTo>
                  <a:pt x="652" y="1713"/>
                </a:lnTo>
                <a:lnTo>
                  <a:pt x="652" y="1711"/>
                </a:lnTo>
                <a:lnTo>
                  <a:pt x="652" y="1710"/>
                </a:lnTo>
                <a:lnTo>
                  <a:pt x="652" y="1709"/>
                </a:lnTo>
                <a:lnTo>
                  <a:pt x="652" y="1708"/>
                </a:lnTo>
                <a:lnTo>
                  <a:pt x="651" y="1707"/>
                </a:lnTo>
                <a:lnTo>
                  <a:pt x="651" y="1705"/>
                </a:lnTo>
                <a:lnTo>
                  <a:pt x="651" y="1704"/>
                </a:lnTo>
                <a:lnTo>
                  <a:pt x="650" y="1704"/>
                </a:lnTo>
                <a:lnTo>
                  <a:pt x="648" y="1703"/>
                </a:lnTo>
                <a:lnTo>
                  <a:pt x="648" y="1702"/>
                </a:lnTo>
                <a:lnTo>
                  <a:pt x="648" y="1700"/>
                </a:lnTo>
                <a:lnTo>
                  <a:pt x="650" y="1699"/>
                </a:lnTo>
                <a:lnTo>
                  <a:pt x="650" y="1698"/>
                </a:lnTo>
                <a:lnTo>
                  <a:pt x="650" y="1697"/>
                </a:lnTo>
                <a:lnTo>
                  <a:pt x="648" y="1695"/>
                </a:lnTo>
                <a:lnTo>
                  <a:pt x="648" y="1694"/>
                </a:lnTo>
                <a:lnTo>
                  <a:pt x="648" y="1693"/>
                </a:lnTo>
                <a:lnTo>
                  <a:pt x="648" y="1692"/>
                </a:lnTo>
                <a:lnTo>
                  <a:pt x="647" y="1689"/>
                </a:lnTo>
                <a:lnTo>
                  <a:pt x="647" y="1688"/>
                </a:lnTo>
                <a:lnTo>
                  <a:pt x="647" y="1687"/>
                </a:lnTo>
                <a:lnTo>
                  <a:pt x="646" y="1686"/>
                </a:lnTo>
                <a:lnTo>
                  <a:pt x="646" y="1684"/>
                </a:lnTo>
                <a:lnTo>
                  <a:pt x="646" y="1683"/>
                </a:lnTo>
                <a:lnTo>
                  <a:pt x="646" y="1682"/>
                </a:lnTo>
                <a:lnTo>
                  <a:pt x="646" y="1681"/>
                </a:lnTo>
                <a:lnTo>
                  <a:pt x="645" y="1679"/>
                </a:lnTo>
                <a:lnTo>
                  <a:pt x="646" y="1679"/>
                </a:lnTo>
                <a:lnTo>
                  <a:pt x="653" y="1674"/>
                </a:lnTo>
                <a:lnTo>
                  <a:pt x="652" y="1674"/>
                </a:lnTo>
                <a:lnTo>
                  <a:pt x="651" y="1672"/>
                </a:lnTo>
                <a:lnTo>
                  <a:pt x="645" y="1678"/>
                </a:lnTo>
                <a:lnTo>
                  <a:pt x="643" y="1677"/>
                </a:lnTo>
                <a:lnTo>
                  <a:pt x="642" y="1676"/>
                </a:lnTo>
                <a:lnTo>
                  <a:pt x="641" y="1676"/>
                </a:lnTo>
                <a:lnTo>
                  <a:pt x="641" y="1674"/>
                </a:lnTo>
                <a:lnTo>
                  <a:pt x="641" y="1673"/>
                </a:lnTo>
                <a:lnTo>
                  <a:pt x="641" y="1672"/>
                </a:lnTo>
                <a:lnTo>
                  <a:pt x="641" y="1671"/>
                </a:lnTo>
                <a:lnTo>
                  <a:pt x="640" y="1671"/>
                </a:lnTo>
                <a:lnTo>
                  <a:pt x="640" y="1670"/>
                </a:lnTo>
                <a:lnTo>
                  <a:pt x="638" y="1670"/>
                </a:lnTo>
                <a:lnTo>
                  <a:pt x="637" y="1668"/>
                </a:lnTo>
                <a:lnTo>
                  <a:pt x="637" y="1667"/>
                </a:lnTo>
                <a:lnTo>
                  <a:pt x="637" y="1666"/>
                </a:lnTo>
                <a:lnTo>
                  <a:pt x="636" y="1665"/>
                </a:lnTo>
                <a:lnTo>
                  <a:pt x="635" y="1666"/>
                </a:lnTo>
                <a:lnTo>
                  <a:pt x="634" y="1666"/>
                </a:lnTo>
                <a:lnTo>
                  <a:pt x="632" y="1666"/>
                </a:lnTo>
                <a:lnTo>
                  <a:pt x="632" y="1665"/>
                </a:lnTo>
                <a:lnTo>
                  <a:pt x="632" y="1663"/>
                </a:lnTo>
                <a:lnTo>
                  <a:pt x="631" y="1663"/>
                </a:lnTo>
                <a:lnTo>
                  <a:pt x="631" y="1662"/>
                </a:lnTo>
                <a:lnTo>
                  <a:pt x="631" y="1661"/>
                </a:lnTo>
                <a:lnTo>
                  <a:pt x="632" y="1660"/>
                </a:lnTo>
                <a:lnTo>
                  <a:pt x="634" y="1660"/>
                </a:lnTo>
                <a:lnTo>
                  <a:pt x="635" y="1658"/>
                </a:lnTo>
                <a:lnTo>
                  <a:pt x="636" y="1658"/>
                </a:lnTo>
                <a:lnTo>
                  <a:pt x="636" y="1657"/>
                </a:lnTo>
                <a:lnTo>
                  <a:pt x="636" y="1656"/>
                </a:lnTo>
                <a:lnTo>
                  <a:pt x="635" y="1655"/>
                </a:lnTo>
                <a:lnTo>
                  <a:pt x="634" y="1655"/>
                </a:lnTo>
                <a:lnTo>
                  <a:pt x="634" y="1654"/>
                </a:lnTo>
                <a:lnTo>
                  <a:pt x="632" y="1654"/>
                </a:lnTo>
                <a:lnTo>
                  <a:pt x="632" y="1652"/>
                </a:lnTo>
                <a:lnTo>
                  <a:pt x="631" y="1651"/>
                </a:lnTo>
                <a:lnTo>
                  <a:pt x="631" y="1650"/>
                </a:lnTo>
                <a:lnTo>
                  <a:pt x="631" y="1649"/>
                </a:lnTo>
                <a:lnTo>
                  <a:pt x="630" y="1649"/>
                </a:lnTo>
                <a:lnTo>
                  <a:pt x="630" y="1647"/>
                </a:lnTo>
                <a:lnTo>
                  <a:pt x="629" y="1647"/>
                </a:lnTo>
                <a:lnTo>
                  <a:pt x="627" y="1646"/>
                </a:lnTo>
                <a:lnTo>
                  <a:pt x="627" y="1645"/>
                </a:lnTo>
                <a:lnTo>
                  <a:pt x="626" y="1645"/>
                </a:lnTo>
                <a:lnTo>
                  <a:pt x="626" y="1644"/>
                </a:lnTo>
                <a:lnTo>
                  <a:pt x="625" y="1644"/>
                </a:lnTo>
                <a:lnTo>
                  <a:pt x="624" y="1644"/>
                </a:lnTo>
                <a:lnTo>
                  <a:pt x="624" y="1642"/>
                </a:lnTo>
                <a:lnTo>
                  <a:pt x="622" y="1642"/>
                </a:lnTo>
                <a:lnTo>
                  <a:pt x="621" y="1642"/>
                </a:lnTo>
                <a:lnTo>
                  <a:pt x="621" y="1641"/>
                </a:lnTo>
                <a:lnTo>
                  <a:pt x="620" y="1641"/>
                </a:lnTo>
                <a:lnTo>
                  <a:pt x="619" y="1640"/>
                </a:lnTo>
                <a:lnTo>
                  <a:pt x="618" y="1640"/>
                </a:lnTo>
                <a:lnTo>
                  <a:pt x="616" y="1640"/>
                </a:lnTo>
                <a:lnTo>
                  <a:pt x="616" y="1639"/>
                </a:lnTo>
                <a:lnTo>
                  <a:pt x="615" y="1638"/>
                </a:lnTo>
                <a:lnTo>
                  <a:pt x="615" y="1636"/>
                </a:lnTo>
                <a:lnTo>
                  <a:pt x="614" y="1635"/>
                </a:lnTo>
                <a:lnTo>
                  <a:pt x="614" y="1634"/>
                </a:lnTo>
                <a:lnTo>
                  <a:pt x="614" y="1633"/>
                </a:lnTo>
                <a:lnTo>
                  <a:pt x="614" y="1631"/>
                </a:lnTo>
                <a:lnTo>
                  <a:pt x="614" y="1630"/>
                </a:lnTo>
                <a:lnTo>
                  <a:pt x="614" y="1629"/>
                </a:lnTo>
                <a:lnTo>
                  <a:pt x="613" y="1629"/>
                </a:lnTo>
                <a:lnTo>
                  <a:pt x="611" y="1630"/>
                </a:lnTo>
                <a:lnTo>
                  <a:pt x="610" y="1630"/>
                </a:lnTo>
                <a:lnTo>
                  <a:pt x="610" y="1631"/>
                </a:lnTo>
                <a:lnTo>
                  <a:pt x="609" y="1631"/>
                </a:lnTo>
                <a:lnTo>
                  <a:pt x="608" y="1630"/>
                </a:lnTo>
                <a:lnTo>
                  <a:pt x="608" y="1629"/>
                </a:lnTo>
                <a:lnTo>
                  <a:pt x="608" y="1628"/>
                </a:lnTo>
                <a:lnTo>
                  <a:pt x="608" y="1626"/>
                </a:lnTo>
                <a:lnTo>
                  <a:pt x="609" y="1626"/>
                </a:lnTo>
                <a:lnTo>
                  <a:pt x="609" y="1625"/>
                </a:lnTo>
                <a:lnTo>
                  <a:pt x="609" y="1624"/>
                </a:lnTo>
                <a:lnTo>
                  <a:pt x="610" y="1623"/>
                </a:lnTo>
                <a:lnTo>
                  <a:pt x="609" y="1622"/>
                </a:lnTo>
                <a:lnTo>
                  <a:pt x="609" y="1620"/>
                </a:lnTo>
                <a:lnTo>
                  <a:pt x="609" y="1619"/>
                </a:lnTo>
                <a:lnTo>
                  <a:pt x="610" y="1618"/>
                </a:lnTo>
                <a:lnTo>
                  <a:pt x="609" y="1617"/>
                </a:lnTo>
                <a:lnTo>
                  <a:pt x="608" y="1617"/>
                </a:lnTo>
                <a:lnTo>
                  <a:pt x="606" y="1617"/>
                </a:lnTo>
                <a:lnTo>
                  <a:pt x="606" y="1618"/>
                </a:lnTo>
                <a:lnTo>
                  <a:pt x="605" y="1618"/>
                </a:lnTo>
                <a:lnTo>
                  <a:pt x="605" y="1617"/>
                </a:lnTo>
                <a:lnTo>
                  <a:pt x="604" y="1617"/>
                </a:lnTo>
                <a:lnTo>
                  <a:pt x="605" y="1615"/>
                </a:lnTo>
                <a:lnTo>
                  <a:pt x="605" y="1614"/>
                </a:lnTo>
                <a:lnTo>
                  <a:pt x="606" y="1614"/>
                </a:lnTo>
                <a:lnTo>
                  <a:pt x="606" y="1613"/>
                </a:lnTo>
                <a:lnTo>
                  <a:pt x="608" y="1613"/>
                </a:lnTo>
                <a:lnTo>
                  <a:pt x="608" y="1612"/>
                </a:lnTo>
                <a:lnTo>
                  <a:pt x="606" y="1612"/>
                </a:lnTo>
                <a:lnTo>
                  <a:pt x="606" y="1610"/>
                </a:lnTo>
                <a:lnTo>
                  <a:pt x="606" y="1609"/>
                </a:lnTo>
                <a:lnTo>
                  <a:pt x="606" y="1608"/>
                </a:lnTo>
                <a:lnTo>
                  <a:pt x="605" y="1608"/>
                </a:lnTo>
                <a:lnTo>
                  <a:pt x="604" y="1608"/>
                </a:lnTo>
                <a:lnTo>
                  <a:pt x="603" y="1608"/>
                </a:lnTo>
                <a:lnTo>
                  <a:pt x="603" y="1607"/>
                </a:lnTo>
                <a:lnTo>
                  <a:pt x="602" y="1607"/>
                </a:lnTo>
                <a:lnTo>
                  <a:pt x="602" y="1606"/>
                </a:lnTo>
                <a:lnTo>
                  <a:pt x="602" y="1604"/>
                </a:lnTo>
                <a:lnTo>
                  <a:pt x="600" y="1604"/>
                </a:lnTo>
                <a:lnTo>
                  <a:pt x="599" y="1604"/>
                </a:lnTo>
                <a:lnTo>
                  <a:pt x="599" y="1606"/>
                </a:lnTo>
                <a:lnTo>
                  <a:pt x="598" y="1607"/>
                </a:lnTo>
                <a:lnTo>
                  <a:pt x="598" y="1608"/>
                </a:lnTo>
                <a:lnTo>
                  <a:pt x="598" y="1609"/>
                </a:lnTo>
                <a:lnTo>
                  <a:pt x="598" y="1610"/>
                </a:lnTo>
                <a:lnTo>
                  <a:pt x="599" y="1610"/>
                </a:lnTo>
                <a:lnTo>
                  <a:pt x="599" y="1612"/>
                </a:lnTo>
                <a:lnTo>
                  <a:pt x="599" y="1613"/>
                </a:lnTo>
                <a:lnTo>
                  <a:pt x="598" y="1613"/>
                </a:lnTo>
                <a:lnTo>
                  <a:pt x="595" y="1614"/>
                </a:lnTo>
                <a:lnTo>
                  <a:pt x="594" y="1615"/>
                </a:lnTo>
                <a:lnTo>
                  <a:pt x="593" y="1615"/>
                </a:lnTo>
                <a:lnTo>
                  <a:pt x="592" y="1617"/>
                </a:lnTo>
                <a:lnTo>
                  <a:pt x="590" y="1617"/>
                </a:lnTo>
                <a:lnTo>
                  <a:pt x="589" y="1617"/>
                </a:lnTo>
                <a:lnTo>
                  <a:pt x="589" y="1618"/>
                </a:lnTo>
                <a:lnTo>
                  <a:pt x="587" y="1619"/>
                </a:lnTo>
                <a:lnTo>
                  <a:pt x="587" y="1620"/>
                </a:lnTo>
                <a:lnTo>
                  <a:pt x="586" y="1620"/>
                </a:lnTo>
                <a:lnTo>
                  <a:pt x="584" y="1622"/>
                </a:lnTo>
                <a:lnTo>
                  <a:pt x="583" y="1624"/>
                </a:lnTo>
                <a:lnTo>
                  <a:pt x="582" y="1624"/>
                </a:lnTo>
                <a:lnTo>
                  <a:pt x="582" y="1625"/>
                </a:lnTo>
                <a:lnTo>
                  <a:pt x="579" y="1626"/>
                </a:lnTo>
                <a:lnTo>
                  <a:pt x="578" y="1628"/>
                </a:lnTo>
                <a:lnTo>
                  <a:pt x="576" y="1633"/>
                </a:lnTo>
                <a:lnTo>
                  <a:pt x="576" y="1635"/>
                </a:lnTo>
                <a:lnTo>
                  <a:pt x="574" y="1636"/>
                </a:lnTo>
                <a:lnTo>
                  <a:pt x="573" y="1635"/>
                </a:lnTo>
                <a:lnTo>
                  <a:pt x="572" y="1634"/>
                </a:lnTo>
                <a:lnTo>
                  <a:pt x="570" y="1631"/>
                </a:lnTo>
                <a:lnTo>
                  <a:pt x="568" y="1630"/>
                </a:lnTo>
                <a:lnTo>
                  <a:pt x="567" y="1629"/>
                </a:lnTo>
                <a:lnTo>
                  <a:pt x="566" y="1628"/>
                </a:lnTo>
                <a:lnTo>
                  <a:pt x="565" y="1626"/>
                </a:lnTo>
                <a:lnTo>
                  <a:pt x="563" y="1626"/>
                </a:lnTo>
                <a:lnTo>
                  <a:pt x="562" y="1626"/>
                </a:lnTo>
                <a:lnTo>
                  <a:pt x="561" y="1626"/>
                </a:lnTo>
                <a:lnTo>
                  <a:pt x="560" y="1626"/>
                </a:lnTo>
                <a:lnTo>
                  <a:pt x="558" y="1626"/>
                </a:lnTo>
                <a:lnTo>
                  <a:pt x="556" y="1628"/>
                </a:lnTo>
                <a:lnTo>
                  <a:pt x="554" y="1628"/>
                </a:lnTo>
                <a:lnTo>
                  <a:pt x="551" y="1628"/>
                </a:lnTo>
                <a:lnTo>
                  <a:pt x="550" y="1629"/>
                </a:lnTo>
                <a:lnTo>
                  <a:pt x="549" y="1629"/>
                </a:lnTo>
                <a:lnTo>
                  <a:pt x="547" y="1629"/>
                </a:lnTo>
                <a:lnTo>
                  <a:pt x="544" y="1629"/>
                </a:lnTo>
                <a:lnTo>
                  <a:pt x="531" y="1622"/>
                </a:lnTo>
                <a:lnTo>
                  <a:pt x="520" y="1615"/>
                </a:lnTo>
                <a:lnTo>
                  <a:pt x="501" y="1602"/>
                </a:lnTo>
                <a:lnTo>
                  <a:pt x="491" y="1596"/>
                </a:lnTo>
                <a:lnTo>
                  <a:pt x="470" y="1604"/>
                </a:lnTo>
                <a:lnTo>
                  <a:pt x="442" y="1617"/>
                </a:lnTo>
                <a:lnTo>
                  <a:pt x="424" y="1636"/>
                </a:lnTo>
                <a:lnTo>
                  <a:pt x="422" y="1633"/>
                </a:lnTo>
                <a:lnTo>
                  <a:pt x="352" y="1553"/>
                </a:lnTo>
                <a:lnTo>
                  <a:pt x="343" y="1544"/>
                </a:lnTo>
                <a:lnTo>
                  <a:pt x="341" y="1542"/>
                </a:lnTo>
                <a:lnTo>
                  <a:pt x="327" y="1517"/>
                </a:lnTo>
                <a:lnTo>
                  <a:pt x="323" y="1508"/>
                </a:lnTo>
                <a:lnTo>
                  <a:pt x="321" y="1506"/>
                </a:lnTo>
                <a:lnTo>
                  <a:pt x="323" y="1503"/>
                </a:lnTo>
                <a:lnTo>
                  <a:pt x="325" y="1500"/>
                </a:lnTo>
                <a:lnTo>
                  <a:pt x="325" y="1498"/>
                </a:lnTo>
                <a:lnTo>
                  <a:pt x="325" y="1497"/>
                </a:lnTo>
                <a:lnTo>
                  <a:pt x="325" y="1496"/>
                </a:lnTo>
                <a:lnTo>
                  <a:pt x="325" y="1495"/>
                </a:lnTo>
                <a:lnTo>
                  <a:pt x="323" y="1494"/>
                </a:lnTo>
                <a:lnTo>
                  <a:pt x="323" y="1492"/>
                </a:lnTo>
                <a:lnTo>
                  <a:pt x="321" y="1491"/>
                </a:lnTo>
                <a:lnTo>
                  <a:pt x="319" y="1490"/>
                </a:lnTo>
                <a:lnTo>
                  <a:pt x="319" y="1489"/>
                </a:lnTo>
                <a:lnTo>
                  <a:pt x="317" y="1489"/>
                </a:lnTo>
                <a:lnTo>
                  <a:pt x="316" y="1489"/>
                </a:lnTo>
                <a:lnTo>
                  <a:pt x="315" y="1489"/>
                </a:lnTo>
                <a:lnTo>
                  <a:pt x="314" y="1489"/>
                </a:lnTo>
                <a:lnTo>
                  <a:pt x="312" y="1489"/>
                </a:lnTo>
                <a:lnTo>
                  <a:pt x="311" y="1489"/>
                </a:lnTo>
                <a:lnTo>
                  <a:pt x="310" y="1486"/>
                </a:lnTo>
                <a:lnTo>
                  <a:pt x="301" y="1473"/>
                </a:lnTo>
                <a:lnTo>
                  <a:pt x="299" y="1469"/>
                </a:lnTo>
                <a:lnTo>
                  <a:pt x="298" y="1468"/>
                </a:lnTo>
                <a:lnTo>
                  <a:pt x="296" y="1464"/>
                </a:lnTo>
                <a:lnTo>
                  <a:pt x="293" y="1458"/>
                </a:lnTo>
                <a:lnTo>
                  <a:pt x="289" y="1453"/>
                </a:lnTo>
                <a:lnTo>
                  <a:pt x="289" y="1452"/>
                </a:lnTo>
                <a:lnTo>
                  <a:pt x="282" y="1441"/>
                </a:lnTo>
                <a:lnTo>
                  <a:pt x="278" y="1441"/>
                </a:lnTo>
                <a:lnTo>
                  <a:pt x="274" y="1441"/>
                </a:lnTo>
                <a:lnTo>
                  <a:pt x="273" y="1441"/>
                </a:lnTo>
                <a:lnTo>
                  <a:pt x="271" y="1442"/>
                </a:lnTo>
                <a:lnTo>
                  <a:pt x="269" y="1442"/>
                </a:lnTo>
                <a:lnTo>
                  <a:pt x="268" y="1442"/>
                </a:lnTo>
                <a:lnTo>
                  <a:pt x="258" y="1444"/>
                </a:lnTo>
                <a:lnTo>
                  <a:pt x="248" y="1464"/>
                </a:lnTo>
                <a:lnTo>
                  <a:pt x="248" y="1465"/>
                </a:lnTo>
                <a:lnTo>
                  <a:pt x="247" y="1466"/>
                </a:lnTo>
                <a:lnTo>
                  <a:pt x="241" y="1473"/>
                </a:lnTo>
                <a:lnTo>
                  <a:pt x="237" y="1471"/>
                </a:lnTo>
                <a:lnTo>
                  <a:pt x="235" y="1471"/>
                </a:lnTo>
                <a:lnTo>
                  <a:pt x="232" y="1466"/>
                </a:lnTo>
                <a:lnTo>
                  <a:pt x="235" y="1464"/>
                </a:lnTo>
                <a:lnTo>
                  <a:pt x="236" y="1464"/>
                </a:lnTo>
                <a:lnTo>
                  <a:pt x="236" y="1462"/>
                </a:lnTo>
                <a:lnTo>
                  <a:pt x="236" y="1454"/>
                </a:lnTo>
                <a:lnTo>
                  <a:pt x="236" y="1449"/>
                </a:lnTo>
                <a:lnTo>
                  <a:pt x="230" y="1450"/>
                </a:lnTo>
                <a:lnTo>
                  <a:pt x="229" y="1449"/>
                </a:lnTo>
                <a:lnTo>
                  <a:pt x="227" y="1448"/>
                </a:lnTo>
                <a:lnTo>
                  <a:pt x="225" y="1446"/>
                </a:lnTo>
                <a:lnTo>
                  <a:pt x="220" y="1449"/>
                </a:lnTo>
                <a:lnTo>
                  <a:pt x="219" y="1450"/>
                </a:lnTo>
                <a:lnTo>
                  <a:pt x="219" y="1452"/>
                </a:lnTo>
                <a:lnTo>
                  <a:pt x="202" y="1430"/>
                </a:lnTo>
                <a:lnTo>
                  <a:pt x="197" y="1422"/>
                </a:lnTo>
                <a:lnTo>
                  <a:pt x="178" y="1399"/>
                </a:lnTo>
                <a:lnTo>
                  <a:pt x="175" y="1394"/>
                </a:lnTo>
                <a:lnTo>
                  <a:pt x="171" y="1391"/>
                </a:lnTo>
                <a:lnTo>
                  <a:pt x="170" y="1393"/>
                </a:lnTo>
                <a:lnTo>
                  <a:pt x="168" y="1393"/>
                </a:lnTo>
                <a:lnTo>
                  <a:pt x="167" y="1393"/>
                </a:lnTo>
                <a:lnTo>
                  <a:pt x="166" y="1393"/>
                </a:lnTo>
                <a:lnTo>
                  <a:pt x="165" y="1393"/>
                </a:lnTo>
                <a:lnTo>
                  <a:pt x="161" y="1368"/>
                </a:lnTo>
                <a:lnTo>
                  <a:pt x="171" y="1353"/>
                </a:lnTo>
                <a:lnTo>
                  <a:pt x="181" y="1338"/>
                </a:lnTo>
                <a:lnTo>
                  <a:pt x="183" y="1333"/>
                </a:lnTo>
                <a:lnTo>
                  <a:pt x="191" y="1319"/>
                </a:lnTo>
                <a:lnTo>
                  <a:pt x="183" y="1315"/>
                </a:lnTo>
                <a:lnTo>
                  <a:pt x="166" y="1308"/>
                </a:lnTo>
                <a:lnTo>
                  <a:pt x="165" y="1306"/>
                </a:lnTo>
                <a:lnTo>
                  <a:pt x="163" y="1306"/>
                </a:lnTo>
                <a:lnTo>
                  <a:pt x="145" y="1298"/>
                </a:lnTo>
                <a:lnTo>
                  <a:pt x="144" y="1298"/>
                </a:lnTo>
                <a:lnTo>
                  <a:pt x="143" y="1294"/>
                </a:lnTo>
                <a:lnTo>
                  <a:pt x="143" y="1290"/>
                </a:lnTo>
                <a:lnTo>
                  <a:pt x="141" y="1289"/>
                </a:lnTo>
                <a:lnTo>
                  <a:pt x="141" y="1285"/>
                </a:lnTo>
                <a:lnTo>
                  <a:pt x="140" y="1283"/>
                </a:lnTo>
                <a:lnTo>
                  <a:pt x="140" y="1282"/>
                </a:lnTo>
                <a:lnTo>
                  <a:pt x="139" y="1281"/>
                </a:lnTo>
                <a:lnTo>
                  <a:pt x="139" y="1279"/>
                </a:lnTo>
                <a:lnTo>
                  <a:pt x="138" y="1279"/>
                </a:lnTo>
                <a:lnTo>
                  <a:pt x="138" y="1278"/>
                </a:lnTo>
                <a:lnTo>
                  <a:pt x="133" y="1272"/>
                </a:lnTo>
                <a:lnTo>
                  <a:pt x="130" y="1269"/>
                </a:lnTo>
                <a:lnTo>
                  <a:pt x="129" y="1267"/>
                </a:lnTo>
                <a:lnTo>
                  <a:pt x="132" y="1263"/>
                </a:lnTo>
                <a:lnTo>
                  <a:pt x="130" y="1261"/>
                </a:lnTo>
                <a:lnTo>
                  <a:pt x="128" y="1257"/>
                </a:lnTo>
                <a:lnTo>
                  <a:pt x="128" y="1255"/>
                </a:lnTo>
                <a:lnTo>
                  <a:pt x="125" y="1250"/>
                </a:lnTo>
                <a:lnTo>
                  <a:pt x="118" y="1249"/>
                </a:lnTo>
                <a:lnTo>
                  <a:pt x="118" y="1253"/>
                </a:lnTo>
                <a:lnTo>
                  <a:pt x="114" y="1253"/>
                </a:lnTo>
                <a:lnTo>
                  <a:pt x="111" y="1252"/>
                </a:lnTo>
                <a:lnTo>
                  <a:pt x="109" y="1249"/>
                </a:lnTo>
                <a:lnTo>
                  <a:pt x="106" y="1252"/>
                </a:lnTo>
                <a:lnTo>
                  <a:pt x="98" y="1250"/>
                </a:lnTo>
                <a:lnTo>
                  <a:pt x="98" y="1244"/>
                </a:lnTo>
                <a:lnTo>
                  <a:pt x="95" y="1245"/>
                </a:lnTo>
                <a:lnTo>
                  <a:pt x="91" y="1246"/>
                </a:lnTo>
                <a:lnTo>
                  <a:pt x="87" y="1245"/>
                </a:lnTo>
                <a:lnTo>
                  <a:pt x="86" y="1244"/>
                </a:lnTo>
                <a:lnTo>
                  <a:pt x="86" y="1241"/>
                </a:lnTo>
                <a:lnTo>
                  <a:pt x="85" y="1219"/>
                </a:lnTo>
                <a:lnTo>
                  <a:pt x="103" y="1221"/>
                </a:lnTo>
                <a:lnTo>
                  <a:pt x="103" y="1220"/>
                </a:lnTo>
                <a:lnTo>
                  <a:pt x="101" y="1208"/>
                </a:lnTo>
                <a:lnTo>
                  <a:pt x="98" y="1194"/>
                </a:lnTo>
                <a:lnTo>
                  <a:pt x="98" y="1193"/>
                </a:lnTo>
                <a:lnTo>
                  <a:pt x="97" y="1191"/>
                </a:lnTo>
                <a:lnTo>
                  <a:pt x="95" y="1173"/>
                </a:lnTo>
                <a:lnTo>
                  <a:pt x="96" y="1166"/>
                </a:lnTo>
                <a:lnTo>
                  <a:pt x="96" y="1165"/>
                </a:lnTo>
                <a:lnTo>
                  <a:pt x="96" y="1164"/>
                </a:lnTo>
                <a:lnTo>
                  <a:pt x="96" y="1159"/>
                </a:lnTo>
                <a:lnTo>
                  <a:pt x="96" y="1157"/>
                </a:lnTo>
                <a:lnTo>
                  <a:pt x="97" y="1151"/>
                </a:lnTo>
                <a:lnTo>
                  <a:pt x="97" y="1148"/>
                </a:lnTo>
                <a:lnTo>
                  <a:pt x="100" y="1148"/>
                </a:lnTo>
                <a:lnTo>
                  <a:pt x="100" y="1141"/>
                </a:lnTo>
                <a:lnTo>
                  <a:pt x="100" y="1132"/>
                </a:lnTo>
                <a:lnTo>
                  <a:pt x="100" y="1118"/>
                </a:lnTo>
                <a:lnTo>
                  <a:pt x="100" y="1102"/>
                </a:lnTo>
                <a:lnTo>
                  <a:pt x="100" y="1098"/>
                </a:lnTo>
                <a:lnTo>
                  <a:pt x="92" y="1096"/>
                </a:lnTo>
                <a:lnTo>
                  <a:pt x="96" y="1072"/>
                </a:lnTo>
                <a:lnTo>
                  <a:pt x="100" y="1074"/>
                </a:lnTo>
                <a:lnTo>
                  <a:pt x="100" y="1038"/>
                </a:lnTo>
                <a:lnTo>
                  <a:pt x="102" y="988"/>
                </a:lnTo>
                <a:lnTo>
                  <a:pt x="103" y="979"/>
                </a:lnTo>
                <a:lnTo>
                  <a:pt x="104" y="975"/>
                </a:lnTo>
                <a:lnTo>
                  <a:pt x="108" y="954"/>
                </a:lnTo>
                <a:lnTo>
                  <a:pt x="101" y="920"/>
                </a:lnTo>
                <a:lnTo>
                  <a:pt x="97" y="904"/>
                </a:lnTo>
                <a:lnTo>
                  <a:pt x="90" y="885"/>
                </a:lnTo>
                <a:lnTo>
                  <a:pt x="68" y="894"/>
                </a:lnTo>
                <a:lnTo>
                  <a:pt x="65" y="893"/>
                </a:lnTo>
                <a:lnTo>
                  <a:pt x="60" y="890"/>
                </a:lnTo>
                <a:lnTo>
                  <a:pt x="54" y="888"/>
                </a:lnTo>
                <a:lnTo>
                  <a:pt x="10" y="887"/>
                </a:lnTo>
                <a:lnTo>
                  <a:pt x="0" y="883"/>
                </a:lnTo>
                <a:lnTo>
                  <a:pt x="5" y="867"/>
                </a:lnTo>
                <a:lnTo>
                  <a:pt x="6" y="862"/>
                </a:lnTo>
                <a:lnTo>
                  <a:pt x="7" y="859"/>
                </a:lnTo>
                <a:lnTo>
                  <a:pt x="10" y="836"/>
                </a:lnTo>
                <a:lnTo>
                  <a:pt x="7" y="809"/>
                </a:lnTo>
                <a:lnTo>
                  <a:pt x="54" y="782"/>
                </a:lnTo>
                <a:lnTo>
                  <a:pt x="93" y="770"/>
                </a:lnTo>
                <a:lnTo>
                  <a:pt x="114" y="770"/>
                </a:lnTo>
                <a:lnTo>
                  <a:pt x="122" y="767"/>
                </a:lnTo>
                <a:lnTo>
                  <a:pt x="109" y="760"/>
                </a:lnTo>
                <a:lnTo>
                  <a:pt x="112" y="756"/>
                </a:lnTo>
                <a:lnTo>
                  <a:pt x="118" y="755"/>
                </a:lnTo>
                <a:lnTo>
                  <a:pt x="118" y="754"/>
                </a:lnTo>
                <a:lnTo>
                  <a:pt x="116" y="752"/>
                </a:lnTo>
                <a:lnTo>
                  <a:pt x="116" y="747"/>
                </a:lnTo>
                <a:lnTo>
                  <a:pt x="114" y="745"/>
                </a:lnTo>
                <a:lnTo>
                  <a:pt x="114" y="744"/>
                </a:lnTo>
                <a:lnTo>
                  <a:pt x="114" y="743"/>
                </a:lnTo>
                <a:lnTo>
                  <a:pt x="114" y="741"/>
                </a:lnTo>
                <a:lnTo>
                  <a:pt x="114" y="740"/>
                </a:lnTo>
                <a:lnTo>
                  <a:pt x="114" y="739"/>
                </a:lnTo>
                <a:lnTo>
                  <a:pt x="113" y="739"/>
                </a:lnTo>
                <a:lnTo>
                  <a:pt x="112" y="739"/>
                </a:lnTo>
                <a:lnTo>
                  <a:pt x="112" y="738"/>
                </a:lnTo>
                <a:lnTo>
                  <a:pt x="111" y="736"/>
                </a:lnTo>
                <a:lnTo>
                  <a:pt x="109" y="734"/>
                </a:lnTo>
                <a:lnTo>
                  <a:pt x="106" y="734"/>
                </a:lnTo>
                <a:lnTo>
                  <a:pt x="104" y="727"/>
                </a:lnTo>
                <a:lnTo>
                  <a:pt x="106" y="727"/>
                </a:lnTo>
                <a:lnTo>
                  <a:pt x="108" y="722"/>
                </a:lnTo>
                <a:lnTo>
                  <a:pt x="111" y="723"/>
                </a:lnTo>
                <a:lnTo>
                  <a:pt x="116" y="725"/>
                </a:lnTo>
                <a:lnTo>
                  <a:pt x="119" y="727"/>
                </a:lnTo>
                <a:lnTo>
                  <a:pt x="124" y="729"/>
                </a:lnTo>
                <a:lnTo>
                  <a:pt x="127" y="730"/>
                </a:lnTo>
                <a:lnTo>
                  <a:pt x="129" y="731"/>
                </a:lnTo>
                <a:lnTo>
                  <a:pt x="130" y="731"/>
                </a:lnTo>
                <a:lnTo>
                  <a:pt x="132" y="733"/>
                </a:lnTo>
                <a:lnTo>
                  <a:pt x="132" y="734"/>
                </a:lnTo>
                <a:lnTo>
                  <a:pt x="132" y="735"/>
                </a:lnTo>
                <a:lnTo>
                  <a:pt x="132" y="738"/>
                </a:lnTo>
                <a:lnTo>
                  <a:pt x="132" y="739"/>
                </a:lnTo>
                <a:lnTo>
                  <a:pt x="133" y="739"/>
                </a:lnTo>
                <a:lnTo>
                  <a:pt x="135" y="740"/>
                </a:lnTo>
                <a:lnTo>
                  <a:pt x="135" y="743"/>
                </a:lnTo>
                <a:lnTo>
                  <a:pt x="132" y="747"/>
                </a:lnTo>
                <a:lnTo>
                  <a:pt x="128" y="756"/>
                </a:lnTo>
                <a:lnTo>
                  <a:pt x="130" y="761"/>
                </a:lnTo>
                <a:lnTo>
                  <a:pt x="129" y="762"/>
                </a:lnTo>
                <a:lnTo>
                  <a:pt x="127" y="762"/>
                </a:lnTo>
                <a:lnTo>
                  <a:pt x="123" y="767"/>
                </a:lnTo>
                <a:lnTo>
                  <a:pt x="134" y="765"/>
                </a:lnTo>
                <a:lnTo>
                  <a:pt x="138" y="761"/>
                </a:lnTo>
                <a:lnTo>
                  <a:pt x="145" y="754"/>
                </a:lnTo>
                <a:lnTo>
                  <a:pt x="159" y="741"/>
                </a:lnTo>
                <a:lnTo>
                  <a:pt x="160" y="739"/>
                </a:lnTo>
                <a:lnTo>
                  <a:pt x="161" y="736"/>
                </a:lnTo>
                <a:lnTo>
                  <a:pt x="161" y="734"/>
                </a:lnTo>
                <a:lnTo>
                  <a:pt x="163" y="727"/>
                </a:lnTo>
                <a:lnTo>
                  <a:pt x="166" y="720"/>
                </a:lnTo>
                <a:lnTo>
                  <a:pt x="167" y="718"/>
                </a:lnTo>
                <a:lnTo>
                  <a:pt x="170" y="712"/>
                </a:lnTo>
                <a:lnTo>
                  <a:pt x="172" y="704"/>
                </a:lnTo>
                <a:lnTo>
                  <a:pt x="175" y="697"/>
                </a:lnTo>
                <a:lnTo>
                  <a:pt x="177" y="692"/>
                </a:lnTo>
                <a:lnTo>
                  <a:pt x="178" y="686"/>
                </a:lnTo>
                <a:lnTo>
                  <a:pt x="183" y="680"/>
                </a:lnTo>
                <a:lnTo>
                  <a:pt x="186" y="676"/>
                </a:lnTo>
                <a:lnTo>
                  <a:pt x="188" y="672"/>
                </a:lnTo>
                <a:lnTo>
                  <a:pt x="191" y="669"/>
                </a:lnTo>
                <a:lnTo>
                  <a:pt x="195" y="663"/>
                </a:lnTo>
                <a:lnTo>
                  <a:pt x="202" y="656"/>
                </a:lnTo>
                <a:lnTo>
                  <a:pt x="202" y="655"/>
                </a:lnTo>
                <a:lnTo>
                  <a:pt x="203" y="654"/>
                </a:lnTo>
                <a:lnTo>
                  <a:pt x="204" y="653"/>
                </a:lnTo>
                <a:lnTo>
                  <a:pt x="210" y="645"/>
                </a:lnTo>
                <a:lnTo>
                  <a:pt x="215" y="639"/>
                </a:lnTo>
                <a:lnTo>
                  <a:pt x="223" y="630"/>
                </a:lnTo>
                <a:lnTo>
                  <a:pt x="226" y="624"/>
                </a:lnTo>
                <a:lnTo>
                  <a:pt x="227" y="623"/>
                </a:lnTo>
                <a:lnTo>
                  <a:pt x="234" y="613"/>
                </a:lnTo>
                <a:lnTo>
                  <a:pt x="237" y="606"/>
                </a:lnTo>
                <a:lnTo>
                  <a:pt x="241" y="601"/>
                </a:lnTo>
                <a:lnTo>
                  <a:pt x="242" y="598"/>
                </a:lnTo>
                <a:lnTo>
                  <a:pt x="246" y="592"/>
                </a:lnTo>
                <a:lnTo>
                  <a:pt x="247" y="589"/>
                </a:lnTo>
                <a:lnTo>
                  <a:pt x="250" y="585"/>
                </a:lnTo>
                <a:lnTo>
                  <a:pt x="263" y="589"/>
                </a:lnTo>
                <a:lnTo>
                  <a:pt x="273" y="591"/>
                </a:lnTo>
                <a:lnTo>
                  <a:pt x="279" y="594"/>
                </a:lnTo>
                <a:lnTo>
                  <a:pt x="282" y="595"/>
                </a:lnTo>
                <a:lnTo>
                  <a:pt x="290" y="597"/>
                </a:lnTo>
                <a:lnTo>
                  <a:pt x="296" y="600"/>
                </a:lnTo>
                <a:lnTo>
                  <a:pt x="299" y="600"/>
                </a:lnTo>
                <a:lnTo>
                  <a:pt x="305" y="601"/>
                </a:lnTo>
                <a:lnTo>
                  <a:pt x="309" y="602"/>
                </a:lnTo>
                <a:lnTo>
                  <a:pt x="315" y="602"/>
                </a:lnTo>
                <a:lnTo>
                  <a:pt x="319" y="603"/>
                </a:lnTo>
                <a:lnTo>
                  <a:pt x="320" y="603"/>
                </a:lnTo>
                <a:lnTo>
                  <a:pt x="331" y="606"/>
                </a:lnTo>
                <a:lnTo>
                  <a:pt x="337" y="607"/>
                </a:lnTo>
                <a:lnTo>
                  <a:pt x="338" y="607"/>
                </a:lnTo>
                <a:lnTo>
                  <a:pt x="343" y="608"/>
                </a:lnTo>
                <a:lnTo>
                  <a:pt x="343" y="607"/>
                </a:lnTo>
                <a:lnTo>
                  <a:pt x="347" y="606"/>
                </a:lnTo>
                <a:lnTo>
                  <a:pt x="349" y="605"/>
                </a:lnTo>
                <a:lnTo>
                  <a:pt x="352" y="603"/>
                </a:lnTo>
                <a:lnTo>
                  <a:pt x="355" y="602"/>
                </a:lnTo>
                <a:lnTo>
                  <a:pt x="357" y="602"/>
                </a:lnTo>
                <a:lnTo>
                  <a:pt x="369" y="597"/>
                </a:lnTo>
                <a:lnTo>
                  <a:pt x="380" y="592"/>
                </a:lnTo>
                <a:lnTo>
                  <a:pt x="389" y="589"/>
                </a:lnTo>
                <a:lnTo>
                  <a:pt x="396" y="586"/>
                </a:lnTo>
                <a:lnTo>
                  <a:pt x="397" y="586"/>
                </a:lnTo>
                <a:lnTo>
                  <a:pt x="401" y="576"/>
                </a:lnTo>
                <a:lnTo>
                  <a:pt x="406" y="566"/>
                </a:lnTo>
                <a:lnTo>
                  <a:pt x="408" y="562"/>
                </a:lnTo>
                <a:lnTo>
                  <a:pt x="410" y="560"/>
                </a:lnTo>
                <a:lnTo>
                  <a:pt x="410" y="558"/>
                </a:lnTo>
                <a:lnTo>
                  <a:pt x="412" y="553"/>
                </a:lnTo>
                <a:lnTo>
                  <a:pt x="413" y="550"/>
                </a:lnTo>
                <a:lnTo>
                  <a:pt x="415" y="550"/>
                </a:lnTo>
                <a:lnTo>
                  <a:pt x="415" y="549"/>
                </a:lnTo>
                <a:lnTo>
                  <a:pt x="415" y="548"/>
                </a:lnTo>
                <a:lnTo>
                  <a:pt x="415" y="547"/>
                </a:lnTo>
                <a:lnTo>
                  <a:pt x="416" y="544"/>
                </a:lnTo>
                <a:lnTo>
                  <a:pt x="419" y="534"/>
                </a:lnTo>
                <a:lnTo>
                  <a:pt x="422" y="532"/>
                </a:lnTo>
                <a:lnTo>
                  <a:pt x="422" y="531"/>
                </a:lnTo>
                <a:lnTo>
                  <a:pt x="424" y="528"/>
                </a:lnTo>
                <a:lnTo>
                  <a:pt x="424" y="527"/>
                </a:lnTo>
                <a:lnTo>
                  <a:pt x="424" y="525"/>
                </a:lnTo>
                <a:lnTo>
                  <a:pt x="424" y="523"/>
                </a:lnTo>
                <a:lnTo>
                  <a:pt x="424" y="522"/>
                </a:lnTo>
                <a:lnTo>
                  <a:pt x="426" y="520"/>
                </a:lnTo>
                <a:lnTo>
                  <a:pt x="431" y="514"/>
                </a:lnTo>
                <a:lnTo>
                  <a:pt x="434" y="510"/>
                </a:lnTo>
                <a:lnTo>
                  <a:pt x="443" y="500"/>
                </a:lnTo>
                <a:lnTo>
                  <a:pt x="444" y="491"/>
                </a:lnTo>
                <a:lnTo>
                  <a:pt x="445" y="485"/>
                </a:lnTo>
                <a:lnTo>
                  <a:pt x="444" y="491"/>
                </a:lnTo>
                <a:lnTo>
                  <a:pt x="447" y="475"/>
                </a:lnTo>
                <a:lnTo>
                  <a:pt x="450" y="450"/>
                </a:lnTo>
                <a:lnTo>
                  <a:pt x="451" y="447"/>
                </a:lnTo>
                <a:lnTo>
                  <a:pt x="453" y="420"/>
                </a:lnTo>
                <a:lnTo>
                  <a:pt x="453" y="414"/>
                </a:lnTo>
                <a:lnTo>
                  <a:pt x="450" y="408"/>
                </a:lnTo>
                <a:lnTo>
                  <a:pt x="450" y="405"/>
                </a:lnTo>
                <a:lnTo>
                  <a:pt x="449" y="402"/>
                </a:lnTo>
                <a:lnTo>
                  <a:pt x="448" y="399"/>
                </a:lnTo>
                <a:lnTo>
                  <a:pt x="447" y="394"/>
                </a:lnTo>
                <a:lnTo>
                  <a:pt x="444" y="386"/>
                </a:lnTo>
                <a:lnTo>
                  <a:pt x="444" y="384"/>
                </a:lnTo>
                <a:lnTo>
                  <a:pt x="442" y="377"/>
                </a:lnTo>
                <a:lnTo>
                  <a:pt x="442" y="376"/>
                </a:lnTo>
                <a:lnTo>
                  <a:pt x="440" y="374"/>
                </a:lnTo>
                <a:lnTo>
                  <a:pt x="438" y="363"/>
                </a:lnTo>
                <a:lnTo>
                  <a:pt x="437" y="362"/>
                </a:lnTo>
                <a:lnTo>
                  <a:pt x="437" y="360"/>
                </a:lnTo>
                <a:lnTo>
                  <a:pt x="434" y="352"/>
                </a:lnTo>
                <a:lnTo>
                  <a:pt x="433" y="351"/>
                </a:lnTo>
                <a:lnTo>
                  <a:pt x="431" y="342"/>
                </a:lnTo>
                <a:lnTo>
                  <a:pt x="428" y="334"/>
                </a:lnTo>
                <a:lnTo>
                  <a:pt x="429" y="333"/>
                </a:lnTo>
                <a:lnTo>
                  <a:pt x="439" y="323"/>
                </a:lnTo>
                <a:lnTo>
                  <a:pt x="443" y="324"/>
                </a:lnTo>
                <a:lnTo>
                  <a:pt x="450" y="329"/>
                </a:lnTo>
                <a:lnTo>
                  <a:pt x="459" y="313"/>
                </a:lnTo>
                <a:lnTo>
                  <a:pt x="460" y="310"/>
                </a:lnTo>
                <a:lnTo>
                  <a:pt x="465" y="304"/>
                </a:lnTo>
                <a:lnTo>
                  <a:pt x="462" y="296"/>
                </a:lnTo>
                <a:lnTo>
                  <a:pt x="462" y="294"/>
                </a:lnTo>
                <a:lnTo>
                  <a:pt x="461" y="289"/>
                </a:lnTo>
                <a:lnTo>
                  <a:pt x="461" y="288"/>
                </a:lnTo>
                <a:lnTo>
                  <a:pt x="461" y="287"/>
                </a:lnTo>
                <a:lnTo>
                  <a:pt x="461" y="286"/>
                </a:lnTo>
                <a:lnTo>
                  <a:pt x="462" y="282"/>
                </a:lnTo>
                <a:lnTo>
                  <a:pt x="474" y="259"/>
                </a:lnTo>
                <a:lnTo>
                  <a:pt x="477" y="250"/>
                </a:lnTo>
                <a:lnTo>
                  <a:pt x="477" y="246"/>
                </a:lnTo>
                <a:lnTo>
                  <a:pt x="476" y="243"/>
                </a:lnTo>
                <a:lnTo>
                  <a:pt x="476" y="239"/>
                </a:lnTo>
                <a:lnTo>
                  <a:pt x="476" y="237"/>
                </a:lnTo>
                <a:lnTo>
                  <a:pt x="476" y="235"/>
                </a:lnTo>
                <a:lnTo>
                  <a:pt x="475" y="225"/>
                </a:lnTo>
                <a:lnTo>
                  <a:pt x="475" y="221"/>
                </a:lnTo>
                <a:lnTo>
                  <a:pt x="476" y="219"/>
                </a:lnTo>
                <a:lnTo>
                  <a:pt x="490" y="207"/>
                </a:lnTo>
                <a:lnTo>
                  <a:pt x="491" y="206"/>
                </a:lnTo>
                <a:lnTo>
                  <a:pt x="492" y="205"/>
                </a:lnTo>
                <a:lnTo>
                  <a:pt x="496" y="202"/>
                </a:lnTo>
                <a:lnTo>
                  <a:pt x="501" y="198"/>
                </a:lnTo>
                <a:lnTo>
                  <a:pt x="502" y="197"/>
                </a:lnTo>
                <a:lnTo>
                  <a:pt x="504" y="195"/>
                </a:lnTo>
                <a:lnTo>
                  <a:pt x="507" y="193"/>
                </a:lnTo>
                <a:lnTo>
                  <a:pt x="510" y="190"/>
                </a:lnTo>
                <a:lnTo>
                  <a:pt x="512" y="189"/>
                </a:lnTo>
                <a:lnTo>
                  <a:pt x="513" y="187"/>
                </a:lnTo>
                <a:lnTo>
                  <a:pt x="535" y="169"/>
                </a:lnTo>
                <a:lnTo>
                  <a:pt x="558" y="148"/>
                </a:lnTo>
                <a:lnTo>
                  <a:pt x="562" y="145"/>
                </a:lnTo>
                <a:lnTo>
                  <a:pt x="563" y="144"/>
                </a:lnTo>
                <a:lnTo>
                  <a:pt x="568" y="153"/>
                </a:lnTo>
                <a:lnTo>
                  <a:pt x="568" y="154"/>
                </a:lnTo>
                <a:lnTo>
                  <a:pt x="567" y="155"/>
                </a:lnTo>
                <a:lnTo>
                  <a:pt x="566" y="157"/>
                </a:lnTo>
                <a:lnTo>
                  <a:pt x="566" y="158"/>
                </a:lnTo>
                <a:lnTo>
                  <a:pt x="565" y="158"/>
                </a:lnTo>
                <a:lnTo>
                  <a:pt x="565" y="160"/>
                </a:lnTo>
                <a:lnTo>
                  <a:pt x="570" y="166"/>
                </a:lnTo>
                <a:lnTo>
                  <a:pt x="571" y="166"/>
                </a:lnTo>
                <a:lnTo>
                  <a:pt x="572" y="164"/>
                </a:lnTo>
                <a:lnTo>
                  <a:pt x="573" y="163"/>
                </a:lnTo>
                <a:lnTo>
                  <a:pt x="576" y="173"/>
                </a:lnTo>
                <a:lnTo>
                  <a:pt x="582" y="175"/>
                </a:lnTo>
                <a:lnTo>
                  <a:pt x="589" y="179"/>
                </a:lnTo>
                <a:lnTo>
                  <a:pt x="603" y="177"/>
                </a:lnTo>
                <a:lnTo>
                  <a:pt x="615" y="176"/>
                </a:lnTo>
                <a:lnTo>
                  <a:pt x="641" y="181"/>
                </a:lnTo>
                <a:lnTo>
                  <a:pt x="631" y="170"/>
                </a:lnTo>
                <a:lnTo>
                  <a:pt x="637" y="159"/>
                </a:lnTo>
                <a:lnTo>
                  <a:pt x="643" y="147"/>
                </a:lnTo>
                <a:lnTo>
                  <a:pt x="645" y="144"/>
                </a:lnTo>
                <a:lnTo>
                  <a:pt x="646" y="144"/>
                </a:lnTo>
                <a:lnTo>
                  <a:pt x="647" y="143"/>
                </a:lnTo>
                <a:lnTo>
                  <a:pt x="647" y="142"/>
                </a:lnTo>
                <a:lnTo>
                  <a:pt x="647" y="141"/>
                </a:lnTo>
                <a:lnTo>
                  <a:pt x="648" y="141"/>
                </a:lnTo>
                <a:lnTo>
                  <a:pt x="648" y="139"/>
                </a:lnTo>
                <a:lnTo>
                  <a:pt x="650" y="137"/>
                </a:lnTo>
                <a:lnTo>
                  <a:pt x="651" y="136"/>
                </a:lnTo>
                <a:lnTo>
                  <a:pt x="652" y="133"/>
                </a:lnTo>
                <a:lnTo>
                  <a:pt x="652" y="132"/>
                </a:lnTo>
                <a:lnTo>
                  <a:pt x="656" y="131"/>
                </a:lnTo>
                <a:lnTo>
                  <a:pt x="662" y="127"/>
                </a:lnTo>
                <a:lnTo>
                  <a:pt x="669" y="118"/>
                </a:lnTo>
                <a:lnTo>
                  <a:pt x="682" y="121"/>
                </a:lnTo>
                <a:lnTo>
                  <a:pt x="685" y="122"/>
                </a:lnTo>
                <a:lnTo>
                  <a:pt x="693" y="129"/>
                </a:lnTo>
                <a:lnTo>
                  <a:pt x="698" y="134"/>
                </a:lnTo>
                <a:lnTo>
                  <a:pt x="702" y="131"/>
                </a:lnTo>
                <a:lnTo>
                  <a:pt x="709" y="113"/>
                </a:lnTo>
                <a:lnTo>
                  <a:pt x="715" y="97"/>
                </a:lnTo>
                <a:lnTo>
                  <a:pt x="712" y="96"/>
                </a:lnTo>
                <a:lnTo>
                  <a:pt x="714" y="96"/>
                </a:lnTo>
                <a:lnTo>
                  <a:pt x="715" y="95"/>
                </a:lnTo>
                <a:lnTo>
                  <a:pt x="716" y="95"/>
                </a:lnTo>
                <a:lnTo>
                  <a:pt x="717" y="95"/>
                </a:lnTo>
                <a:lnTo>
                  <a:pt x="717" y="96"/>
                </a:lnTo>
                <a:lnTo>
                  <a:pt x="718" y="95"/>
                </a:lnTo>
                <a:lnTo>
                  <a:pt x="720" y="94"/>
                </a:lnTo>
                <a:lnTo>
                  <a:pt x="720" y="92"/>
                </a:lnTo>
                <a:lnTo>
                  <a:pt x="718" y="92"/>
                </a:lnTo>
                <a:lnTo>
                  <a:pt x="718" y="91"/>
                </a:lnTo>
                <a:lnTo>
                  <a:pt x="718" y="90"/>
                </a:lnTo>
                <a:lnTo>
                  <a:pt x="720" y="89"/>
                </a:lnTo>
                <a:lnTo>
                  <a:pt x="721" y="88"/>
                </a:lnTo>
                <a:lnTo>
                  <a:pt x="720" y="86"/>
                </a:lnTo>
                <a:lnTo>
                  <a:pt x="721" y="86"/>
                </a:lnTo>
                <a:lnTo>
                  <a:pt x="721" y="85"/>
                </a:lnTo>
                <a:lnTo>
                  <a:pt x="722" y="85"/>
                </a:lnTo>
                <a:lnTo>
                  <a:pt x="722" y="86"/>
                </a:lnTo>
                <a:lnTo>
                  <a:pt x="723" y="86"/>
                </a:lnTo>
                <a:lnTo>
                  <a:pt x="723" y="88"/>
                </a:lnTo>
                <a:lnTo>
                  <a:pt x="725" y="88"/>
                </a:lnTo>
                <a:lnTo>
                  <a:pt x="726" y="89"/>
                </a:lnTo>
                <a:lnTo>
                  <a:pt x="726" y="90"/>
                </a:lnTo>
                <a:lnTo>
                  <a:pt x="730" y="88"/>
                </a:lnTo>
                <a:lnTo>
                  <a:pt x="737" y="85"/>
                </a:lnTo>
                <a:lnTo>
                  <a:pt x="739" y="84"/>
                </a:lnTo>
                <a:lnTo>
                  <a:pt x="733" y="84"/>
                </a:lnTo>
                <a:lnTo>
                  <a:pt x="728" y="84"/>
                </a:lnTo>
                <a:lnTo>
                  <a:pt x="727" y="81"/>
                </a:lnTo>
                <a:lnTo>
                  <a:pt x="711" y="74"/>
                </a:lnTo>
                <a:lnTo>
                  <a:pt x="717" y="69"/>
                </a:lnTo>
                <a:lnTo>
                  <a:pt x="726" y="60"/>
                </a:lnTo>
                <a:lnTo>
                  <a:pt x="734" y="52"/>
                </a:lnTo>
                <a:lnTo>
                  <a:pt x="743" y="43"/>
                </a:lnTo>
                <a:lnTo>
                  <a:pt x="749" y="37"/>
                </a:lnTo>
                <a:lnTo>
                  <a:pt x="752" y="35"/>
                </a:lnTo>
                <a:lnTo>
                  <a:pt x="755" y="31"/>
                </a:lnTo>
                <a:lnTo>
                  <a:pt x="759" y="31"/>
                </a:lnTo>
                <a:lnTo>
                  <a:pt x="760" y="33"/>
                </a:lnTo>
                <a:lnTo>
                  <a:pt x="759" y="40"/>
                </a:lnTo>
                <a:lnTo>
                  <a:pt x="766" y="42"/>
                </a:lnTo>
                <a:lnTo>
                  <a:pt x="771" y="40"/>
                </a:lnTo>
                <a:lnTo>
                  <a:pt x="770" y="36"/>
                </a:lnTo>
                <a:lnTo>
                  <a:pt x="774" y="32"/>
                </a:lnTo>
                <a:lnTo>
                  <a:pt x="774" y="27"/>
                </a:lnTo>
                <a:lnTo>
                  <a:pt x="777" y="26"/>
                </a:lnTo>
                <a:lnTo>
                  <a:pt x="774" y="20"/>
                </a:lnTo>
                <a:lnTo>
                  <a:pt x="775" y="14"/>
                </a:lnTo>
                <a:lnTo>
                  <a:pt x="776" y="10"/>
                </a:lnTo>
                <a:lnTo>
                  <a:pt x="786" y="0"/>
                </a:lnTo>
                <a:lnTo>
                  <a:pt x="786" y="1"/>
                </a:lnTo>
                <a:lnTo>
                  <a:pt x="787" y="4"/>
                </a:lnTo>
                <a:lnTo>
                  <a:pt x="787" y="6"/>
                </a:lnTo>
                <a:lnTo>
                  <a:pt x="789" y="14"/>
                </a:lnTo>
                <a:lnTo>
                  <a:pt x="790" y="17"/>
                </a:lnTo>
                <a:lnTo>
                  <a:pt x="791" y="20"/>
                </a:lnTo>
                <a:lnTo>
                  <a:pt x="791" y="22"/>
                </a:lnTo>
                <a:lnTo>
                  <a:pt x="792" y="26"/>
                </a:lnTo>
                <a:lnTo>
                  <a:pt x="795" y="33"/>
                </a:lnTo>
                <a:lnTo>
                  <a:pt x="797" y="40"/>
                </a:lnTo>
                <a:lnTo>
                  <a:pt x="798" y="42"/>
                </a:lnTo>
                <a:lnTo>
                  <a:pt x="800" y="43"/>
                </a:lnTo>
                <a:lnTo>
                  <a:pt x="802" y="48"/>
                </a:lnTo>
                <a:lnTo>
                  <a:pt x="803" y="51"/>
                </a:lnTo>
                <a:lnTo>
                  <a:pt x="807" y="56"/>
                </a:lnTo>
                <a:lnTo>
                  <a:pt x="808" y="58"/>
                </a:lnTo>
                <a:lnTo>
                  <a:pt x="811" y="60"/>
                </a:lnTo>
                <a:lnTo>
                  <a:pt x="811" y="62"/>
                </a:lnTo>
                <a:lnTo>
                  <a:pt x="812" y="63"/>
                </a:lnTo>
                <a:lnTo>
                  <a:pt x="813" y="64"/>
                </a:lnTo>
                <a:lnTo>
                  <a:pt x="813" y="65"/>
                </a:lnTo>
                <a:lnTo>
                  <a:pt x="813" y="67"/>
                </a:lnTo>
                <a:lnTo>
                  <a:pt x="813" y="68"/>
                </a:lnTo>
                <a:lnTo>
                  <a:pt x="814" y="69"/>
                </a:lnTo>
                <a:lnTo>
                  <a:pt x="814" y="70"/>
                </a:lnTo>
                <a:lnTo>
                  <a:pt x="814" y="72"/>
                </a:lnTo>
                <a:lnTo>
                  <a:pt x="816" y="73"/>
                </a:lnTo>
                <a:lnTo>
                  <a:pt x="817" y="78"/>
                </a:lnTo>
                <a:lnTo>
                  <a:pt x="818" y="83"/>
                </a:lnTo>
                <a:lnTo>
                  <a:pt x="818" y="88"/>
                </a:lnTo>
                <a:lnTo>
                  <a:pt x="819" y="96"/>
                </a:lnTo>
                <a:lnTo>
                  <a:pt x="821" y="99"/>
                </a:lnTo>
                <a:lnTo>
                  <a:pt x="821" y="104"/>
                </a:lnTo>
                <a:lnTo>
                  <a:pt x="822" y="107"/>
                </a:lnTo>
                <a:lnTo>
                  <a:pt x="822" y="108"/>
                </a:lnTo>
                <a:lnTo>
                  <a:pt x="822" y="110"/>
                </a:lnTo>
                <a:lnTo>
                  <a:pt x="822" y="111"/>
                </a:lnTo>
                <a:lnTo>
                  <a:pt x="822" y="112"/>
                </a:lnTo>
                <a:lnTo>
                  <a:pt x="824" y="122"/>
                </a:lnTo>
                <a:lnTo>
                  <a:pt x="824" y="127"/>
                </a:lnTo>
                <a:lnTo>
                  <a:pt x="825" y="132"/>
                </a:lnTo>
                <a:lnTo>
                  <a:pt x="828" y="143"/>
                </a:lnTo>
                <a:lnTo>
                  <a:pt x="829" y="145"/>
                </a:lnTo>
                <a:lnTo>
                  <a:pt x="834" y="155"/>
                </a:lnTo>
                <a:lnTo>
                  <a:pt x="846" y="176"/>
                </a:lnTo>
                <a:lnTo>
                  <a:pt x="851" y="184"/>
                </a:lnTo>
                <a:lnTo>
                  <a:pt x="851" y="185"/>
                </a:lnTo>
                <a:lnTo>
                  <a:pt x="855" y="193"/>
                </a:lnTo>
                <a:lnTo>
                  <a:pt x="855" y="195"/>
                </a:lnTo>
                <a:lnTo>
                  <a:pt x="857" y="200"/>
                </a:lnTo>
                <a:lnTo>
                  <a:pt x="859" y="203"/>
                </a:lnTo>
                <a:lnTo>
                  <a:pt x="861" y="208"/>
                </a:lnTo>
                <a:lnTo>
                  <a:pt x="862" y="211"/>
                </a:lnTo>
                <a:lnTo>
                  <a:pt x="864" y="211"/>
                </a:lnTo>
                <a:lnTo>
                  <a:pt x="872" y="222"/>
                </a:lnTo>
                <a:lnTo>
                  <a:pt x="876" y="225"/>
                </a:lnTo>
                <a:lnTo>
                  <a:pt x="882" y="233"/>
                </a:lnTo>
                <a:lnTo>
                  <a:pt x="888" y="241"/>
                </a:lnTo>
                <a:lnTo>
                  <a:pt x="891" y="244"/>
                </a:lnTo>
                <a:lnTo>
                  <a:pt x="893" y="248"/>
                </a:lnTo>
                <a:lnTo>
                  <a:pt x="894" y="251"/>
                </a:lnTo>
                <a:lnTo>
                  <a:pt x="897" y="253"/>
                </a:lnTo>
                <a:lnTo>
                  <a:pt x="898" y="254"/>
                </a:lnTo>
                <a:lnTo>
                  <a:pt x="899" y="256"/>
                </a:lnTo>
                <a:lnTo>
                  <a:pt x="907" y="266"/>
                </a:lnTo>
                <a:lnTo>
                  <a:pt x="908" y="267"/>
                </a:lnTo>
                <a:lnTo>
                  <a:pt x="910" y="271"/>
                </a:lnTo>
                <a:lnTo>
                  <a:pt x="913" y="273"/>
                </a:lnTo>
                <a:lnTo>
                  <a:pt x="924" y="288"/>
                </a:lnTo>
                <a:lnTo>
                  <a:pt x="936" y="309"/>
                </a:lnTo>
                <a:lnTo>
                  <a:pt x="939" y="317"/>
                </a:lnTo>
                <a:lnTo>
                  <a:pt x="939" y="318"/>
                </a:lnTo>
                <a:lnTo>
                  <a:pt x="941" y="321"/>
                </a:lnTo>
                <a:lnTo>
                  <a:pt x="945" y="334"/>
                </a:lnTo>
                <a:lnTo>
                  <a:pt x="949" y="344"/>
                </a:lnTo>
                <a:lnTo>
                  <a:pt x="950" y="350"/>
                </a:lnTo>
                <a:lnTo>
                  <a:pt x="953" y="360"/>
                </a:lnTo>
                <a:lnTo>
                  <a:pt x="958" y="362"/>
                </a:lnTo>
                <a:lnTo>
                  <a:pt x="958" y="361"/>
                </a:lnTo>
                <a:lnTo>
                  <a:pt x="958" y="360"/>
                </a:lnTo>
                <a:lnTo>
                  <a:pt x="958" y="358"/>
                </a:lnTo>
                <a:lnTo>
                  <a:pt x="958" y="357"/>
                </a:lnTo>
                <a:lnTo>
                  <a:pt x="958" y="355"/>
                </a:lnTo>
                <a:lnTo>
                  <a:pt x="958" y="353"/>
                </a:lnTo>
                <a:lnTo>
                  <a:pt x="958" y="352"/>
                </a:lnTo>
                <a:lnTo>
                  <a:pt x="958" y="351"/>
                </a:lnTo>
                <a:lnTo>
                  <a:pt x="957" y="350"/>
                </a:lnTo>
                <a:lnTo>
                  <a:pt x="957" y="347"/>
                </a:lnTo>
                <a:lnTo>
                  <a:pt x="957" y="346"/>
                </a:lnTo>
                <a:lnTo>
                  <a:pt x="962" y="345"/>
                </a:lnTo>
                <a:lnTo>
                  <a:pt x="963" y="346"/>
                </a:lnTo>
                <a:lnTo>
                  <a:pt x="963" y="347"/>
                </a:lnTo>
                <a:lnTo>
                  <a:pt x="963" y="349"/>
                </a:lnTo>
                <a:lnTo>
                  <a:pt x="965" y="350"/>
                </a:lnTo>
                <a:lnTo>
                  <a:pt x="965" y="351"/>
                </a:lnTo>
                <a:lnTo>
                  <a:pt x="966" y="352"/>
                </a:lnTo>
                <a:lnTo>
                  <a:pt x="967" y="353"/>
                </a:lnTo>
                <a:lnTo>
                  <a:pt x="968" y="355"/>
                </a:lnTo>
                <a:lnTo>
                  <a:pt x="971" y="356"/>
                </a:lnTo>
                <a:lnTo>
                  <a:pt x="972" y="357"/>
                </a:lnTo>
                <a:lnTo>
                  <a:pt x="972" y="358"/>
                </a:lnTo>
                <a:lnTo>
                  <a:pt x="973" y="360"/>
                </a:lnTo>
                <a:lnTo>
                  <a:pt x="973" y="361"/>
                </a:lnTo>
                <a:lnTo>
                  <a:pt x="973" y="362"/>
                </a:lnTo>
                <a:lnTo>
                  <a:pt x="973" y="363"/>
                </a:lnTo>
                <a:lnTo>
                  <a:pt x="974" y="366"/>
                </a:lnTo>
                <a:lnTo>
                  <a:pt x="974" y="367"/>
                </a:lnTo>
                <a:lnTo>
                  <a:pt x="974" y="368"/>
                </a:lnTo>
                <a:lnTo>
                  <a:pt x="974" y="369"/>
                </a:lnTo>
                <a:lnTo>
                  <a:pt x="976" y="371"/>
                </a:lnTo>
                <a:lnTo>
                  <a:pt x="977" y="373"/>
                </a:lnTo>
                <a:lnTo>
                  <a:pt x="978" y="376"/>
                </a:lnTo>
                <a:lnTo>
                  <a:pt x="978" y="377"/>
                </a:lnTo>
                <a:lnTo>
                  <a:pt x="979" y="378"/>
                </a:lnTo>
                <a:lnTo>
                  <a:pt x="982" y="382"/>
                </a:lnTo>
                <a:lnTo>
                  <a:pt x="985" y="386"/>
                </a:lnTo>
                <a:lnTo>
                  <a:pt x="985" y="387"/>
                </a:lnTo>
                <a:lnTo>
                  <a:pt x="993" y="382"/>
                </a:lnTo>
                <a:lnTo>
                  <a:pt x="1004" y="393"/>
                </a:lnTo>
                <a:lnTo>
                  <a:pt x="1017" y="389"/>
                </a:lnTo>
                <a:lnTo>
                  <a:pt x="1022" y="388"/>
                </a:lnTo>
                <a:lnTo>
                  <a:pt x="1021" y="382"/>
                </a:lnTo>
                <a:lnTo>
                  <a:pt x="1021" y="378"/>
                </a:lnTo>
                <a:lnTo>
                  <a:pt x="1021" y="377"/>
                </a:lnTo>
                <a:lnTo>
                  <a:pt x="1022" y="376"/>
                </a:lnTo>
                <a:lnTo>
                  <a:pt x="1022" y="372"/>
                </a:lnTo>
                <a:lnTo>
                  <a:pt x="1025" y="366"/>
                </a:lnTo>
                <a:lnTo>
                  <a:pt x="1029" y="365"/>
                </a:lnTo>
                <a:lnTo>
                  <a:pt x="1031" y="365"/>
                </a:lnTo>
                <a:lnTo>
                  <a:pt x="1036" y="355"/>
                </a:lnTo>
                <a:lnTo>
                  <a:pt x="1037" y="356"/>
                </a:lnTo>
                <a:lnTo>
                  <a:pt x="1040" y="360"/>
                </a:lnTo>
                <a:lnTo>
                  <a:pt x="1040" y="361"/>
                </a:lnTo>
                <a:lnTo>
                  <a:pt x="1043" y="358"/>
                </a:lnTo>
                <a:lnTo>
                  <a:pt x="1045" y="360"/>
                </a:lnTo>
                <a:lnTo>
                  <a:pt x="1047" y="358"/>
                </a:lnTo>
                <a:lnTo>
                  <a:pt x="1057" y="357"/>
                </a:lnTo>
                <a:lnTo>
                  <a:pt x="1073" y="355"/>
                </a:lnTo>
                <a:lnTo>
                  <a:pt x="1074" y="357"/>
                </a:lnTo>
                <a:lnTo>
                  <a:pt x="1076" y="360"/>
                </a:lnTo>
                <a:lnTo>
                  <a:pt x="1078" y="361"/>
                </a:lnTo>
                <a:lnTo>
                  <a:pt x="1079" y="361"/>
                </a:lnTo>
                <a:lnTo>
                  <a:pt x="1080" y="361"/>
                </a:lnTo>
                <a:lnTo>
                  <a:pt x="1081" y="362"/>
                </a:lnTo>
                <a:lnTo>
                  <a:pt x="1092" y="355"/>
                </a:lnTo>
                <a:lnTo>
                  <a:pt x="1091" y="353"/>
                </a:lnTo>
                <a:lnTo>
                  <a:pt x="1091" y="352"/>
                </a:lnTo>
                <a:lnTo>
                  <a:pt x="1090" y="351"/>
                </a:lnTo>
                <a:lnTo>
                  <a:pt x="1090" y="350"/>
                </a:lnTo>
                <a:lnTo>
                  <a:pt x="1090" y="349"/>
                </a:lnTo>
                <a:lnTo>
                  <a:pt x="1090" y="347"/>
                </a:lnTo>
                <a:lnTo>
                  <a:pt x="1089" y="346"/>
                </a:lnTo>
                <a:lnTo>
                  <a:pt x="1089" y="345"/>
                </a:lnTo>
                <a:lnTo>
                  <a:pt x="1088" y="345"/>
                </a:lnTo>
                <a:lnTo>
                  <a:pt x="1086" y="344"/>
                </a:lnTo>
                <a:lnTo>
                  <a:pt x="1086" y="342"/>
                </a:lnTo>
                <a:lnTo>
                  <a:pt x="1085" y="342"/>
                </a:lnTo>
                <a:lnTo>
                  <a:pt x="1084" y="341"/>
                </a:lnTo>
                <a:lnTo>
                  <a:pt x="1084" y="340"/>
                </a:lnTo>
                <a:lnTo>
                  <a:pt x="1083" y="337"/>
                </a:lnTo>
                <a:lnTo>
                  <a:pt x="1083" y="336"/>
                </a:lnTo>
                <a:lnTo>
                  <a:pt x="1083" y="335"/>
                </a:lnTo>
                <a:lnTo>
                  <a:pt x="1081" y="334"/>
                </a:lnTo>
                <a:lnTo>
                  <a:pt x="1081" y="333"/>
                </a:lnTo>
                <a:lnTo>
                  <a:pt x="1080" y="331"/>
                </a:lnTo>
                <a:lnTo>
                  <a:pt x="1079" y="329"/>
                </a:lnTo>
                <a:lnTo>
                  <a:pt x="1078" y="328"/>
                </a:lnTo>
                <a:lnTo>
                  <a:pt x="1078" y="326"/>
                </a:lnTo>
                <a:lnTo>
                  <a:pt x="1076" y="325"/>
                </a:lnTo>
                <a:lnTo>
                  <a:pt x="1075" y="323"/>
                </a:lnTo>
                <a:lnTo>
                  <a:pt x="1074" y="321"/>
                </a:lnTo>
                <a:lnTo>
                  <a:pt x="1072" y="319"/>
                </a:lnTo>
                <a:lnTo>
                  <a:pt x="1070" y="318"/>
                </a:lnTo>
                <a:lnTo>
                  <a:pt x="1070" y="317"/>
                </a:lnTo>
                <a:lnTo>
                  <a:pt x="1069" y="315"/>
                </a:lnTo>
                <a:lnTo>
                  <a:pt x="1068" y="315"/>
                </a:lnTo>
                <a:lnTo>
                  <a:pt x="1065" y="315"/>
                </a:lnTo>
                <a:lnTo>
                  <a:pt x="1064" y="315"/>
                </a:lnTo>
                <a:lnTo>
                  <a:pt x="1063" y="317"/>
                </a:lnTo>
                <a:lnTo>
                  <a:pt x="1060" y="317"/>
                </a:lnTo>
                <a:lnTo>
                  <a:pt x="1059" y="315"/>
                </a:lnTo>
                <a:lnTo>
                  <a:pt x="1060" y="315"/>
                </a:lnTo>
                <a:lnTo>
                  <a:pt x="1060" y="314"/>
                </a:lnTo>
                <a:lnTo>
                  <a:pt x="1060" y="313"/>
                </a:lnTo>
                <a:lnTo>
                  <a:pt x="1060" y="312"/>
                </a:lnTo>
                <a:lnTo>
                  <a:pt x="1062" y="312"/>
                </a:lnTo>
                <a:lnTo>
                  <a:pt x="1062" y="309"/>
                </a:lnTo>
                <a:lnTo>
                  <a:pt x="1062" y="308"/>
                </a:lnTo>
                <a:lnTo>
                  <a:pt x="1062" y="307"/>
                </a:lnTo>
                <a:lnTo>
                  <a:pt x="1062" y="305"/>
                </a:lnTo>
                <a:lnTo>
                  <a:pt x="1062" y="304"/>
                </a:lnTo>
                <a:lnTo>
                  <a:pt x="1060" y="304"/>
                </a:lnTo>
                <a:lnTo>
                  <a:pt x="1059" y="303"/>
                </a:lnTo>
                <a:lnTo>
                  <a:pt x="1057" y="302"/>
                </a:lnTo>
                <a:lnTo>
                  <a:pt x="1057" y="301"/>
                </a:lnTo>
                <a:lnTo>
                  <a:pt x="1058" y="299"/>
                </a:lnTo>
                <a:lnTo>
                  <a:pt x="1060" y="297"/>
                </a:lnTo>
                <a:lnTo>
                  <a:pt x="1062" y="297"/>
                </a:lnTo>
                <a:lnTo>
                  <a:pt x="1062" y="296"/>
                </a:lnTo>
                <a:lnTo>
                  <a:pt x="1062" y="294"/>
                </a:lnTo>
                <a:lnTo>
                  <a:pt x="1063" y="293"/>
                </a:lnTo>
                <a:lnTo>
                  <a:pt x="1063" y="292"/>
                </a:lnTo>
                <a:lnTo>
                  <a:pt x="1064" y="292"/>
                </a:lnTo>
                <a:lnTo>
                  <a:pt x="1065" y="291"/>
                </a:lnTo>
                <a:lnTo>
                  <a:pt x="1067" y="289"/>
                </a:lnTo>
                <a:lnTo>
                  <a:pt x="1068" y="288"/>
                </a:lnTo>
                <a:lnTo>
                  <a:pt x="1069" y="287"/>
                </a:lnTo>
                <a:lnTo>
                  <a:pt x="1069" y="286"/>
                </a:lnTo>
                <a:lnTo>
                  <a:pt x="1070" y="287"/>
                </a:lnTo>
                <a:lnTo>
                  <a:pt x="1072" y="287"/>
                </a:lnTo>
                <a:lnTo>
                  <a:pt x="1073" y="288"/>
                </a:lnTo>
                <a:lnTo>
                  <a:pt x="1074" y="289"/>
                </a:lnTo>
                <a:lnTo>
                  <a:pt x="1076" y="287"/>
                </a:lnTo>
                <a:lnTo>
                  <a:pt x="1094" y="276"/>
                </a:lnTo>
                <a:lnTo>
                  <a:pt x="1115" y="262"/>
                </a:lnTo>
                <a:lnTo>
                  <a:pt x="1113" y="254"/>
                </a:lnTo>
                <a:lnTo>
                  <a:pt x="1139" y="245"/>
                </a:lnTo>
                <a:lnTo>
                  <a:pt x="1172" y="233"/>
                </a:lnTo>
                <a:lnTo>
                  <a:pt x="1195" y="223"/>
                </a:lnTo>
                <a:lnTo>
                  <a:pt x="1225" y="212"/>
                </a:lnTo>
                <a:lnTo>
                  <a:pt x="1230" y="211"/>
                </a:lnTo>
                <a:lnTo>
                  <a:pt x="1239" y="207"/>
                </a:lnTo>
                <a:lnTo>
                  <a:pt x="1252" y="202"/>
                </a:lnTo>
                <a:lnTo>
                  <a:pt x="1267" y="197"/>
                </a:lnTo>
                <a:lnTo>
                  <a:pt x="1267" y="195"/>
                </a:lnTo>
                <a:lnTo>
                  <a:pt x="1260" y="169"/>
                </a:lnTo>
                <a:lnTo>
                  <a:pt x="1280" y="175"/>
                </a:lnTo>
                <a:lnTo>
                  <a:pt x="1294" y="179"/>
                </a:lnTo>
                <a:lnTo>
                  <a:pt x="1298" y="177"/>
                </a:lnTo>
                <a:lnTo>
                  <a:pt x="1299" y="179"/>
                </a:lnTo>
                <a:lnTo>
                  <a:pt x="1300" y="179"/>
                </a:lnTo>
                <a:lnTo>
                  <a:pt x="1300" y="180"/>
                </a:lnTo>
                <a:lnTo>
                  <a:pt x="1300" y="181"/>
                </a:lnTo>
                <a:lnTo>
                  <a:pt x="1302" y="181"/>
                </a:lnTo>
                <a:lnTo>
                  <a:pt x="1302" y="182"/>
                </a:lnTo>
                <a:lnTo>
                  <a:pt x="1302" y="184"/>
                </a:lnTo>
                <a:lnTo>
                  <a:pt x="1303" y="185"/>
                </a:lnTo>
                <a:lnTo>
                  <a:pt x="1304" y="186"/>
                </a:lnTo>
                <a:lnTo>
                  <a:pt x="1304" y="187"/>
                </a:lnTo>
                <a:lnTo>
                  <a:pt x="1305" y="187"/>
                </a:lnTo>
                <a:lnTo>
                  <a:pt x="1305" y="189"/>
                </a:lnTo>
                <a:lnTo>
                  <a:pt x="1307" y="190"/>
                </a:lnTo>
                <a:lnTo>
                  <a:pt x="1307" y="191"/>
                </a:lnTo>
                <a:lnTo>
                  <a:pt x="1308" y="191"/>
                </a:lnTo>
                <a:lnTo>
                  <a:pt x="1309" y="191"/>
                </a:lnTo>
                <a:lnTo>
                  <a:pt x="1309" y="192"/>
                </a:lnTo>
                <a:lnTo>
                  <a:pt x="1310" y="191"/>
                </a:lnTo>
                <a:lnTo>
                  <a:pt x="1310" y="190"/>
                </a:lnTo>
                <a:lnTo>
                  <a:pt x="1312" y="190"/>
                </a:lnTo>
                <a:lnTo>
                  <a:pt x="1312" y="189"/>
                </a:lnTo>
                <a:lnTo>
                  <a:pt x="1312" y="187"/>
                </a:lnTo>
                <a:lnTo>
                  <a:pt x="1313" y="187"/>
                </a:lnTo>
                <a:lnTo>
                  <a:pt x="1313" y="186"/>
                </a:lnTo>
                <a:lnTo>
                  <a:pt x="1313" y="185"/>
                </a:lnTo>
                <a:lnTo>
                  <a:pt x="1313" y="184"/>
                </a:lnTo>
                <a:lnTo>
                  <a:pt x="1314" y="184"/>
                </a:lnTo>
                <a:lnTo>
                  <a:pt x="1314" y="182"/>
                </a:lnTo>
                <a:lnTo>
                  <a:pt x="1314" y="181"/>
                </a:lnTo>
                <a:lnTo>
                  <a:pt x="1315" y="181"/>
                </a:lnTo>
                <a:lnTo>
                  <a:pt x="1315" y="180"/>
                </a:lnTo>
                <a:lnTo>
                  <a:pt x="1315" y="179"/>
                </a:lnTo>
                <a:lnTo>
                  <a:pt x="1315" y="177"/>
                </a:lnTo>
                <a:lnTo>
                  <a:pt x="1316" y="176"/>
                </a:lnTo>
                <a:lnTo>
                  <a:pt x="1316" y="175"/>
                </a:lnTo>
                <a:lnTo>
                  <a:pt x="1316" y="174"/>
                </a:lnTo>
                <a:lnTo>
                  <a:pt x="1315" y="174"/>
                </a:lnTo>
                <a:lnTo>
                  <a:pt x="1315" y="173"/>
                </a:lnTo>
                <a:lnTo>
                  <a:pt x="1320" y="171"/>
                </a:lnTo>
                <a:lnTo>
                  <a:pt x="1320" y="193"/>
                </a:lnTo>
                <a:lnTo>
                  <a:pt x="1320" y="195"/>
                </a:lnTo>
                <a:lnTo>
                  <a:pt x="1321" y="196"/>
                </a:lnTo>
                <a:lnTo>
                  <a:pt x="1323" y="198"/>
                </a:lnTo>
                <a:lnTo>
                  <a:pt x="1326" y="206"/>
                </a:lnTo>
                <a:lnTo>
                  <a:pt x="1328" y="221"/>
                </a:lnTo>
                <a:lnTo>
                  <a:pt x="1328" y="222"/>
                </a:lnTo>
                <a:lnTo>
                  <a:pt x="1341" y="223"/>
                </a:lnTo>
                <a:lnTo>
                  <a:pt x="1352" y="229"/>
                </a:lnTo>
                <a:lnTo>
                  <a:pt x="1384" y="195"/>
                </a:lnTo>
                <a:lnTo>
                  <a:pt x="1385" y="193"/>
                </a:lnTo>
                <a:lnTo>
                  <a:pt x="1394" y="185"/>
                </a:lnTo>
                <a:lnTo>
                  <a:pt x="1395" y="184"/>
                </a:lnTo>
                <a:lnTo>
                  <a:pt x="1405" y="179"/>
                </a:lnTo>
                <a:lnTo>
                  <a:pt x="1406" y="179"/>
                </a:lnTo>
                <a:lnTo>
                  <a:pt x="1409" y="179"/>
                </a:lnTo>
                <a:lnTo>
                  <a:pt x="1406" y="176"/>
                </a:lnTo>
                <a:lnTo>
                  <a:pt x="1401" y="169"/>
                </a:lnTo>
                <a:lnTo>
                  <a:pt x="1400" y="166"/>
                </a:lnTo>
                <a:lnTo>
                  <a:pt x="1406" y="168"/>
                </a:lnTo>
                <a:lnTo>
                  <a:pt x="1425" y="173"/>
                </a:lnTo>
                <a:lnTo>
                  <a:pt x="1426" y="170"/>
                </a:lnTo>
                <a:lnTo>
                  <a:pt x="1427" y="168"/>
                </a:lnTo>
                <a:lnTo>
                  <a:pt x="1428" y="165"/>
                </a:lnTo>
                <a:lnTo>
                  <a:pt x="1428" y="164"/>
                </a:lnTo>
                <a:lnTo>
                  <a:pt x="1430" y="163"/>
                </a:lnTo>
                <a:lnTo>
                  <a:pt x="1431" y="161"/>
                </a:lnTo>
                <a:lnTo>
                  <a:pt x="1431" y="160"/>
                </a:lnTo>
                <a:lnTo>
                  <a:pt x="1432" y="159"/>
                </a:lnTo>
                <a:lnTo>
                  <a:pt x="1432" y="158"/>
                </a:lnTo>
                <a:lnTo>
                  <a:pt x="1433" y="155"/>
                </a:lnTo>
                <a:lnTo>
                  <a:pt x="1433" y="154"/>
                </a:lnTo>
                <a:lnTo>
                  <a:pt x="1435" y="153"/>
                </a:lnTo>
                <a:lnTo>
                  <a:pt x="1436" y="152"/>
                </a:lnTo>
                <a:lnTo>
                  <a:pt x="1436" y="150"/>
                </a:lnTo>
                <a:lnTo>
                  <a:pt x="1437" y="148"/>
                </a:lnTo>
                <a:lnTo>
                  <a:pt x="1438" y="147"/>
                </a:lnTo>
                <a:lnTo>
                  <a:pt x="1438" y="144"/>
                </a:lnTo>
                <a:lnTo>
                  <a:pt x="1439" y="143"/>
                </a:lnTo>
                <a:lnTo>
                  <a:pt x="1439" y="141"/>
                </a:lnTo>
                <a:lnTo>
                  <a:pt x="1441" y="137"/>
                </a:lnTo>
                <a:lnTo>
                  <a:pt x="1442" y="134"/>
                </a:lnTo>
                <a:lnTo>
                  <a:pt x="1442" y="132"/>
                </a:lnTo>
                <a:lnTo>
                  <a:pt x="1442" y="131"/>
                </a:lnTo>
                <a:lnTo>
                  <a:pt x="1443" y="131"/>
                </a:lnTo>
                <a:lnTo>
                  <a:pt x="1447" y="134"/>
                </a:lnTo>
                <a:lnTo>
                  <a:pt x="1453" y="138"/>
                </a:lnTo>
                <a:lnTo>
                  <a:pt x="1463" y="137"/>
                </a:lnTo>
                <a:lnTo>
                  <a:pt x="1469" y="141"/>
                </a:lnTo>
                <a:lnTo>
                  <a:pt x="1471" y="141"/>
                </a:lnTo>
                <a:lnTo>
                  <a:pt x="1474" y="142"/>
                </a:lnTo>
                <a:lnTo>
                  <a:pt x="1478" y="143"/>
                </a:lnTo>
                <a:lnTo>
                  <a:pt x="1480" y="144"/>
                </a:lnTo>
                <a:lnTo>
                  <a:pt x="1483" y="144"/>
                </a:lnTo>
                <a:lnTo>
                  <a:pt x="1484" y="144"/>
                </a:lnTo>
                <a:lnTo>
                  <a:pt x="1485" y="145"/>
                </a:lnTo>
                <a:lnTo>
                  <a:pt x="1486" y="148"/>
                </a:lnTo>
                <a:lnTo>
                  <a:pt x="1491" y="152"/>
                </a:lnTo>
                <a:lnTo>
                  <a:pt x="1515" y="160"/>
                </a:lnTo>
                <a:lnTo>
                  <a:pt x="1519" y="164"/>
                </a:lnTo>
                <a:lnTo>
                  <a:pt x="1523" y="166"/>
                </a:lnTo>
                <a:lnTo>
                  <a:pt x="1542" y="182"/>
                </a:lnTo>
                <a:lnTo>
                  <a:pt x="1539" y="195"/>
                </a:lnTo>
                <a:lnTo>
                  <a:pt x="1537" y="218"/>
                </a:lnTo>
                <a:lnTo>
                  <a:pt x="1532" y="218"/>
                </a:lnTo>
                <a:lnTo>
                  <a:pt x="1533" y="223"/>
                </a:lnTo>
                <a:lnTo>
                  <a:pt x="1535" y="224"/>
                </a:lnTo>
                <a:lnTo>
                  <a:pt x="1534" y="232"/>
                </a:lnTo>
                <a:lnTo>
                  <a:pt x="1533" y="281"/>
                </a:lnTo>
                <a:lnTo>
                  <a:pt x="1540" y="282"/>
                </a:lnTo>
                <a:lnTo>
                  <a:pt x="1550" y="283"/>
                </a:lnTo>
                <a:lnTo>
                  <a:pt x="1563" y="291"/>
                </a:lnTo>
                <a:lnTo>
                  <a:pt x="1559" y="296"/>
                </a:lnTo>
                <a:lnTo>
                  <a:pt x="1555" y="298"/>
                </a:lnTo>
                <a:lnTo>
                  <a:pt x="1547" y="304"/>
                </a:lnTo>
                <a:lnTo>
                  <a:pt x="1539" y="305"/>
                </a:lnTo>
                <a:lnTo>
                  <a:pt x="1534" y="302"/>
                </a:lnTo>
                <a:lnTo>
                  <a:pt x="1532" y="298"/>
                </a:lnTo>
                <a:lnTo>
                  <a:pt x="1532" y="299"/>
                </a:lnTo>
                <a:lnTo>
                  <a:pt x="1532" y="314"/>
                </a:lnTo>
                <a:lnTo>
                  <a:pt x="1532" y="315"/>
                </a:lnTo>
                <a:lnTo>
                  <a:pt x="1547" y="317"/>
                </a:lnTo>
                <a:lnTo>
                  <a:pt x="1550" y="315"/>
                </a:lnTo>
                <a:lnTo>
                  <a:pt x="1554" y="315"/>
                </a:lnTo>
                <a:lnTo>
                  <a:pt x="1558" y="315"/>
                </a:lnTo>
                <a:lnTo>
                  <a:pt x="1561" y="315"/>
                </a:lnTo>
                <a:lnTo>
                  <a:pt x="1565" y="314"/>
                </a:lnTo>
                <a:lnTo>
                  <a:pt x="1570" y="314"/>
                </a:lnTo>
                <a:lnTo>
                  <a:pt x="1572" y="314"/>
                </a:lnTo>
                <a:lnTo>
                  <a:pt x="1576" y="314"/>
                </a:lnTo>
                <a:lnTo>
                  <a:pt x="1579" y="313"/>
                </a:lnTo>
                <a:lnTo>
                  <a:pt x="1580" y="313"/>
                </a:lnTo>
                <a:lnTo>
                  <a:pt x="1581" y="313"/>
                </a:lnTo>
                <a:lnTo>
                  <a:pt x="1583" y="313"/>
                </a:lnTo>
                <a:lnTo>
                  <a:pt x="1586" y="313"/>
                </a:lnTo>
                <a:lnTo>
                  <a:pt x="1587" y="313"/>
                </a:lnTo>
                <a:lnTo>
                  <a:pt x="1604" y="313"/>
                </a:lnTo>
                <a:lnTo>
                  <a:pt x="1619" y="312"/>
                </a:lnTo>
                <a:lnTo>
                  <a:pt x="1620" y="302"/>
                </a:lnTo>
                <a:lnTo>
                  <a:pt x="1612" y="292"/>
                </a:lnTo>
                <a:lnTo>
                  <a:pt x="1619" y="282"/>
                </a:lnTo>
                <a:lnTo>
                  <a:pt x="1624" y="265"/>
                </a:lnTo>
                <a:lnTo>
                  <a:pt x="1631" y="267"/>
                </a:lnTo>
                <a:lnTo>
                  <a:pt x="1638" y="267"/>
                </a:lnTo>
                <a:lnTo>
                  <a:pt x="1636" y="278"/>
                </a:lnTo>
                <a:lnTo>
                  <a:pt x="1633" y="288"/>
                </a:lnTo>
                <a:lnTo>
                  <a:pt x="1634" y="303"/>
                </a:lnTo>
                <a:lnTo>
                  <a:pt x="1633" y="308"/>
                </a:lnTo>
                <a:lnTo>
                  <a:pt x="1633" y="309"/>
                </a:lnTo>
                <a:lnTo>
                  <a:pt x="1633" y="312"/>
                </a:lnTo>
                <a:lnTo>
                  <a:pt x="1633" y="335"/>
                </a:lnTo>
                <a:lnTo>
                  <a:pt x="1640" y="340"/>
                </a:lnTo>
                <a:lnTo>
                  <a:pt x="1643" y="365"/>
                </a:lnTo>
                <a:lnTo>
                  <a:pt x="1652" y="376"/>
                </a:lnTo>
                <a:lnTo>
                  <a:pt x="1652" y="377"/>
                </a:lnTo>
                <a:lnTo>
                  <a:pt x="1650" y="381"/>
                </a:lnTo>
                <a:lnTo>
                  <a:pt x="1647" y="388"/>
                </a:lnTo>
                <a:lnTo>
                  <a:pt x="1643" y="398"/>
                </a:lnTo>
                <a:lnTo>
                  <a:pt x="1627" y="434"/>
                </a:lnTo>
                <a:lnTo>
                  <a:pt x="1633" y="441"/>
                </a:lnTo>
                <a:lnTo>
                  <a:pt x="1662" y="489"/>
                </a:lnTo>
                <a:lnTo>
                  <a:pt x="1678" y="472"/>
                </a:lnTo>
                <a:lnTo>
                  <a:pt x="1742" y="475"/>
                </a:lnTo>
                <a:lnTo>
                  <a:pt x="1769" y="482"/>
                </a:lnTo>
                <a:lnTo>
                  <a:pt x="1770" y="482"/>
                </a:lnTo>
                <a:lnTo>
                  <a:pt x="1772" y="482"/>
                </a:lnTo>
                <a:lnTo>
                  <a:pt x="1779" y="482"/>
                </a:lnTo>
                <a:lnTo>
                  <a:pt x="1782" y="483"/>
                </a:lnTo>
                <a:lnTo>
                  <a:pt x="1783" y="483"/>
                </a:lnTo>
                <a:lnTo>
                  <a:pt x="1786" y="483"/>
                </a:lnTo>
                <a:lnTo>
                  <a:pt x="1793" y="483"/>
                </a:lnTo>
                <a:lnTo>
                  <a:pt x="1794" y="483"/>
                </a:lnTo>
                <a:lnTo>
                  <a:pt x="1796" y="483"/>
                </a:lnTo>
                <a:lnTo>
                  <a:pt x="1810" y="486"/>
                </a:lnTo>
                <a:lnTo>
                  <a:pt x="1818" y="486"/>
                </a:lnTo>
                <a:lnTo>
                  <a:pt x="1821" y="486"/>
                </a:lnTo>
                <a:lnTo>
                  <a:pt x="1822" y="488"/>
                </a:lnTo>
                <a:lnTo>
                  <a:pt x="1825" y="493"/>
                </a:lnTo>
                <a:lnTo>
                  <a:pt x="1839" y="511"/>
                </a:lnTo>
                <a:lnTo>
                  <a:pt x="1843" y="515"/>
                </a:lnTo>
                <a:lnTo>
                  <a:pt x="1837" y="523"/>
                </a:lnTo>
                <a:lnTo>
                  <a:pt x="1834" y="526"/>
                </a:lnTo>
                <a:lnTo>
                  <a:pt x="1833" y="528"/>
                </a:lnTo>
                <a:lnTo>
                  <a:pt x="1833" y="530"/>
                </a:lnTo>
                <a:lnTo>
                  <a:pt x="1834" y="532"/>
                </a:lnTo>
                <a:lnTo>
                  <a:pt x="1836" y="534"/>
                </a:lnTo>
                <a:lnTo>
                  <a:pt x="1839" y="543"/>
                </a:lnTo>
                <a:lnTo>
                  <a:pt x="1842" y="548"/>
                </a:lnTo>
                <a:lnTo>
                  <a:pt x="1849" y="552"/>
                </a:lnTo>
                <a:lnTo>
                  <a:pt x="1852" y="554"/>
                </a:lnTo>
                <a:lnTo>
                  <a:pt x="1858" y="558"/>
                </a:lnTo>
                <a:lnTo>
                  <a:pt x="1860" y="559"/>
                </a:lnTo>
                <a:lnTo>
                  <a:pt x="1875" y="579"/>
                </a:lnTo>
                <a:lnTo>
                  <a:pt x="1880" y="586"/>
                </a:lnTo>
                <a:lnTo>
                  <a:pt x="1886" y="594"/>
                </a:lnTo>
                <a:lnTo>
                  <a:pt x="1889" y="598"/>
                </a:lnTo>
                <a:lnTo>
                  <a:pt x="1890" y="598"/>
                </a:lnTo>
                <a:lnTo>
                  <a:pt x="1891" y="601"/>
                </a:lnTo>
                <a:lnTo>
                  <a:pt x="1892" y="602"/>
                </a:lnTo>
                <a:lnTo>
                  <a:pt x="1892" y="603"/>
                </a:lnTo>
                <a:lnTo>
                  <a:pt x="1892" y="605"/>
                </a:lnTo>
                <a:lnTo>
                  <a:pt x="1894" y="606"/>
                </a:lnTo>
                <a:lnTo>
                  <a:pt x="1895" y="608"/>
                </a:lnTo>
                <a:lnTo>
                  <a:pt x="1895" y="610"/>
                </a:lnTo>
                <a:lnTo>
                  <a:pt x="1896" y="611"/>
                </a:lnTo>
                <a:lnTo>
                  <a:pt x="1896" y="612"/>
                </a:lnTo>
                <a:lnTo>
                  <a:pt x="1897" y="614"/>
                </a:lnTo>
                <a:lnTo>
                  <a:pt x="1897" y="616"/>
                </a:lnTo>
                <a:lnTo>
                  <a:pt x="1900" y="616"/>
                </a:lnTo>
                <a:lnTo>
                  <a:pt x="1902" y="623"/>
                </a:lnTo>
                <a:lnTo>
                  <a:pt x="1902" y="628"/>
                </a:lnTo>
                <a:lnTo>
                  <a:pt x="1911" y="628"/>
                </a:lnTo>
                <a:lnTo>
                  <a:pt x="1917" y="627"/>
                </a:lnTo>
                <a:lnTo>
                  <a:pt x="1926" y="626"/>
                </a:lnTo>
                <a:lnTo>
                  <a:pt x="1930" y="626"/>
                </a:lnTo>
                <a:lnTo>
                  <a:pt x="1930" y="621"/>
                </a:lnTo>
                <a:lnTo>
                  <a:pt x="1930" y="618"/>
                </a:lnTo>
                <a:lnTo>
                  <a:pt x="1932" y="614"/>
                </a:lnTo>
                <a:lnTo>
                  <a:pt x="1933" y="610"/>
                </a:lnTo>
                <a:lnTo>
                  <a:pt x="1933" y="607"/>
                </a:lnTo>
                <a:lnTo>
                  <a:pt x="1933" y="597"/>
                </a:lnTo>
                <a:lnTo>
                  <a:pt x="1927" y="594"/>
                </a:lnTo>
                <a:lnTo>
                  <a:pt x="1927" y="591"/>
                </a:lnTo>
                <a:lnTo>
                  <a:pt x="1929" y="589"/>
                </a:lnTo>
                <a:lnTo>
                  <a:pt x="1930" y="585"/>
                </a:lnTo>
                <a:lnTo>
                  <a:pt x="1938" y="585"/>
                </a:lnTo>
                <a:lnTo>
                  <a:pt x="1939" y="585"/>
                </a:lnTo>
                <a:lnTo>
                  <a:pt x="1939" y="584"/>
                </a:lnTo>
                <a:lnTo>
                  <a:pt x="1940" y="584"/>
                </a:lnTo>
                <a:lnTo>
                  <a:pt x="1939" y="586"/>
                </a:lnTo>
                <a:lnTo>
                  <a:pt x="1942" y="589"/>
                </a:lnTo>
                <a:lnTo>
                  <a:pt x="1943" y="589"/>
                </a:lnTo>
                <a:lnTo>
                  <a:pt x="1943" y="590"/>
                </a:lnTo>
                <a:lnTo>
                  <a:pt x="1944" y="590"/>
                </a:lnTo>
                <a:lnTo>
                  <a:pt x="1945" y="590"/>
                </a:lnTo>
                <a:lnTo>
                  <a:pt x="1948" y="589"/>
                </a:lnTo>
                <a:lnTo>
                  <a:pt x="1950" y="587"/>
                </a:lnTo>
                <a:lnTo>
                  <a:pt x="1955" y="589"/>
                </a:lnTo>
                <a:lnTo>
                  <a:pt x="1957" y="585"/>
                </a:lnTo>
                <a:lnTo>
                  <a:pt x="1966" y="582"/>
                </a:lnTo>
                <a:lnTo>
                  <a:pt x="1966" y="584"/>
                </a:lnTo>
                <a:lnTo>
                  <a:pt x="1969" y="584"/>
                </a:lnTo>
                <a:lnTo>
                  <a:pt x="1970" y="582"/>
                </a:lnTo>
                <a:lnTo>
                  <a:pt x="1970" y="581"/>
                </a:lnTo>
                <a:lnTo>
                  <a:pt x="1970" y="579"/>
                </a:lnTo>
                <a:lnTo>
                  <a:pt x="1975" y="578"/>
                </a:lnTo>
                <a:lnTo>
                  <a:pt x="1977" y="578"/>
                </a:lnTo>
                <a:lnTo>
                  <a:pt x="1981" y="576"/>
                </a:lnTo>
                <a:lnTo>
                  <a:pt x="1985" y="574"/>
                </a:lnTo>
                <a:lnTo>
                  <a:pt x="1983" y="574"/>
                </a:lnTo>
                <a:lnTo>
                  <a:pt x="1982" y="573"/>
                </a:lnTo>
                <a:lnTo>
                  <a:pt x="1982" y="571"/>
                </a:lnTo>
                <a:lnTo>
                  <a:pt x="1981" y="571"/>
                </a:lnTo>
                <a:lnTo>
                  <a:pt x="1982" y="566"/>
                </a:lnTo>
                <a:lnTo>
                  <a:pt x="1983" y="565"/>
                </a:lnTo>
                <a:lnTo>
                  <a:pt x="1985" y="565"/>
                </a:lnTo>
                <a:lnTo>
                  <a:pt x="1985" y="564"/>
                </a:lnTo>
                <a:lnTo>
                  <a:pt x="1986" y="564"/>
                </a:lnTo>
                <a:lnTo>
                  <a:pt x="1987" y="564"/>
                </a:lnTo>
                <a:lnTo>
                  <a:pt x="1987" y="558"/>
                </a:lnTo>
                <a:lnTo>
                  <a:pt x="1977" y="554"/>
                </a:lnTo>
                <a:lnTo>
                  <a:pt x="1972" y="552"/>
                </a:lnTo>
                <a:lnTo>
                  <a:pt x="1966" y="549"/>
                </a:lnTo>
                <a:lnTo>
                  <a:pt x="1959" y="547"/>
                </a:lnTo>
                <a:lnTo>
                  <a:pt x="1954" y="544"/>
                </a:lnTo>
                <a:lnTo>
                  <a:pt x="1951" y="544"/>
                </a:lnTo>
                <a:lnTo>
                  <a:pt x="1951" y="543"/>
                </a:lnTo>
                <a:lnTo>
                  <a:pt x="1953" y="542"/>
                </a:lnTo>
                <a:lnTo>
                  <a:pt x="1954" y="541"/>
                </a:lnTo>
                <a:lnTo>
                  <a:pt x="1955" y="541"/>
                </a:lnTo>
                <a:lnTo>
                  <a:pt x="1955" y="539"/>
                </a:lnTo>
                <a:lnTo>
                  <a:pt x="1956" y="538"/>
                </a:lnTo>
                <a:lnTo>
                  <a:pt x="1960" y="537"/>
                </a:lnTo>
                <a:lnTo>
                  <a:pt x="1961" y="537"/>
                </a:lnTo>
                <a:lnTo>
                  <a:pt x="1961" y="536"/>
                </a:lnTo>
                <a:lnTo>
                  <a:pt x="1962" y="536"/>
                </a:lnTo>
                <a:lnTo>
                  <a:pt x="1964" y="536"/>
                </a:lnTo>
                <a:lnTo>
                  <a:pt x="1964" y="534"/>
                </a:lnTo>
                <a:lnTo>
                  <a:pt x="1964" y="533"/>
                </a:lnTo>
                <a:lnTo>
                  <a:pt x="1965" y="533"/>
                </a:lnTo>
                <a:lnTo>
                  <a:pt x="1967" y="533"/>
                </a:lnTo>
                <a:lnTo>
                  <a:pt x="1967" y="532"/>
                </a:lnTo>
                <a:lnTo>
                  <a:pt x="1969" y="532"/>
                </a:lnTo>
                <a:lnTo>
                  <a:pt x="1969" y="531"/>
                </a:lnTo>
                <a:lnTo>
                  <a:pt x="1970" y="531"/>
                </a:lnTo>
                <a:lnTo>
                  <a:pt x="1971" y="531"/>
                </a:lnTo>
                <a:lnTo>
                  <a:pt x="1970" y="530"/>
                </a:lnTo>
                <a:lnTo>
                  <a:pt x="1970" y="528"/>
                </a:lnTo>
                <a:lnTo>
                  <a:pt x="1971" y="528"/>
                </a:lnTo>
                <a:lnTo>
                  <a:pt x="1972" y="528"/>
                </a:lnTo>
                <a:lnTo>
                  <a:pt x="1973" y="528"/>
                </a:lnTo>
                <a:lnTo>
                  <a:pt x="1973" y="527"/>
                </a:lnTo>
                <a:lnTo>
                  <a:pt x="1973" y="526"/>
                </a:lnTo>
                <a:lnTo>
                  <a:pt x="1973" y="525"/>
                </a:lnTo>
                <a:lnTo>
                  <a:pt x="1975" y="525"/>
                </a:lnTo>
                <a:lnTo>
                  <a:pt x="1976" y="523"/>
                </a:lnTo>
                <a:lnTo>
                  <a:pt x="1977" y="523"/>
                </a:lnTo>
                <a:lnTo>
                  <a:pt x="1977" y="522"/>
                </a:lnTo>
                <a:lnTo>
                  <a:pt x="1978" y="522"/>
                </a:lnTo>
                <a:lnTo>
                  <a:pt x="1980" y="522"/>
                </a:lnTo>
                <a:lnTo>
                  <a:pt x="1981" y="521"/>
                </a:lnTo>
                <a:lnTo>
                  <a:pt x="1981" y="520"/>
                </a:lnTo>
                <a:lnTo>
                  <a:pt x="1982" y="518"/>
                </a:lnTo>
                <a:lnTo>
                  <a:pt x="1983" y="518"/>
                </a:lnTo>
                <a:lnTo>
                  <a:pt x="1983" y="517"/>
                </a:lnTo>
                <a:lnTo>
                  <a:pt x="1985" y="517"/>
                </a:lnTo>
                <a:lnTo>
                  <a:pt x="1986" y="517"/>
                </a:lnTo>
                <a:lnTo>
                  <a:pt x="1987" y="518"/>
                </a:lnTo>
                <a:lnTo>
                  <a:pt x="1988" y="518"/>
                </a:lnTo>
                <a:lnTo>
                  <a:pt x="1989" y="518"/>
                </a:lnTo>
                <a:lnTo>
                  <a:pt x="1991" y="518"/>
                </a:lnTo>
                <a:lnTo>
                  <a:pt x="1992" y="518"/>
                </a:lnTo>
                <a:lnTo>
                  <a:pt x="1993" y="518"/>
                </a:lnTo>
                <a:lnTo>
                  <a:pt x="1994" y="520"/>
                </a:lnTo>
                <a:lnTo>
                  <a:pt x="1996" y="520"/>
                </a:lnTo>
                <a:lnTo>
                  <a:pt x="1997" y="520"/>
                </a:lnTo>
                <a:lnTo>
                  <a:pt x="1998" y="521"/>
                </a:lnTo>
                <a:lnTo>
                  <a:pt x="1999" y="521"/>
                </a:lnTo>
                <a:lnTo>
                  <a:pt x="2001" y="522"/>
                </a:lnTo>
                <a:lnTo>
                  <a:pt x="2002" y="522"/>
                </a:lnTo>
                <a:lnTo>
                  <a:pt x="2003" y="522"/>
                </a:lnTo>
                <a:lnTo>
                  <a:pt x="2004" y="522"/>
                </a:lnTo>
                <a:lnTo>
                  <a:pt x="2007" y="523"/>
                </a:lnTo>
                <a:lnTo>
                  <a:pt x="2009" y="523"/>
                </a:lnTo>
                <a:lnTo>
                  <a:pt x="2010" y="523"/>
                </a:lnTo>
                <a:lnTo>
                  <a:pt x="2012" y="523"/>
                </a:lnTo>
                <a:lnTo>
                  <a:pt x="2013" y="525"/>
                </a:lnTo>
                <a:lnTo>
                  <a:pt x="2015" y="525"/>
                </a:lnTo>
                <a:lnTo>
                  <a:pt x="2018" y="526"/>
                </a:lnTo>
                <a:lnTo>
                  <a:pt x="2020" y="526"/>
                </a:lnTo>
                <a:lnTo>
                  <a:pt x="2021" y="527"/>
                </a:lnTo>
                <a:lnTo>
                  <a:pt x="2023" y="527"/>
                </a:lnTo>
                <a:lnTo>
                  <a:pt x="2025" y="528"/>
                </a:lnTo>
                <a:lnTo>
                  <a:pt x="2026" y="530"/>
                </a:lnTo>
                <a:lnTo>
                  <a:pt x="2028" y="530"/>
                </a:lnTo>
                <a:lnTo>
                  <a:pt x="2035" y="532"/>
                </a:lnTo>
                <a:lnTo>
                  <a:pt x="2036" y="532"/>
                </a:lnTo>
                <a:lnTo>
                  <a:pt x="2040" y="533"/>
                </a:lnTo>
                <a:lnTo>
                  <a:pt x="2041" y="533"/>
                </a:lnTo>
                <a:lnTo>
                  <a:pt x="2042" y="534"/>
                </a:lnTo>
                <a:lnTo>
                  <a:pt x="2044" y="534"/>
                </a:lnTo>
                <a:lnTo>
                  <a:pt x="2046" y="536"/>
                </a:lnTo>
                <a:lnTo>
                  <a:pt x="2049" y="537"/>
                </a:lnTo>
                <a:lnTo>
                  <a:pt x="2050" y="537"/>
                </a:lnTo>
                <a:lnTo>
                  <a:pt x="2051" y="538"/>
                </a:lnTo>
                <a:lnTo>
                  <a:pt x="2052" y="538"/>
                </a:lnTo>
                <a:lnTo>
                  <a:pt x="2053" y="538"/>
                </a:lnTo>
                <a:lnTo>
                  <a:pt x="2055" y="539"/>
                </a:lnTo>
                <a:lnTo>
                  <a:pt x="2056" y="539"/>
                </a:lnTo>
                <a:lnTo>
                  <a:pt x="2057" y="541"/>
                </a:lnTo>
                <a:lnTo>
                  <a:pt x="2060" y="542"/>
                </a:lnTo>
                <a:lnTo>
                  <a:pt x="2061" y="542"/>
                </a:lnTo>
                <a:lnTo>
                  <a:pt x="2061" y="543"/>
                </a:lnTo>
                <a:lnTo>
                  <a:pt x="2063" y="543"/>
                </a:lnTo>
                <a:lnTo>
                  <a:pt x="2065" y="544"/>
                </a:lnTo>
                <a:lnTo>
                  <a:pt x="2067" y="544"/>
                </a:lnTo>
                <a:lnTo>
                  <a:pt x="2068" y="544"/>
                </a:lnTo>
                <a:lnTo>
                  <a:pt x="2069" y="546"/>
                </a:lnTo>
                <a:lnTo>
                  <a:pt x="2071" y="546"/>
                </a:lnTo>
                <a:lnTo>
                  <a:pt x="2072" y="547"/>
                </a:lnTo>
                <a:lnTo>
                  <a:pt x="2073" y="547"/>
                </a:lnTo>
                <a:lnTo>
                  <a:pt x="2076" y="547"/>
                </a:lnTo>
                <a:lnTo>
                  <a:pt x="2077" y="548"/>
                </a:lnTo>
                <a:lnTo>
                  <a:pt x="2079" y="548"/>
                </a:lnTo>
                <a:lnTo>
                  <a:pt x="2082" y="548"/>
                </a:lnTo>
                <a:lnTo>
                  <a:pt x="2084" y="549"/>
                </a:lnTo>
                <a:lnTo>
                  <a:pt x="2085" y="549"/>
                </a:lnTo>
                <a:lnTo>
                  <a:pt x="2087" y="549"/>
                </a:lnTo>
                <a:lnTo>
                  <a:pt x="2088" y="550"/>
                </a:lnTo>
                <a:lnTo>
                  <a:pt x="2089" y="550"/>
                </a:lnTo>
                <a:lnTo>
                  <a:pt x="2090" y="550"/>
                </a:lnTo>
                <a:lnTo>
                  <a:pt x="2093" y="550"/>
                </a:lnTo>
                <a:lnTo>
                  <a:pt x="2094" y="550"/>
                </a:lnTo>
                <a:lnTo>
                  <a:pt x="2095" y="552"/>
                </a:lnTo>
                <a:lnTo>
                  <a:pt x="2097" y="552"/>
                </a:lnTo>
                <a:lnTo>
                  <a:pt x="2099" y="553"/>
                </a:lnTo>
                <a:lnTo>
                  <a:pt x="2100" y="553"/>
                </a:lnTo>
                <a:lnTo>
                  <a:pt x="2101" y="553"/>
                </a:lnTo>
                <a:lnTo>
                  <a:pt x="2103" y="554"/>
                </a:lnTo>
                <a:lnTo>
                  <a:pt x="2104" y="554"/>
                </a:lnTo>
                <a:lnTo>
                  <a:pt x="2105" y="554"/>
                </a:lnTo>
                <a:lnTo>
                  <a:pt x="2106" y="554"/>
                </a:lnTo>
                <a:lnTo>
                  <a:pt x="2108" y="554"/>
                </a:lnTo>
                <a:lnTo>
                  <a:pt x="2109" y="554"/>
                </a:lnTo>
                <a:lnTo>
                  <a:pt x="2110" y="555"/>
                </a:lnTo>
                <a:lnTo>
                  <a:pt x="2111" y="555"/>
                </a:lnTo>
                <a:lnTo>
                  <a:pt x="2111" y="557"/>
                </a:lnTo>
                <a:lnTo>
                  <a:pt x="2113" y="558"/>
                </a:lnTo>
                <a:lnTo>
                  <a:pt x="2114" y="559"/>
                </a:lnTo>
                <a:lnTo>
                  <a:pt x="2115" y="559"/>
                </a:lnTo>
                <a:lnTo>
                  <a:pt x="2116" y="560"/>
                </a:lnTo>
                <a:lnTo>
                  <a:pt x="2119" y="562"/>
                </a:lnTo>
                <a:lnTo>
                  <a:pt x="2121" y="562"/>
                </a:lnTo>
                <a:lnTo>
                  <a:pt x="2124" y="563"/>
                </a:lnTo>
                <a:lnTo>
                  <a:pt x="2127" y="565"/>
                </a:lnTo>
                <a:lnTo>
                  <a:pt x="2129" y="566"/>
                </a:lnTo>
                <a:lnTo>
                  <a:pt x="2129" y="568"/>
                </a:lnTo>
                <a:lnTo>
                  <a:pt x="2130" y="568"/>
                </a:lnTo>
                <a:lnTo>
                  <a:pt x="2131" y="569"/>
                </a:lnTo>
                <a:lnTo>
                  <a:pt x="2132" y="569"/>
                </a:lnTo>
                <a:lnTo>
                  <a:pt x="2133" y="569"/>
                </a:lnTo>
                <a:lnTo>
                  <a:pt x="2147" y="569"/>
                </a:lnTo>
                <a:lnTo>
                  <a:pt x="2151" y="569"/>
                </a:lnTo>
                <a:lnTo>
                  <a:pt x="2152" y="569"/>
                </a:lnTo>
                <a:lnTo>
                  <a:pt x="2152" y="570"/>
                </a:lnTo>
                <a:lnTo>
                  <a:pt x="2163" y="571"/>
                </a:lnTo>
                <a:lnTo>
                  <a:pt x="2167" y="573"/>
                </a:lnTo>
                <a:lnTo>
                  <a:pt x="2170" y="573"/>
                </a:lnTo>
                <a:lnTo>
                  <a:pt x="2174" y="573"/>
                </a:lnTo>
                <a:lnTo>
                  <a:pt x="2183" y="573"/>
                </a:lnTo>
                <a:lnTo>
                  <a:pt x="2189" y="576"/>
                </a:lnTo>
                <a:lnTo>
                  <a:pt x="2190" y="576"/>
                </a:lnTo>
                <a:lnTo>
                  <a:pt x="2191" y="578"/>
                </a:lnTo>
                <a:lnTo>
                  <a:pt x="2193" y="579"/>
                </a:lnTo>
                <a:lnTo>
                  <a:pt x="2195" y="580"/>
                </a:lnTo>
                <a:lnTo>
                  <a:pt x="2197" y="581"/>
                </a:lnTo>
                <a:lnTo>
                  <a:pt x="2199" y="581"/>
                </a:lnTo>
                <a:lnTo>
                  <a:pt x="2200" y="582"/>
                </a:lnTo>
                <a:lnTo>
                  <a:pt x="2201" y="582"/>
                </a:lnTo>
                <a:lnTo>
                  <a:pt x="2202" y="584"/>
                </a:lnTo>
                <a:lnTo>
                  <a:pt x="2204" y="584"/>
                </a:lnTo>
                <a:lnTo>
                  <a:pt x="2205" y="585"/>
                </a:lnTo>
                <a:lnTo>
                  <a:pt x="2206" y="585"/>
                </a:lnTo>
                <a:lnTo>
                  <a:pt x="2207" y="585"/>
                </a:lnTo>
                <a:lnTo>
                  <a:pt x="2210" y="585"/>
                </a:lnTo>
                <a:lnTo>
                  <a:pt x="2211" y="585"/>
                </a:lnTo>
                <a:lnTo>
                  <a:pt x="2212" y="585"/>
                </a:lnTo>
                <a:lnTo>
                  <a:pt x="2213" y="585"/>
                </a:lnTo>
                <a:lnTo>
                  <a:pt x="2215" y="586"/>
                </a:lnTo>
                <a:lnTo>
                  <a:pt x="2217" y="586"/>
                </a:lnTo>
                <a:lnTo>
                  <a:pt x="2218" y="586"/>
                </a:lnTo>
                <a:lnTo>
                  <a:pt x="2221" y="587"/>
                </a:lnTo>
                <a:lnTo>
                  <a:pt x="2222" y="587"/>
                </a:lnTo>
                <a:lnTo>
                  <a:pt x="2223" y="587"/>
                </a:lnTo>
                <a:lnTo>
                  <a:pt x="2225" y="589"/>
                </a:lnTo>
                <a:lnTo>
                  <a:pt x="2226" y="589"/>
                </a:lnTo>
                <a:lnTo>
                  <a:pt x="2228" y="590"/>
                </a:lnTo>
                <a:lnTo>
                  <a:pt x="2231" y="590"/>
                </a:lnTo>
                <a:lnTo>
                  <a:pt x="2232" y="591"/>
                </a:lnTo>
                <a:lnTo>
                  <a:pt x="2233" y="591"/>
                </a:lnTo>
                <a:lnTo>
                  <a:pt x="2234" y="591"/>
                </a:lnTo>
                <a:lnTo>
                  <a:pt x="2236" y="592"/>
                </a:lnTo>
                <a:lnTo>
                  <a:pt x="2237" y="592"/>
                </a:lnTo>
                <a:lnTo>
                  <a:pt x="2238" y="594"/>
                </a:lnTo>
                <a:lnTo>
                  <a:pt x="2239" y="595"/>
                </a:lnTo>
                <a:lnTo>
                  <a:pt x="2242" y="595"/>
                </a:lnTo>
                <a:lnTo>
                  <a:pt x="2245" y="596"/>
                </a:lnTo>
                <a:lnTo>
                  <a:pt x="2248" y="598"/>
                </a:lnTo>
                <a:lnTo>
                  <a:pt x="2252" y="598"/>
                </a:lnTo>
                <a:lnTo>
                  <a:pt x="2254" y="600"/>
                </a:lnTo>
                <a:lnTo>
                  <a:pt x="2258" y="601"/>
                </a:lnTo>
                <a:lnTo>
                  <a:pt x="2260" y="602"/>
                </a:lnTo>
                <a:lnTo>
                  <a:pt x="2264" y="605"/>
                </a:lnTo>
                <a:lnTo>
                  <a:pt x="2266" y="605"/>
                </a:lnTo>
                <a:lnTo>
                  <a:pt x="2269" y="606"/>
                </a:lnTo>
                <a:lnTo>
                  <a:pt x="2270" y="607"/>
                </a:lnTo>
                <a:lnTo>
                  <a:pt x="2271" y="607"/>
                </a:lnTo>
                <a:lnTo>
                  <a:pt x="2274" y="608"/>
                </a:lnTo>
                <a:lnTo>
                  <a:pt x="2280" y="610"/>
                </a:lnTo>
                <a:lnTo>
                  <a:pt x="2284" y="611"/>
                </a:lnTo>
                <a:lnTo>
                  <a:pt x="2290" y="608"/>
                </a:lnTo>
                <a:lnTo>
                  <a:pt x="2296" y="606"/>
                </a:lnTo>
                <a:lnTo>
                  <a:pt x="2297" y="605"/>
                </a:lnTo>
                <a:lnTo>
                  <a:pt x="2300" y="605"/>
                </a:lnTo>
                <a:lnTo>
                  <a:pt x="2301" y="606"/>
                </a:lnTo>
                <a:lnTo>
                  <a:pt x="2302" y="607"/>
                </a:lnTo>
                <a:lnTo>
                  <a:pt x="2304" y="607"/>
                </a:lnTo>
                <a:lnTo>
                  <a:pt x="2307" y="608"/>
                </a:lnTo>
                <a:lnTo>
                  <a:pt x="2308" y="610"/>
                </a:lnTo>
                <a:lnTo>
                  <a:pt x="2311" y="610"/>
                </a:lnTo>
                <a:lnTo>
                  <a:pt x="2312" y="610"/>
                </a:lnTo>
                <a:lnTo>
                  <a:pt x="2313" y="611"/>
                </a:lnTo>
                <a:lnTo>
                  <a:pt x="2314" y="611"/>
                </a:lnTo>
                <a:lnTo>
                  <a:pt x="2316" y="611"/>
                </a:lnTo>
                <a:lnTo>
                  <a:pt x="2317" y="611"/>
                </a:lnTo>
                <a:lnTo>
                  <a:pt x="2318" y="612"/>
                </a:lnTo>
                <a:lnTo>
                  <a:pt x="2319" y="612"/>
                </a:lnTo>
                <a:lnTo>
                  <a:pt x="2320" y="612"/>
                </a:lnTo>
                <a:lnTo>
                  <a:pt x="2322" y="612"/>
                </a:lnTo>
                <a:lnTo>
                  <a:pt x="2323" y="612"/>
                </a:lnTo>
                <a:lnTo>
                  <a:pt x="2324" y="612"/>
                </a:lnTo>
                <a:lnTo>
                  <a:pt x="2325" y="612"/>
                </a:lnTo>
                <a:lnTo>
                  <a:pt x="2325" y="611"/>
                </a:lnTo>
                <a:lnTo>
                  <a:pt x="2327" y="611"/>
                </a:lnTo>
                <a:lnTo>
                  <a:pt x="2327" y="610"/>
                </a:lnTo>
                <a:lnTo>
                  <a:pt x="2328" y="610"/>
                </a:lnTo>
                <a:lnTo>
                  <a:pt x="2328" y="608"/>
                </a:lnTo>
                <a:lnTo>
                  <a:pt x="2329" y="608"/>
                </a:lnTo>
                <a:lnTo>
                  <a:pt x="2329" y="607"/>
                </a:lnTo>
                <a:lnTo>
                  <a:pt x="2329" y="606"/>
                </a:lnTo>
                <a:lnTo>
                  <a:pt x="2330" y="606"/>
                </a:lnTo>
                <a:lnTo>
                  <a:pt x="2330" y="605"/>
                </a:lnTo>
                <a:lnTo>
                  <a:pt x="2330" y="603"/>
                </a:lnTo>
                <a:lnTo>
                  <a:pt x="2332" y="603"/>
                </a:lnTo>
                <a:lnTo>
                  <a:pt x="2332" y="602"/>
                </a:lnTo>
                <a:lnTo>
                  <a:pt x="2332" y="601"/>
                </a:lnTo>
                <a:lnTo>
                  <a:pt x="2332" y="600"/>
                </a:lnTo>
                <a:lnTo>
                  <a:pt x="2332" y="598"/>
                </a:lnTo>
                <a:lnTo>
                  <a:pt x="2332" y="597"/>
                </a:lnTo>
                <a:lnTo>
                  <a:pt x="2332" y="596"/>
                </a:lnTo>
                <a:lnTo>
                  <a:pt x="2332" y="595"/>
                </a:lnTo>
                <a:lnTo>
                  <a:pt x="2330" y="595"/>
                </a:lnTo>
                <a:lnTo>
                  <a:pt x="2330" y="594"/>
                </a:lnTo>
                <a:lnTo>
                  <a:pt x="2330" y="592"/>
                </a:lnTo>
                <a:lnTo>
                  <a:pt x="2329" y="591"/>
                </a:lnTo>
                <a:lnTo>
                  <a:pt x="2328" y="590"/>
                </a:lnTo>
                <a:lnTo>
                  <a:pt x="2328" y="589"/>
                </a:lnTo>
                <a:lnTo>
                  <a:pt x="2327" y="587"/>
                </a:lnTo>
                <a:lnTo>
                  <a:pt x="2327" y="586"/>
                </a:lnTo>
                <a:lnTo>
                  <a:pt x="2325" y="586"/>
                </a:lnTo>
                <a:lnTo>
                  <a:pt x="2325" y="585"/>
                </a:lnTo>
                <a:lnTo>
                  <a:pt x="2324" y="585"/>
                </a:lnTo>
                <a:lnTo>
                  <a:pt x="2324" y="584"/>
                </a:lnTo>
                <a:lnTo>
                  <a:pt x="2329" y="582"/>
                </a:lnTo>
                <a:lnTo>
                  <a:pt x="2345" y="574"/>
                </a:lnTo>
                <a:lnTo>
                  <a:pt x="2356" y="570"/>
                </a:lnTo>
                <a:lnTo>
                  <a:pt x="2373" y="565"/>
                </a:lnTo>
                <a:lnTo>
                  <a:pt x="2376" y="564"/>
                </a:lnTo>
                <a:lnTo>
                  <a:pt x="2386" y="564"/>
                </a:lnTo>
                <a:lnTo>
                  <a:pt x="2404" y="566"/>
                </a:lnTo>
                <a:lnTo>
                  <a:pt x="2431" y="564"/>
                </a:lnTo>
                <a:lnTo>
                  <a:pt x="2445" y="564"/>
                </a:lnTo>
                <a:lnTo>
                  <a:pt x="2453" y="565"/>
                </a:lnTo>
                <a:lnTo>
                  <a:pt x="2461" y="562"/>
                </a:lnTo>
                <a:lnTo>
                  <a:pt x="2484" y="552"/>
                </a:lnTo>
                <a:lnTo>
                  <a:pt x="2494" y="550"/>
                </a:lnTo>
                <a:lnTo>
                  <a:pt x="2506" y="548"/>
                </a:lnTo>
                <a:lnTo>
                  <a:pt x="2514" y="546"/>
                </a:lnTo>
                <a:lnTo>
                  <a:pt x="2515" y="546"/>
                </a:lnTo>
                <a:lnTo>
                  <a:pt x="2521" y="546"/>
                </a:lnTo>
                <a:lnTo>
                  <a:pt x="2537" y="542"/>
                </a:lnTo>
                <a:lnTo>
                  <a:pt x="2535" y="537"/>
                </a:lnTo>
                <a:lnTo>
                  <a:pt x="2527" y="526"/>
                </a:lnTo>
                <a:lnTo>
                  <a:pt x="2524" y="521"/>
                </a:lnTo>
                <a:lnTo>
                  <a:pt x="2521" y="512"/>
                </a:lnTo>
                <a:lnTo>
                  <a:pt x="2520" y="511"/>
                </a:lnTo>
                <a:lnTo>
                  <a:pt x="2520" y="510"/>
                </a:lnTo>
                <a:lnTo>
                  <a:pt x="2519" y="505"/>
                </a:lnTo>
                <a:lnTo>
                  <a:pt x="2510" y="491"/>
                </a:lnTo>
                <a:lnTo>
                  <a:pt x="2510" y="480"/>
                </a:lnTo>
                <a:lnTo>
                  <a:pt x="2503" y="466"/>
                </a:lnTo>
                <a:lnTo>
                  <a:pt x="2499" y="459"/>
                </a:lnTo>
                <a:lnTo>
                  <a:pt x="2494" y="451"/>
                </a:lnTo>
                <a:lnTo>
                  <a:pt x="2500" y="450"/>
                </a:lnTo>
                <a:lnTo>
                  <a:pt x="2501" y="448"/>
                </a:lnTo>
                <a:lnTo>
                  <a:pt x="2557" y="431"/>
                </a:lnTo>
                <a:lnTo>
                  <a:pt x="2570" y="440"/>
                </a:lnTo>
                <a:lnTo>
                  <a:pt x="2574" y="432"/>
                </a:lnTo>
                <a:lnTo>
                  <a:pt x="2579" y="434"/>
                </a:lnTo>
                <a:lnTo>
                  <a:pt x="2583" y="440"/>
                </a:lnTo>
                <a:lnTo>
                  <a:pt x="2581" y="447"/>
                </a:lnTo>
                <a:lnTo>
                  <a:pt x="2584" y="454"/>
                </a:lnTo>
                <a:lnTo>
                  <a:pt x="2586" y="452"/>
                </a:lnTo>
                <a:lnTo>
                  <a:pt x="2596" y="448"/>
                </a:lnTo>
                <a:lnTo>
                  <a:pt x="2607" y="443"/>
                </a:lnTo>
                <a:lnTo>
                  <a:pt x="2634" y="456"/>
                </a:lnTo>
                <a:lnTo>
                  <a:pt x="2634" y="459"/>
                </a:lnTo>
                <a:lnTo>
                  <a:pt x="2635" y="466"/>
                </a:lnTo>
                <a:lnTo>
                  <a:pt x="2637" y="466"/>
                </a:lnTo>
                <a:lnTo>
                  <a:pt x="2638" y="478"/>
                </a:lnTo>
                <a:lnTo>
                  <a:pt x="2643" y="480"/>
                </a:lnTo>
                <a:lnTo>
                  <a:pt x="2650" y="493"/>
                </a:lnTo>
                <a:lnTo>
                  <a:pt x="2653" y="510"/>
                </a:lnTo>
                <a:lnTo>
                  <a:pt x="2643" y="521"/>
                </a:lnTo>
                <a:lnTo>
                  <a:pt x="2638" y="523"/>
                </a:lnTo>
                <a:lnTo>
                  <a:pt x="2637" y="525"/>
                </a:lnTo>
                <a:lnTo>
                  <a:pt x="2637" y="527"/>
                </a:lnTo>
                <a:lnTo>
                  <a:pt x="2638" y="528"/>
                </a:lnTo>
                <a:lnTo>
                  <a:pt x="2638" y="530"/>
                </a:lnTo>
                <a:lnTo>
                  <a:pt x="2638" y="531"/>
                </a:lnTo>
                <a:lnTo>
                  <a:pt x="2639" y="531"/>
                </a:lnTo>
                <a:lnTo>
                  <a:pt x="2640" y="531"/>
                </a:lnTo>
                <a:lnTo>
                  <a:pt x="2640" y="532"/>
                </a:lnTo>
                <a:lnTo>
                  <a:pt x="2642" y="532"/>
                </a:lnTo>
                <a:lnTo>
                  <a:pt x="2642" y="533"/>
                </a:lnTo>
                <a:lnTo>
                  <a:pt x="2643" y="533"/>
                </a:lnTo>
                <a:lnTo>
                  <a:pt x="2643" y="534"/>
                </a:lnTo>
                <a:lnTo>
                  <a:pt x="2644" y="534"/>
                </a:lnTo>
                <a:lnTo>
                  <a:pt x="2644" y="536"/>
                </a:lnTo>
                <a:lnTo>
                  <a:pt x="2644" y="537"/>
                </a:lnTo>
                <a:lnTo>
                  <a:pt x="2645" y="537"/>
                </a:lnTo>
                <a:lnTo>
                  <a:pt x="2645" y="538"/>
                </a:lnTo>
                <a:lnTo>
                  <a:pt x="2645" y="539"/>
                </a:lnTo>
                <a:lnTo>
                  <a:pt x="2645" y="541"/>
                </a:lnTo>
                <a:lnTo>
                  <a:pt x="2647" y="541"/>
                </a:lnTo>
                <a:lnTo>
                  <a:pt x="2648" y="542"/>
                </a:lnTo>
                <a:lnTo>
                  <a:pt x="2649" y="542"/>
                </a:lnTo>
                <a:lnTo>
                  <a:pt x="2649" y="543"/>
                </a:lnTo>
                <a:lnTo>
                  <a:pt x="2649" y="544"/>
                </a:lnTo>
                <a:lnTo>
                  <a:pt x="2650" y="544"/>
                </a:lnTo>
                <a:lnTo>
                  <a:pt x="2651" y="546"/>
                </a:lnTo>
                <a:lnTo>
                  <a:pt x="2651" y="547"/>
                </a:lnTo>
                <a:lnTo>
                  <a:pt x="2650" y="547"/>
                </a:lnTo>
                <a:lnTo>
                  <a:pt x="2650" y="548"/>
                </a:lnTo>
                <a:lnTo>
                  <a:pt x="2651" y="548"/>
                </a:lnTo>
                <a:lnTo>
                  <a:pt x="2653" y="548"/>
                </a:lnTo>
                <a:lnTo>
                  <a:pt x="2654" y="548"/>
                </a:lnTo>
                <a:lnTo>
                  <a:pt x="2654" y="549"/>
                </a:lnTo>
                <a:lnTo>
                  <a:pt x="2655" y="549"/>
                </a:lnTo>
                <a:lnTo>
                  <a:pt x="2655" y="550"/>
                </a:lnTo>
                <a:lnTo>
                  <a:pt x="2656" y="550"/>
                </a:lnTo>
                <a:lnTo>
                  <a:pt x="2658" y="552"/>
                </a:lnTo>
                <a:lnTo>
                  <a:pt x="2658" y="553"/>
                </a:lnTo>
                <a:lnTo>
                  <a:pt x="2659" y="553"/>
                </a:lnTo>
                <a:lnTo>
                  <a:pt x="2660" y="553"/>
                </a:lnTo>
                <a:lnTo>
                  <a:pt x="2661" y="553"/>
                </a:lnTo>
                <a:lnTo>
                  <a:pt x="2663" y="553"/>
                </a:lnTo>
                <a:lnTo>
                  <a:pt x="2664" y="553"/>
                </a:lnTo>
                <a:lnTo>
                  <a:pt x="2664" y="554"/>
                </a:lnTo>
                <a:lnTo>
                  <a:pt x="2665" y="554"/>
                </a:lnTo>
                <a:lnTo>
                  <a:pt x="2665" y="555"/>
                </a:lnTo>
                <a:lnTo>
                  <a:pt x="2666" y="555"/>
                </a:lnTo>
                <a:lnTo>
                  <a:pt x="2666" y="557"/>
                </a:lnTo>
                <a:lnTo>
                  <a:pt x="2667" y="558"/>
                </a:lnTo>
                <a:lnTo>
                  <a:pt x="2669" y="560"/>
                </a:lnTo>
                <a:lnTo>
                  <a:pt x="2669" y="562"/>
                </a:lnTo>
                <a:lnTo>
                  <a:pt x="2670" y="562"/>
                </a:lnTo>
                <a:lnTo>
                  <a:pt x="2671" y="563"/>
                </a:lnTo>
                <a:lnTo>
                  <a:pt x="2672" y="563"/>
                </a:lnTo>
                <a:lnTo>
                  <a:pt x="2674" y="563"/>
                </a:lnTo>
                <a:lnTo>
                  <a:pt x="2674" y="564"/>
                </a:lnTo>
                <a:lnTo>
                  <a:pt x="2675" y="564"/>
                </a:lnTo>
                <a:lnTo>
                  <a:pt x="2675" y="565"/>
                </a:lnTo>
                <a:lnTo>
                  <a:pt x="2676" y="566"/>
                </a:lnTo>
                <a:lnTo>
                  <a:pt x="2676" y="568"/>
                </a:lnTo>
                <a:lnTo>
                  <a:pt x="2677" y="569"/>
                </a:lnTo>
                <a:lnTo>
                  <a:pt x="2680" y="573"/>
                </a:lnTo>
                <a:lnTo>
                  <a:pt x="2690" y="580"/>
                </a:lnTo>
                <a:lnTo>
                  <a:pt x="2692" y="581"/>
                </a:lnTo>
                <a:lnTo>
                  <a:pt x="2693" y="582"/>
                </a:lnTo>
                <a:lnTo>
                  <a:pt x="2695" y="584"/>
                </a:lnTo>
                <a:lnTo>
                  <a:pt x="2697" y="589"/>
                </a:lnTo>
                <a:lnTo>
                  <a:pt x="2698" y="589"/>
                </a:lnTo>
                <a:lnTo>
                  <a:pt x="2714" y="598"/>
                </a:lnTo>
                <a:lnTo>
                  <a:pt x="2728" y="607"/>
                </a:lnTo>
                <a:lnTo>
                  <a:pt x="2738" y="614"/>
                </a:lnTo>
                <a:lnTo>
                  <a:pt x="2747" y="616"/>
                </a:lnTo>
                <a:lnTo>
                  <a:pt x="2754" y="618"/>
                </a:lnTo>
                <a:lnTo>
                  <a:pt x="2762" y="626"/>
                </a:lnTo>
                <a:lnTo>
                  <a:pt x="2762" y="635"/>
                </a:lnTo>
                <a:lnTo>
                  <a:pt x="2763" y="640"/>
                </a:lnTo>
                <a:lnTo>
                  <a:pt x="2765" y="642"/>
                </a:lnTo>
                <a:lnTo>
                  <a:pt x="2766" y="643"/>
                </a:lnTo>
                <a:lnTo>
                  <a:pt x="2776" y="649"/>
                </a:lnTo>
                <a:lnTo>
                  <a:pt x="2783" y="650"/>
                </a:lnTo>
                <a:lnTo>
                  <a:pt x="2787" y="649"/>
                </a:lnTo>
                <a:lnTo>
                  <a:pt x="2791" y="653"/>
                </a:lnTo>
                <a:lnTo>
                  <a:pt x="2792" y="655"/>
                </a:lnTo>
                <a:lnTo>
                  <a:pt x="2794" y="656"/>
                </a:lnTo>
                <a:lnTo>
                  <a:pt x="2797" y="658"/>
                </a:lnTo>
                <a:lnTo>
                  <a:pt x="2798" y="658"/>
                </a:lnTo>
                <a:lnTo>
                  <a:pt x="2799" y="658"/>
                </a:lnTo>
                <a:lnTo>
                  <a:pt x="2803" y="659"/>
                </a:lnTo>
                <a:lnTo>
                  <a:pt x="2810" y="669"/>
                </a:lnTo>
                <a:lnTo>
                  <a:pt x="2814" y="670"/>
                </a:lnTo>
                <a:lnTo>
                  <a:pt x="2814" y="674"/>
                </a:lnTo>
                <a:lnTo>
                  <a:pt x="2814" y="677"/>
                </a:lnTo>
                <a:lnTo>
                  <a:pt x="2811" y="686"/>
                </a:lnTo>
                <a:lnTo>
                  <a:pt x="2810" y="690"/>
                </a:lnTo>
                <a:lnTo>
                  <a:pt x="2808" y="693"/>
                </a:lnTo>
                <a:lnTo>
                  <a:pt x="2798" y="708"/>
                </a:lnTo>
                <a:lnTo>
                  <a:pt x="2797" y="708"/>
                </a:lnTo>
                <a:lnTo>
                  <a:pt x="2793" y="713"/>
                </a:lnTo>
                <a:lnTo>
                  <a:pt x="2788" y="714"/>
                </a:lnTo>
                <a:lnTo>
                  <a:pt x="2787" y="708"/>
                </a:lnTo>
                <a:lnTo>
                  <a:pt x="2771" y="712"/>
                </a:lnTo>
                <a:lnTo>
                  <a:pt x="2770" y="717"/>
                </a:lnTo>
                <a:lnTo>
                  <a:pt x="2767" y="720"/>
                </a:lnTo>
                <a:lnTo>
                  <a:pt x="2766" y="722"/>
                </a:lnTo>
                <a:lnTo>
                  <a:pt x="2766" y="723"/>
                </a:lnTo>
                <a:lnTo>
                  <a:pt x="2767" y="723"/>
                </a:lnTo>
                <a:lnTo>
                  <a:pt x="2766" y="725"/>
                </a:lnTo>
                <a:lnTo>
                  <a:pt x="2765" y="725"/>
                </a:lnTo>
                <a:lnTo>
                  <a:pt x="2765" y="727"/>
                </a:lnTo>
                <a:lnTo>
                  <a:pt x="2762" y="729"/>
                </a:lnTo>
                <a:lnTo>
                  <a:pt x="2761" y="730"/>
                </a:lnTo>
                <a:lnTo>
                  <a:pt x="2760" y="729"/>
                </a:lnTo>
                <a:lnTo>
                  <a:pt x="2749" y="739"/>
                </a:lnTo>
                <a:lnTo>
                  <a:pt x="2749" y="740"/>
                </a:lnTo>
                <a:lnTo>
                  <a:pt x="2749" y="741"/>
                </a:lnTo>
                <a:lnTo>
                  <a:pt x="2747" y="743"/>
                </a:lnTo>
                <a:lnTo>
                  <a:pt x="2746" y="743"/>
                </a:lnTo>
                <a:lnTo>
                  <a:pt x="2729" y="760"/>
                </a:lnTo>
                <a:lnTo>
                  <a:pt x="2728" y="762"/>
                </a:lnTo>
                <a:lnTo>
                  <a:pt x="2728" y="763"/>
                </a:lnTo>
                <a:lnTo>
                  <a:pt x="2724" y="763"/>
                </a:lnTo>
                <a:lnTo>
                  <a:pt x="2724" y="765"/>
                </a:lnTo>
                <a:lnTo>
                  <a:pt x="2725" y="766"/>
                </a:lnTo>
                <a:lnTo>
                  <a:pt x="2725" y="770"/>
                </a:lnTo>
                <a:lnTo>
                  <a:pt x="2725" y="778"/>
                </a:lnTo>
                <a:lnTo>
                  <a:pt x="2728" y="795"/>
                </a:lnTo>
                <a:lnTo>
                  <a:pt x="2729" y="811"/>
                </a:lnTo>
                <a:lnTo>
                  <a:pt x="2730" y="825"/>
                </a:lnTo>
                <a:lnTo>
                  <a:pt x="2731" y="830"/>
                </a:lnTo>
                <a:lnTo>
                  <a:pt x="2731" y="832"/>
                </a:lnTo>
                <a:lnTo>
                  <a:pt x="2720" y="867"/>
                </a:lnTo>
                <a:lnTo>
                  <a:pt x="2680" y="867"/>
                </a:lnTo>
                <a:lnTo>
                  <a:pt x="2675" y="869"/>
                </a:lnTo>
                <a:lnTo>
                  <a:pt x="2664" y="873"/>
                </a:lnTo>
                <a:lnTo>
                  <a:pt x="2654" y="880"/>
                </a:lnTo>
                <a:lnTo>
                  <a:pt x="2651" y="895"/>
                </a:lnTo>
                <a:lnTo>
                  <a:pt x="2643" y="914"/>
                </a:lnTo>
                <a:lnTo>
                  <a:pt x="2642" y="921"/>
                </a:lnTo>
                <a:lnTo>
                  <a:pt x="2640" y="933"/>
                </a:lnTo>
                <a:lnTo>
                  <a:pt x="2637" y="941"/>
                </a:lnTo>
                <a:lnTo>
                  <a:pt x="2634" y="944"/>
                </a:lnTo>
                <a:lnTo>
                  <a:pt x="2631" y="952"/>
                </a:lnTo>
                <a:lnTo>
                  <a:pt x="2631" y="957"/>
                </a:lnTo>
                <a:lnTo>
                  <a:pt x="2632" y="967"/>
                </a:lnTo>
                <a:lnTo>
                  <a:pt x="2633" y="973"/>
                </a:lnTo>
                <a:lnTo>
                  <a:pt x="2639" y="983"/>
                </a:lnTo>
                <a:lnTo>
                  <a:pt x="2640" y="985"/>
                </a:lnTo>
                <a:lnTo>
                  <a:pt x="2645" y="991"/>
                </a:lnTo>
                <a:lnTo>
                  <a:pt x="2648" y="995"/>
                </a:lnTo>
                <a:lnTo>
                  <a:pt x="2653" y="1006"/>
                </a:lnTo>
                <a:lnTo>
                  <a:pt x="2660" y="1013"/>
                </a:lnTo>
                <a:lnTo>
                  <a:pt x="2661" y="1015"/>
                </a:lnTo>
                <a:lnTo>
                  <a:pt x="2666" y="1020"/>
                </a:lnTo>
                <a:lnTo>
                  <a:pt x="2669" y="1037"/>
                </a:lnTo>
                <a:lnTo>
                  <a:pt x="2669" y="1045"/>
                </a:lnTo>
                <a:lnTo>
                  <a:pt x="2674" y="1052"/>
                </a:lnTo>
                <a:lnTo>
                  <a:pt x="2675" y="1054"/>
                </a:lnTo>
                <a:lnTo>
                  <a:pt x="2676" y="1055"/>
                </a:lnTo>
                <a:lnTo>
                  <a:pt x="2677" y="1068"/>
                </a:lnTo>
                <a:lnTo>
                  <a:pt x="2677" y="1069"/>
                </a:lnTo>
                <a:lnTo>
                  <a:pt x="2691" y="1100"/>
                </a:lnTo>
                <a:lnTo>
                  <a:pt x="2691" y="1102"/>
                </a:lnTo>
                <a:lnTo>
                  <a:pt x="2691" y="1104"/>
                </a:lnTo>
                <a:lnTo>
                  <a:pt x="2692" y="1113"/>
                </a:lnTo>
                <a:lnTo>
                  <a:pt x="2692" y="1117"/>
                </a:lnTo>
                <a:lnTo>
                  <a:pt x="2692" y="1119"/>
                </a:lnTo>
                <a:lnTo>
                  <a:pt x="2692" y="1120"/>
                </a:lnTo>
                <a:lnTo>
                  <a:pt x="2691" y="1123"/>
                </a:lnTo>
                <a:lnTo>
                  <a:pt x="2690" y="1125"/>
                </a:lnTo>
                <a:lnTo>
                  <a:pt x="2675" y="1134"/>
                </a:lnTo>
                <a:lnTo>
                  <a:pt x="2669" y="1138"/>
                </a:lnTo>
                <a:lnTo>
                  <a:pt x="2669" y="1139"/>
                </a:lnTo>
                <a:lnTo>
                  <a:pt x="2665" y="1162"/>
                </a:lnTo>
                <a:lnTo>
                  <a:pt x="2665" y="1164"/>
                </a:lnTo>
                <a:lnTo>
                  <a:pt x="2658" y="1172"/>
                </a:lnTo>
                <a:lnTo>
                  <a:pt x="2658" y="1175"/>
                </a:lnTo>
                <a:lnTo>
                  <a:pt x="2658" y="1176"/>
                </a:lnTo>
                <a:lnTo>
                  <a:pt x="2656" y="1176"/>
                </a:lnTo>
                <a:lnTo>
                  <a:pt x="2654" y="1178"/>
                </a:lnTo>
                <a:lnTo>
                  <a:pt x="2654" y="1180"/>
                </a:lnTo>
                <a:lnTo>
                  <a:pt x="2653" y="1180"/>
                </a:lnTo>
                <a:lnTo>
                  <a:pt x="2651" y="1181"/>
                </a:lnTo>
                <a:lnTo>
                  <a:pt x="2648" y="1185"/>
                </a:lnTo>
                <a:lnTo>
                  <a:pt x="2637" y="1192"/>
                </a:lnTo>
                <a:lnTo>
                  <a:pt x="2622" y="1203"/>
                </a:lnTo>
                <a:lnTo>
                  <a:pt x="2621" y="1204"/>
                </a:lnTo>
                <a:lnTo>
                  <a:pt x="2612" y="1209"/>
                </a:lnTo>
                <a:lnTo>
                  <a:pt x="2612" y="1215"/>
                </a:lnTo>
                <a:lnTo>
                  <a:pt x="2613" y="1220"/>
                </a:lnTo>
                <a:lnTo>
                  <a:pt x="2613" y="1223"/>
                </a:lnTo>
                <a:lnTo>
                  <a:pt x="2615" y="1225"/>
                </a:lnTo>
                <a:lnTo>
                  <a:pt x="2616" y="1234"/>
                </a:lnTo>
                <a:lnTo>
                  <a:pt x="2616" y="1235"/>
                </a:lnTo>
                <a:lnTo>
                  <a:pt x="2617" y="1242"/>
                </a:lnTo>
                <a:lnTo>
                  <a:pt x="2595" y="1252"/>
                </a:lnTo>
                <a:lnTo>
                  <a:pt x="2591" y="1251"/>
                </a:lnTo>
                <a:lnTo>
                  <a:pt x="2586" y="1251"/>
                </a:lnTo>
                <a:lnTo>
                  <a:pt x="2581" y="1250"/>
                </a:lnTo>
                <a:lnTo>
                  <a:pt x="2576" y="1250"/>
                </a:lnTo>
                <a:lnTo>
                  <a:pt x="2575" y="1250"/>
                </a:lnTo>
                <a:lnTo>
                  <a:pt x="2560" y="1250"/>
                </a:lnTo>
                <a:lnTo>
                  <a:pt x="2554" y="1253"/>
                </a:lnTo>
                <a:lnTo>
                  <a:pt x="2553" y="1253"/>
                </a:lnTo>
                <a:lnTo>
                  <a:pt x="2552" y="1255"/>
                </a:lnTo>
                <a:lnTo>
                  <a:pt x="2541" y="1260"/>
                </a:lnTo>
                <a:lnTo>
                  <a:pt x="2533" y="1262"/>
                </a:lnTo>
                <a:lnTo>
                  <a:pt x="2525" y="1266"/>
                </a:lnTo>
                <a:lnTo>
                  <a:pt x="2521" y="1271"/>
                </a:lnTo>
                <a:lnTo>
                  <a:pt x="2521" y="1267"/>
                </a:lnTo>
                <a:lnTo>
                  <a:pt x="2516" y="1268"/>
                </a:lnTo>
                <a:lnTo>
                  <a:pt x="2511" y="1271"/>
                </a:lnTo>
                <a:lnTo>
                  <a:pt x="2515" y="1278"/>
                </a:lnTo>
                <a:lnTo>
                  <a:pt x="2511" y="1281"/>
                </a:lnTo>
                <a:lnTo>
                  <a:pt x="2503" y="1283"/>
                </a:lnTo>
                <a:lnTo>
                  <a:pt x="2498" y="1285"/>
                </a:lnTo>
                <a:lnTo>
                  <a:pt x="2494" y="1287"/>
                </a:lnTo>
                <a:lnTo>
                  <a:pt x="2488" y="1288"/>
                </a:lnTo>
                <a:lnTo>
                  <a:pt x="2485" y="1289"/>
                </a:lnTo>
                <a:lnTo>
                  <a:pt x="2483" y="1290"/>
                </a:lnTo>
                <a:lnTo>
                  <a:pt x="2463" y="1297"/>
                </a:lnTo>
                <a:lnTo>
                  <a:pt x="2455" y="1299"/>
                </a:lnTo>
                <a:lnTo>
                  <a:pt x="2441" y="1304"/>
                </a:lnTo>
                <a:lnTo>
                  <a:pt x="2434" y="1306"/>
                </a:lnTo>
                <a:lnTo>
                  <a:pt x="2426" y="1313"/>
                </a:lnTo>
                <a:lnTo>
                  <a:pt x="2428" y="1316"/>
                </a:lnTo>
                <a:lnTo>
                  <a:pt x="2425" y="1319"/>
                </a:lnTo>
                <a:lnTo>
                  <a:pt x="2424" y="1319"/>
                </a:lnTo>
                <a:lnTo>
                  <a:pt x="2423" y="1319"/>
                </a:lnTo>
                <a:lnTo>
                  <a:pt x="2421" y="1320"/>
                </a:lnTo>
                <a:lnTo>
                  <a:pt x="2420" y="1320"/>
                </a:lnTo>
                <a:lnTo>
                  <a:pt x="2420" y="1321"/>
                </a:lnTo>
                <a:lnTo>
                  <a:pt x="2415" y="1325"/>
                </a:lnTo>
                <a:lnTo>
                  <a:pt x="2413" y="1341"/>
                </a:lnTo>
                <a:lnTo>
                  <a:pt x="2410" y="1354"/>
                </a:lnTo>
                <a:lnTo>
                  <a:pt x="2408" y="1367"/>
                </a:lnTo>
                <a:lnTo>
                  <a:pt x="2407" y="1367"/>
                </a:lnTo>
                <a:lnTo>
                  <a:pt x="2405" y="1368"/>
                </a:lnTo>
                <a:lnTo>
                  <a:pt x="2403" y="1369"/>
                </a:lnTo>
                <a:lnTo>
                  <a:pt x="2396" y="1368"/>
                </a:lnTo>
                <a:lnTo>
                  <a:pt x="2391" y="1369"/>
                </a:lnTo>
                <a:lnTo>
                  <a:pt x="2383" y="1372"/>
                </a:lnTo>
                <a:lnTo>
                  <a:pt x="2386" y="1378"/>
                </a:lnTo>
                <a:lnTo>
                  <a:pt x="2378" y="1379"/>
                </a:lnTo>
                <a:lnTo>
                  <a:pt x="2371" y="1380"/>
                </a:lnTo>
                <a:lnTo>
                  <a:pt x="2362" y="1379"/>
                </a:lnTo>
                <a:lnTo>
                  <a:pt x="2357" y="1381"/>
                </a:lnTo>
                <a:lnTo>
                  <a:pt x="2346" y="1389"/>
                </a:lnTo>
                <a:lnTo>
                  <a:pt x="2338" y="1394"/>
                </a:lnTo>
                <a:lnTo>
                  <a:pt x="2329" y="1400"/>
                </a:lnTo>
                <a:lnTo>
                  <a:pt x="2328" y="1400"/>
                </a:lnTo>
                <a:lnTo>
                  <a:pt x="2324" y="1400"/>
                </a:lnTo>
                <a:lnTo>
                  <a:pt x="2317" y="1399"/>
                </a:lnTo>
                <a:lnTo>
                  <a:pt x="2313" y="1399"/>
                </a:lnTo>
                <a:lnTo>
                  <a:pt x="2311" y="1397"/>
                </a:lnTo>
                <a:lnTo>
                  <a:pt x="2307" y="1397"/>
                </a:lnTo>
                <a:lnTo>
                  <a:pt x="2306" y="1397"/>
                </a:lnTo>
                <a:lnTo>
                  <a:pt x="2303" y="1397"/>
                </a:lnTo>
                <a:lnTo>
                  <a:pt x="2302" y="1397"/>
                </a:lnTo>
                <a:lnTo>
                  <a:pt x="2300" y="1396"/>
                </a:lnTo>
                <a:lnTo>
                  <a:pt x="2298" y="1396"/>
                </a:lnTo>
                <a:lnTo>
                  <a:pt x="2296" y="1395"/>
                </a:lnTo>
                <a:lnTo>
                  <a:pt x="2290" y="1393"/>
                </a:lnTo>
                <a:lnTo>
                  <a:pt x="2286" y="1390"/>
                </a:lnTo>
                <a:lnTo>
                  <a:pt x="2282" y="1389"/>
                </a:lnTo>
                <a:lnTo>
                  <a:pt x="2274" y="1393"/>
                </a:lnTo>
                <a:lnTo>
                  <a:pt x="2253" y="1400"/>
                </a:lnTo>
                <a:lnTo>
                  <a:pt x="2253" y="1401"/>
                </a:lnTo>
                <a:lnTo>
                  <a:pt x="2249" y="1402"/>
                </a:lnTo>
                <a:lnTo>
                  <a:pt x="2242" y="1405"/>
                </a:lnTo>
                <a:lnTo>
                  <a:pt x="2237" y="1407"/>
                </a:lnTo>
                <a:lnTo>
                  <a:pt x="2231" y="1410"/>
                </a:lnTo>
                <a:lnTo>
                  <a:pt x="2218" y="1416"/>
                </a:lnTo>
                <a:lnTo>
                  <a:pt x="2199" y="1425"/>
                </a:lnTo>
                <a:lnTo>
                  <a:pt x="2199" y="1426"/>
                </a:lnTo>
                <a:lnTo>
                  <a:pt x="2193" y="1428"/>
                </a:lnTo>
                <a:lnTo>
                  <a:pt x="2189" y="1428"/>
                </a:lnTo>
                <a:lnTo>
                  <a:pt x="2188" y="1428"/>
                </a:lnTo>
                <a:lnTo>
                  <a:pt x="2185" y="1430"/>
                </a:lnTo>
                <a:lnTo>
                  <a:pt x="2181" y="1431"/>
                </a:lnTo>
                <a:lnTo>
                  <a:pt x="2179" y="1432"/>
                </a:lnTo>
                <a:lnTo>
                  <a:pt x="2177" y="1432"/>
                </a:lnTo>
                <a:lnTo>
                  <a:pt x="2172" y="1433"/>
                </a:lnTo>
                <a:lnTo>
                  <a:pt x="2165" y="1436"/>
                </a:lnTo>
                <a:lnTo>
                  <a:pt x="2161" y="1437"/>
                </a:lnTo>
                <a:lnTo>
                  <a:pt x="2156" y="1438"/>
                </a:lnTo>
                <a:lnTo>
                  <a:pt x="2154" y="1438"/>
                </a:lnTo>
                <a:lnTo>
                  <a:pt x="2153" y="1438"/>
                </a:lnTo>
                <a:lnTo>
                  <a:pt x="2149" y="1439"/>
                </a:lnTo>
                <a:lnTo>
                  <a:pt x="2146" y="1442"/>
                </a:lnTo>
                <a:lnTo>
                  <a:pt x="2143" y="1443"/>
                </a:lnTo>
                <a:lnTo>
                  <a:pt x="2140" y="1446"/>
                </a:lnTo>
                <a:lnTo>
                  <a:pt x="2137" y="1448"/>
                </a:lnTo>
                <a:lnTo>
                  <a:pt x="2136" y="1448"/>
                </a:lnTo>
                <a:lnTo>
                  <a:pt x="2132" y="1449"/>
                </a:lnTo>
                <a:lnTo>
                  <a:pt x="2131" y="1449"/>
                </a:lnTo>
                <a:lnTo>
                  <a:pt x="2119" y="1454"/>
                </a:lnTo>
                <a:lnTo>
                  <a:pt x="2101" y="1463"/>
                </a:lnTo>
                <a:lnTo>
                  <a:pt x="2101" y="1464"/>
                </a:lnTo>
                <a:lnTo>
                  <a:pt x="2101" y="1465"/>
                </a:lnTo>
                <a:lnTo>
                  <a:pt x="2101" y="1466"/>
                </a:lnTo>
                <a:lnTo>
                  <a:pt x="2100" y="1466"/>
                </a:lnTo>
                <a:lnTo>
                  <a:pt x="2099" y="1466"/>
                </a:lnTo>
                <a:lnTo>
                  <a:pt x="2099" y="1468"/>
                </a:lnTo>
                <a:lnTo>
                  <a:pt x="2098" y="1469"/>
                </a:lnTo>
                <a:lnTo>
                  <a:pt x="2097" y="1469"/>
                </a:lnTo>
                <a:lnTo>
                  <a:pt x="2095" y="1470"/>
                </a:lnTo>
                <a:lnTo>
                  <a:pt x="2094" y="1470"/>
                </a:lnTo>
                <a:lnTo>
                  <a:pt x="2093" y="1470"/>
                </a:lnTo>
                <a:lnTo>
                  <a:pt x="2090" y="1470"/>
                </a:lnTo>
                <a:lnTo>
                  <a:pt x="2081" y="1478"/>
                </a:lnTo>
                <a:lnTo>
                  <a:pt x="2057" y="1475"/>
                </a:lnTo>
                <a:lnTo>
                  <a:pt x="2039" y="1480"/>
                </a:lnTo>
                <a:lnTo>
                  <a:pt x="2020" y="1486"/>
                </a:lnTo>
                <a:lnTo>
                  <a:pt x="2018" y="1487"/>
                </a:lnTo>
                <a:lnTo>
                  <a:pt x="2017" y="1487"/>
                </a:lnTo>
                <a:lnTo>
                  <a:pt x="2001" y="1481"/>
                </a:lnTo>
                <a:lnTo>
                  <a:pt x="1996" y="1464"/>
                </a:lnTo>
                <a:lnTo>
                  <a:pt x="1989" y="1446"/>
                </a:lnTo>
                <a:lnTo>
                  <a:pt x="1950" y="1425"/>
                </a:lnTo>
                <a:lnTo>
                  <a:pt x="1948" y="1423"/>
                </a:lnTo>
                <a:lnTo>
                  <a:pt x="1938" y="1420"/>
                </a:lnTo>
                <a:lnTo>
                  <a:pt x="1935" y="1415"/>
                </a:lnTo>
                <a:lnTo>
                  <a:pt x="1932" y="1434"/>
                </a:lnTo>
                <a:lnTo>
                  <a:pt x="1910" y="1464"/>
                </a:lnTo>
                <a:lnTo>
                  <a:pt x="1901" y="1475"/>
                </a:lnTo>
                <a:lnTo>
                  <a:pt x="1898" y="1480"/>
                </a:lnTo>
                <a:lnTo>
                  <a:pt x="1897" y="1481"/>
                </a:lnTo>
                <a:lnTo>
                  <a:pt x="1890" y="1485"/>
                </a:lnTo>
                <a:lnTo>
                  <a:pt x="1886" y="1489"/>
                </a:lnTo>
                <a:lnTo>
                  <a:pt x="1871" y="1492"/>
                </a:lnTo>
                <a:lnTo>
                  <a:pt x="1864" y="1494"/>
                </a:lnTo>
                <a:lnTo>
                  <a:pt x="1855" y="1495"/>
                </a:lnTo>
                <a:lnTo>
                  <a:pt x="1848" y="1495"/>
                </a:lnTo>
                <a:lnTo>
                  <a:pt x="1846" y="1496"/>
                </a:lnTo>
                <a:lnTo>
                  <a:pt x="1844" y="1494"/>
                </a:lnTo>
                <a:lnTo>
                  <a:pt x="1843" y="1495"/>
                </a:lnTo>
                <a:lnTo>
                  <a:pt x="1843" y="1496"/>
                </a:lnTo>
                <a:lnTo>
                  <a:pt x="1839" y="1498"/>
                </a:lnTo>
                <a:lnTo>
                  <a:pt x="1836" y="1500"/>
                </a:lnTo>
                <a:lnTo>
                  <a:pt x="1827" y="1503"/>
                </a:lnTo>
                <a:lnTo>
                  <a:pt x="1826" y="1505"/>
                </a:lnTo>
                <a:lnTo>
                  <a:pt x="1822" y="1506"/>
                </a:lnTo>
                <a:lnTo>
                  <a:pt x="1809" y="1503"/>
                </a:lnTo>
                <a:lnTo>
                  <a:pt x="1807" y="1503"/>
                </a:lnTo>
                <a:lnTo>
                  <a:pt x="1806" y="1503"/>
                </a:lnTo>
                <a:lnTo>
                  <a:pt x="1805" y="1503"/>
                </a:lnTo>
                <a:lnTo>
                  <a:pt x="1804" y="1502"/>
                </a:lnTo>
                <a:lnTo>
                  <a:pt x="1802" y="1501"/>
                </a:lnTo>
                <a:lnTo>
                  <a:pt x="1801" y="1500"/>
                </a:lnTo>
                <a:lnTo>
                  <a:pt x="1800" y="1500"/>
                </a:lnTo>
                <a:lnTo>
                  <a:pt x="1793" y="1494"/>
                </a:lnTo>
                <a:lnTo>
                  <a:pt x="1791" y="1494"/>
                </a:lnTo>
                <a:lnTo>
                  <a:pt x="1790" y="1492"/>
                </a:lnTo>
                <a:lnTo>
                  <a:pt x="1789" y="1491"/>
                </a:lnTo>
                <a:lnTo>
                  <a:pt x="1788" y="1490"/>
                </a:lnTo>
                <a:lnTo>
                  <a:pt x="1784" y="1487"/>
                </a:lnTo>
                <a:lnTo>
                  <a:pt x="1778" y="1482"/>
                </a:lnTo>
                <a:lnTo>
                  <a:pt x="1777" y="1482"/>
                </a:lnTo>
                <a:lnTo>
                  <a:pt x="1775" y="1481"/>
                </a:lnTo>
                <a:lnTo>
                  <a:pt x="1773" y="1480"/>
                </a:lnTo>
                <a:lnTo>
                  <a:pt x="1772" y="1479"/>
                </a:lnTo>
                <a:lnTo>
                  <a:pt x="1770" y="1479"/>
                </a:lnTo>
                <a:lnTo>
                  <a:pt x="1770" y="1478"/>
                </a:lnTo>
                <a:lnTo>
                  <a:pt x="1769" y="1478"/>
                </a:lnTo>
                <a:lnTo>
                  <a:pt x="1768" y="1478"/>
                </a:lnTo>
                <a:lnTo>
                  <a:pt x="1764" y="1475"/>
                </a:lnTo>
                <a:lnTo>
                  <a:pt x="1763" y="1475"/>
                </a:lnTo>
                <a:lnTo>
                  <a:pt x="1761" y="1478"/>
                </a:lnTo>
                <a:lnTo>
                  <a:pt x="1759" y="1478"/>
                </a:lnTo>
                <a:lnTo>
                  <a:pt x="1758" y="1478"/>
                </a:lnTo>
                <a:lnTo>
                  <a:pt x="1758" y="1476"/>
                </a:lnTo>
                <a:lnTo>
                  <a:pt x="1757" y="1476"/>
                </a:lnTo>
                <a:lnTo>
                  <a:pt x="1756" y="1478"/>
                </a:lnTo>
                <a:lnTo>
                  <a:pt x="1754" y="1479"/>
                </a:lnTo>
                <a:lnTo>
                  <a:pt x="1756" y="1480"/>
                </a:lnTo>
                <a:lnTo>
                  <a:pt x="1756" y="1481"/>
                </a:lnTo>
                <a:lnTo>
                  <a:pt x="1756" y="1482"/>
                </a:lnTo>
                <a:lnTo>
                  <a:pt x="1754" y="1484"/>
                </a:lnTo>
                <a:lnTo>
                  <a:pt x="1754" y="1485"/>
                </a:lnTo>
                <a:lnTo>
                  <a:pt x="1752" y="1486"/>
                </a:lnTo>
                <a:lnTo>
                  <a:pt x="1751" y="1485"/>
                </a:lnTo>
                <a:lnTo>
                  <a:pt x="1740" y="1479"/>
                </a:lnTo>
                <a:lnTo>
                  <a:pt x="1736" y="1478"/>
                </a:lnTo>
                <a:lnTo>
                  <a:pt x="1735" y="1475"/>
                </a:lnTo>
                <a:lnTo>
                  <a:pt x="1731" y="1466"/>
                </a:lnTo>
                <a:lnTo>
                  <a:pt x="1729" y="1468"/>
                </a:lnTo>
                <a:lnTo>
                  <a:pt x="1726" y="1469"/>
                </a:lnTo>
                <a:lnTo>
                  <a:pt x="1724" y="1469"/>
                </a:lnTo>
                <a:lnTo>
                  <a:pt x="1720" y="1469"/>
                </a:lnTo>
                <a:lnTo>
                  <a:pt x="1713" y="1469"/>
                </a:lnTo>
                <a:lnTo>
                  <a:pt x="1711" y="1469"/>
                </a:lnTo>
                <a:lnTo>
                  <a:pt x="1706" y="1469"/>
                </a:lnTo>
                <a:lnTo>
                  <a:pt x="1703" y="1468"/>
                </a:lnTo>
                <a:lnTo>
                  <a:pt x="1699" y="1474"/>
                </a:lnTo>
                <a:lnTo>
                  <a:pt x="1695" y="1474"/>
                </a:lnTo>
                <a:lnTo>
                  <a:pt x="1695" y="1473"/>
                </a:lnTo>
                <a:lnTo>
                  <a:pt x="1695" y="1471"/>
                </a:lnTo>
                <a:lnTo>
                  <a:pt x="1695" y="1470"/>
                </a:lnTo>
                <a:lnTo>
                  <a:pt x="1695" y="1469"/>
                </a:lnTo>
                <a:lnTo>
                  <a:pt x="1697" y="1468"/>
                </a:lnTo>
                <a:lnTo>
                  <a:pt x="1697" y="1466"/>
                </a:lnTo>
                <a:lnTo>
                  <a:pt x="1697" y="1464"/>
                </a:lnTo>
                <a:lnTo>
                  <a:pt x="1697" y="1462"/>
                </a:lnTo>
                <a:lnTo>
                  <a:pt x="1689" y="1462"/>
                </a:lnTo>
                <a:lnTo>
                  <a:pt x="1682" y="1462"/>
                </a:lnTo>
                <a:lnTo>
                  <a:pt x="1677" y="1464"/>
                </a:lnTo>
                <a:lnTo>
                  <a:pt x="1657" y="1476"/>
                </a:lnTo>
                <a:lnTo>
                  <a:pt x="1638" y="1482"/>
                </a:lnTo>
                <a:lnTo>
                  <a:pt x="1606" y="1474"/>
                </a:lnTo>
                <a:lnTo>
                  <a:pt x="1603" y="1476"/>
                </a:lnTo>
                <a:lnTo>
                  <a:pt x="1602" y="1476"/>
                </a:lnTo>
                <a:lnTo>
                  <a:pt x="1602" y="1475"/>
                </a:lnTo>
                <a:lnTo>
                  <a:pt x="1601" y="1475"/>
                </a:lnTo>
                <a:lnTo>
                  <a:pt x="1599" y="1475"/>
                </a:lnTo>
                <a:lnTo>
                  <a:pt x="1599" y="1474"/>
                </a:lnTo>
                <a:lnTo>
                  <a:pt x="1598" y="1474"/>
                </a:lnTo>
                <a:lnTo>
                  <a:pt x="1597" y="1473"/>
                </a:lnTo>
                <a:lnTo>
                  <a:pt x="1596" y="1471"/>
                </a:lnTo>
                <a:lnTo>
                  <a:pt x="1588" y="1468"/>
                </a:lnTo>
                <a:lnTo>
                  <a:pt x="1587" y="1468"/>
                </a:lnTo>
                <a:lnTo>
                  <a:pt x="1586" y="1466"/>
                </a:lnTo>
                <a:lnTo>
                  <a:pt x="1585" y="1466"/>
                </a:lnTo>
                <a:lnTo>
                  <a:pt x="1582" y="1464"/>
                </a:lnTo>
                <a:lnTo>
                  <a:pt x="1563" y="1455"/>
                </a:lnTo>
                <a:lnTo>
                  <a:pt x="1561" y="1455"/>
                </a:lnTo>
                <a:lnTo>
                  <a:pt x="1558" y="1455"/>
                </a:lnTo>
                <a:lnTo>
                  <a:pt x="1543" y="1457"/>
                </a:lnTo>
                <a:lnTo>
                  <a:pt x="1540" y="1455"/>
                </a:lnTo>
                <a:lnTo>
                  <a:pt x="1535" y="1454"/>
                </a:lnTo>
                <a:lnTo>
                  <a:pt x="1534" y="1454"/>
                </a:lnTo>
                <a:lnTo>
                  <a:pt x="1527" y="1452"/>
                </a:lnTo>
                <a:lnTo>
                  <a:pt x="1526" y="1452"/>
                </a:lnTo>
                <a:lnTo>
                  <a:pt x="1524" y="1452"/>
                </a:lnTo>
                <a:lnTo>
                  <a:pt x="1524" y="1453"/>
                </a:lnTo>
                <a:lnTo>
                  <a:pt x="1523" y="1453"/>
                </a:lnTo>
                <a:lnTo>
                  <a:pt x="1522" y="1453"/>
                </a:lnTo>
                <a:lnTo>
                  <a:pt x="1522" y="1452"/>
                </a:lnTo>
                <a:lnTo>
                  <a:pt x="1521" y="1452"/>
                </a:lnTo>
                <a:lnTo>
                  <a:pt x="1519" y="1450"/>
                </a:lnTo>
                <a:lnTo>
                  <a:pt x="1518" y="1450"/>
                </a:lnTo>
                <a:lnTo>
                  <a:pt x="1518" y="1449"/>
                </a:lnTo>
                <a:lnTo>
                  <a:pt x="1517" y="1449"/>
                </a:lnTo>
                <a:lnTo>
                  <a:pt x="1517" y="1448"/>
                </a:lnTo>
                <a:lnTo>
                  <a:pt x="1516" y="1448"/>
                </a:lnTo>
                <a:lnTo>
                  <a:pt x="1515" y="1448"/>
                </a:lnTo>
                <a:lnTo>
                  <a:pt x="1513" y="1448"/>
                </a:lnTo>
                <a:lnTo>
                  <a:pt x="1513" y="1447"/>
                </a:lnTo>
                <a:lnTo>
                  <a:pt x="1512" y="1447"/>
                </a:lnTo>
                <a:lnTo>
                  <a:pt x="1511" y="1447"/>
                </a:lnTo>
                <a:lnTo>
                  <a:pt x="1510" y="1448"/>
                </a:lnTo>
                <a:lnTo>
                  <a:pt x="1508" y="1448"/>
                </a:lnTo>
                <a:lnTo>
                  <a:pt x="1507" y="1448"/>
                </a:lnTo>
                <a:lnTo>
                  <a:pt x="1506" y="1448"/>
                </a:lnTo>
                <a:lnTo>
                  <a:pt x="1505" y="1448"/>
                </a:lnTo>
                <a:lnTo>
                  <a:pt x="1503" y="1448"/>
                </a:lnTo>
                <a:lnTo>
                  <a:pt x="1502" y="1447"/>
                </a:lnTo>
                <a:lnTo>
                  <a:pt x="1501" y="1447"/>
                </a:lnTo>
                <a:lnTo>
                  <a:pt x="1500" y="1446"/>
                </a:lnTo>
                <a:lnTo>
                  <a:pt x="1499" y="1446"/>
                </a:lnTo>
                <a:lnTo>
                  <a:pt x="1497" y="1446"/>
                </a:lnTo>
                <a:lnTo>
                  <a:pt x="1496" y="1446"/>
                </a:lnTo>
                <a:lnTo>
                  <a:pt x="1495" y="1446"/>
                </a:lnTo>
                <a:lnTo>
                  <a:pt x="1495" y="1447"/>
                </a:lnTo>
                <a:lnTo>
                  <a:pt x="1494" y="1447"/>
                </a:lnTo>
                <a:lnTo>
                  <a:pt x="1494" y="1448"/>
                </a:lnTo>
                <a:lnTo>
                  <a:pt x="1495" y="1448"/>
                </a:lnTo>
                <a:lnTo>
                  <a:pt x="1495" y="1449"/>
                </a:lnTo>
                <a:lnTo>
                  <a:pt x="1494" y="1449"/>
                </a:lnTo>
                <a:lnTo>
                  <a:pt x="1492" y="1449"/>
                </a:lnTo>
                <a:lnTo>
                  <a:pt x="1491" y="1449"/>
                </a:lnTo>
                <a:lnTo>
                  <a:pt x="1490" y="1449"/>
                </a:lnTo>
                <a:lnTo>
                  <a:pt x="1489" y="1449"/>
                </a:lnTo>
                <a:lnTo>
                  <a:pt x="1489" y="1448"/>
                </a:lnTo>
                <a:lnTo>
                  <a:pt x="1487" y="1448"/>
                </a:lnTo>
                <a:lnTo>
                  <a:pt x="1487" y="1447"/>
                </a:lnTo>
                <a:lnTo>
                  <a:pt x="1486" y="1447"/>
                </a:lnTo>
                <a:lnTo>
                  <a:pt x="1485" y="1447"/>
                </a:lnTo>
                <a:lnTo>
                  <a:pt x="1484" y="1446"/>
                </a:lnTo>
                <a:lnTo>
                  <a:pt x="1484" y="1447"/>
                </a:lnTo>
                <a:lnTo>
                  <a:pt x="1483" y="1447"/>
                </a:lnTo>
                <a:lnTo>
                  <a:pt x="1483" y="1448"/>
                </a:lnTo>
                <a:lnTo>
                  <a:pt x="1481" y="1449"/>
                </a:lnTo>
                <a:lnTo>
                  <a:pt x="1481" y="1450"/>
                </a:lnTo>
                <a:lnTo>
                  <a:pt x="1480" y="1450"/>
                </a:lnTo>
                <a:lnTo>
                  <a:pt x="1480" y="1452"/>
                </a:lnTo>
                <a:lnTo>
                  <a:pt x="1479" y="1452"/>
                </a:lnTo>
                <a:lnTo>
                  <a:pt x="1479" y="1453"/>
                </a:lnTo>
                <a:lnTo>
                  <a:pt x="1478" y="1453"/>
                </a:lnTo>
                <a:lnTo>
                  <a:pt x="1478" y="1454"/>
                </a:lnTo>
                <a:lnTo>
                  <a:pt x="1476" y="1455"/>
                </a:lnTo>
                <a:lnTo>
                  <a:pt x="1476" y="1457"/>
                </a:lnTo>
                <a:lnTo>
                  <a:pt x="1475" y="1457"/>
                </a:lnTo>
                <a:lnTo>
                  <a:pt x="1475" y="1458"/>
                </a:lnTo>
                <a:lnTo>
                  <a:pt x="1474" y="1458"/>
                </a:lnTo>
                <a:lnTo>
                  <a:pt x="1474" y="1459"/>
                </a:lnTo>
                <a:lnTo>
                  <a:pt x="1473" y="1459"/>
                </a:lnTo>
                <a:lnTo>
                  <a:pt x="1473" y="1460"/>
                </a:lnTo>
                <a:lnTo>
                  <a:pt x="1471" y="1462"/>
                </a:lnTo>
                <a:lnTo>
                  <a:pt x="1470" y="1463"/>
                </a:lnTo>
                <a:lnTo>
                  <a:pt x="1469" y="1464"/>
                </a:lnTo>
                <a:lnTo>
                  <a:pt x="1468" y="1466"/>
                </a:lnTo>
                <a:lnTo>
                  <a:pt x="1467" y="1468"/>
                </a:lnTo>
                <a:lnTo>
                  <a:pt x="1465" y="1469"/>
                </a:lnTo>
                <a:lnTo>
                  <a:pt x="1465" y="1470"/>
                </a:lnTo>
                <a:lnTo>
                  <a:pt x="1464" y="1471"/>
                </a:lnTo>
                <a:lnTo>
                  <a:pt x="1463" y="1473"/>
                </a:lnTo>
                <a:lnTo>
                  <a:pt x="1463" y="1474"/>
                </a:lnTo>
                <a:lnTo>
                  <a:pt x="1462" y="1475"/>
                </a:lnTo>
                <a:lnTo>
                  <a:pt x="1462" y="1482"/>
                </a:lnTo>
                <a:lnTo>
                  <a:pt x="1462" y="1484"/>
                </a:lnTo>
                <a:lnTo>
                  <a:pt x="1460" y="1486"/>
                </a:lnTo>
                <a:lnTo>
                  <a:pt x="1458" y="1489"/>
                </a:lnTo>
                <a:lnTo>
                  <a:pt x="1457" y="1491"/>
                </a:lnTo>
                <a:lnTo>
                  <a:pt x="1455" y="1494"/>
                </a:lnTo>
                <a:lnTo>
                  <a:pt x="1453" y="1498"/>
                </a:lnTo>
                <a:lnTo>
                  <a:pt x="1452" y="1498"/>
                </a:lnTo>
                <a:lnTo>
                  <a:pt x="1452" y="1500"/>
                </a:lnTo>
                <a:lnTo>
                  <a:pt x="1451" y="1501"/>
                </a:lnTo>
                <a:lnTo>
                  <a:pt x="1451" y="1502"/>
                </a:lnTo>
                <a:lnTo>
                  <a:pt x="1449" y="1505"/>
                </a:lnTo>
                <a:lnTo>
                  <a:pt x="1448" y="1506"/>
                </a:lnTo>
                <a:lnTo>
                  <a:pt x="1447" y="1508"/>
                </a:lnTo>
                <a:lnTo>
                  <a:pt x="1446" y="1510"/>
                </a:lnTo>
                <a:lnTo>
                  <a:pt x="1446" y="1511"/>
                </a:lnTo>
                <a:lnTo>
                  <a:pt x="1446" y="1512"/>
                </a:lnTo>
                <a:lnTo>
                  <a:pt x="1444" y="1513"/>
                </a:lnTo>
                <a:lnTo>
                  <a:pt x="1444" y="1514"/>
                </a:lnTo>
                <a:lnTo>
                  <a:pt x="1443" y="1514"/>
                </a:lnTo>
                <a:lnTo>
                  <a:pt x="1442" y="1514"/>
                </a:lnTo>
                <a:lnTo>
                  <a:pt x="1442" y="1516"/>
                </a:lnTo>
                <a:lnTo>
                  <a:pt x="1441" y="1517"/>
                </a:lnTo>
                <a:lnTo>
                  <a:pt x="1441" y="1518"/>
                </a:lnTo>
                <a:lnTo>
                  <a:pt x="1439" y="1519"/>
                </a:lnTo>
                <a:lnTo>
                  <a:pt x="1438" y="1519"/>
                </a:lnTo>
                <a:lnTo>
                  <a:pt x="1437" y="1521"/>
                </a:lnTo>
                <a:lnTo>
                  <a:pt x="1436" y="1522"/>
                </a:lnTo>
                <a:lnTo>
                  <a:pt x="1435" y="1522"/>
                </a:lnTo>
                <a:lnTo>
                  <a:pt x="1432" y="1523"/>
                </a:lnTo>
                <a:lnTo>
                  <a:pt x="1432" y="1522"/>
                </a:lnTo>
                <a:lnTo>
                  <a:pt x="1432" y="1523"/>
                </a:lnTo>
                <a:lnTo>
                  <a:pt x="1422" y="1538"/>
                </a:lnTo>
                <a:lnTo>
                  <a:pt x="1421" y="1540"/>
                </a:lnTo>
                <a:lnTo>
                  <a:pt x="1419" y="1543"/>
                </a:lnTo>
                <a:lnTo>
                  <a:pt x="1412" y="1562"/>
                </a:lnTo>
                <a:lnTo>
                  <a:pt x="1411" y="1577"/>
                </a:lnTo>
                <a:lnTo>
                  <a:pt x="1406" y="1591"/>
                </a:lnTo>
                <a:lnTo>
                  <a:pt x="1404" y="1598"/>
                </a:lnTo>
                <a:lnTo>
                  <a:pt x="1399" y="1601"/>
                </a:lnTo>
                <a:lnTo>
                  <a:pt x="1406" y="1615"/>
                </a:lnTo>
                <a:lnTo>
                  <a:pt x="1407" y="1618"/>
                </a:lnTo>
                <a:lnTo>
                  <a:pt x="1406" y="1619"/>
                </a:lnTo>
                <a:lnTo>
                  <a:pt x="1405" y="1619"/>
                </a:lnTo>
                <a:lnTo>
                  <a:pt x="1404" y="1620"/>
                </a:lnTo>
                <a:lnTo>
                  <a:pt x="1393" y="1603"/>
                </a:lnTo>
                <a:lnTo>
                  <a:pt x="1391" y="1604"/>
                </a:lnTo>
                <a:lnTo>
                  <a:pt x="1400" y="1623"/>
                </a:lnTo>
                <a:lnTo>
                  <a:pt x="1398" y="1624"/>
                </a:lnTo>
                <a:lnTo>
                  <a:pt x="1396" y="1624"/>
                </a:lnTo>
                <a:lnTo>
                  <a:pt x="1396" y="1625"/>
                </a:lnTo>
                <a:lnTo>
                  <a:pt x="1395" y="1626"/>
                </a:lnTo>
                <a:lnTo>
                  <a:pt x="1393" y="1634"/>
                </a:lnTo>
                <a:lnTo>
                  <a:pt x="1393" y="1635"/>
                </a:lnTo>
                <a:lnTo>
                  <a:pt x="1391" y="1635"/>
                </a:lnTo>
                <a:lnTo>
                  <a:pt x="1389" y="1636"/>
                </a:lnTo>
                <a:lnTo>
                  <a:pt x="1387" y="1638"/>
                </a:lnTo>
                <a:lnTo>
                  <a:pt x="1384" y="1638"/>
                </a:lnTo>
                <a:lnTo>
                  <a:pt x="1382" y="1639"/>
                </a:lnTo>
                <a:lnTo>
                  <a:pt x="1379" y="1639"/>
                </a:lnTo>
                <a:lnTo>
                  <a:pt x="1379" y="1640"/>
                </a:lnTo>
                <a:lnTo>
                  <a:pt x="1378" y="1640"/>
                </a:lnTo>
                <a:lnTo>
                  <a:pt x="1377" y="1640"/>
                </a:lnTo>
                <a:lnTo>
                  <a:pt x="1375" y="1640"/>
                </a:lnTo>
                <a:lnTo>
                  <a:pt x="1374" y="1641"/>
                </a:lnTo>
                <a:lnTo>
                  <a:pt x="1371" y="1642"/>
                </a:lnTo>
                <a:lnTo>
                  <a:pt x="1369" y="1644"/>
                </a:lnTo>
                <a:lnTo>
                  <a:pt x="1368" y="1644"/>
                </a:lnTo>
                <a:lnTo>
                  <a:pt x="1367" y="1644"/>
                </a:lnTo>
                <a:lnTo>
                  <a:pt x="1366" y="1644"/>
                </a:lnTo>
                <a:lnTo>
                  <a:pt x="1364" y="1645"/>
                </a:lnTo>
                <a:lnTo>
                  <a:pt x="1362" y="1646"/>
                </a:lnTo>
                <a:lnTo>
                  <a:pt x="1361" y="1646"/>
                </a:lnTo>
                <a:lnTo>
                  <a:pt x="1359" y="1646"/>
                </a:lnTo>
                <a:lnTo>
                  <a:pt x="1356" y="1647"/>
                </a:lnTo>
                <a:lnTo>
                  <a:pt x="1352" y="1649"/>
                </a:lnTo>
                <a:lnTo>
                  <a:pt x="1350" y="1650"/>
                </a:lnTo>
                <a:lnTo>
                  <a:pt x="1347" y="1652"/>
                </a:lnTo>
                <a:lnTo>
                  <a:pt x="1345" y="1655"/>
                </a:lnTo>
                <a:lnTo>
                  <a:pt x="1335" y="1670"/>
                </a:lnTo>
                <a:lnTo>
                  <a:pt x="1318" y="1672"/>
                </a:lnTo>
                <a:lnTo>
                  <a:pt x="1304" y="1674"/>
                </a:lnTo>
                <a:lnTo>
                  <a:pt x="1298" y="1676"/>
                </a:lnTo>
                <a:lnTo>
                  <a:pt x="1296" y="1677"/>
                </a:lnTo>
                <a:lnTo>
                  <a:pt x="1289" y="1678"/>
                </a:lnTo>
                <a:lnTo>
                  <a:pt x="1270" y="1683"/>
                </a:lnTo>
                <a:lnTo>
                  <a:pt x="1267" y="1686"/>
                </a:lnTo>
                <a:lnTo>
                  <a:pt x="1266" y="1687"/>
                </a:lnTo>
                <a:lnTo>
                  <a:pt x="1265" y="1686"/>
                </a:lnTo>
                <a:lnTo>
                  <a:pt x="1264" y="1684"/>
                </a:lnTo>
                <a:lnTo>
                  <a:pt x="1261" y="1681"/>
                </a:lnTo>
                <a:lnTo>
                  <a:pt x="1259" y="1677"/>
                </a:lnTo>
                <a:lnTo>
                  <a:pt x="1257" y="1676"/>
                </a:lnTo>
                <a:lnTo>
                  <a:pt x="1256" y="1674"/>
                </a:lnTo>
                <a:lnTo>
                  <a:pt x="1255" y="1673"/>
                </a:lnTo>
                <a:lnTo>
                  <a:pt x="1254" y="1672"/>
                </a:lnTo>
                <a:lnTo>
                  <a:pt x="1252" y="1670"/>
                </a:lnTo>
                <a:lnTo>
                  <a:pt x="1250" y="1667"/>
                </a:lnTo>
                <a:lnTo>
                  <a:pt x="1249" y="1666"/>
                </a:lnTo>
                <a:lnTo>
                  <a:pt x="1246" y="1665"/>
                </a:lnTo>
                <a:lnTo>
                  <a:pt x="1245" y="1663"/>
                </a:lnTo>
                <a:lnTo>
                  <a:pt x="1227" y="1650"/>
                </a:lnTo>
                <a:lnTo>
                  <a:pt x="1225" y="1649"/>
                </a:lnTo>
                <a:lnTo>
                  <a:pt x="1222" y="1646"/>
                </a:lnTo>
                <a:lnTo>
                  <a:pt x="1220" y="1645"/>
                </a:lnTo>
                <a:lnTo>
                  <a:pt x="1222" y="1641"/>
                </a:lnTo>
                <a:lnTo>
                  <a:pt x="1223" y="1639"/>
                </a:lnTo>
                <a:lnTo>
                  <a:pt x="1225" y="1633"/>
                </a:lnTo>
                <a:lnTo>
                  <a:pt x="1225" y="1631"/>
                </a:lnTo>
                <a:lnTo>
                  <a:pt x="1225" y="1630"/>
                </a:lnTo>
                <a:lnTo>
                  <a:pt x="1225" y="1623"/>
                </a:lnTo>
                <a:lnTo>
                  <a:pt x="1224" y="1609"/>
                </a:lnTo>
                <a:lnTo>
                  <a:pt x="1225" y="1607"/>
                </a:lnTo>
                <a:lnTo>
                  <a:pt x="1225" y="1597"/>
                </a:lnTo>
                <a:lnTo>
                  <a:pt x="1227" y="1593"/>
                </a:lnTo>
                <a:lnTo>
                  <a:pt x="1225" y="1591"/>
                </a:lnTo>
                <a:lnTo>
                  <a:pt x="1224" y="1590"/>
                </a:lnTo>
                <a:lnTo>
                  <a:pt x="1220" y="1582"/>
                </a:lnTo>
                <a:lnTo>
                  <a:pt x="1220" y="1581"/>
                </a:lnTo>
                <a:lnTo>
                  <a:pt x="1219" y="1580"/>
                </a:lnTo>
                <a:lnTo>
                  <a:pt x="1219" y="1578"/>
                </a:lnTo>
                <a:lnTo>
                  <a:pt x="1218" y="1577"/>
                </a:lnTo>
                <a:lnTo>
                  <a:pt x="1218" y="1576"/>
                </a:lnTo>
                <a:lnTo>
                  <a:pt x="1218" y="1575"/>
                </a:lnTo>
                <a:lnTo>
                  <a:pt x="1217" y="1575"/>
                </a:lnTo>
                <a:lnTo>
                  <a:pt x="1217" y="1574"/>
                </a:lnTo>
                <a:lnTo>
                  <a:pt x="1216" y="1572"/>
                </a:lnTo>
                <a:lnTo>
                  <a:pt x="1216" y="1571"/>
                </a:lnTo>
                <a:lnTo>
                  <a:pt x="1216" y="1570"/>
                </a:lnTo>
                <a:lnTo>
                  <a:pt x="1214" y="1570"/>
                </a:lnTo>
                <a:lnTo>
                  <a:pt x="1214" y="1569"/>
                </a:lnTo>
                <a:lnTo>
                  <a:pt x="1212" y="1565"/>
                </a:lnTo>
                <a:lnTo>
                  <a:pt x="1209" y="1565"/>
                </a:lnTo>
                <a:lnTo>
                  <a:pt x="1208" y="1565"/>
                </a:lnTo>
                <a:lnTo>
                  <a:pt x="1207" y="1569"/>
                </a:lnTo>
                <a:lnTo>
                  <a:pt x="1207" y="1571"/>
                </a:lnTo>
                <a:lnTo>
                  <a:pt x="1206" y="1575"/>
                </a:lnTo>
                <a:lnTo>
                  <a:pt x="1206" y="1576"/>
                </a:lnTo>
                <a:lnTo>
                  <a:pt x="1206" y="1577"/>
                </a:lnTo>
                <a:lnTo>
                  <a:pt x="1206" y="1581"/>
                </a:lnTo>
                <a:lnTo>
                  <a:pt x="1204" y="1583"/>
                </a:lnTo>
                <a:lnTo>
                  <a:pt x="1204" y="1585"/>
                </a:lnTo>
                <a:lnTo>
                  <a:pt x="1204" y="1586"/>
                </a:lnTo>
                <a:lnTo>
                  <a:pt x="1204" y="1588"/>
                </a:lnTo>
                <a:lnTo>
                  <a:pt x="1204" y="1590"/>
                </a:lnTo>
                <a:lnTo>
                  <a:pt x="1204" y="1593"/>
                </a:lnTo>
                <a:lnTo>
                  <a:pt x="1202" y="1596"/>
                </a:lnTo>
                <a:lnTo>
                  <a:pt x="1202" y="1597"/>
                </a:lnTo>
                <a:lnTo>
                  <a:pt x="1201" y="1598"/>
                </a:lnTo>
                <a:lnTo>
                  <a:pt x="1200" y="1599"/>
                </a:lnTo>
                <a:lnTo>
                  <a:pt x="1200" y="1601"/>
                </a:lnTo>
                <a:lnTo>
                  <a:pt x="1200" y="1602"/>
                </a:lnTo>
                <a:lnTo>
                  <a:pt x="1198" y="1602"/>
                </a:lnTo>
                <a:lnTo>
                  <a:pt x="1198" y="1603"/>
                </a:lnTo>
                <a:lnTo>
                  <a:pt x="1197" y="1604"/>
                </a:lnTo>
                <a:lnTo>
                  <a:pt x="1197" y="1606"/>
                </a:lnTo>
                <a:lnTo>
                  <a:pt x="1196" y="1607"/>
                </a:lnTo>
                <a:lnTo>
                  <a:pt x="1193" y="1608"/>
                </a:lnTo>
                <a:lnTo>
                  <a:pt x="1192" y="1608"/>
                </a:lnTo>
                <a:lnTo>
                  <a:pt x="1190" y="1607"/>
                </a:lnTo>
                <a:lnTo>
                  <a:pt x="1188" y="1606"/>
                </a:lnTo>
                <a:lnTo>
                  <a:pt x="1185" y="1604"/>
                </a:lnTo>
                <a:lnTo>
                  <a:pt x="1182" y="1604"/>
                </a:lnTo>
                <a:lnTo>
                  <a:pt x="1180" y="1608"/>
                </a:lnTo>
                <a:lnTo>
                  <a:pt x="1179" y="1612"/>
                </a:lnTo>
                <a:lnTo>
                  <a:pt x="1176" y="1614"/>
                </a:lnTo>
                <a:lnTo>
                  <a:pt x="1166" y="1626"/>
                </a:lnTo>
                <a:lnTo>
                  <a:pt x="1155" y="1635"/>
                </a:lnTo>
                <a:lnTo>
                  <a:pt x="1152" y="1638"/>
                </a:lnTo>
                <a:lnTo>
                  <a:pt x="1139" y="1646"/>
                </a:lnTo>
                <a:lnTo>
                  <a:pt x="1138" y="1647"/>
                </a:lnTo>
                <a:lnTo>
                  <a:pt x="1123" y="1658"/>
                </a:lnTo>
                <a:lnTo>
                  <a:pt x="1118" y="1662"/>
                </a:lnTo>
                <a:lnTo>
                  <a:pt x="1102" y="1710"/>
                </a:lnTo>
                <a:lnTo>
                  <a:pt x="1100" y="1745"/>
                </a:lnTo>
                <a:lnTo>
                  <a:pt x="1097" y="1777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359CEA6F-8BCD-CAF6-1E5F-DCED750979FD}"/>
              </a:ext>
            </a:extLst>
          </p:cNvPr>
          <p:cNvSpPr>
            <a:spLocks/>
          </p:cNvSpPr>
          <p:nvPr/>
        </p:nvSpPr>
        <p:spPr bwMode="auto">
          <a:xfrm>
            <a:off x="4861497" y="1779662"/>
            <a:ext cx="3454921" cy="2262765"/>
          </a:xfrm>
          <a:custGeom>
            <a:avLst/>
            <a:gdLst>
              <a:gd name="T0" fmla="*/ 685 w 2814"/>
              <a:gd name="T1" fmla="*/ 1809 h 1843"/>
              <a:gd name="T2" fmla="*/ 663 w 2814"/>
              <a:gd name="T3" fmla="*/ 1766 h 1843"/>
              <a:gd name="T4" fmla="*/ 652 w 2814"/>
              <a:gd name="T5" fmla="*/ 1721 h 1843"/>
              <a:gd name="T6" fmla="*/ 653 w 2814"/>
              <a:gd name="T7" fmla="*/ 1674 h 1843"/>
              <a:gd name="T8" fmla="*/ 632 w 2814"/>
              <a:gd name="T9" fmla="*/ 1654 h 1843"/>
              <a:gd name="T10" fmla="*/ 609 w 2814"/>
              <a:gd name="T11" fmla="*/ 1631 h 1843"/>
              <a:gd name="T12" fmla="*/ 602 w 2814"/>
              <a:gd name="T13" fmla="*/ 1606 h 1843"/>
              <a:gd name="T14" fmla="*/ 568 w 2814"/>
              <a:gd name="T15" fmla="*/ 1630 h 1843"/>
              <a:gd name="T16" fmla="*/ 325 w 2814"/>
              <a:gd name="T17" fmla="*/ 1495 h 1843"/>
              <a:gd name="T18" fmla="*/ 235 w 2814"/>
              <a:gd name="T19" fmla="*/ 1464 h 1843"/>
              <a:gd name="T20" fmla="*/ 141 w 2814"/>
              <a:gd name="T21" fmla="*/ 1289 h 1843"/>
              <a:gd name="T22" fmla="*/ 97 w 2814"/>
              <a:gd name="T23" fmla="*/ 1191 h 1843"/>
              <a:gd name="T24" fmla="*/ 10 w 2814"/>
              <a:gd name="T25" fmla="*/ 836 h 1843"/>
              <a:gd name="T26" fmla="*/ 132 w 2814"/>
              <a:gd name="T27" fmla="*/ 734 h 1843"/>
              <a:gd name="T28" fmla="*/ 203 w 2814"/>
              <a:gd name="T29" fmla="*/ 654 h 1843"/>
              <a:gd name="T30" fmla="*/ 357 w 2814"/>
              <a:gd name="T31" fmla="*/ 602 h 1843"/>
              <a:gd name="T32" fmla="*/ 451 w 2814"/>
              <a:gd name="T33" fmla="*/ 447 h 1843"/>
              <a:gd name="T34" fmla="*/ 477 w 2814"/>
              <a:gd name="T35" fmla="*/ 250 h 1843"/>
              <a:gd name="T36" fmla="*/ 576 w 2814"/>
              <a:gd name="T37" fmla="*/ 173 h 1843"/>
              <a:gd name="T38" fmla="*/ 717 w 2814"/>
              <a:gd name="T39" fmla="*/ 96 h 1843"/>
              <a:gd name="T40" fmla="*/ 759 w 2814"/>
              <a:gd name="T41" fmla="*/ 40 h 1843"/>
              <a:gd name="T42" fmla="*/ 814 w 2814"/>
              <a:gd name="T43" fmla="*/ 70 h 1843"/>
              <a:gd name="T44" fmla="*/ 893 w 2814"/>
              <a:gd name="T45" fmla="*/ 248 h 1843"/>
              <a:gd name="T46" fmla="*/ 965 w 2814"/>
              <a:gd name="T47" fmla="*/ 351 h 1843"/>
              <a:gd name="T48" fmla="*/ 1036 w 2814"/>
              <a:gd name="T49" fmla="*/ 355 h 1843"/>
              <a:gd name="T50" fmla="*/ 1080 w 2814"/>
              <a:gd name="T51" fmla="*/ 331 h 1843"/>
              <a:gd name="T52" fmla="*/ 1062 w 2814"/>
              <a:gd name="T53" fmla="*/ 294 h 1843"/>
              <a:gd name="T54" fmla="*/ 1302 w 2814"/>
              <a:gd name="T55" fmla="*/ 182 h 1843"/>
              <a:gd name="T56" fmla="*/ 1320 w 2814"/>
              <a:gd name="T57" fmla="*/ 195 h 1843"/>
              <a:gd name="T58" fmla="*/ 1438 w 2814"/>
              <a:gd name="T59" fmla="*/ 147 h 1843"/>
              <a:gd name="T60" fmla="*/ 1563 w 2814"/>
              <a:gd name="T61" fmla="*/ 291 h 1843"/>
              <a:gd name="T62" fmla="*/ 1634 w 2814"/>
              <a:gd name="T63" fmla="*/ 303 h 1843"/>
              <a:gd name="T64" fmla="*/ 1834 w 2814"/>
              <a:gd name="T65" fmla="*/ 526 h 1843"/>
              <a:gd name="T66" fmla="*/ 1930 w 2814"/>
              <a:gd name="T67" fmla="*/ 618 h 1843"/>
              <a:gd name="T68" fmla="*/ 1982 w 2814"/>
              <a:gd name="T69" fmla="*/ 571 h 1843"/>
              <a:gd name="T70" fmla="*/ 1970 w 2814"/>
              <a:gd name="T71" fmla="*/ 530 h 1843"/>
              <a:gd name="T72" fmla="*/ 2004 w 2814"/>
              <a:gd name="T73" fmla="*/ 522 h 1843"/>
              <a:gd name="T74" fmla="*/ 2068 w 2814"/>
              <a:gd name="T75" fmla="*/ 544 h 1843"/>
              <a:gd name="T76" fmla="*/ 2119 w 2814"/>
              <a:gd name="T77" fmla="*/ 562 h 1843"/>
              <a:gd name="T78" fmla="*/ 2212 w 2814"/>
              <a:gd name="T79" fmla="*/ 585 h 1843"/>
              <a:gd name="T80" fmla="*/ 2296 w 2814"/>
              <a:gd name="T81" fmla="*/ 606 h 1843"/>
              <a:gd name="T82" fmla="*/ 2332 w 2814"/>
              <a:gd name="T83" fmla="*/ 600 h 1843"/>
              <a:gd name="T84" fmla="*/ 2535 w 2814"/>
              <a:gd name="T85" fmla="*/ 537 h 1843"/>
              <a:gd name="T86" fmla="*/ 2637 w 2814"/>
              <a:gd name="T87" fmla="*/ 527 h 1843"/>
              <a:gd name="T88" fmla="*/ 2658 w 2814"/>
              <a:gd name="T89" fmla="*/ 552 h 1843"/>
              <a:gd name="T90" fmla="*/ 2747 w 2814"/>
              <a:gd name="T91" fmla="*/ 616 h 1843"/>
              <a:gd name="T92" fmla="*/ 2766 w 2814"/>
              <a:gd name="T93" fmla="*/ 725 h 1843"/>
              <a:gd name="T94" fmla="*/ 2631 w 2814"/>
              <a:gd name="T95" fmla="*/ 952 h 1843"/>
              <a:gd name="T96" fmla="*/ 2658 w 2814"/>
              <a:gd name="T97" fmla="*/ 1176 h 1843"/>
              <a:gd name="T98" fmla="*/ 2515 w 2814"/>
              <a:gd name="T99" fmla="*/ 1278 h 1843"/>
              <a:gd name="T100" fmla="*/ 2346 w 2814"/>
              <a:gd name="T101" fmla="*/ 1389 h 1843"/>
              <a:gd name="T102" fmla="*/ 2172 w 2814"/>
              <a:gd name="T103" fmla="*/ 1433 h 1843"/>
              <a:gd name="T104" fmla="*/ 1996 w 2814"/>
              <a:gd name="T105" fmla="*/ 1464 h 1843"/>
              <a:gd name="T106" fmla="*/ 1791 w 2814"/>
              <a:gd name="T107" fmla="*/ 1494 h 1843"/>
              <a:gd name="T108" fmla="*/ 1726 w 2814"/>
              <a:gd name="T109" fmla="*/ 1469 h 1843"/>
              <a:gd name="T110" fmla="*/ 1585 w 2814"/>
              <a:gd name="T111" fmla="*/ 1466 h 1843"/>
              <a:gd name="T112" fmla="*/ 1501 w 2814"/>
              <a:gd name="T113" fmla="*/ 1447 h 1843"/>
              <a:gd name="T114" fmla="*/ 1475 w 2814"/>
              <a:gd name="T115" fmla="*/ 1457 h 1843"/>
              <a:gd name="T116" fmla="*/ 1444 w 2814"/>
              <a:gd name="T117" fmla="*/ 1514 h 1843"/>
              <a:gd name="T118" fmla="*/ 1393 w 2814"/>
              <a:gd name="T119" fmla="*/ 1635 h 1843"/>
              <a:gd name="T120" fmla="*/ 1265 w 2814"/>
              <a:gd name="T121" fmla="*/ 1686 h 1843"/>
              <a:gd name="T122" fmla="*/ 1218 w 2814"/>
              <a:gd name="T123" fmla="*/ 1575 h 1843"/>
              <a:gd name="T124" fmla="*/ 1192 w 2814"/>
              <a:gd name="T125" fmla="*/ 1608 h 18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14" h="1843">
                <a:moveTo>
                  <a:pt x="1097" y="1777"/>
                </a:moveTo>
                <a:lnTo>
                  <a:pt x="1070" y="1790"/>
                </a:lnTo>
                <a:lnTo>
                  <a:pt x="1043" y="1803"/>
                </a:lnTo>
                <a:lnTo>
                  <a:pt x="1040" y="1804"/>
                </a:lnTo>
                <a:lnTo>
                  <a:pt x="1038" y="1804"/>
                </a:lnTo>
                <a:lnTo>
                  <a:pt x="1008" y="1822"/>
                </a:lnTo>
                <a:lnTo>
                  <a:pt x="999" y="1823"/>
                </a:lnTo>
                <a:lnTo>
                  <a:pt x="974" y="1825"/>
                </a:lnTo>
                <a:lnTo>
                  <a:pt x="972" y="1826"/>
                </a:lnTo>
                <a:lnTo>
                  <a:pt x="953" y="1827"/>
                </a:lnTo>
                <a:lnTo>
                  <a:pt x="925" y="1826"/>
                </a:lnTo>
                <a:lnTo>
                  <a:pt x="919" y="1826"/>
                </a:lnTo>
                <a:lnTo>
                  <a:pt x="910" y="1827"/>
                </a:lnTo>
                <a:lnTo>
                  <a:pt x="869" y="1827"/>
                </a:lnTo>
                <a:lnTo>
                  <a:pt x="862" y="1827"/>
                </a:lnTo>
                <a:lnTo>
                  <a:pt x="837" y="1827"/>
                </a:lnTo>
                <a:lnTo>
                  <a:pt x="835" y="1827"/>
                </a:lnTo>
                <a:lnTo>
                  <a:pt x="833" y="1827"/>
                </a:lnTo>
                <a:lnTo>
                  <a:pt x="776" y="1833"/>
                </a:lnTo>
                <a:lnTo>
                  <a:pt x="749" y="1836"/>
                </a:lnTo>
                <a:lnTo>
                  <a:pt x="736" y="1843"/>
                </a:lnTo>
                <a:lnTo>
                  <a:pt x="716" y="1841"/>
                </a:lnTo>
                <a:lnTo>
                  <a:pt x="710" y="1841"/>
                </a:lnTo>
                <a:lnTo>
                  <a:pt x="690" y="1838"/>
                </a:lnTo>
                <a:lnTo>
                  <a:pt x="689" y="1827"/>
                </a:lnTo>
                <a:lnTo>
                  <a:pt x="686" y="1823"/>
                </a:lnTo>
                <a:lnTo>
                  <a:pt x="686" y="1822"/>
                </a:lnTo>
                <a:lnTo>
                  <a:pt x="685" y="1820"/>
                </a:lnTo>
                <a:lnTo>
                  <a:pt x="685" y="1819"/>
                </a:lnTo>
                <a:lnTo>
                  <a:pt x="685" y="1817"/>
                </a:lnTo>
                <a:lnTo>
                  <a:pt x="686" y="1815"/>
                </a:lnTo>
                <a:lnTo>
                  <a:pt x="686" y="1814"/>
                </a:lnTo>
                <a:lnTo>
                  <a:pt x="686" y="1812"/>
                </a:lnTo>
                <a:lnTo>
                  <a:pt x="686" y="1811"/>
                </a:lnTo>
                <a:lnTo>
                  <a:pt x="685" y="1809"/>
                </a:lnTo>
                <a:lnTo>
                  <a:pt x="685" y="1807"/>
                </a:lnTo>
                <a:lnTo>
                  <a:pt x="684" y="1806"/>
                </a:lnTo>
                <a:lnTo>
                  <a:pt x="683" y="1805"/>
                </a:lnTo>
                <a:lnTo>
                  <a:pt x="683" y="1803"/>
                </a:lnTo>
                <a:lnTo>
                  <a:pt x="682" y="1803"/>
                </a:lnTo>
                <a:lnTo>
                  <a:pt x="682" y="1801"/>
                </a:lnTo>
                <a:lnTo>
                  <a:pt x="680" y="1800"/>
                </a:lnTo>
                <a:lnTo>
                  <a:pt x="680" y="1799"/>
                </a:lnTo>
                <a:lnTo>
                  <a:pt x="679" y="1798"/>
                </a:lnTo>
                <a:lnTo>
                  <a:pt x="678" y="1798"/>
                </a:lnTo>
                <a:lnTo>
                  <a:pt x="678" y="1796"/>
                </a:lnTo>
                <a:lnTo>
                  <a:pt x="678" y="1795"/>
                </a:lnTo>
                <a:lnTo>
                  <a:pt x="679" y="1794"/>
                </a:lnTo>
                <a:lnTo>
                  <a:pt x="678" y="1793"/>
                </a:lnTo>
                <a:lnTo>
                  <a:pt x="677" y="1791"/>
                </a:lnTo>
                <a:lnTo>
                  <a:pt x="675" y="1790"/>
                </a:lnTo>
                <a:lnTo>
                  <a:pt x="675" y="1789"/>
                </a:lnTo>
                <a:lnTo>
                  <a:pt x="674" y="1788"/>
                </a:lnTo>
                <a:lnTo>
                  <a:pt x="674" y="1787"/>
                </a:lnTo>
                <a:lnTo>
                  <a:pt x="673" y="1785"/>
                </a:lnTo>
                <a:lnTo>
                  <a:pt x="672" y="1784"/>
                </a:lnTo>
                <a:lnTo>
                  <a:pt x="672" y="1783"/>
                </a:lnTo>
                <a:lnTo>
                  <a:pt x="670" y="1782"/>
                </a:lnTo>
                <a:lnTo>
                  <a:pt x="670" y="1779"/>
                </a:lnTo>
                <a:lnTo>
                  <a:pt x="669" y="1778"/>
                </a:lnTo>
                <a:lnTo>
                  <a:pt x="669" y="1777"/>
                </a:lnTo>
                <a:lnTo>
                  <a:pt x="669" y="1775"/>
                </a:lnTo>
                <a:lnTo>
                  <a:pt x="669" y="1774"/>
                </a:lnTo>
                <a:lnTo>
                  <a:pt x="668" y="1772"/>
                </a:lnTo>
                <a:lnTo>
                  <a:pt x="667" y="1771"/>
                </a:lnTo>
                <a:lnTo>
                  <a:pt x="667" y="1769"/>
                </a:lnTo>
                <a:lnTo>
                  <a:pt x="666" y="1768"/>
                </a:lnTo>
                <a:lnTo>
                  <a:pt x="666" y="1767"/>
                </a:lnTo>
                <a:lnTo>
                  <a:pt x="664" y="1766"/>
                </a:lnTo>
                <a:lnTo>
                  <a:pt x="663" y="1766"/>
                </a:lnTo>
                <a:lnTo>
                  <a:pt x="663" y="1764"/>
                </a:lnTo>
                <a:lnTo>
                  <a:pt x="662" y="1764"/>
                </a:lnTo>
                <a:lnTo>
                  <a:pt x="662" y="1763"/>
                </a:lnTo>
                <a:lnTo>
                  <a:pt x="661" y="1763"/>
                </a:lnTo>
                <a:lnTo>
                  <a:pt x="659" y="1762"/>
                </a:lnTo>
                <a:lnTo>
                  <a:pt x="659" y="1761"/>
                </a:lnTo>
                <a:lnTo>
                  <a:pt x="659" y="1759"/>
                </a:lnTo>
                <a:lnTo>
                  <a:pt x="659" y="1758"/>
                </a:lnTo>
                <a:lnTo>
                  <a:pt x="659" y="1757"/>
                </a:lnTo>
                <a:lnTo>
                  <a:pt x="659" y="1756"/>
                </a:lnTo>
                <a:lnTo>
                  <a:pt x="659" y="1755"/>
                </a:lnTo>
                <a:lnTo>
                  <a:pt x="659" y="1753"/>
                </a:lnTo>
                <a:lnTo>
                  <a:pt x="659" y="1752"/>
                </a:lnTo>
                <a:lnTo>
                  <a:pt x="659" y="1751"/>
                </a:lnTo>
                <a:lnTo>
                  <a:pt x="659" y="1750"/>
                </a:lnTo>
                <a:lnTo>
                  <a:pt x="659" y="1748"/>
                </a:lnTo>
                <a:lnTo>
                  <a:pt x="658" y="1747"/>
                </a:lnTo>
                <a:lnTo>
                  <a:pt x="657" y="1746"/>
                </a:lnTo>
                <a:lnTo>
                  <a:pt x="657" y="1745"/>
                </a:lnTo>
                <a:lnTo>
                  <a:pt x="657" y="1743"/>
                </a:lnTo>
                <a:lnTo>
                  <a:pt x="657" y="1741"/>
                </a:lnTo>
                <a:lnTo>
                  <a:pt x="657" y="1740"/>
                </a:lnTo>
                <a:lnTo>
                  <a:pt x="656" y="1739"/>
                </a:lnTo>
                <a:lnTo>
                  <a:pt x="656" y="1737"/>
                </a:lnTo>
                <a:lnTo>
                  <a:pt x="654" y="1735"/>
                </a:lnTo>
                <a:lnTo>
                  <a:pt x="654" y="1734"/>
                </a:lnTo>
                <a:lnTo>
                  <a:pt x="654" y="1732"/>
                </a:lnTo>
                <a:lnTo>
                  <a:pt x="653" y="1731"/>
                </a:lnTo>
                <a:lnTo>
                  <a:pt x="653" y="1730"/>
                </a:lnTo>
                <a:lnTo>
                  <a:pt x="653" y="1727"/>
                </a:lnTo>
                <a:lnTo>
                  <a:pt x="653" y="1726"/>
                </a:lnTo>
                <a:lnTo>
                  <a:pt x="652" y="1725"/>
                </a:lnTo>
                <a:lnTo>
                  <a:pt x="652" y="1724"/>
                </a:lnTo>
                <a:lnTo>
                  <a:pt x="652" y="1723"/>
                </a:lnTo>
                <a:lnTo>
                  <a:pt x="652" y="1721"/>
                </a:lnTo>
                <a:lnTo>
                  <a:pt x="652" y="1720"/>
                </a:lnTo>
                <a:lnTo>
                  <a:pt x="652" y="1719"/>
                </a:lnTo>
                <a:lnTo>
                  <a:pt x="652" y="1716"/>
                </a:lnTo>
                <a:lnTo>
                  <a:pt x="652" y="1715"/>
                </a:lnTo>
                <a:lnTo>
                  <a:pt x="652" y="1714"/>
                </a:lnTo>
                <a:lnTo>
                  <a:pt x="652" y="1713"/>
                </a:lnTo>
                <a:lnTo>
                  <a:pt x="652" y="1711"/>
                </a:lnTo>
                <a:lnTo>
                  <a:pt x="652" y="1710"/>
                </a:lnTo>
                <a:lnTo>
                  <a:pt x="652" y="1709"/>
                </a:lnTo>
                <a:lnTo>
                  <a:pt x="652" y="1708"/>
                </a:lnTo>
                <a:lnTo>
                  <a:pt x="651" y="1707"/>
                </a:lnTo>
                <a:lnTo>
                  <a:pt x="651" y="1705"/>
                </a:lnTo>
                <a:lnTo>
                  <a:pt x="651" y="1704"/>
                </a:lnTo>
                <a:lnTo>
                  <a:pt x="650" y="1704"/>
                </a:lnTo>
                <a:lnTo>
                  <a:pt x="648" y="1703"/>
                </a:lnTo>
                <a:lnTo>
                  <a:pt x="648" y="1702"/>
                </a:lnTo>
                <a:lnTo>
                  <a:pt x="648" y="1700"/>
                </a:lnTo>
                <a:lnTo>
                  <a:pt x="650" y="1699"/>
                </a:lnTo>
                <a:lnTo>
                  <a:pt x="650" y="1698"/>
                </a:lnTo>
                <a:lnTo>
                  <a:pt x="650" y="1697"/>
                </a:lnTo>
                <a:lnTo>
                  <a:pt x="648" y="1695"/>
                </a:lnTo>
                <a:lnTo>
                  <a:pt x="648" y="1694"/>
                </a:lnTo>
                <a:lnTo>
                  <a:pt x="648" y="1693"/>
                </a:lnTo>
                <a:lnTo>
                  <a:pt x="648" y="1692"/>
                </a:lnTo>
                <a:lnTo>
                  <a:pt x="647" y="1689"/>
                </a:lnTo>
                <a:lnTo>
                  <a:pt x="647" y="1688"/>
                </a:lnTo>
                <a:lnTo>
                  <a:pt x="647" y="1687"/>
                </a:lnTo>
                <a:lnTo>
                  <a:pt x="646" y="1686"/>
                </a:lnTo>
                <a:lnTo>
                  <a:pt x="646" y="1684"/>
                </a:lnTo>
                <a:lnTo>
                  <a:pt x="646" y="1683"/>
                </a:lnTo>
                <a:lnTo>
                  <a:pt x="646" y="1682"/>
                </a:lnTo>
                <a:lnTo>
                  <a:pt x="646" y="1681"/>
                </a:lnTo>
                <a:lnTo>
                  <a:pt x="645" y="1679"/>
                </a:lnTo>
                <a:lnTo>
                  <a:pt x="646" y="1679"/>
                </a:lnTo>
                <a:lnTo>
                  <a:pt x="653" y="1674"/>
                </a:lnTo>
                <a:lnTo>
                  <a:pt x="652" y="1674"/>
                </a:lnTo>
                <a:lnTo>
                  <a:pt x="651" y="1672"/>
                </a:lnTo>
                <a:lnTo>
                  <a:pt x="645" y="1678"/>
                </a:lnTo>
                <a:lnTo>
                  <a:pt x="643" y="1677"/>
                </a:lnTo>
                <a:lnTo>
                  <a:pt x="642" y="1676"/>
                </a:lnTo>
                <a:lnTo>
                  <a:pt x="641" y="1676"/>
                </a:lnTo>
                <a:lnTo>
                  <a:pt x="641" y="1674"/>
                </a:lnTo>
                <a:lnTo>
                  <a:pt x="641" y="1673"/>
                </a:lnTo>
                <a:lnTo>
                  <a:pt x="641" y="1672"/>
                </a:lnTo>
                <a:lnTo>
                  <a:pt x="641" y="1671"/>
                </a:lnTo>
                <a:lnTo>
                  <a:pt x="640" y="1671"/>
                </a:lnTo>
                <a:lnTo>
                  <a:pt x="640" y="1670"/>
                </a:lnTo>
                <a:lnTo>
                  <a:pt x="638" y="1670"/>
                </a:lnTo>
                <a:lnTo>
                  <a:pt x="637" y="1668"/>
                </a:lnTo>
                <a:lnTo>
                  <a:pt x="637" y="1667"/>
                </a:lnTo>
                <a:lnTo>
                  <a:pt x="637" y="1666"/>
                </a:lnTo>
                <a:lnTo>
                  <a:pt x="636" y="1665"/>
                </a:lnTo>
                <a:lnTo>
                  <a:pt x="635" y="1666"/>
                </a:lnTo>
                <a:lnTo>
                  <a:pt x="634" y="1666"/>
                </a:lnTo>
                <a:lnTo>
                  <a:pt x="632" y="1666"/>
                </a:lnTo>
                <a:lnTo>
                  <a:pt x="632" y="1665"/>
                </a:lnTo>
                <a:lnTo>
                  <a:pt x="632" y="1663"/>
                </a:lnTo>
                <a:lnTo>
                  <a:pt x="631" y="1663"/>
                </a:lnTo>
                <a:lnTo>
                  <a:pt x="631" y="1662"/>
                </a:lnTo>
                <a:lnTo>
                  <a:pt x="631" y="1661"/>
                </a:lnTo>
                <a:lnTo>
                  <a:pt x="632" y="1660"/>
                </a:lnTo>
                <a:lnTo>
                  <a:pt x="634" y="1660"/>
                </a:lnTo>
                <a:lnTo>
                  <a:pt x="635" y="1658"/>
                </a:lnTo>
                <a:lnTo>
                  <a:pt x="636" y="1658"/>
                </a:lnTo>
                <a:lnTo>
                  <a:pt x="636" y="1657"/>
                </a:lnTo>
                <a:lnTo>
                  <a:pt x="636" y="1656"/>
                </a:lnTo>
                <a:lnTo>
                  <a:pt x="635" y="1655"/>
                </a:lnTo>
                <a:lnTo>
                  <a:pt x="634" y="1655"/>
                </a:lnTo>
                <a:lnTo>
                  <a:pt x="634" y="1654"/>
                </a:lnTo>
                <a:lnTo>
                  <a:pt x="632" y="1654"/>
                </a:lnTo>
                <a:lnTo>
                  <a:pt x="632" y="1652"/>
                </a:lnTo>
                <a:lnTo>
                  <a:pt x="631" y="1651"/>
                </a:lnTo>
                <a:lnTo>
                  <a:pt x="631" y="1650"/>
                </a:lnTo>
                <a:lnTo>
                  <a:pt x="631" y="1649"/>
                </a:lnTo>
                <a:lnTo>
                  <a:pt x="630" y="1649"/>
                </a:lnTo>
                <a:lnTo>
                  <a:pt x="630" y="1647"/>
                </a:lnTo>
                <a:lnTo>
                  <a:pt x="629" y="1647"/>
                </a:lnTo>
                <a:lnTo>
                  <a:pt x="627" y="1646"/>
                </a:lnTo>
                <a:lnTo>
                  <a:pt x="627" y="1645"/>
                </a:lnTo>
                <a:lnTo>
                  <a:pt x="626" y="1645"/>
                </a:lnTo>
                <a:lnTo>
                  <a:pt x="626" y="1644"/>
                </a:lnTo>
                <a:lnTo>
                  <a:pt x="625" y="1644"/>
                </a:lnTo>
                <a:lnTo>
                  <a:pt x="624" y="1644"/>
                </a:lnTo>
                <a:lnTo>
                  <a:pt x="624" y="1642"/>
                </a:lnTo>
                <a:lnTo>
                  <a:pt x="622" y="1642"/>
                </a:lnTo>
                <a:lnTo>
                  <a:pt x="621" y="1642"/>
                </a:lnTo>
                <a:lnTo>
                  <a:pt x="621" y="1641"/>
                </a:lnTo>
                <a:lnTo>
                  <a:pt x="620" y="1641"/>
                </a:lnTo>
                <a:lnTo>
                  <a:pt x="619" y="1640"/>
                </a:lnTo>
                <a:lnTo>
                  <a:pt x="618" y="1640"/>
                </a:lnTo>
                <a:lnTo>
                  <a:pt x="616" y="1640"/>
                </a:lnTo>
                <a:lnTo>
                  <a:pt x="616" y="1639"/>
                </a:lnTo>
                <a:lnTo>
                  <a:pt x="615" y="1638"/>
                </a:lnTo>
                <a:lnTo>
                  <a:pt x="615" y="1636"/>
                </a:lnTo>
                <a:lnTo>
                  <a:pt x="614" y="1635"/>
                </a:lnTo>
                <a:lnTo>
                  <a:pt x="614" y="1634"/>
                </a:lnTo>
                <a:lnTo>
                  <a:pt x="614" y="1633"/>
                </a:lnTo>
                <a:lnTo>
                  <a:pt x="614" y="1631"/>
                </a:lnTo>
                <a:lnTo>
                  <a:pt x="614" y="1630"/>
                </a:lnTo>
                <a:lnTo>
                  <a:pt x="614" y="1629"/>
                </a:lnTo>
                <a:lnTo>
                  <a:pt x="613" y="1629"/>
                </a:lnTo>
                <a:lnTo>
                  <a:pt x="611" y="1630"/>
                </a:lnTo>
                <a:lnTo>
                  <a:pt x="610" y="1630"/>
                </a:lnTo>
                <a:lnTo>
                  <a:pt x="610" y="1631"/>
                </a:lnTo>
                <a:lnTo>
                  <a:pt x="609" y="1631"/>
                </a:lnTo>
                <a:lnTo>
                  <a:pt x="608" y="1630"/>
                </a:lnTo>
                <a:lnTo>
                  <a:pt x="608" y="1629"/>
                </a:lnTo>
                <a:lnTo>
                  <a:pt x="608" y="1628"/>
                </a:lnTo>
                <a:lnTo>
                  <a:pt x="608" y="1626"/>
                </a:lnTo>
                <a:lnTo>
                  <a:pt x="609" y="1626"/>
                </a:lnTo>
                <a:lnTo>
                  <a:pt x="609" y="1625"/>
                </a:lnTo>
                <a:lnTo>
                  <a:pt x="609" y="1624"/>
                </a:lnTo>
                <a:lnTo>
                  <a:pt x="610" y="1623"/>
                </a:lnTo>
                <a:lnTo>
                  <a:pt x="609" y="1622"/>
                </a:lnTo>
                <a:lnTo>
                  <a:pt x="609" y="1620"/>
                </a:lnTo>
                <a:lnTo>
                  <a:pt x="609" y="1619"/>
                </a:lnTo>
                <a:lnTo>
                  <a:pt x="610" y="1618"/>
                </a:lnTo>
                <a:lnTo>
                  <a:pt x="609" y="1617"/>
                </a:lnTo>
                <a:lnTo>
                  <a:pt x="608" y="1617"/>
                </a:lnTo>
                <a:lnTo>
                  <a:pt x="606" y="1617"/>
                </a:lnTo>
                <a:lnTo>
                  <a:pt x="606" y="1618"/>
                </a:lnTo>
                <a:lnTo>
                  <a:pt x="605" y="1618"/>
                </a:lnTo>
                <a:lnTo>
                  <a:pt x="605" y="1617"/>
                </a:lnTo>
                <a:lnTo>
                  <a:pt x="604" y="1617"/>
                </a:lnTo>
                <a:lnTo>
                  <a:pt x="605" y="1615"/>
                </a:lnTo>
                <a:lnTo>
                  <a:pt x="605" y="1614"/>
                </a:lnTo>
                <a:lnTo>
                  <a:pt x="606" y="1614"/>
                </a:lnTo>
                <a:lnTo>
                  <a:pt x="606" y="1613"/>
                </a:lnTo>
                <a:lnTo>
                  <a:pt x="608" y="1613"/>
                </a:lnTo>
                <a:lnTo>
                  <a:pt x="608" y="1612"/>
                </a:lnTo>
                <a:lnTo>
                  <a:pt x="606" y="1612"/>
                </a:lnTo>
                <a:lnTo>
                  <a:pt x="606" y="1610"/>
                </a:lnTo>
                <a:lnTo>
                  <a:pt x="606" y="1609"/>
                </a:lnTo>
                <a:lnTo>
                  <a:pt x="606" y="1608"/>
                </a:lnTo>
                <a:lnTo>
                  <a:pt x="605" y="1608"/>
                </a:lnTo>
                <a:lnTo>
                  <a:pt x="604" y="1608"/>
                </a:lnTo>
                <a:lnTo>
                  <a:pt x="603" y="1608"/>
                </a:lnTo>
                <a:lnTo>
                  <a:pt x="603" y="1607"/>
                </a:lnTo>
                <a:lnTo>
                  <a:pt x="602" y="1607"/>
                </a:lnTo>
                <a:lnTo>
                  <a:pt x="602" y="1606"/>
                </a:lnTo>
                <a:lnTo>
                  <a:pt x="602" y="1604"/>
                </a:lnTo>
                <a:lnTo>
                  <a:pt x="600" y="1604"/>
                </a:lnTo>
                <a:lnTo>
                  <a:pt x="599" y="1604"/>
                </a:lnTo>
                <a:lnTo>
                  <a:pt x="599" y="1606"/>
                </a:lnTo>
                <a:lnTo>
                  <a:pt x="598" y="1607"/>
                </a:lnTo>
                <a:lnTo>
                  <a:pt x="598" y="1608"/>
                </a:lnTo>
                <a:lnTo>
                  <a:pt x="598" y="1609"/>
                </a:lnTo>
                <a:lnTo>
                  <a:pt x="598" y="1610"/>
                </a:lnTo>
                <a:lnTo>
                  <a:pt x="599" y="1610"/>
                </a:lnTo>
                <a:lnTo>
                  <a:pt x="599" y="1612"/>
                </a:lnTo>
                <a:lnTo>
                  <a:pt x="599" y="1613"/>
                </a:lnTo>
                <a:lnTo>
                  <a:pt x="598" y="1613"/>
                </a:lnTo>
                <a:lnTo>
                  <a:pt x="595" y="1614"/>
                </a:lnTo>
                <a:lnTo>
                  <a:pt x="594" y="1615"/>
                </a:lnTo>
                <a:lnTo>
                  <a:pt x="593" y="1615"/>
                </a:lnTo>
                <a:lnTo>
                  <a:pt x="592" y="1617"/>
                </a:lnTo>
                <a:lnTo>
                  <a:pt x="590" y="1617"/>
                </a:lnTo>
                <a:lnTo>
                  <a:pt x="589" y="1617"/>
                </a:lnTo>
                <a:lnTo>
                  <a:pt x="589" y="1618"/>
                </a:lnTo>
                <a:lnTo>
                  <a:pt x="587" y="1619"/>
                </a:lnTo>
                <a:lnTo>
                  <a:pt x="587" y="1620"/>
                </a:lnTo>
                <a:lnTo>
                  <a:pt x="586" y="1620"/>
                </a:lnTo>
                <a:lnTo>
                  <a:pt x="584" y="1622"/>
                </a:lnTo>
                <a:lnTo>
                  <a:pt x="583" y="1624"/>
                </a:lnTo>
                <a:lnTo>
                  <a:pt x="582" y="1624"/>
                </a:lnTo>
                <a:lnTo>
                  <a:pt x="582" y="1625"/>
                </a:lnTo>
                <a:lnTo>
                  <a:pt x="579" y="1626"/>
                </a:lnTo>
                <a:lnTo>
                  <a:pt x="578" y="1628"/>
                </a:lnTo>
                <a:lnTo>
                  <a:pt x="576" y="1633"/>
                </a:lnTo>
                <a:lnTo>
                  <a:pt x="576" y="1635"/>
                </a:lnTo>
                <a:lnTo>
                  <a:pt x="574" y="1636"/>
                </a:lnTo>
                <a:lnTo>
                  <a:pt x="573" y="1635"/>
                </a:lnTo>
                <a:lnTo>
                  <a:pt x="572" y="1634"/>
                </a:lnTo>
                <a:lnTo>
                  <a:pt x="570" y="1631"/>
                </a:lnTo>
                <a:lnTo>
                  <a:pt x="568" y="1630"/>
                </a:lnTo>
                <a:lnTo>
                  <a:pt x="567" y="1629"/>
                </a:lnTo>
                <a:lnTo>
                  <a:pt x="566" y="1628"/>
                </a:lnTo>
                <a:lnTo>
                  <a:pt x="565" y="1626"/>
                </a:lnTo>
                <a:lnTo>
                  <a:pt x="563" y="1626"/>
                </a:lnTo>
                <a:lnTo>
                  <a:pt x="562" y="1626"/>
                </a:lnTo>
                <a:lnTo>
                  <a:pt x="561" y="1626"/>
                </a:lnTo>
                <a:lnTo>
                  <a:pt x="560" y="1626"/>
                </a:lnTo>
                <a:lnTo>
                  <a:pt x="558" y="1626"/>
                </a:lnTo>
                <a:lnTo>
                  <a:pt x="556" y="1628"/>
                </a:lnTo>
                <a:lnTo>
                  <a:pt x="554" y="1628"/>
                </a:lnTo>
                <a:lnTo>
                  <a:pt x="551" y="1628"/>
                </a:lnTo>
                <a:lnTo>
                  <a:pt x="550" y="1629"/>
                </a:lnTo>
                <a:lnTo>
                  <a:pt x="549" y="1629"/>
                </a:lnTo>
                <a:lnTo>
                  <a:pt x="547" y="1629"/>
                </a:lnTo>
                <a:lnTo>
                  <a:pt x="544" y="1629"/>
                </a:lnTo>
                <a:lnTo>
                  <a:pt x="531" y="1622"/>
                </a:lnTo>
                <a:lnTo>
                  <a:pt x="520" y="1615"/>
                </a:lnTo>
                <a:lnTo>
                  <a:pt x="501" y="1602"/>
                </a:lnTo>
                <a:lnTo>
                  <a:pt x="491" y="1596"/>
                </a:lnTo>
                <a:lnTo>
                  <a:pt x="470" y="1604"/>
                </a:lnTo>
                <a:lnTo>
                  <a:pt x="442" y="1617"/>
                </a:lnTo>
                <a:lnTo>
                  <a:pt x="424" y="1636"/>
                </a:lnTo>
                <a:lnTo>
                  <a:pt x="422" y="1633"/>
                </a:lnTo>
                <a:lnTo>
                  <a:pt x="352" y="1553"/>
                </a:lnTo>
                <a:lnTo>
                  <a:pt x="343" y="1544"/>
                </a:lnTo>
                <a:lnTo>
                  <a:pt x="341" y="1542"/>
                </a:lnTo>
                <a:lnTo>
                  <a:pt x="327" y="1517"/>
                </a:lnTo>
                <a:lnTo>
                  <a:pt x="323" y="1508"/>
                </a:lnTo>
                <a:lnTo>
                  <a:pt x="321" y="1506"/>
                </a:lnTo>
                <a:lnTo>
                  <a:pt x="323" y="1503"/>
                </a:lnTo>
                <a:lnTo>
                  <a:pt x="325" y="1500"/>
                </a:lnTo>
                <a:lnTo>
                  <a:pt x="325" y="1498"/>
                </a:lnTo>
                <a:lnTo>
                  <a:pt x="325" y="1497"/>
                </a:lnTo>
                <a:lnTo>
                  <a:pt x="325" y="1496"/>
                </a:lnTo>
                <a:lnTo>
                  <a:pt x="325" y="1495"/>
                </a:lnTo>
                <a:lnTo>
                  <a:pt x="323" y="1494"/>
                </a:lnTo>
                <a:lnTo>
                  <a:pt x="323" y="1492"/>
                </a:lnTo>
                <a:lnTo>
                  <a:pt x="321" y="1491"/>
                </a:lnTo>
                <a:lnTo>
                  <a:pt x="319" y="1490"/>
                </a:lnTo>
                <a:lnTo>
                  <a:pt x="319" y="1489"/>
                </a:lnTo>
                <a:lnTo>
                  <a:pt x="317" y="1489"/>
                </a:lnTo>
                <a:lnTo>
                  <a:pt x="316" y="1489"/>
                </a:lnTo>
                <a:lnTo>
                  <a:pt x="315" y="1489"/>
                </a:lnTo>
                <a:lnTo>
                  <a:pt x="314" y="1489"/>
                </a:lnTo>
                <a:lnTo>
                  <a:pt x="312" y="1489"/>
                </a:lnTo>
                <a:lnTo>
                  <a:pt x="311" y="1489"/>
                </a:lnTo>
                <a:lnTo>
                  <a:pt x="310" y="1486"/>
                </a:lnTo>
                <a:lnTo>
                  <a:pt x="301" y="1473"/>
                </a:lnTo>
                <a:lnTo>
                  <a:pt x="299" y="1469"/>
                </a:lnTo>
                <a:lnTo>
                  <a:pt x="298" y="1468"/>
                </a:lnTo>
                <a:lnTo>
                  <a:pt x="296" y="1464"/>
                </a:lnTo>
                <a:lnTo>
                  <a:pt x="293" y="1458"/>
                </a:lnTo>
                <a:lnTo>
                  <a:pt x="289" y="1453"/>
                </a:lnTo>
                <a:lnTo>
                  <a:pt x="289" y="1452"/>
                </a:lnTo>
                <a:lnTo>
                  <a:pt x="282" y="1441"/>
                </a:lnTo>
                <a:lnTo>
                  <a:pt x="278" y="1441"/>
                </a:lnTo>
                <a:lnTo>
                  <a:pt x="274" y="1441"/>
                </a:lnTo>
                <a:lnTo>
                  <a:pt x="273" y="1441"/>
                </a:lnTo>
                <a:lnTo>
                  <a:pt x="271" y="1442"/>
                </a:lnTo>
                <a:lnTo>
                  <a:pt x="269" y="1442"/>
                </a:lnTo>
                <a:lnTo>
                  <a:pt x="268" y="1442"/>
                </a:lnTo>
                <a:lnTo>
                  <a:pt x="258" y="1444"/>
                </a:lnTo>
                <a:lnTo>
                  <a:pt x="248" y="1464"/>
                </a:lnTo>
                <a:lnTo>
                  <a:pt x="248" y="1465"/>
                </a:lnTo>
                <a:lnTo>
                  <a:pt x="247" y="1466"/>
                </a:lnTo>
                <a:lnTo>
                  <a:pt x="241" y="1473"/>
                </a:lnTo>
                <a:lnTo>
                  <a:pt x="237" y="1471"/>
                </a:lnTo>
                <a:lnTo>
                  <a:pt x="235" y="1471"/>
                </a:lnTo>
                <a:lnTo>
                  <a:pt x="232" y="1466"/>
                </a:lnTo>
                <a:lnTo>
                  <a:pt x="235" y="1464"/>
                </a:lnTo>
                <a:lnTo>
                  <a:pt x="236" y="1464"/>
                </a:lnTo>
                <a:lnTo>
                  <a:pt x="236" y="1462"/>
                </a:lnTo>
                <a:lnTo>
                  <a:pt x="236" y="1454"/>
                </a:lnTo>
                <a:lnTo>
                  <a:pt x="236" y="1449"/>
                </a:lnTo>
                <a:lnTo>
                  <a:pt x="230" y="1450"/>
                </a:lnTo>
                <a:lnTo>
                  <a:pt x="229" y="1449"/>
                </a:lnTo>
                <a:lnTo>
                  <a:pt x="227" y="1448"/>
                </a:lnTo>
                <a:lnTo>
                  <a:pt x="225" y="1446"/>
                </a:lnTo>
                <a:lnTo>
                  <a:pt x="220" y="1449"/>
                </a:lnTo>
                <a:lnTo>
                  <a:pt x="219" y="1450"/>
                </a:lnTo>
                <a:lnTo>
                  <a:pt x="219" y="1452"/>
                </a:lnTo>
                <a:lnTo>
                  <a:pt x="202" y="1430"/>
                </a:lnTo>
                <a:lnTo>
                  <a:pt x="197" y="1422"/>
                </a:lnTo>
                <a:lnTo>
                  <a:pt x="178" y="1399"/>
                </a:lnTo>
                <a:lnTo>
                  <a:pt x="175" y="1394"/>
                </a:lnTo>
                <a:lnTo>
                  <a:pt x="171" y="1391"/>
                </a:lnTo>
                <a:lnTo>
                  <a:pt x="170" y="1393"/>
                </a:lnTo>
                <a:lnTo>
                  <a:pt x="168" y="1393"/>
                </a:lnTo>
                <a:lnTo>
                  <a:pt x="167" y="1393"/>
                </a:lnTo>
                <a:lnTo>
                  <a:pt x="166" y="1393"/>
                </a:lnTo>
                <a:lnTo>
                  <a:pt x="165" y="1393"/>
                </a:lnTo>
                <a:lnTo>
                  <a:pt x="161" y="1368"/>
                </a:lnTo>
                <a:lnTo>
                  <a:pt x="171" y="1353"/>
                </a:lnTo>
                <a:lnTo>
                  <a:pt x="181" y="1338"/>
                </a:lnTo>
                <a:lnTo>
                  <a:pt x="183" y="1333"/>
                </a:lnTo>
                <a:lnTo>
                  <a:pt x="191" y="1319"/>
                </a:lnTo>
                <a:lnTo>
                  <a:pt x="183" y="1315"/>
                </a:lnTo>
                <a:lnTo>
                  <a:pt x="166" y="1308"/>
                </a:lnTo>
                <a:lnTo>
                  <a:pt x="165" y="1306"/>
                </a:lnTo>
                <a:lnTo>
                  <a:pt x="163" y="1306"/>
                </a:lnTo>
                <a:lnTo>
                  <a:pt x="145" y="1298"/>
                </a:lnTo>
                <a:lnTo>
                  <a:pt x="144" y="1298"/>
                </a:lnTo>
                <a:lnTo>
                  <a:pt x="143" y="1294"/>
                </a:lnTo>
                <a:lnTo>
                  <a:pt x="143" y="1290"/>
                </a:lnTo>
                <a:lnTo>
                  <a:pt x="141" y="1289"/>
                </a:lnTo>
                <a:lnTo>
                  <a:pt x="141" y="1285"/>
                </a:lnTo>
                <a:lnTo>
                  <a:pt x="140" y="1283"/>
                </a:lnTo>
                <a:lnTo>
                  <a:pt x="140" y="1282"/>
                </a:lnTo>
                <a:lnTo>
                  <a:pt x="139" y="1281"/>
                </a:lnTo>
                <a:lnTo>
                  <a:pt x="139" y="1279"/>
                </a:lnTo>
                <a:lnTo>
                  <a:pt x="138" y="1279"/>
                </a:lnTo>
                <a:lnTo>
                  <a:pt x="138" y="1278"/>
                </a:lnTo>
                <a:lnTo>
                  <a:pt x="133" y="1272"/>
                </a:lnTo>
                <a:lnTo>
                  <a:pt x="130" y="1269"/>
                </a:lnTo>
                <a:lnTo>
                  <a:pt x="129" y="1267"/>
                </a:lnTo>
                <a:lnTo>
                  <a:pt x="132" y="1263"/>
                </a:lnTo>
                <a:lnTo>
                  <a:pt x="130" y="1261"/>
                </a:lnTo>
                <a:lnTo>
                  <a:pt x="128" y="1257"/>
                </a:lnTo>
                <a:lnTo>
                  <a:pt x="128" y="1255"/>
                </a:lnTo>
                <a:lnTo>
                  <a:pt x="125" y="1250"/>
                </a:lnTo>
                <a:lnTo>
                  <a:pt x="118" y="1249"/>
                </a:lnTo>
                <a:lnTo>
                  <a:pt x="118" y="1253"/>
                </a:lnTo>
                <a:lnTo>
                  <a:pt x="114" y="1253"/>
                </a:lnTo>
                <a:lnTo>
                  <a:pt x="111" y="1252"/>
                </a:lnTo>
                <a:lnTo>
                  <a:pt x="109" y="1249"/>
                </a:lnTo>
                <a:lnTo>
                  <a:pt x="106" y="1252"/>
                </a:lnTo>
                <a:lnTo>
                  <a:pt x="98" y="1250"/>
                </a:lnTo>
                <a:lnTo>
                  <a:pt x="98" y="1244"/>
                </a:lnTo>
                <a:lnTo>
                  <a:pt x="95" y="1245"/>
                </a:lnTo>
                <a:lnTo>
                  <a:pt x="91" y="1246"/>
                </a:lnTo>
                <a:lnTo>
                  <a:pt x="87" y="1245"/>
                </a:lnTo>
                <a:lnTo>
                  <a:pt x="86" y="1244"/>
                </a:lnTo>
                <a:lnTo>
                  <a:pt x="86" y="1241"/>
                </a:lnTo>
                <a:lnTo>
                  <a:pt x="85" y="1219"/>
                </a:lnTo>
                <a:lnTo>
                  <a:pt x="103" y="1221"/>
                </a:lnTo>
                <a:lnTo>
                  <a:pt x="103" y="1220"/>
                </a:lnTo>
                <a:lnTo>
                  <a:pt x="101" y="1208"/>
                </a:lnTo>
                <a:lnTo>
                  <a:pt x="98" y="1194"/>
                </a:lnTo>
                <a:lnTo>
                  <a:pt x="98" y="1193"/>
                </a:lnTo>
                <a:lnTo>
                  <a:pt x="97" y="1191"/>
                </a:lnTo>
                <a:lnTo>
                  <a:pt x="95" y="1173"/>
                </a:lnTo>
                <a:lnTo>
                  <a:pt x="96" y="1166"/>
                </a:lnTo>
                <a:lnTo>
                  <a:pt x="96" y="1165"/>
                </a:lnTo>
                <a:lnTo>
                  <a:pt x="96" y="1164"/>
                </a:lnTo>
                <a:lnTo>
                  <a:pt x="96" y="1159"/>
                </a:lnTo>
                <a:lnTo>
                  <a:pt x="96" y="1157"/>
                </a:lnTo>
                <a:lnTo>
                  <a:pt x="97" y="1151"/>
                </a:lnTo>
                <a:lnTo>
                  <a:pt x="97" y="1148"/>
                </a:lnTo>
                <a:lnTo>
                  <a:pt x="100" y="1148"/>
                </a:lnTo>
                <a:lnTo>
                  <a:pt x="100" y="1141"/>
                </a:lnTo>
                <a:lnTo>
                  <a:pt x="100" y="1132"/>
                </a:lnTo>
                <a:lnTo>
                  <a:pt x="100" y="1118"/>
                </a:lnTo>
                <a:lnTo>
                  <a:pt x="100" y="1102"/>
                </a:lnTo>
                <a:lnTo>
                  <a:pt x="100" y="1098"/>
                </a:lnTo>
                <a:lnTo>
                  <a:pt x="92" y="1096"/>
                </a:lnTo>
                <a:lnTo>
                  <a:pt x="96" y="1072"/>
                </a:lnTo>
                <a:lnTo>
                  <a:pt x="100" y="1074"/>
                </a:lnTo>
                <a:lnTo>
                  <a:pt x="100" y="1038"/>
                </a:lnTo>
                <a:lnTo>
                  <a:pt x="102" y="988"/>
                </a:lnTo>
                <a:lnTo>
                  <a:pt x="103" y="979"/>
                </a:lnTo>
                <a:lnTo>
                  <a:pt x="104" y="975"/>
                </a:lnTo>
                <a:lnTo>
                  <a:pt x="108" y="954"/>
                </a:lnTo>
                <a:lnTo>
                  <a:pt x="101" y="920"/>
                </a:lnTo>
                <a:lnTo>
                  <a:pt x="97" y="904"/>
                </a:lnTo>
                <a:lnTo>
                  <a:pt x="90" y="885"/>
                </a:lnTo>
                <a:lnTo>
                  <a:pt x="68" y="894"/>
                </a:lnTo>
                <a:lnTo>
                  <a:pt x="65" y="893"/>
                </a:lnTo>
                <a:lnTo>
                  <a:pt x="60" y="890"/>
                </a:lnTo>
                <a:lnTo>
                  <a:pt x="54" y="888"/>
                </a:lnTo>
                <a:lnTo>
                  <a:pt x="10" y="887"/>
                </a:lnTo>
                <a:lnTo>
                  <a:pt x="0" y="883"/>
                </a:lnTo>
                <a:lnTo>
                  <a:pt x="5" y="867"/>
                </a:lnTo>
                <a:lnTo>
                  <a:pt x="6" y="862"/>
                </a:lnTo>
                <a:lnTo>
                  <a:pt x="7" y="859"/>
                </a:lnTo>
                <a:lnTo>
                  <a:pt x="10" y="836"/>
                </a:lnTo>
                <a:lnTo>
                  <a:pt x="7" y="809"/>
                </a:lnTo>
                <a:lnTo>
                  <a:pt x="54" y="782"/>
                </a:lnTo>
                <a:lnTo>
                  <a:pt x="93" y="770"/>
                </a:lnTo>
                <a:lnTo>
                  <a:pt x="114" y="770"/>
                </a:lnTo>
                <a:lnTo>
                  <a:pt x="122" y="767"/>
                </a:lnTo>
                <a:lnTo>
                  <a:pt x="109" y="760"/>
                </a:lnTo>
                <a:lnTo>
                  <a:pt x="112" y="756"/>
                </a:lnTo>
                <a:lnTo>
                  <a:pt x="118" y="755"/>
                </a:lnTo>
                <a:lnTo>
                  <a:pt x="118" y="754"/>
                </a:lnTo>
                <a:lnTo>
                  <a:pt x="116" y="752"/>
                </a:lnTo>
                <a:lnTo>
                  <a:pt x="116" y="747"/>
                </a:lnTo>
                <a:lnTo>
                  <a:pt x="114" y="745"/>
                </a:lnTo>
                <a:lnTo>
                  <a:pt x="114" y="744"/>
                </a:lnTo>
                <a:lnTo>
                  <a:pt x="114" y="743"/>
                </a:lnTo>
                <a:lnTo>
                  <a:pt x="114" y="741"/>
                </a:lnTo>
                <a:lnTo>
                  <a:pt x="114" y="740"/>
                </a:lnTo>
                <a:lnTo>
                  <a:pt x="114" y="739"/>
                </a:lnTo>
                <a:lnTo>
                  <a:pt x="113" y="739"/>
                </a:lnTo>
                <a:lnTo>
                  <a:pt x="112" y="739"/>
                </a:lnTo>
                <a:lnTo>
                  <a:pt x="112" y="738"/>
                </a:lnTo>
                <a:lnTo>
                  <a:pt x="111" y="736"/>
                </a:lnTo>
                <a:lnTo>
                  <a:pt x="109" y="734"/>
                </a:lnTo>
                <a:lnTo>
                  <a:pt x="106" y="734"/>
                </a:lnTo>
                <a:lnTo>
                  <a:pt x="104" y="727"/>
                </a:lnTo>
                <a:lnTo>
                  <a:pt x="106" y="727"/>
                </a:lnTo>
                <a:lnTo>
                  <a:pt x="108" y="722"/>
                </a:lnTo>
                <a:lnTo>
                  <a:pt x="111" y="723"/>
                </a:lnTo>
                <a:lnTo>
                  <a:pt x="116" y="725"/>
                </a:lnTo>
                <a:lnTo>
                  <a:pt x="119" y="727"/>
                </a:lnTo>
                <a:lnTo>
                  <a:pt x="124" y="729"/>
                </a:lnTo>
                <a:lnTo>
                  <a:pt x="127" y="730"/>
                </a:lnTo>
                <a:lnTo>
                  <a:pt x="129" y="731"/>
                </a:lnTo>
                <a:lnTo>
                  <a:pt x="130" y="731"/>
                </a:lnTo>
                <a:lnTo>
                  <a:pt x="132" y="733"/>
                </a:lnTo>
                <a:lnTo>
                  <a:pt x="132" y="734"/>
                </a:lnTo>
                <a:lnTo>
                  <a:pt x="132" y="735"/>
                </a:lnTo>
                <a:lnTo>
                  <a:pt x="132" y="738"/>
                </a:lnTo>
                <a:lnTo>
                  <a:pt x="132" y="739"/>
                </a:lnTo>
                <a:lnTo>
                  <a:pt x="133" y="739"/>
                </a:lnTo>
                <a:lnTo>
                  <a:pt x="135" y="740"/>
                </a:lnTo>
                <a:lnTo>
                  <a:pt x="135" y="743"/>
                </a:lnTo>
                <a:lnTo>
                  <a:pt x="132" y="747"/>
                </a:lnTo>
                <a:lnTo>
                  <a:pt x="128" y="756"/>
                </a:lnTo>
                <a:lnTo>
                  <a:pt x="130" y="761"/>
                </a:lnTo>
                <a:lnTo>
                  <a:pt x="129" y="762"/>
                </a:lnTo>
                <a:lnTo>
                  <a:pt x="127" y="762"/>
                </a:lnTo>
                <a:lnTo>
                  <a:pt x="123" y="767"/>
                </a:lnTo>
                <a:lnTo>
                  <a:pt x="134" y="765"/>
                </a:lnTo>
                <a:lnTo>
                  <a:pt x="138" y="761"/>
                </a:lnTo>
                <a:lnTo>
                  <a:pt x="145" y="754"/>
                </a:lnTo>
                <a:lnTo>
                  <a:pt x="159" y="741"/>
                </a:lnTo>
                <a:lnTo>
                  <a:pt x="160" y="739"/>
                </a:lnTo>
                <a:lnTo>
                  <a:pt x="161" y="736"/>
                </a:lnTo>
                <a:lnTo>
                  <a:pt x="161" y="734"/>
                </a:lnTo>
                <a:lnTo>
                  <a:pt x="163" y="727"/>
                </a:lnTo>
                <a:lnTo>
                  <a:pt x="166" y="720"/>
                </a:lnTo>
                <a:lnTo>
                  <a:pt x="167" y="718"/>
                </a:lnTo>
                <a:lnTo>
                  <a:pt x="170" y="712"/>
                </a:lnTo>
                <a:lnTo>
                  <a:pt x="172" y="704"/>
                </a:lnTo>
                <a:lnTo>
                  <a:pt x="175" y="697"/>
                </a:lnTo>
                <a:lnTo>
                  <a:pt x="177" y="692"/>
                </a:lnTo>
                <a:lnTo>
                  <a:pt x="178" y="686"/>
                </a:lnTo>
                <a:lnTo>
                  <a:pt x="183" y="680"/>
                </a:lnTo>
                <a:lnTo>
                  <a:pt x="186" y="676"/>
                </a:lnTo>
                <a:lnTo>
                  <a:pt x="188" y="672"/>
                </a:lnTo>
                <a:lnTo>
                  <a:pt x="191" y="669"/>
                </a:lnTo>
                <a:lnTo>
                  <a:pt x="195" y="663"/>
                </a:lnTo>
                <a:lnTo>
                  <a:pt x="202" y="656"/>
                </a:lnTo>
                <a:lnTo>
                  <a:pt x="202" y="655"/>
                </a:lnTo>
                <a:lnTo>
                  <a:pt x="203" y="654"/>
                </a:lnTo>
                <a:lnTo>
                  <a:pt x="204" y="653"/>
                </a:lnTo>
                <a:lnTo>
                  <a:pt x="210" y="645"/>
                </a:lnTo>
                <a:lnTo>
                  <a:pt x="215" y="639"/>
                </a:lnTo>
                <a:lnTo>
                  <a:pt x="223" y="630"/>
                </a:lnTo>
                <a:lnTo>
                  <a:pt x="226" y="624"/>
                </a:lnTo>
                <a:lnTo>
                  <a:pt x="227" y="623"/>
                </a:lnTo>
                <a:lnTo>
                  <a:pt x="234" y="613"/>
                </a:lnTo>
                <a:lnTo>
                  <a:pt x="237" y="606"/>
                </a:lnTo>
                <a:lnTo>
                  <a:pt x="241" y="601"/>
                </a:lnTo>
                <a:lnTo>
                  <a:pt x="242" y="598"/>
                </a:lnTo>
                <a:lnTo>
                  <a:pt x="246" y="592"/>
                </a:lnTo>
                <a:lnTo>
                  <a:pt x="247" y="589"/>
                </a:lnTo>
                <a:lnTo>
                  <a:pt x="250" y="585"/>
                </a:lnTo>
                <a:lnTo>
                  <a:pt x="263" y="589"/>
                </a:lnTo>
                <a:lnTo>
                  <a:pt x="273" y="591"/>
                </a:lnTo>
                <a:lnTo>
                  <a:pt x="279" y="594"/>
                </a:lnTo>
                <a:lnTo>
                  <a:pt x="282" y="595"/>
                </a:lnTo>
                <a:lnTo>
                  <a:pt x="290" y="597"/>
                </a:lnTo>
                <a:lnTo>
                  <a:pt x="296" y="600"/>
                </a:lnTo>
                <a:lnTo>
                  <a:pt x="299" y="600"/>
                </a:lnTo>
                <a:lnTo>
                  <a:pt x="305" y="601"/>
                </a:lnTo>
                <a:lnTo>
                  <a:pt x="309" y="602"/>
                </a:lnTo>
                <a:lnTo>
                  <a:pt x="315" y="602"/>
                </a:lnTo>
                <a:lnTo>
                  <a:pt x="319" y="603"/>
                </a:lnTo>
                <a:lnTo>
                  <a:pt x="320" y="603"/>
                </a:lnTo>
                <a:lnTo>
                  <a:pt x="331" y="606"/>
                </a:lnTo>
                <a:lnTo>
                  <a:pt x="337" y="607"/>
                </a:lnTo>
                <a:lnTo>
                  <a:pt x="338" y="607"/>
                </a:lnTo>
                <a:lnTo>
                  <a:pt x="343" y="608"/>
                </a:lnTo>
                <a:lnTo>
                  <a:pt x="343" y="607"/>
                </a:lnTo>
                <a:lnTo>
                  <a:pt x="347" y="606"/>
                </a:lnTo>
                <a:lnTo>
                  <a:pt x="349" y="605"/>
                </a:lnTo>
                <a:lnTo>
                  <a:pt x="352" y="603"/>
                </a:lnTo>
                <a:lnTo>
                  <a:pt x="355" y="602"/>
                </a:lnTo>
                <a:lnTo>
                  <a:pt x="357" y="602"/>
                </a:lnTo>
                <a:lnTo>
                  <a:pt x="369" y="597"/>
                </a:lnTo>
                <a:lnTo>
                  <a:pt x="380" y="592"/>
                </a:lnTo>
                <a:lnTo>
                  <a:pt x="389" y="589"/>
                </a:lnTo>
                <a:lnTo>
                  <a:pt x="396" y="586"/>
                </a:lnTo>
                <a:lnTo>
                  <a:pt x="397" y="586"/>
                </a:lnTo>
                <a:lnTo>
                  <a:pt x="401" y="576"/>
                </a:lnTo>
                <a:lnTo>
                  <a:pt x="406" y="566"/>
                </a:lnTo>
                <a:lnTo>
                  <a:pt x="408" y="562"/>
                </a:lnTo>
                <a:lnTo>
                  <a:pt x="410" y="560"/>
                </a:lnTo>
                <a:lnTo>
                  <a:pt x="410" y="558"/>
                </a:lnTo>
                <a:lnTo>
                  <a:pt x="412" y="553"/>
                </a:lnTo>
                <a:lnTo>
                  <a:pt x="413" y="550"/>
                </a:lnTo>
                <a:lnTo>
                  <a:pt x="415" y="550"/>
                </a:lnTo>
                <a:lnTo>
                  <a:pt x="415" y="549"/>
                </a:lnTo>
                <a:lnTo>
                  <a:pt x="415" y="548"/>
                </a:lnTo>
                <a:lnTo>
                  <a:pt x="415" y="547"/>
                </a:lnTo>
                <a:lnTo>
                  <a:pt x="416" y="544"/>
                </a:lnTo>
                <a:lnTo>
                  <a:pt x="419" y="534"/>
                </a:lnTo>
                <a:lnTo>
                  <a:pt x="422" y="532"/>
                </a:lnTo>
                <a:lnTo>
                  <a:pt x="422" y="531"/>
                </a:lnTo>
                <a:lnTo>
                  <a:pt x="424" y="528"/>
                </a:lnTo>
                <a:lnTo>
                  <a:pt x="424" y="527"/>
                </a:lnTo>
                <a:lnTo>
                  <a:pt x="424" y="525"/>
                </a:lnTo>
                <a:lnTo>
                  <a:pt x="424" y="523"/>
                </a:lnTo>
                <a:lnTo>
                  <a:pt x="424" y="522"/>
                </a:lnTo>
                <a:lnTo>
                  <a:pt x="426" y="520"/>
                </a:lnTo>
                <a:lnTo>
                  <a:pt x="431" y="514"/>
                </a:lnTo>
                <a:lnTo>
                  <a:pt x="434" y="510"/>
                </a:lnTo>
                <a:lnTo>
                  <a:pt x="443" y="500"/>
                </a:lnTo>
                <a:lnTo>
                  <a:pt x="444" y="491"/>
                </a:lnTo>
                <a:lnTo>
                  <a:pt x="445" y="485"/>
                </a:lnTo>
                <a:lnTo>
                  <a:pt x="444" y="491"/>
                </a:lnTo>
                <a:lnTo>
                  <a:pt x="447" y="475"/>
                </a:lnTo>
                <a:lnTo>
                  <a:pt x="450" y="450"/>
                </a:lnTo>
                <a:lnTo>
                  <a:pt x="451" y="447"/>
                </a:lnTo>
                <a:lnTo>
                  <a:pt x="453" y="420"/>
                </a:lnTo>
                <a:lnTo>
                  <a:pt x="453" y="414"/>
                </a:lnTo>
                <a:lnTo>
                  <a:pt x="450" y="408"/>
                </a:lnTo>
                <a:lnTo>
                  <a:pt x="450" y="405"/>
                </a:lnTo>
                <a:lnTo>
                  <a:pt x="449" y="402"/>
                </a:lnTo>
                <a:lnTo>
                  <a:pt x="448" y="399"/>
                </a:lnTo>
                <a:lnTo>
                  <a:pt x="447" y="394"/>
                </a:lnTo>
                <a:lnTo>
                  <a:pt x="444" y="386"/>
                </a:lnTo>
                <a:lnTo>
                  <a:pt x="444" y="384"/>
                </a:lnTo>
                <a:lnTo>
                  <a:pt x="442" y="377"/>
                </a:lnTo>
                <a:lnTo>
                  <a:pt x="442" y="376"/>
                </a:lnTo>
                <a:lnTo>
                  <a:pt x="440" y="374"/>
                </a:lnTo>
                <a:lnTo>
                  <a:pt x="438" y="363"/>
                </a:lnTo>
                <a:lnTo>
                  <a:pt x="437" y="362"/>
                </a:lnTo>
                <a:lnTo>
                  <a:pt x="437" y="360"/>
                </a:lnTo>
                <a:lnTo>
                  <a:pt x="434" y="352"/>
                </a:lnTo>
                <a:lnTo>
                  <a:pt x="433" y="351"/>
                </a:lnTo>
                <a:lnTo>
                  <a:pt x="431" y="342"/>
                </a:lnTo>
                <a:lnTo>
                  <a:pt x="428" y="334"/>
                </a:lnTo>
                <a:lnTo>
                  <a:pt x="429" y="333"/>
                </a:lnTo>
                <a:lnTo>
                  <a:pt x="439" y="323"/>
                </a:lnTo>
                <a:lnTo>
                  <a:pt x="443" y="324"/>
                </a:lnTo>
                <a:lnTo>
                  <a:pt x="450" y="329"/>
                </a:lnTo>
                <a:lnTo>
                  <a:pt x="459" y="313"/>
                </a:lnTo>
                <a:lnTo>
                  <a:pt x="460" y="310"/>
                </a:lnTo>
                <a:lnTo>
                  <a:pt x="465" y="304"/>
                </a:lnTo>
                <a:lnTo>
                  <a:pt x="462" y="296"/>
                </a:lnTo>
                <a:lnTo>
                  <a:pt x="462" y="294"/>
                </a:lnTo>
                <a:lnTo>
                  <a:pt x="461" y="289"/>
                </a:lnTo>
                <a:lnTo>
                  <a:pt x="461" y="288"/>
                </a:lnTo>
                <a:lnTo>
                  <a:pt x="461" y="287"/>
                </a:lnTo>
                <a:lnTo>
                  <a:pt x="461" y="286"/>
                </a:lnTo>
                <a:lnTo>
                  <a:pt x="462" y="282"/>
                </a:lnTo>
                <a:lnTo>
                  <a:pt x="474" y="259"/>
                </a:lnTo>
                <a:lnTo>
                  <a:pt x="477" y="250"/>
                </a:lnTo>
                <a:lnTo>
                  <a:pt x="477" y="246"/>
                </a:lnTo>
                <a:lnTo>
                  <a:pt x="476" y="243"/>
                </a:lnTo>
                <a:lnTo>
                  <a:pt x="476" y="239"/>
                </a:lnTo>
                <a:lnTo>
                  <a:pt x="476" y="237"/>
                </a:lnTo>
                <a:lnTo>
                  <a:pt x="476" y="235"/>
                </a:lnTo>
                <a:lnTo>
                  <a:pt x="475" y="225"/>
                </a:lnTo>
                <a:lnTo>
                  <a:pt x="475" y="221"/>
                </a:lnTo>
                <a:lnTo>
                  <a:pt x="476" y="219"/>
                </a:lnTo>
                <a:lnTo>
                  <a:pt x="490" y="207"/>
                </a:lnTo>
                <a:lnTo>
                  <a:pt x="491" y="206"/>
                </a:lnTo>
                <a:lnTo>
                  <a:pt x="492" y="205"/>
                </a:lnTo>
                <a:lnTo>
                  <a:pt x="496" y="202"/>
                </a:lnTo>
                <a:lnTo>
                  <a:pt x="501" y="198"/>
                </a:lnTo>
                <a:lnTo>
                  <a:pt x="502" y="197"/>
                </a:lnTo>
                <a:lnTo>
                  <a:pt x="504" y="195"/>
                </a:lnTo>
                <a:lnTo>
                  <a:pt x="507" y="193"/>
                </a:lnTo>
                <a:lnTo>
                  <a:pt x="510" y="190"/>
                </a:lnTo>
                <a:lnTo>
                  <a:pt x="512" y="189"/>
                </a:lnTo>
                <a:lnTo>
                  <a:pt x="513" y="187"/>
                </a:lnTo>
                <a:lnTo>
                  <a:pt x="535" y="169"/>
                </a:lnTo>
                <a:lnTo>
                  <a:pt x="558" y="148"/>
                </a:lnTo>
                <a:lnTo>
                  <a:pt x="562" y="145"/>
                </a:lnTo>
                <a:lnTo>
                  <a:pt x="563" y="144"/>
                </a:lnTo>
                <a:lnTo>
                  <a:pt x="568" y="153"/>
                </a:lnTo>
                <a:lnTo>
                  <a:pt x="568" y="154"/>
                </a:lnTo>
                <a:lnTo>
                  <a:pt x="567" y="155"/>
                </a:lnTo>
                <a:lnTo>
                  <a:pt x="566" y="157"/>
                </a:lnTo>
                <a:lnTo>
                  <a:pt x="566" y="158"/>
                </a:lnTo>
                <a:lnTo>
                  <a:pt x="565" y="158"/>
                </a:lnTo>
                <a:lnTo>
                  <a:pt x="565" y="160"/>
                </a:lnTo>
                <a:lnTo>
                  <a:pt x="570" y="166"/>
                </a:lnTo>
                <a:lnTo>
                  <a:pt x="571" y="166"/>
                </a:lnTo>
                <a:lnTo>
                  <a:pt x="572" y="164"/>
                </a:lnTo>
                <a:lnTo>
                  <a:pt x="573" y="163"/>
                </a:lnTo>
                <a:lnTo>
                  <a:pt x="576" y="173"/>
                </a:lnTo>
                <a:lnTo>
                  <a:pt x="582" y="175"/>
                </a:lnTo>
                <a:lnTo>
                  <a:pt x="589" y="179"/>
                </a:lnTo>
                <a:lnTo>
                  <a:pt x="603" y="177"/>
                </a:lnTo>
                <a:lnTo>
                  <a:pt x="615" y="176"/>
                </a:lnTo>
                <a:lnTo>
                  <a:pt x="641" y="181"/>
                </a:lnTo>
                <a:lnTo>
                  <a:pt x="631" y="170"/>
                </a:lnTo>
                <a:lnTo>
                  <a:pt x="637" y="159"/>
                </a:lnTo>
                <a:lnTo>
                  <a:pt x="643" y="147"/>
                </a:lnTo>
                <a:lnTo>
                  <a:pt x="645" y="144"/>
                </a:lnTo>
                <a:lnTo>
                  <a:pt x="646" y="144"/>
                </a:lnTo>
                <a:lnTo>
                  <a:pt x="647" y="143"/>
                </a:lnTo>
                <a:lnTo>
                  <a:pt x="647" y="142"/>
                </a:lnTo>
                <a:lnTo>
                  <a:pt x="647" y="141"/>
                </a:lnTo>
                <a:lnTo>
                  <a:pt x="648" y="141"/>
                </a:lnTo>
                <a:lnTo>
                  <a:pt x="648" y="139"/>
                </a:lnTo>
                <a:lnTo>
                  <a:pt x="650" y="137"/>
                </a:lnTo>
                <a:lnTo>
                  <a:pt x="651" y="136"/>
                </a:lnTo>
                <a:lnTo>
                  <a:pt x="652" y="133"/>
                </a:lnTo>
                <a:lnTo>
                  <a:pt x="652" y="132"/>
                </a:lnTo>
                <a:lnTo>
                  <a:pt x="656" y="131"/>
                </a:lnTo>
                <a:lnTo>
                  <a:pt x="662" y="127"/>
                </a:lnTo>
                <a:lnTo>
                  <a:pt x="669" y="118"/>
                </a:lnTo>
                <a:lnTo>
                  <a:pt x="682" y="121"/>
                </a:lnTo>
                <a:lnTo>
                  <a:pt x="685" y="122"/>
                </a:lnTo>
                <a:lnTo>
                  <a:pt x="693" y="129"/>
                </a:lnTo>
                <a:lnTo>
                  <a:pt x="698" y="134"/>
                </a:lnTo>
                <a:lnTo>
                  <a:pt x="702" y="131"/>
                </a:lnTo>
                <a:lnTo>
                  <a:pt x="709" y="113"/>
                </a:lnTo>
                <a:lnTo>
                  <a:pt x="715" y="97"/>
                </a:lnTo>
                <a:lnTo>
                  <a:pt x="712" y="96"/>
                </a:lnTo>
                <a:lnTo>
                  <a:pt x="714" y="96"/>
                </a:lnTo>
                <a:lnTo>
                  <a:pt x="715" y="95"/>
                </a:lnTo>
                <a:lnTo>
                  <a:pt x="716" y="95"/>
                </a:lnTo>
                <a:lnTo>
                  <a:pt x="717" y="95"/>
                </a:lnTo>
                <a:lnTo>
                  <a:pt x="717" y="96"/>
                </a:lnTo>
                <a:lnTo>
                  <a:pt x="718" y="95"/>
                </a:lnTo>
                <a:lnTo>
                  <a:pt x="720" y="94"/>
                </a:lnTo>
                <a:lnTo>
                  <a:pt x="720" y="92"/>
                </a:lnTo>
                <a:lnTo>
                  <a:pt x="718" y="92"/>
                </a:lnTo>
                <a:lnTo>
                  <a:pt x="718" y="91"/>
                </a:lnTo>
                <a:lnTo>
                  <a:pt x="718" y="90"/>
                </a:lnTo>
                <a:lnTo>
                  <a:pt x="720" y="89"/>
                </a:lnTo>
                <a:lnTo>
                  <a:pt x="721" y="88"/>
                </a:lnTo>
                <a:lnTo>
                  <a:pt x="720" y="86"/>
                </a:lnTo>
                <a:lnTo>
                  <a:pt x="721" y="86"/>
                </a:lnTo>
                <a:lnTo>
                  <a:pt x="721" y="85"/>
                </a:lnTo>
                <a:lnTo>
                  <a:pt x="722" y="85"/>
                </a:lnTo>
                <a:lnTo>
                  <a:pt x="722" y="86"/>
                </a:lnTo>
                <a:lnTo>
                  <a:pt x="723" y="86"/>
                </a:lnTo>
                <a:lnTo>
                  <a:pt x="723" y="88"/>
                </a:lnTo>
                <a:lnTo>
                  <a:pt x="725" y="88"/>
                </a:lnTo>
                <a:lnTo>
                  <a:pt x="726" y="89"/>
                </a:lnTo>
                <a:lnTo>
                  <a:pt x="726" y="90"/>
                </a:lnTo>
                <a:lnTo>
                  <a:pt x="730" y="88"/>
                </a:lnTo>
                <a:lnTo>
                  <a:pt x="737" y="85"/>
                </a:lnTo>
                <a:lnTo>
                  <a:pt x="739" y="84"/>
                </a:lnTo>
                <a:lnTo>
                  <a:pt x="733" y="84"/>
                </a:lnTo>
                <a:lnTo>
                  <a:pt x="728" y="84"/>
                </a:lnTo>
                <a:lnTo>
                  <a:pt x="727" y="81"/>
                </a:lnTo>
                <a:lnTo>
                  <a:pt x="711" y="74"/>
                </a:lnTo>
                <a:lnTo>
                  <a:pt x="717" y="69"/>
                </a:lnTo>
                <a:lnTo>
                  <a:pt x="726" y="60"/>
                </a:lnTo>
                <a:lnTo>
                  <a:pt x="734" y="52"/>
                </a:lnTo>
                <a:lnTo>
                  <a:pt x="743" y="43"/>
                </a:lnTo>
                <a:lnTo>
                  <a:pt x="749" y="37"/>
                </a:lnTo>
                <a:lnTo>
                  <a:pt x="752" y="35"/>
                </a:lnTo>
                <a:lnTo>
                  <a:pt x="755" y="31"/>
                </a:lnTo>
                <a:lnTo>
                  <a:pt x="759" y="31"/>
                </a:lnTo>
                <a:lnTo>
                  <a:pt x="760" y="33"/>
                </a:lnTo>
                <a:lnTo>
                  <a:pt x="759" y="40"/>
                </a:lnTo>
                <a:lnTo>
                  <a:pt x="766" y="42"/>
                </a:lnTo>
                <a:lnTo>
                  <a:pt x="771" y="40"/>
                </a:lnTo>
                <a:lnTo>
                  <a:pt x="770" y="36"/>
                </a:lnTo>
                <a:lnTo>
                  <a:pt x="774" y="32"/>
                </a:lnTo>
                <a:lnTo>
                  <a:pt x="774" y="27"/>
                </a:lnTo>
                <a:lnTo>
                  <a:pt x="777" y="26"/>
                </a:lnTo>
                <a:lnTo>
                  <a:pt x="774" y="20"/>
                </a:lnTo>
                <a:lnTo>
                  <a:pt x="775" y="14"/>
                </a:lnTo>
                <a:lnTo>
                  <a:pt x="776" y="10"/>
                </a:lnTo>
                <a:lnTo>
                  <a:pt x="786" y="0"/>
                </a:lnTo>
                <a:lnTo>
                  <a:pt x="786" y="1"/>
                </a:lnTo>
                <a:lnTo>
                  <a:pt x="787" y="4"/>
                </a:lnTo>
                <a:lnTo>
                  <a:pt x="787" y="6"/>
                </a:lnTo>
                <a:lnTo>
                  <a:pt x="789" y="14"/>
                </a:lnTo>
                <a:lnTo>
                  <a:pt x="790" y="17"/>
                </a:lnTo>
                <a:lnTo>
                  <a:pt x="791" y="20"/>
                </a:lnTo>
                <a:lnTo>
                  <a:pt x="791" y="22"/>
                </a:lnTo>
                <a:lnTo>
                  <a:pt x="792" y="26"/>
                </a:lnTo>
                <a:lnTo>
                  <a:pt x="795" y="33"/>
                </a:lnTo>
                <a:lnTo>
                  <a:pt x="797" y="40"/>
                </a:lnTo>
                <a:lnTo>
                  <a:pt x="798" y="42"/>
                </a:lnTo>
                <a:lnTo>
                  <a:pt x="800" y="43"/>
                </a:lnTo>
                <a:lnTo>
                  <a:pt x="802" y="48"/>
                </a:lnTo>
                <a:lnTo>
                  <a:pt x="803" y="51"/>
                </a:lnTo>
                <a:lnTo>
                  <a:pt x="807" y="56"/>
                </a:lnTo>
                <a:lnTo>
                  <a:pt x="808" y="58"/>
                </a:lnTo>
                <a:lnTo>
                  <a:pt x="811" y="60"/>
                </a:lnTo>
                <a:lnTo>
                  <a:pt x="811" y="62"/>
                </a:lnTo>
                <a:lnTo>
                  <a:pt x="812" y="63"/>
                </a:lnTo>
                <a:lnTo>
                  <a:pt x="813" y="64"/>
                </a:lnTo>
                <a:lnTo>
                  <a:pt x="813" y="65"/>
                </a:lnTo>
                <a:lnTo>
                  <a:pt x="813" y="67"/>
                </a:lnTo>
                <a:lnTo>
                  <a:pt x="813" y="68"/>
                </a:lnTo>
                <a:lnTo>
                  <a:pt x="814" y="69"/>
                </a:lnTo>
                <a:lnTo>
                  <a:pt x="814" y="70"/>
                </a:lnTo>
                <a:lnTo>
                  <a:pt x="814" y="72"/>
                </a:lnTo>
                <a:lnTo>
                  <a:pt x="816" y="73"/>
                </a:lnTo>
                <a:lnTo>
                  <a:pt x="817" y="78"/>
                </a:lnTo>
                <a:lnTo>
                  <a:pt x="818" y="83"/>
                </a:lnTo>
                <a:lnTo>
                  <a:pt x="818" y="88"/>
                </a:lnTo>
                <a:lnTo>
                  <a:pt x="819" y="96"/>
                </a:lnTo>
                <a:lnTo>
                  <a:pt x="821" y="99"/>
                </a:lnTo>
                <a:lnTo>
                  <a:pt x="821" y="104"/>
                </a:lnTo>
                <a:lnTo>
                  <a:pt x="822" y="107"/>
                </a:lnTo>
                <a:lnTo>
                  <a:pt x="822" y="108"/>
                </a:lnTo>
                <a:lnTo>
                  <a:pt x="822" y="110"/>
                </a:lnTo>
                <a:lnTo>
                  <a:pt x="822" y="111"/>
                </a:lnTo>
                <a:lnTo>
                  <a:pt x="822" y="112"/>
                </a:lnTo>
                <a:lnTo>
                  <a:pt x="824" y="122"/>
                </a:lnTo>
                <a:lnTo>
                  <a:pt x="824" y="127"/>
                </a:lnTo>
                <a:lnTo>
                  <a:pt x="825" y="132"/>
                </a:lnTo>
                <a:lnTo>
                  <a:pt x="828" y="143"/>
                </a:lnTo>
                <a:lnTo>
                  <a:pt x="829" y="145"/>
                </a:lnTo>
                <a:lnTo>
                  <a:pt x="834" y="155"/>
                </a:lnTo>
                <a:lnTo>
                  <a:pt x="846" y="176"/>
                </a:lnTo>
                <a:lnTo>
                  <a:pt x="851" y="184"/>
                </a:lnTo>
                <a:lnTo>
                  <a:pt x="851" y="185"/>
                </a:lnTo>
                <a:lnTo>
                  <a:pt x="855" y="193"/>
                </a:lnTo>
                <a:lnTo>
                  <a:pt x="855" y="195"/>
                </a:lnTo>
                <a:lnTo>
                  <a:pt x="857" y="200"/>
                </a:lnTo>
                <a:lnTo>
                  <a:pt x="859" y="203"/>
                </a:lnTo>
                <a:lnTo>
                  <a:pt x="861" y="208"/>
                </a:lnTo>
                <a:lnTo>
                  <a:pt x="862" y="211"/>
                </a:lnTo>
                <a:lnTo>
                  <a:pt x="864" y="211"/>
                </a:lnTo>
                <a:lnTo>
                  <a:pt x="872" y="222"/>
                </a:lnTo>
                <a:lnTo>
                  <a:pt x="876" y="225"/>
                </a:lnTo>
                <a:lnTo>
                  <a:pt x="882" y="233"/>
                </a:lnTo>
                <a:lnTo>
                  <a:pt x="888" y="241"/>
                </a:lnTo>
                <a:lnTo>
                  <a:pt x="891" y="244"/>
                </a:lnTo>
                <a:lnTo>
                  <a:pt x="893" y="248"/>
                </a:lnTo>
                <a:lnTo>
                  <a:pt x="894" y="251"/>
                </a:lnTo>
                <a:lnTo>
                  <a:pt x="897" y="253"/>
                </a:lnTo>
                <a:lnTo>
                  <a:pt x="898" y="254"/>
                </a:lnTo>
                <a:lnTo>
                  <a:pt x="899" y="256"/>
                </a:lnTo>
                <a:lnTo>
                  <a:pt x="907" y="266"/>
                </a:lnTo>
                <a:lnTo>
                  <a:pt x="908" y="267"/>
                </a:lnTo>
                <a:lnTo>
                  <a:pt x="910" y="271"/>
                </a:lnTo>
                <a:lnTo>
                  <a:pt x="913" y="273"/>
                </a:lnTo>
                <a:lnTo>
                  <a:pt x="924" y="288"/>
                </a:lnTo>
                <a:lnTo>
                  <a:pt x="936" y="309"/>
                </a:lnTo>
                <a:lnTo>
                  <a:pt x="939" y="317"/>
                </a:lnTo>
                <a:lnTo>
                  <a:pt x="939" y="318"/>
                </a:lnTo>
                <a:lnTo>
                  <a:pt x="941" y="321"/>
                </a:lnTo>
                <a:lnTo>
                  <a:pt x="945" y="334"/>
                </a:lnTo>
                <a:lnTo>
                  <a:pt x="949" y="344"/>
                </a:lnTo>
                <a:lnTo>
                  <a:pt x="950" y="350"/>
                </a:lnTo>
                <a:lnTo>
                  <a:pt x="953" y="360"/>
                </a:lnTo>
                <a:lnTo>
                  <a:pt x="958" y="362"/>
                </a:lnTo>
                <a:lnTo>
                  <a:pt x="958" y="361"/>
                </a:lnTo>
                <a:lnTo>
                  <a:pt x="958" y="360"/>
                </a:lnTo>
                <a:lnTo>
                  <a:pt x="958" y="358"/>
                </a:lnTo>
                <a:lnTo>
                  <a:pt x="958" y="357"/>
                </a:lnTo>
                <a:lnTo>
                  <a:pt x="958" y="355"/>
                </a:lnTo>
                <a:lnTo>
                  <a:pt x="958" y="353"/>
                </a:lnTo>
                <a:lnTo>
                  <a:pt x="958" y="352"/>
                </a:lnTo>
                <a:lnTo>
                  <a:pt x="958" y="351"/>
                </a:lnTo>
                <a:lnTo>
                  <a:pt x="957" y="350"/>
                </a:lnTo>
                <a:lnTo>
                  <a:pt x="957" y="347"/>
                </a:lnTo>
                <a:lnTo>
                  <a:pt x="957" y="346"/>
                </a:lnTo>
                <a:lnTo>
                  <a:pt x="962" y="345"/>
                </a:lnTo>
                <a:lnTo>
                  <a:pt x="963" y="346"/>
                </a:lnTo>
                <a:lnTo>
                  <a:pt x="963" y="347"/>
                </a:lnTo>
                <a:lnTo>
                  <a:pt x="963" y="349"/>
                </a:lnTo>
                <a:lnTo>
                  <a:pt x="965" y="350"/>
                </a:lnTo>
                <a:lnTo>
                  <a:pt x="965" y="351"/>
                </a:lnTo>
                <a:lnTo>
                  <a:pt x="966" y="352"/>
                </a:lnTo>
                <a:lnTo>
                  <a:pt x="967" y="353"/>
                </a:lnTo>
                <a:lnTo>
                  <a:pt x="968" y="355"/>
                </a:lnTo>
                <a:lnTo>
                  <a:pt x="971" y="356"/>
                </a:lnTo>
                <a:lnTo>
                  <a:pt x="972" y="357"/>
                </a:lnTo>
                <a:lnTo>
                  <a:pt x="972" y="358"/>
                </a:lnTo>
                <a:lnTo>
                  <a:pt x="973" y="360"/>
                </a:lnTo>
                <a:lnTo>
                  <a:pt x="973" y="361"/>
                </a:lnTo>
                <a:lnTo>
                  <a:pt x="973" y="362"/>
                </a:lnTo>
                <a:lnTo>
                  <a:pt x="973" y="363"/>
                </a:lnTo>
                <a:lnTo>
                  <a:pt x="974" y="366"/>
                </a:lnTo>
                <a:lnTo>
                  <a:pt x="974" y="367"/>
                </a:lnTo>
                <a:lnTo>
                  <a:pt x="974" y="368"/>
                </a:lnTo>
                <a:lnTo>
                  <a:pt x="974" y="369"/>
                </a:lnTo>
                <a:lnTo>
                  <a:pt x="976" y="371"/>
                </a:lnTo>
                <a:lnTo>
                  <a:pt x="977" y="373"/>
                </a:lnTo>
                <a:lnTo>
                  <a:pt x="978" y="376"/>
                </a:lnTo>
                <a:lnTo>
                  <a:pt x="978" y="377"/>
                </a:lnTo>
                <a:lnTo>
                  <a:pt x="979" y="378"/>
                </a:lnTo>
                <a:lnTo>
                  <a:pt x="982" y="382"/>
                </a:lnTo>
                <a:lnTo>
                  <a:pt x="985" y="386"/>
                </a:lnTo>
                <a:lnTo>
                  <a:pt x="985" y="387"/>
                </a:lnTo>
                <a:lnTo>
                  <a:pt x="993" y="382"/>
                </a:lnTo>
                <a:lnTo>
                  <a:pt x="1004" y="393"/>
                </a:lnTo>
                <a:lnTo>
                  <a:pt x="1017" y="389"/>
                </a:lnTo>
                <a:lnTo>
                  <a:pt x="1022" y="388"/>
                </a:lnTo>
                <a:lnTo>
                  <a:pt x="1021" y="382"/>
                </a:lnTo>
                <a:lnTo>
                  <a:pt x="1021" y="378"/>
                </a:lnTo>
                <a:lnTo>
                  <a:pt x="1021" y="377"/>
                </a:lnTo>
                <a:lnTo>
                  <a:pt x="1022" y="376"/>
                </a:lnTo>
                <a:lnTo>
                  <a:pt x="1022" y="372"/>
                </a:lnTo>
                <a:lnTo>
                  <a:pt x="1025" y="366"/>
                </a:lnTo>
                <a:lnTo>
                  <a:pt x="1029" y="365"/>
                </a:lnTo>
                <a:lnTo>
                  <a:pt x="1031" y="365"/>
                </a:lnTo>
                <a:lnTo>
                  <a:pt x="1036" y="355"/>
                </a:lnTo>
                <a:lnTo>
                  <a:pt x="1037" y="356"/>
                </a:lnTo>
                <a:lnTo>
                  <a:pt x="1040" y="360"/>
                </a:lnTo>
                <a:lnTo>
                  <a:pt x="1040" y="361"/>
                </a:lnTo>
                <a:lnTo>
                  <a:pt x="1043" y="358"/>
                </a:lnTo>
                <a:lnTo>
                  <a:pt x="1045" y="360"/>
                </a:lnTo>
                <a:lnTo>
                  <a:pt x="1047" y="358"/>
                </a:lnTo>
                <a:lnTo>
                  <a:pt x="1057" y="357"/>
                </a:lnTo>
                <a:lnTo>
                  <a:pt x="1073" y="355"/>
                </a:lnTo>
                <a:lnTo>
                  <a:pt x="1074" y="357"/>
                </a:lnTo>
                <a:lnTo>
                  <a:pt x="1076" y="360"/>
                </a:lnTo>
                <a:lnTo>
                  <a:pt x="1078" y="361"/>
                </a:lnTo>
                <a:lnTo>
                  <a:pt x="1079" y="361"/>
                </a:lnTo>
                <a:lnTo>
                  <a:pt x="1080" y="361"/>
                </a:lnTo>
                <a:lnTo>
                  <a:pt x="1081" y="362"/>
                </a:lnTo>
                <a:lnTo>
                  <a:pt x="1092" y="355"/>
                </a:lnTo>
                <a:lnTo>
                  <a:pt x="1091" y="353"/>
                </a:lnTo>
                <a:lnTo>
                  <a:pt x="1091" y="352"/>
                </a:lnTo>
                <a:lnTo>
                  <a:pt x="1090" y="351"/>
                </a:lnTo>
                <a:lnTo>
                  <a:pt x="1090" y="350"/>
                </a:lnTo>
                <a:lnTo>
                  <a:pt x="1090" y="349"/>
                </a:lnTo>
                <a:lnTo>
                  <a:pt x="1090" y="347"/>
                </a:lnTo>
                <a:lnTo>
                  <a:pt x="1089" y="346"/>
                </a:lnTo>
                <a:lnTo>
                  <a:pt x="1089" y="345"/>
                </a:lnTo>
                <a:lnTo>
                  <a:pt x="1088" y="345"/>
                </a:lnTo>
                <a:lnTo>
                  <a:pt x="1086" y="344"/>
                </a:lnTo>
                <a:lnTo>
                  <a:pt x="1086" y="342"/>
                </a:lnTo>
                <a:lnTo>
                  <a:pt x="1085" y="342"/>
                </a:lnTo>
                <a:lnTo>
                  <a:pt x="1084" y="341"/>
                </a:lnTo>
                <a:lnTo>
                  <a:pt x="1084" y="340"/>
                </a:lnTo>
                <a:lnTo>
                  <a:pt x="1083" y="337"/>
                </a:lnTo>
                <a:lnTo>
                  <a:pt x="1083" y="336"/>
                </a:lnTo>
                <a:lnTo>
                  <a:pt x="1083" y="335"/>
                </a:lnTo>
                <a:lnTo>
                  <a:pt x="1081" y="334"/>
                </a:lnTo>
                <a:lnTo>
                  <a:pt x="1081" y="333"/>
                </a:lnTo>
                <a:lnTo>
                  <a:pt x="1080" y="331"/>
                </a:lnTo>
                <a:lnTo>
                  <a:pt x="1079" y="329"/>
                </a:lnTo>
                <a:lnTo>
                  <a:pt x="1078" y="328"/>
                </a:lnTo>
                <a:lnTo>
                  <a:pt x="1078" y="326"/>
                </a:lnTo>
                <a:lnTo>
                  <a:pt x="1076" y="325"/>
                </a:lnTo>
                <a:lnTo>
                  <a:pt x="1075" y="323"/>
                </a:lnTo>
                <a:lnTo>
                  <a:pt x="1074" y="321"/>
                </a:lnTo>
                <a:lnTo>
                  <a:pt x="1072" y="319"/>
                </a:lnTo>
                <a:lnTo>
                  <a:pt x="1070" y="318"/>
                </a:lnTo>
                <a:lnTo>
                  <a:pt x="1070" y="317"/>
                </a:lnTo>
                <a:lnTo>
                  <a:pt x="1069" y="315"/>
                </a:lnTo>
                <a:lnTo>
                  <a:pt x="1068" y="315"/>
                </a:lnTo>
                <a:lnTo>
                  <a:pt x="1065" y="315"/>
                </a:lnTo>
                <a:lnTo>
                  <a:pt x="1064" y="315"/>
                </a:lnTo>
                <a:lnTo>
                  <a:pt x="1063" y="317"/>
                </a:lnTo>
                <a:lnTo>
                  <a:pt x="1060" y="317"/>
                </a:lnTo>
                <a:lnTo>
                  <a:pt x="1059" y="315"/>
                </a:lnTo>
                <a:lnTo>
                  <a:pt x="1060" y="315"/>
                </a:lnTo>
                <a:lnTo>
                  <a:pt x="1060" y="314"/>
                </a:lnTo>
                <a:lnTo>
                  <a:pt x="1060" y="313"/>
                </a:lnTo>
                <a:lnTo>
                  <a:pt x="1060" y="312"/>
                </a:lnTo>
                <a:lnTo>
                  <a:pt x="1062" y="312"/>
                </a:lnTo>
                <a:lnTo>
                  <a:pt x="1062" y="309"/>
                </a:lnTo>
                <a:lnTo>
                  <a:pt x="1062" y="308"/>
                </a:lnTo>
                <a:lnTo>
                  <a:pt x="1062" y="307"/>
                </a:lnTo>
                <a:lnTo>
                  <a:pt x="1062" y="305"/>
                </a:lnTo>
                <a:lnTo>
                  <a:pt x="1062" y="304"/>
                </a:lnTo>
                <a:lnTo>
                  <a:pt x="1060" y="304"/>
                </a:lnTo>
                <a:lnTo>
                  <a:pt x="1059" y="303"/>
                </a:lnTo>
                <a:lnTo>
                  <a:pt x="1057" y="302"/>
                </a:lnTo>
                <a:lnTo>
                  <a:pt x="1057" y="301"/>
                </a:lnTo>
                <a:lnTo>
                  <a:pt x="1058" y="299"/>
                </a:lnTo>
                <a:lnTo>
                  <a:pt x="1060" y="297"/>
                </a:lnTo>
                <a:lnTo>
                  <a:pt x="1062" y="297"/>
                </a:lnTo>
                <a:lnTo>
                  <a:pt x="1062" y="296"/>
                </a:lnTo>
                <a:lnTo>
                  <a:pt x="1062" y="294"/>
                </a:lnTo>
                <a:lnTo>
                  <a:pt x="1063" y="293"/>
                </a:lnTo>
                <a:lnTo>
                  <a:pt x="1063" y="292"/>
                </a:lnTo>
                <a:lnTo>
                  <a:pt x="1064" y="292"/>
                </a:lnTo>
                <a:lnTo>
                  <a:pt x="1065" y="291"/>
                </a:lnTo>
                <a:lnTo>
                  <a:pt x="1067" y="289"/>
                </a:lnTo>
                <a:lnTo>
                  <a:pt x="1068" y="288"/>
                </a:lnTo>
                <a:lnTo>
                  <a:pt x="1069" y="287"/>
                </a:lnTo>
                <a:lnTo>
                  <a:pt x="1069" y="286"/>
                </a:lnTo>
                <a:lnTo>
                  <a:pt x="1070" y="287"/>
                </a:lnTo>
                <a:lnTo>
                  <a:pt x="1072" y="287"/>
                </a:lnTo>
                <a:lnTo>
                  <a:pt x="1073" y="288"/>
                </a:lnTo>
                <a:lnTo>
                  <a:pt x="1074" y="289"/>
                </a:lnTo>
                <a:lnTo>
                  <a:pt x="1076" y="287"/>
                </a:lnTo>
                <a:lnTo>
                  <a:pt x="1094" y="276"/>
                </a:lnTo>
                <a:lnTo>
                  <a:pt x="1115" y="262"/>
                </a:lnTo>
                <a:lnTo>
                  <a:pt x="1113" y="254"/>
                </a:lnTo>
                <a:lnTo>
                  <a:pt x="1139" y="245"/>
                </a:lnTo>
                <a:lnTo>
                  <a:pt x="1172" y="233"/>
                </a:lnTo>
                <a:lnTo>
                  <a:pt x="1195" y="223"/>
                </a:lnTo>
                <a:lnTo>
                  <a:pt x="1225" y="212"/>
                </a:lnTo>
                <a:lnTo>
                  <a:pt x="1230" y="211"/>
                </a:lnTo>
                <a:lnTo>
                  <a:pt x="1239" y="207"/>
                </a:lnTo>
                <a:lnTo>
                  <a:pt x="1252" y="202"/>
                </a:lnTo>
                <a:lnTo>
                  <a:pt x="1267" y="197"/>
                </a:lnTo>
                <a:lnTo>
                  <a:pt x="1267" y="195"/>
                </a:lnTo>
                <a:lnTo>
                  <a:pt x="1260" y="169"/>
                </a:lnTo>
                <a:lnTo>
                  <a:pt x="1280" y="175"/>
                </a:lnTo>
                <a:lnTo>
                  <a:pt x="1294" y="179"/>
                </a:lnTo>
                <a:lnTo>
                  <a:pt x="1298" y="177"/>
                </a:lnTo>
                <a:lnTo>
                  <a:pt x="1299" y="179"/>
                </a:lnTo>
                <a:lnTo>
                  <a:pt x="1300" y="179"/>
                </a:lnTo>
                <a:lnTo>
                  <a:pt x="1300" y="180"/>
                </a:lnTo>
                <a:lnTo>
                  <a:pt x="1300" y="181"/>
                </a:lnTo>
                <a:lnTo>
                  <a:pt x="1302" y="181"/>
                </a:lnTo>
                <a:lnTo>
                  <a:pt x="1302" y="182"/>
                </a:lnTo>
                <a:lnTo>
                  <a:pt x="1302" y="184"/>
                </a:lnTo>
                <a:lnTo>
                  <a:pt x="1303" y="185"/>
                </a:lnTo>
                <a:lnTo>
                  <a:pt x="1304" y="186"/>
                </a:lnTo>
                <a:lnTo>
                  <a:pt x="1304" y="187"/>
                </a:lnTo>
                <a:lnTo>
                  <a:pt x="1305" y="187"/>
                </a:lnTo>
                <a:lnTo>
                  <a:pt x="1305" y="189"/>
                </a:lnTo>
                <a:lnTo>
                  <a:pt x="1307" y="190"/>
                </a:lnTo>
                <a:lnTo>
                  <a:pt x="1307" y="191"/>
                </a:lnTo>
                <a:lnTo>
                  <a:pt x="1308" y="191"/>
                </a:lnTo>
                <a:lnTo>
                  <a:pt x="1309" y="191"/>
                </a:lnTo>
                <a:lnTo>
                  <a:pt x="1309" y="192"/>
                </a:lnTo>
                <a:lnTo>
                  <a:pt x="1310" y="191"/>
                </a:lnTo>
                <a:lnTo>
                  <a:pt x="1310" y="190"/>
                </a:lnTo>
                <a:lnTo>
                  <a:pt x="1312" y="190"/>
                </a:lnTo>
                <a:lnTo>
                  <a:pt x="1312" y="189"/>
                </a:lnTo>
                <a:lnTo>
                  <a:pt x="1312" y="187"/>
                </a:lnTo>
                <a:lnTo>
                  <a:pt x="1313" y="187"/>
                </a:lnTo>
                <a:lnTo>
                  <a:pt x="1313" y="186"/>
                </a:lnTo>
                <a:lnTo>
                  <a:pt x="1313" y="185"/>
                </a:lnTo>
                <a:lnTo>
                  <a:pt x="1313" y="184"/>
                </a:lnTo>
                <a:lnTo>
                  <a:pt x="1314" y="184"/>
                </a:lnTo>
                <a:lnTo>
                  <a:pt x="1314" y="182"/>
                </a:lnTo>
                <a:lnTo>
                  <a:pt x="1314" y="181"/>
                </a:lnTo>
                <a:lnTo>
                  <a:pt x="1315" y="181"/>
                </a:lnTo>
                <a:lnTo>
                  <a:pt x="1315" y="180"/>
                </a:lnTo>
                <a:lnTo>
                  <a:pt x="1315" y="179"/>
                </a:lnTo>
                <a:lnTo>
                  <a:pt x="1315" y="177"/>
                </a:lnTo>
                <a:lnTo>
                  <a:pt x="1316" y="176"/>
                </a:lnTo>
                <a:lnTo>
                  <a:pt x="1316" y="175"/>
                </a:lnTo>
                <a:lnTo>
                  <a:pt x="1316" y="174"/>
                </a:lnTo>
                <a:lnTo>
                  <a:pt x="1315" y="174"/>
                </a:lnTo>
                <a:lnTo>
                  <a:pt x="1315" y="173"/>
                </a:lnTo>
                <a:lnTo>
                  <a:pt x="1320" y="171"/>
                </a:lnTo>
                <a:lnTo>
                  <a:pt x="1320" y="193"/>
                </a:lnTo>
                <a:lnTo>
                  <a:pt x="1320" y="195"/>
                </a:lnTo>
                <a:lnTo>
                  <a:pt x="1321" y="196"/>
                </a:lnTo>
                <a:lnTo>
                  <a:pt x="1323" y="198"/>
                </a:lnTo>
                <a:lnTo>
                  <a:pt x="1326" y="206"/>
                </a:lnTo>
                <a:lnTo>
                  <a:pt x="1328" y="221"/>
                </a:lnTo>
                <a:lnTo>
                  <a:pt x="1328" y="222"/>
                </a:lnTo>
                <a:lnTo>
                  <a:pt x="1341" y="223"/>
                </a:lnTo>
                <a:lnTo>
                  <a:pt x="1352" y="229"/>
                </a:lnTo>
                <a:lnTo>
                  <a:pt x="1384" y="195"/>
                </a:lnTo>
                <a:lnTo>
                  <a:pt x="1385" y="193"/>
                </a:lnTo>
                <a:lnTo>
                  <a:pt x="1394" y="185"/>
                </a:lnTo>
                <a:lnTo>
                  <a:pt x="1395" y="184"/>
                </a:lnTo>
                <a:lnTo>
                  <a:pt x="1405" y="179"/>
                </a:lnTo>
                <a:lnTo>
                  <a:pt x="1406" y="179"/>
                </a:lnTo>
                <a:lnTo>
                  <a:pt x="1409" y="179"/>
                </a:lnTo>
                <a:lnTo>
                  <a:pt x="1406" y="176"/>
                </a:lnTo>
                <a:lnTo>
                  <a:pt x="1401" y="169"/>
                </a:lnTo>
                <a:lnTo>
                  <a:pt x="1400" y="166"/>
                </a:lnTo>
                <a:lnTo>
                  <a:pt x="1406" y="168"/>
                </a:lnTo>
                <a:lnTo>
                  <a:pt x="1425" y="173"/>
                </a:lnTo>
                <a:lnTo>
                  <a:pt x="1426" y="170"/>
                </a:lnTo>
                <a:lnTo>
                  <a:pt x="1427" y="168"/>
                </a:lnTo>
                <a:lnTo>
                  <a:pt x="1428" y="165"/>
                </a:lnTo>
                <a:lnTo>
                  <a:pt x="1428" y="164"/>
                </a:lnTo>
                <a:lnTo>
                  <a:pt x="1430" y="163"/>
                </a:lnTo>
                <a:lnTo>
                  <a:pt x="1431" y="161"/>
                </a:lnTo>
                <a:lnTo>
                  <a:pt x="1431" y="160"/>
                </a:lnTo>
                <a:lnTo>
                  <a:pt x="1432" y="159"/>
                </a:lnTo>
                <a:lnTo>
                  <a:pt x="1432" y="158"/>
                </a:lnTo>
                <a:lnTo>
                  <a:pt x="1433" y="155"/>
                </a:lnTo>
                <a:lnTo>
                  <a:pt x="1433" y="154"/>
                </a:lnTo>
                <a:lnTo>
                  <a:pt x="1435" y="153"/>
                </a:lnTo>
                <a:lnTo>
                  <a:pt x="1436" y="152"/>
                </a:lnTo>
                <a:lnTo>
                  <a:pt x="1436" y="150"/>
                </a:lnTo>
                <a:lnTo>
                  <a:pt x="1437" y="148"/>
                </a:lnTo>
                <a:lnTo>
                  <a:pt x="1438" y="147"/>
                </a:lnTo>
                <a:lnTo>
                  <a:pt x="1438" y="144"/>
                </a:lnTo>
                <a:lnTo>
                  <a:pt x="1439" y="143"/>
                </a:lnTo>
                <a:lnTo>
                  <a:pt x="1439" y="141"/>
                </a:lnTo>
                <a:lnTo>
                  <a:pt x="1441" y="137"/>
                </a:lnTo>
                <a:lnTo>
                  <a:pt x="1442" y="134"/>
                </a:lnTo>
                <a:lnTo>
                  <a:pt x="1442" y="132"/>
                </a:lnTo>
                <a:lnTo>
                  <a:pt x="1442" y="131"/>
                </a:lnTo>
                <a:lnTo>
                  <a:pt x="1443" y="131"/>
                </a:lnTo>
                <a:lnTo>
                  <a:pt x="1447" y="134"/>
                </a:lnTo>
                <a:lnTo>
                  <a:pt x="1453" y="138"/>
                </a:lnTo>
                <a:lnTo>
                  <a:pt x="1463" y="137"/>
                </a:lnTo>
                <a:lnTo>
                  <a:pt x="1469" y="141"/>
                </a:lnTo>
                <a:lnTo>
                  <a:pt x="1471" y="141"/>
                </a:lnTo>
                <a:lnTo>
                  <a:pt x="1474" y="142"/>
                </a:lnTo>
                <a:lnTo>
                  <a:pt x="1478" y="143"/>
                </a:lnTo>
                <a:lnTo>
                  <a:pt x="1480" y="144"/>
                </a:lnTo>
                <a:lnTo>
                  <a:pt x="1483" y="144"/>
                </a:lnTo>
                <a:lnTo>
                  <a:pt x="1484" y="144"/>
                </a:lnTo>
                <a:lnTo>
                  <a:pt x="1485" y="145"/>
                </a:lnTo>
                <a:lnTo>
                  <a:pt x="1486" y="148"/>
                </a:lnTo>
                <a:lnTo>
                  <a:pt x="1491" y="152"/>
                </a:lnTo>
                <a:lnTo>
                  <a:pt x="1515" y="160"/>
                </a:lnTo>
                <a:lnTo>
                  <a:pt x="1519" y="164"/>
                </a:lnTo>
                <a:lnTo>
                  <a:pt x="1523" y="166"/>
                </a:lnTo>
                <a:lnTo>
                  <a:pt x="1542" y="182"/>
                </a:lnTo>
                <a:lnTo>
                  <a:pt x="1539" y="195"/>
                </a:lnTo>
                <a:lnTo>
                  <a:pt x="1537" y="218"/>
                </a:lnTo>
                <a:lnTo>
                  <a:pt x="1532" y="218"/>
                </a:lnTo>
                <a:lnTo>
                  <a:pt x="1533" y="223"/>
                </a:lnTo>
                <a:lnTo>
                  <a:pt x="1535" y="224"/>
                </a:lnTo>
                <a:lnTo>
                  <a:pt x="1534" y="232"/>
                </a:lnTo>
                <a:lnTo>
                  <a:pt x="1533" y="281"/>
                </a:lnTo>
                <a:lnTo>
                  <a:pt x="1540" y="282"/>
                </a:lnTo>
                <a:lnTo>
                  <a:pt x="1550" y="283"/>
                </a:lnTo>
                <a:lnTo>
                  <a:pt x="1563" y="291"/>
                </a:lnTo>
                <a:lnTo>
                  <a:pt x="1559" y="296"/>
                </a:lnTo>
                <a:lnTo>
                  <a:pt x="1555" y="298"/>
                </a:lnTo>
                <a:lnTo>
                  <a:pt x="1547" y="304"/>
                </a:lnTo>
                <a:lnTo>
                  <a:pt x="1539" y="305"/>
                </a:lnTo>
                <a:lnTo>
                  <a:pt x="1534" y="302"/>
                </a:lnTo>
                <a:lnTo>
                  <a:pt x="1532" y="298"/>
                </a:lnTo>
                <a:lnTo>
                  <a:pt x="1532" y="299"/>
                </a:lnTo>
                <a:lnTo>
                  <a:pt x="1532" y="314"/>
                </a:lnTo>
                <a:lnTo>
                  <a:pt x="1532" y="315"/>
                </a:lnTo>
                <a:lnTo>
                  <a:pt x="1547" y="317"/>
                </a:lnTo>
                <a:lnTo>
                  <a:pt x="1550" y="315"/>
                </a:lnTo>
                <a:lnTo>
                  <a:pt x="1554" y="315"/>
                </a:lnTo>
                <a:lnTo>
                  <a:pt x="1558" y="315"/>
                </a:lnTo>
                <a:lnTo>
                  <a:pt x="1561" y="315"/>
                </a:lnTo>
                <a:lnTo>
                  <a:pt x="1565" y="314"/>
                </a:lnTo>
                <a:lnTo>
                  <a:pt x="1570" y="314"/>
                </a:lnTo>
                <a:lnTo>
                  <a:pt x="1572" y="314"/>
                </a:lnTo>
                <a:lnTo>
                  <a:pt x="1576" y="314"/>
                </a:lnTo>
                <a:lnTo>
                  <a:pt x="1579" y="313"/>
                </a:lnTo>
                <a:lnTo>
                  <a:pt x="1580" y="313"/>
                </a:lnTo>
                <a:lnTo>
                  <a:pt x="1581" y="313"/>
                </a:lnTo>
                <a:lnTo>
                  <a:pt x="1583" y="313"/>
                </a:lnTo>
                <a:lnTo>
                  <a:pt x="1586" y="313"/>
                </a:lnTo>
                <a:lnTo>
                  <a:pt x="1587" y="313"/>
                </a:lnTo>
                <a:lnTo>
                  <a:pt x="1604" y="313"/>
                </a:lnTo>
                <a:lnTo>
                  <a:pt x="1619" y="312"/>
                </a:lnTo>
                <a:lnTo>
                  <a:pt x="1620" y="302"/>
                </a:lnTo>
                <a:lnTo>
                  <a:pt x="1612" y="292"/>
                </a:lnTo>
                <a:lnTo>
                  <a:pt x="1619" y="282"/>
                </a:lnTo>
                <a:lnTo>
                  <a:pt x="1624" y="265"/>
                </a:lnTo>
                <a:lnTo>
                  <a:pt x="1631" y="267"/>
                </a:lnTo>
                <a:lnTo>
                  <a:pt x="1638" y="267"/>
                </a:lnTo>
                <a:lnTo>
                  <a:pt x="1636" y="278"/>
                </a:lnTo>
                <a:lnTo>
                  <a:pt x="1633" y="288"/>
                </a:lnTo>
                <a:lnTo>
                  <a:pt x="1634" y="303"/>
                </a:lnTo>
                <a:lnTo>
                  <a:pt x="1633" y="308"/>
                </a:lnTo>
                <a:lnTo>
                  <a:pt x="1633" y="309"/>
                </a:lnTo>
                <a:lnTo>
                  <a:pt x="1633" y="312"/>
                </a:lnTo>
                <a:lnTo>
                  <a:pt x="1633" y="335"/>
                </a:lnTo>
                <a:lnTo>
                  <a:pt x="1640" y="340"/>
                </a:lnTo>
                <a:lnTo>
                  <a:pt x="1643" y="365"/>
                </a:lnTo>
                <a:lnTo>
                  <a:pt x="1652" y="376"/>
                </a:lnTo>
                <a:lnTo>
                  <a:pt x="1652" y="377"/>
                </a:lnTo>
                <a:lnTo>
                  <a:pt x="1650" y="381"/>
                </a:lnTo>
                <a:lnTo>
                  <a:pt x="1647" y="388"/>
                </a:lnTo>
                <a:lnTo>
                  <a:pt x="1643" y="398"/>
                </a:lnTo>
                <a:lnTo>
                  <a:pt x="1627" y="434"/>
                </a:lnTo>
                <a:lnTo>
                  <a:pt x="1633" y="441"/>
                </a:lnTo>
                <a:lnTo>
                  <a:pt x="1662" y="489"/>
                </a:lnTo>
                <a:lnTo>
                  <a:pt x="1678" y="472"/>
                </a:lnTo>
                <a:lnTo>
                  <a:pt x="1742" y="475"/>
                </a:lnTo>
                <a:lnTo>
                  <a:pt x="1769" y="482"/>
                </a:lnTo>
                <a:lnTo>
                  <a:pt x="1770" y="482"/>
                </a:lnTo>
                <a:lnTo>
                  <a:pt x="1772" y="482"/>
                </a:lnTo>
                <a:lnTo>
                  <a:pt x="1779" y="482"/>
                </a:lnTo>
                <a:lnTo>
                  <a:pt x="1782" y="483"/>
                </a:lnTo>
                <a:lnTo>
                  <a:pt x="1783" y="483"/>
                </a:lnTo>
                <a:lnTo>
                  <a:pt x="1786" y="483"/>
                </a:lnTo>
                <a:lnTo>
                  <a:pt x="1793" y="483"/>
                </a:lnTo>
                <a:lnTo>
                  <a:pt x="1794" y="483"/>
                </a:lnTo>
                <a:lnTo>
                  <a:pt x="1796" y="483"/>
                </a:lnTo>
                <a:lnTo>
                  <a:pt x="1810" y="486"/>
                </a:lnTo>
                <a:lnTo>
                  <a:pt x="1818" y="486"/>
                </a:lnTo>
                <a:lnTo>
                  <a:pt x="1821" y="486"/>
                </a:lnTo>
                <a:lnTo>
                  <a:pt x="1822" y="488"/>
                </a:lnTo>
                <a:lnTo>
                  <a:pt x="1825" y="493"/>
                </a:lnTo>
                <a:lnTo>
                  <a:pt x="1839" y="511"/>
                </a:lnTo>
                <a:lnTo>
                  <a:pt x="1843" y="515"/>
                </a:lnTo>
                <a:lnTo>
                  <a:pt x="1837" y="523"/>
                </a:lnTo>
                <a:lnTo>
                  <a:pt x="1834" y="526"/>
                </a:lnTo>
                <a:lnTo>
                  <a:pt x="1833" y="528"/>
                </a:lnTo>
                <a:lnTo>
                  <a:pt x="1833" y="530"/>
                </a:lnTo>
                <a:lnTo>
                  <a:pt x="1834" y="532"/>
                </a:lnTo>
                <a:lnTo>
                  <a:pt x="1836" y="534"/>
                </a:lnTo>
                <a:lnTo>
                  <a:pt x="1839" y="543"/>
                </a:lnTo>
                <a:lnTo>
                  <a:pt x="1842" y="548"/>
                </a:lnTo>
                <a:lnTo>
                  <a:pt x="1849" y="552"/>
                </a:lnTo>
                <a:lnTo>
                  <a:pt x="1852" y="554"/>
                </a:lnTo>
                <a:lnTo>
                  <a:pt x="1858" y="558"/>
                </a:lnTo>
                <a:lnTo>
                  <a:pt x="1860" y="559"/>
                </a:lnTo>
                <a:lnTo>
                  <a:pt x="1875" y="579"/>
                </a:lnTo>
                <a:lnTo>
                  <a:pt x="1880" y="586"/>
                </a:lnTo>
                <a:lnTo>
                  <a:pt x="1886" y="594"/>
                </a:lnTo>
                <a:lnTo>
                  <a:pt x="1889" y="598"/>
                </a:lnTo>
                <a:lnTo>
                  <a:pt x="1890" y="598"/>
                </a:lnTo>
                <a:lnTo>
                  <a:pt x="1891" y="601"/>
                </a:lnTo>
                <a:lnTo>
                  <a:pt x="1892" y="602"/>
                </a:lnTo>
                <a:lnTo>
                  <a:pt x="1892" y="603"/>
                </a:lnTo>
                <a:lnTo>
                  <a:pt x="1892" y="605"/>
                </a:lnTo>
                <a:lnTo>
                  <a:pt x="1894" y="606"/>
                </a:lnTo>
                <a:lnTo>
                  <a:pt x="1895" y="608"/>
                </a:lnTo>
                <a:lnTo>
                  <a:pt x="1895" y="610"/>
                </a:lnTo>
                <a:lnTo>
                  <a:pt x="1896" y="611"/>
                </a:lnTo>
                <a:lnTo>
                  <a:pt x="1896" y="612"/>
                </a:lnTo>
                <a:lnTo>
                  <a:pt x="1897" y="614"/>
                </a:lnTo>
                <a:lnTo>
                  <a:pt x="1897" y="616"/>
                </a:lnTo>
                <a:lnTo>
                  <a:pt x="1900" y="616"/>
                </a:lnTo>
                <a:lnTo>
                  <a:pt x="1902" y="623"/>
                </a:lnTo>
                <a:lnTo>
                  <a:pt x="1902" y="628"/>
                </a:lnTo>
                <a:lnTo>
                  <a:pt x="1911" y="628"/>
                </a:lnTo>
                <a:lnTo>
                  <a:pt x="1917" y="627"/>
                </a:lnTo>
                <a:lnTo>
                  <a:pt x="1926" y="626"/>
                </a:lnTo>
                <a:lnTo>
                  <a:pt x="1930" y="626"/>
                </a:lnTo>
                <a:lnTo>
                  <a:pt x="1930" y="621"/>
                </a:lnTo>
                <a:lnTo>
                  <a:pt x="1930" y="618"/>
                </a:lnTo>
                <a:lnTo>
                  <a:pt x="1932" y="614"/>
                </a:lnTo>
                <a:lnTo>
                  <a:pt x="1933" y="610"/>
                </a:lnTo>
                <a:lnTo>
                  <a:pt x="1933" y="607"/>
                </a:lnTo>
                <a:lnTo>
                  <a:pt x="1933" y="597"/>
                </a:lnTo>
                <a:lnTo>
                  <a:pt x="1927" y="594"/>
                </a:lnTo>
                <a:lnTo>
                  <a:pt x="1927" y="591"/>
                </a:lnTo>
                <a:lnTo>
                  <a:pt x="1929" y="589"/>
                </a:lnTo>
                <a:lnTo>
                  <a:pt x="1930" y="585"/>
                </a:lnTo>
                <a:lnTo>
                  <a:pt x="1938" y="585"/>
                </a:lnTo>
                <a:lnTo>
                  <a:pt x="1939" y="585"/>
                </a:lnTo>
                <a:lnTo>
                  <a:pt x="1939" y="584"/>
                </a:lnTo>
                <a:lnTo>
                  <a:pt x="1940" y="584"/>
                </a:lnTo>
                <a:lnTo>
                  <a:pt x="1939" y="586"/>
                </a:lnTo>
                <a:lnTo>
                  <a:pt x="1942" y="589"/>
                </a:lnTo>
                <a:lnTo>
                  <a:pt x="1943" y="589"/>
                </a:lnTo>
                <a:lnTo>
                  <a:pt x="1943" y="590"/>
                </a:lnTo>
                <a:lnTo>
                  <a:pt x="1944" y="590"/>
                </a:lnTo>
                <a:lnTo>
                  <a:pt x="1945" y="590"/>
                </a:lnTo>
                <a:lnTo>
                  <a:pt x="1948" y="589"/>
                </a:lnTo>
                <a:lnTo>
                  <a:pt x="1950" y="587"/>
                </a:lnTo>
                <a:lnTo>
                  <a:pt x="1955" y="589"/>
                </a:lnTo>
                <a:lnTo>
                  <a:pt x="1957" y="585"/>
                </a:lnTo>
                <a:lnTo>
                  <a:pt x="1966" y="582"/>
                </a:lnTo>
                <a:lnTo>
                  <a:pt x="1966" y="584"/>
                </a:lnTo>
                <a:lnTo>
                  <a:pt x="1969" y="584"/>
                </a:lnTo>
                <a:lnTo>
                  <a:pt x="1970" y="582"/>
                </a:lnTo>
                <a:lnTo>
                  <a:pt x="1970" y="581"/>
                </a:lnTo>
                <a:lnTo>
                  <a:pt x="1970" y="579"/>
                </a:lnTo>
                <a:lnTo>
                  <a:pt x="1975" y="578"/>
                </a:lnTo>
                <a:lnTo>
                  <a:pt x="1977" y="578"/>
                </a:lnTo>
                <a:lnTo>
                  <a:pt x="1981" y="576"/>
                </a:lnTo>
                <a:lnTo>
                  <a:pt x="1985" y="574"/>
                </a:lnTo>
                <a:lnTo>
                  <a:pt x="1983" y="574"/>
                </a:lnTo>
                <a:lnTo>
                  <a:pt x="1982" y="573"/>
                </a:lnTo>
                <a:lnTo>
                  <a:pt x="1982" y="571"/>
                </a:lnTo>
                <a:lnTo>
                  <a:pt x="1981" y="571"/>
                </a:lnTo>
                <a:lnTo>
                  <a:pt x="1982" y="566"/>
                </a:lnTo>
                <a:lnTo>
                  <a:pt x="1983" y="565"/>
                </a:lnTo>
                <a:lnTo>
                  <a:pt x="1985" y="565"/>
                </a:lnTo>
                <a:lnTo>
                  <a:pt x="1985" y="564"/>
                </a:lnTo>
                <a:lnTo>
                  <a:pt x="1986" y="564"/>
                </a:lnTo>
                <a:lnTo>
                  <a:pt x="1987" y="564"/>
                </a:lnTo>
                <a:lnTo>
                  <a:pt x="1987" y="558"/>
                </a:lnTo>
                <a:lnTo>
                  <a:pt x="1977" y="554"/>
                </a:lnTo>
                <a:lnTo>
                  <a:pt x="1972" y="552"/>
                </a:lnTo>
                <a:lnTo>
                  <a:pt x="1966" y="549"/>
                </a:lnTo>
                <a:lnTo>
                  <a:pt x="1959" y="547"/>
                </a:lnTo>
                <a:lnTo>
                  <a:pt x="1954" y="544"/>
                </a:lnTo>
                <a:lnTo>
                  <a:pt x="1951" y="544"/>
                </a:lnTo>
                <a:lnTo>
                  <a:pt x="1951" y="543"/>
                </a:lnTo>
                <a:lnTo>
                  <a:pt x="1953" y="542"/>
                </a:lnTo>
                <a:lnTo>
                  <a:pt x="1954" y="541"/>
                </a:lnTo>
                <a:lnTo>
                  <a:pt x="1955" y="541"/>
                </a:lnTo>
                <a:lnTo>
                  <a:pt x="1955" y="539"/>
                </a:lnTo>
                <a:lnTo>
                  <a:pt x="1956" y="538"/>
                </a:lnTo>
                <a:lnTo>
                  <a:pt x="1960" y="537"/>
                </a:lnTo>
                <a:lnTo>
                  <a:pt x="1961" y="537"/>
                </a:lnTo>
                <a:lnTo>
                  <a:pt x="1961" y="536"/>
                </a:lnTo>
                <a:lnTo>
                  <a:pt x="1962" y="536"/>
                </a:lnTo>
                <a:lnTo>
                  <a:pt x="1964" y="536"/>
                </a:lnTo>
                <a:lnTo>
                  <a:pt x="1964" y="534"/>
                </a:lnTo>
                <a:lnTo>
                  <a:pt x="1964" y="533"/>
                </a:lnTo>
                <a:lnTo>
                  <a:pt x="1965" y="533"/>
                </a:lnTo>
                <a:lnTo>
                  <a:pt x="1967" y="533"/>
                </a:lnTo>
                <a:lnTo>
                  <a:pt x="1967" y="532"/>
                </a:lnTo>
                <a:lnTo>
                  <a:pt x="1969" y="532"/>
                </a:lnTo>
                <a:lnTo>
                  <a:pt x="1969" y="531"/>
                </a:lnTo>
                <a:lnTo>
                  <a:pt x="1970" y="531"/>
                </a:lnTo>
                <a:lnTo>
                  <a:pt x="1971" y="531"/>
                </a:lnTo>
                <a:lnTo>
                  <a:pt x="1970" y="530"/>
                </a:lnTo>
                <a:lnTo>
                  <a:pt x="1970" y="528"/>
                </a:lnTo>
                <a:lnTo>
                  <a:pt x="1971" y="528"/>
                </a:lnTo>
                <a:lnTo>
                  <a:pt x="1972" y="528"/>
                </a:lnTo>
                <a:lnTo>
                  <a:pt x="1973" y="528"/>
                </a:lnTo>
                <a:lnTo>
                  <a:pt x="1973" y="527"/>
                </a:lnTo>
                <a:lnTo>
                  <a:pt x="1973" y="526"/>
                </a:lnTo>
                <a:lnTo>
                  <a:pt x="1973" y="525"/>
                </a:lnTo>
                <a:lnTo>
                  <a:pt x="1975" y="525"/>
                </a:lnTo>
                <a:lnTo>
                  <a:pt x="1976" y="523"/>
                </a:lnTo>
                <a:lnTo>
                  <a:pt x="1977" y="523"/>
                </a:lnTo>
                <a:lnTo>
                  <a:pt x="1977" y="522"/>
                </a:lnTo>
                <a:lnTo>
                  <a:pt x="1978" y="522"/>
                </a:lnTo>
                <a:lnTo>
                  <a:pt x="1980" y="522"/>
                </a:lnTo>
                <a:lnTo>
                  <a:pt x="1981" y="521"/>
                </a:lnTo>
                <a:lnTo>
                  <a:pt x="1981" y="520"/>
                </a:lnTo>
                <a:lnTo>
                  <a:pt x="1982" y="518"/>
                </a:lnTo>
                <a:lnTo>
                  <a:pt x="1983" y="518"/>
                </a:lnTo>
                <a:lnTo>
                  <a:pt x="1983" y="517"/>
                </a:lnTo>
                <a:lnTo>
                  <a:pt x="1985" y="517"/>
                </a:lnTo>
                <a:lnTo>
                  <a:pt x="1986" y="517"/>
                </a:lnTo>
                <a:lnTo>
                  <a:pt x="1987" y="518"/>
                </a:lnTo>
                <a:lnTo>
                  <a:pt x="1988" y="518"/>
                </a:lnTo>
                <a:lnTo>
                  <a:pt x="1989" y="518"/>
                </a:lnTo>
                <a:lnTo>
                  <a:pt x="1991" y="518"/>
                </a:lnTo>
                <a:lnTo>
                  <a:pt x="1992" y="518"/>
                </a:lnTo>
                <a:lnTo>
                  <a:pt x="1993" y="518"/>
                </a:lnTo>
                <a:lnTo>
                  <a:pt x="1994" y="520"/>
                </a:lnTo>
                <a:lnTo>
                  <a:pt x="1996" y="520"/>
                </a:lnTo>
                <a:lnTo>
                  <a:pt x="1997" y="520"/>
                </a:lnTo>
                <a:lnTo>
                  <a:pt x="1998" y="521"/>
                </a:lnTo>
                <a:lnTo>
                  <a:pt x="1999" y="521"/>
                </a:lnTo>
                <a:lnTo>
                  <a:pt x="2001" y="522"/>
                </a:lnTo>
                <a:lnTo>
                  <a:pt x="2002" y="522"/>
                </a:lnTo>
                <a:lnTo>
                  <a:pt x="2003" y="522"/>
                </a:lnTo>
                <a:lnTo>
                  <a:pt x="2004" y="522"/>
                </a:lnTo>
                <a:lnTo>
                  <a:pt x="2007" y="523"/>
                </a:lnTo>
                <a:lnTo>
                  <a:pt x="2009" y="523"/>
                </a:lnTo>
                <a:lnTo>
                  <a:pt x="2010" y="523"/>
                </a:lnTo>
                <a:lnTo>
                  <a:pt x="2012" y="523"/>
                </a:lnTo>
                <a:lnTo>
                  <a:pt x="2013" y="525"/>
                </a:lnTo>
                <a:lnTo>
                  <a:pt x="2015" y="525"/>
                </a:lnTo>
                <a:lnTo>
                  <a:pt x="2018" y="526"/>
                </a:lnTo>
                <a:lnTo>
                  <a:pt x="2020" y="526"/>
                </a:lnTo>
                <a:lnTo>
                  <a:pt x="2021" y="527"/>
                </a:lnTo>
                <a:lnTo>
                  <a:pt x="2023" y="527"/>
                </a:lnTo>
                <a:lnTo>
                  <a:pt x="2025" y="528"/>
                </a:lnTo>
                <a:lnTo>
                  <a:pt x="2026" y="530"/>
                </a:lnTo>
                <a:lnTo>
                  <a:pt x="2028" y="530"/>
                </a:lnTo>
                <a:lnTo>
                  <a:pt x="2035" y="532"/>
                </a:lnTo>
                <a:lnTo>
                  <a:pt x="2036" y="532"/>
                </a:lnTo>
                <a:lnTo>
                  <a:pt x="2040" y="533"/>
                </a:lnTo>
                <a:lnTo>
                  <a:pt x="2041" y="533"/>
                </a:lnTo>
                <a:lnTo>
                  <a:pt x="2042" y="534"/>
                </a:lnTo>
                <a:lnTo>
                  <a:pt x="2044" y="534"/>
                </a:lnTo>
                <a:lnTo>
                  <a:pt x="2046" y="536"/>
                </a:lnTo>
                <a:lnTo>
                  <a:pt x="2049" y="537"/>
                </a:lnTo>
                <a:lnTo>
                  <a:pt x="2050" y="537"/>
                </a:lnTo>
                <a:lnTo>
                  <a:pt x="2051" y="538"/>
                </a:lnTo>
                <a:lnTo>
                  <a:pt x="2052" y="538"/>
                </a:lnTo>
                <a:lnTo>
                  <a:pt x="2053" y="538"/>
                </a:lnTo>
                <a:lnTo>
                  <a:pt x="2055" y="539"/>
                </a:lnTo>
                <a:lnTo>
                  <a:pt x="2056" y="539"/>
                </a:lnTo>
                <a:lnTo>
                  <a:pt x="2057" y="541"/>
                </a:lnTo>
                <a:lnTo>
                  <a:pt x="2060" y="542"/>
                </a:lnTo>
                <a:lnTo>
                  <a:pt x="2061" y="542"/>
                </a:lnTo>
                <a:lnTo>
                  <a:pt x="2061" y="543"/>
                </a:lnTo>
                <a:lnTo>
                  <a:pt x="2063" y="543"/>
                </a:lnTo>
                <a:lnTo>
                  <a:pt x="2065" y="544"/>
                </a:lnTo>
                <a:lnTo>
                  <a:pt x="2067" y="544"/>
                </a:lnTo>
                <a:lnTo>
                  <a:pt x="2068" y="544"/>
                </a:lnTo>
                <a:lnTo>
                  <a:pt x="2069" y="546"/>
                </a:lnTo>
                <a:lnTo>
                  <a:pt x="2071" y="546"/>
                </a:lnTo>
                <a:lnTo>
                  <a:pt x="2072" y="547"/>
                </a:lnTo>
                <a:lnTo>
                  <a:pt x="2073" y="547"/>
                </a:lnTo>
                <a:lnTo>
                  <a:pt x="2076" y="547"/>
                </a:lnTo>
                <a:lnTo>
                  <a:pt x="2077" y="548"/>
                </a:lnTo>
                <a:lnTo>
                  <a:pt x="2079" y="548"/>
                </a:lnTo>
                <a:lnTo>
                  <a:pt x="2082" y="548"/>
                </a:lnTo>
                <a:lnTo>
                  <a:pt x="2084" y="549"/>
                </a:lnTo>
                <a:lnTo>
                  <a:pt x="2085" y="549"/>
                </a:lnTo>
                <a:lnTo>
                  <a:pt x="2087" y="549"/>
                </a:lnTo>
                <a:lnTo>
                  <a:pt x="2088" y="550"/>
                </a:lnTo>
                <a:lnTo>
                  <a:pt x="2089" y="550"/>
                </a:lnTo>
                <a:lnTo>
                  <a:pt x="2090" y="550"/>
                </a:lnTo>
                <a:lnTo>
                  <a:pt x="2093" y="550"/>
                </a:lnTo>
                <a:lnTo>
                  <a:pt x="2094" y="550"/>
                </a:lnTo>
                <a:lnTo>
                  <a:pt x="2095" y="552"/>
                </a:lnTo>
                <a:lnTo>
                  <a:pt x="2097" y="552"/>
                </a:lnTo>
                <a:lnTo>
                  <a:pt x="2099" y="553"/>
                </a:lnTo>
                <a:lnTo>
                  <a:pt x="2100" y="553"/>
                </a:lnTo>
                <a:lnTo>
                  <a:pt x="2101" y="553"/>
                </a:lnTo>
                <a:lnTo>
                  <a:pt x="2103" y="554"/>
                </a:lnTo>
                <a:lnTo>
                  <a:pt x="2104" y="554"/>
                </a:lnTo>
                <a:lnTo>
                  <a:pt x="2105" y="554"/>
                </a:lnTo>
                <a:lnTo>
                  <a:pt x="2106" y="554"/>
                </a:lnTo>
                <a:lnTo>
                  <a:pt x="2108" y="554"/>
                </a:lnTo>
                <a:lnTo>
                  <a:pt x="2109" y="554"/>
                </a:lnTo>
                <a:lnTo>
                  <a:pt x="2110" y="555"/>
                </a:lnTo>
                <a:lnTo>
                  <a:pt x="2111" y="555"/>
                </a:lnTo>
                <a:lnTo>
                  <a:pt x="2111" y="557"/>
                </a:lnTo>
                <a:lnTo>
                  <a:pt x="2113" y="558"/>
                </a:lnTo>
                <a:lnTo>
                  <a:pt x="2114" y="559"/>
                </a:lnTo>
                <a:lnTo>
                  <a:pt x="2115" y="559"/>
                </a:lnTo>
                <a:lnTo>
                  <a:pt x="2116" y="560"/>
                </a:lnTo>
                <a:lnTo>
                  <a:pt x="2119" y="562"/>
                </a:lnTo>
                <a:lnTo>
                  <a:pt x="2121" y="562"/>
                </a:lnTo>
                <a:lnTo>
                  <a:pt x="2124" y="563"/>
                </a:lnTo>
                <a:lnTo>
                  <a:pt x="2127" y="565"/>
                </a:lnTo>
                <a:lnTo>
                  <a:pt x="2129" y="566"/>
                </a:lnTo>
                <a:lnTo>
                  <a:pt x="2129" y="568"/>
                </a:lnTo>
                <a:lnTo>
                  <a:pt x="2130" y="568"/>
                </a:lnTo>
                <a:lnTo>
                  <a:pt x="2131" y="569"/>
                </a:lnTo>
                <a:lnTo>
                  <a:pt x="2132" y="569"/>
                </a:lnTo>
                <a:lnTo>
                  <a:pt x="2133" y="569"/>
                </a:lnTo>
                <a:lnTo>
                  <a:pt x="2147" y="569"/>
                </a:lnTo>
                <a:lnTo>
                  <a:pt x="2151" y="569"/>
                </a:lnTo>
                <a:lnTo>
                  <a:pt x="2152" y="569"/>
                </a:lnTo>
                <a:lnTo>
                  <a:pt x="2152" y="570"/>
                </a:lnTo>
                <a:lnTo>
                  <a:pt x="2163" y="571"/>
                </a:lnTo>
                <a:lnTo>
                  <a:pt x="2167" y="573"/>
                </a:lnTo>
                <a:lnTo>
                  <a:pt x="2170" y="573"/>
                </a:lnTo>
                <a:lnTo>
                  <a:pt x="2174" y="573"/>
                </a:lnTo>
                <a:lnTo>
                  <a:pt x="2183" y="573"/>
                </a:lnTo>
                <a:lnTo>
                  <a:pt x="2189" y="576"/>
                </a:lnTo>
                <a:lnTo>
                  <a:pt x="2190" y="576"/>
                </a:lnTo>
                <a:lnTo>
                  <a:pt x="2191" y="578"/>
                </a:lnTo>
                <a:lnTo>
                  <a:pt x="2193" y="579"/>
                </a:lnTo>
                <a:lnTo>
                  <a:pt x="2195" y="580"/>
                </a:lnTo>
                <a:lnTo>
                  <a:pt x="2197" y="581"/>
                </a:lnTo>
                <a:lnTo>
                  <a:pt x="2199" y="581"/>
                </a:lnTo>
                <a:lnTo>
                  <a:pt x="2200" y="582"/>
                </a:lnTo>
                <a:lnTo>
                  <a:pt x="2201" y="582"/>
                </a:lnTo>
                <a:lnTo>
                  <a:pt x="2202" y="584"/>
                </a:lnTo>
                <a:lnTo>
                  <a:pt x="2204" y="584"/>
                </a:lnTo>
                <a:lnTo>
                  <a:pt x="2205" y="585"/>
                </a:lnTo>
                <a:lnTo>
                  <a:pt x="2206" y="585"/>
                </a:lnTo>
                <a:lnTo>
                  <a:pt x="2207" y="585"/>
                </a:lnTo>
                <a:lnTo>
                  <a:pt x="2210" y="585"/>
                </a:lnTo>
                <a:lnTo>
                  <a:pt x="2211" y="585"/>
                </a:lnTo>
                <a:lnTo>
                  <a:pt x="2212" y="585"/>
                </a:lnTo>
                <a:lnTo>
                  <a:pt x="2213" y="585"/>
                </a:lnTo>
                <a:lnTo>
                  <a:pt x="2215" y="586"/>
                </a:lnTo>
                <a:lnTo>
                  <a:pt x="2217" y="586"/>
                </a:lnTo>
                <a:lnTo>
                  <a:pt x="2218" y="586"/>
                </a:lnTo>
                <a:lnTo>
                  <a:pt x="2221" y="587"/>
                </a:lnTo>
                <a:lnTo>
                  <a:pt x="2222" y="587"/>
                </a:lnTo>
                <a:lnTo>
                  <a:pt x="2223" y="587"/>
                </a:lnTo>
                <a:lnTo>
                  <a:pt x="2225" y="589"/>
                </a:lnTo>
                <a:lnTo>
                  <a:pt x="2226" y="589"/>
                </a:lnTo>
                <a:lnTo>
                  <a:pt x="2228" y="590"/>
                </a:lnTo>
                <a:lnTo>
                  <a:pt x="2231" y="590"/>
                </a:lnTo>
                <a:lnTo>
                  <a:pt x="2232" y="591"/>
                </a:lnTo>
                <a:lnTo>
                  <a:pt x="2233" y="591"/>
                </a:lnTo>
                <a:lnTo>
                  <a:pt x="2234" y="591"/>
                </a:lnTo>
                <a:lnTo>
                  <a:pt x="2236" y="592"/>
                </a:lnTo>
                <a:lnTo>
                  <a:pt x="2237" y="592"/>
                </a:lnTo>
                <a:lnTo>
                  <a:pt x="2238" y="594"/>
                </a:lnTo>
                <a:lnTo>
                  <a:pt x="2239" y="595"/>
                </a:lnTo>
                <a:lnTo>
                  <a:pt x="2242" y="595"/>
                </a:lnTo>
                <a:lnTo>
                  <a:pt x="2245" y="596"/>
                </a:lnTo>
                <a:lnTo>
                  <a:pt x="2248" y="598"/>
                </a:lnTo>
                <a:lnTo>
                  <a:pt x="2252" y="598"/>
                </a:lnTo>
                <a:lnTo>
                  <a:pt x="2254" y="600"/>
                </a:lnTo>
                <a:lnTo>
                  <a:pt x="2258" y="601"/>
                </a:lnTo>
                <a:lnTo>
                  <a:pt x="2260" y="602"/>
                </a:lnTo>
                <a:lnTo>
                  <a:pt x="2264" y="605"/>
                </a:lnTo>
                <a:lnTo>
                  <a:pt x="2266" y="605"/>
                </a:lnTo>
                <a:lnTo>
                  <a:pt x="2269" y="606"/>
                </a:lnTo>
                <a:lnTo>
                  <a:pt x="2270" y="607"/>
                </a:lnTo>
                <a:lnTo>
                  <a:pt x="2271" y="607"/>
                </a:lnTo>
                <a:lnTo>
                  <a:pt x="2274" y="608"/>
                </a:lnTo>
                <a:lnTo>
                  <a:pt x="2280" y="610"/>
                </a:lnTo>
                <a:lnTo>
                  <a:pt x="2284" y="611"/>
                </a:lnTo>
                <a:lnTo>
                  <a:pt x="2290" y="608"/>
                </a:lnTo>
                <a:lnTo>
                  <a:pt x="2296" y="606"/>
                </a:lnTo>
                <a:lnTo>
                  <a:pt x="2297" y="605"/>
                </a:lnTo>
                <a:lnTo>
                  <a:pt x="2300" y="605"/>
                </a:lnTo>
                <a:lnTo>
                  <a:pt x="2301" y="606"/>
                </a:lnTo>
                <a:lnTo>
                  <a:pt x="2302" y="607"/>
                </a:lnTo>
                <a:lnTo>
                  <a:pt x="2304" y="607"/>
                </a:lnTo>
                <a:lnTo>
                  <a:pt x="2307" y="608"/>
                </a:lnTo>
                <a:lnTo>
                  <a:pt x="2308" y="610"/>
                </a:lnTo>
                <a:lnTo>
                  <a:pt x="2311" y="610"/>
                </a:lnTo>
                <a:lnTo>
                  <a:pt x="2312" y="610"/>
                </a:lnTo>
                <a:lnTo>
                  <a:pt x="2313" y="611"/>
                </a:lnTo>
                <a:lnTo>
                  <a:pt x="2314" y="611"/>
                </a:lnTo>
                <a:lnTo>
                  <a:pt x="2316" y="611"/>
                </a:lnTo>
                <a:lnTo>
                  <a:pt x="2317" y="611"/>
                </a:lnTo>
                <a:lnTo>
                  <a:pt x="2318" y="612"/>
                </a:lnTo>
                <a:lnTo>
                  <a:pt x="2319" y="612"/>
                </a:lnTo>
                <a:lnTo>
                  <a:pt x="2320" y="612"/>
                </a:lnTo>
                <a:lnTo>
                  <a:pt x="2322" y="612"/>
                </a:lnTo>
                <a:lnTo>
                  <a:pt x="2323" y="612"/>
                </a:lnTo>
                <a:lnTo>
                  <a:pt x="2324" y="612"/>
                </a:lnTo>
                <a:lnTo>
                  <a:pt x="2325" y="612"/>
                </a:lnTo>
                <a:lnTo>
                  <a:pt x="2325" y="611"/>
                </a:lnTo>
                <a:lnTo>
                  <a:pt x="2327" y="611"/>
                </a:lnTo>
                <a:lnTo>
                  <a:pt x="2327" y="610"/>
                </a:lnTo>
                <a:lnTo>
                  <a:pt x="2328" y="610"/>
                </a:lnTo>
                <a:lnTo>
                  <a:pt x="2328" y="608"/>
                </a:lnTo>
                <a:lnTo>
                  <a:pt x="2329" y="608"/>
                </a:lnTo>
                <a:lnTo>
                  <a:pt x="2329" y="607"/>
                </a:lnTo>
                <a:lnTo>
                  <a:pt x="2329" y="606"/>
                </a:lnTo>
                <a:lnTo>
                  <a:pt x="2330" y="606"/>
                </a:lnTo>
                <a:lnTo>
                  <a:pt x="2330" y="605"/>
                </a:lnTo>
                <a:lnTo>
                  <a:pt x="2330" y="603"/>
                </a:lnTo>
                <a:lnTo>
                  <a:pt x="2332" y="603"/>
                </a:lnTo>
                <a:lnTo>
                  <a:pt x="2332" y="602"/>
                </a:lnTo>
                <a:lnTo>
                  <a:pt x="2332" y="601"/>
                </a:lnTo>
                <a:lnTo>
                  <a:pt x="2332" y="600"/>
                </a:lnTo>
                <a:lnTo>
                  <a:pt x="2332" y="598"/>
                </a:lnTo>
                <a:lnTo>
                  <a:pt x="2332" y="597"/>
                </a:lnTo>
                <a:lnTo>
                  <a:pt x="2332" y="596"/>
                </a:lnTo>
                <a:lnTo>
                  <a:pt x="2332" y="595"/>
                </a:lnTo>
                <a:lnTo>
                  <a:pt x="2330" y="595"/>
                </a:lnTo>
                <a:lnTo>
                  <a:pt x="2330" y="594"/>
                </a:lnTo>
                <a:lnTo>
                  <a:pt x="2330" y="592"/>
                </a:lnTo>
                <a:lnTo>
                  <a:pt x="2329" y="591"/>
                </a:lnTo>
                <a:lnTo>
                  <a:pt x="2328" y="590"/>
                </a:lnTo>
                <a:lnTo>
                  <a:pt x="2328" y="589"/>
                </a:lnTo>
                <a:lnTo>
                  <a:pt x="2327" y="587"/>
                </a:lnTo>
                <a:lnTo>
                  <a:pt x="2327" y="586"/>
                </a:lnTo>
                <a:lnTo>
                  <a:pt x="2325" y="586"/>
                </a:lnTo>
                <a:lnTo>
                  <a:pt x="2325" y="585"/>
                </a:lnTo>
                <a:lnTo>
                  <a:pt x="2324" y="585"/>
                </a:lnTo>
                <a:lnTo>
                  <a:pt x="2324" y="584"/>
                </a:lnTo>
                <a:lnTo>
                  <a:pt x="2329" y="582"/>
                </a:lnTo>
                <a:lnTo>
                  <a:pt x="2345" y="574"/>
                </a:lnTo>
                <a:lnTo>
                  <a:pt x="2356" y="570"/>
                </a:lnTo>
                <a:lnTo>
                  <a:pt x="2373" y="565"/>
                </a:lnTo>
                <a:lnTo>
                  <a:pt x="2376" y="564"/>
                </a:lnTo>
                <a:lnTo>
                  <a:pt x="2386" y="564"/>
                </a:lnTo>
                <a:lnTo>
                  <a:pt x="2404" y="566"/>
                </a:lnTo>
                <a:lnTo>
                  <a:pt x="2431" y="564"/>
                </a:lnTo>
                <a:lnTo>
                  <a:pt x="2445" y="564"/>
                </a:lnTo>
                <a:lnTo>
                  <a:pt x="2453" y="565"/>
                </a:lnTo>
                <a:lnTo>
                  <a:pt x="2461" y="562"/>
                </a:lnTo>
                <a:lnTo>
                  <a:pt x="2484" y="552"/>
                </a:lnTo>
                <a:lnTo>
                  <a:pt x="2494" y="550"/>
                </a:lnTo>
                <a:lnTo>
                  <a:pt x="2506" y="548"/>
                </a:lnTo>
                <a:lnTo>
                  <a:pt x="2514" y="546"/>
                </a:lnTo>
                <a:lnTo>
                  <a:pt x="2515" y="546"/>
                </a:lnTo>
                <a:lnTo>
                  <a:pt x="2521" y="546"/>
                </a:lnTo>
                <a:lnTo>
                  <a:pt x="2537" y="542"/>
                </a:lnTo>
                <a:lnTo>
                  <a:pt x="2535" y="537"/>
                </a:lnTo>
                <a:lnTo>
                  <a:pt x="2527" y="526"/>
                </a:lnTo>
                <a:lnTo>
                  <a:pt x="2524" y="521"/>
                </a:lnTo>
                <a:lnTo>
                  <a:pt x="2521" y="512"/>
                </a:lnTo>
                <a:lnTo>
                  <a:pt x="2520" y="511"/>
                </a:lnTo>
                <a:lnTo>
                  <a:pt x="2520" y="510"/>
                </a:lnTo>
                <a:lnTo>
                  <a:pt x="2519" y="505"/>
                </a:lnTo>
                <a:lnTo>
                  <a:pt x="2510" y="491"/>
                </a:lnTo>
                <a:lnTo>
                  <a:pt x="2510" y="480"/>
                </a:lnTo>
                <a:lnTo>
                  <a:pt x="2503" y="466"/>
                </a:lnTo>
                <a:lnTo>
                  <a:pt x="2499" y="459"/>
                </a:lnTo>
                <a:lnTo>
                  <a:pt x="2494" y="451"/>
                </a:lnTo>
                <a:lnTo>
                  <a:pt x="2500" y="450"/>
                </a:lnTo>
                <a:lnTo>
                  <a:pt x="2501" y="448"/>
                </a:lnTo>
                <a:lnTo>
                  <a:pt x="2557" y="431"/>
                </a:lnTo>
                <a:lnTo>
                  <a:pt x="2570" y="440"/>
                </a:lnTo>
                <a:lnTo>
                  <a:pt x="2574" y="432"/>
                </a:lnTo>
                <a:lnTo>
                  <a:pt x="2579" y="434"/>
                </a:lnTo>
                <a:lnTo>
                  <a:pt x="2583" y="440"/>
                </a:lnTo>
                <a:lnTo>
                  <a:pt x="2581" y="447"/>
                </a:lnTo>
                <a:lnTo>
                  <a:pt x="2584" y="454"/>
                </a:lnTo>
                <a:lnTo>
                  <a:pt x="2586" y="452"/>
                </a:lnTo>
                <a:lnTo>
                  <a:pt x="2596" y="448"/>
                </a:lnTo>
                <a:lnTo>
                  <a:pt x="2607" y="443"/>
                </a:lnTo>
                <a:lnTo>
                  <a:pt x="2634" y="456"/>
                </a:lnTo>
                <a:lnTo>
                  <a:pt x="2634" y="459"/>
                </a:lnTo>
                <a:lnTo>
                  <a:pt x="2635" y="466"/>
                </a:lnTo>
                <a:lnTo>
                  <a:pt x="2637" y="466"/>
                </a:lnTo>
                <a:lnTo>
                  <a:pt x="2638" y="478"/>
                </a:lnTo>
                <a:lnTo>
                  <a:pt x="2643" y="480"/>
                </a:lnTo>
                <a:lnTo>
                  <a:pt x="2650" y="493"/>
                </a:lnTo>
                <a:lnTo>
                  <a:pt x="2653" y="510"/>
                </a:lnTo>
                <a:lnTo>
                  <a:pt x="2643" y="521"/>
                </a:lnTo>
                <a:lnTo>
                  <a:pt x="2638" y="523"/>
                </a:lnTo>
                <a:lnTo>
                  <a:pt x="2637" y="525"/>
                </a:lnTo>
                <a:lnTo>
                  <a:pt x="2637" y="527"/>
                </a:lnTo>
                <a:lnTo>
                  <a:pt x="2638" y="528"/>
                </a:lnTo>
                <a:lnTo>
                  <a:pt x="2638" y="530"/>
                </a:lnTo>
                <a:lnTo>
                  <a:pt x="2638" y="531"/>
                </a:lnTo>
                <a:lnTo>
                  <a:pt x="2639" y="531"/>
                </a:lnTo>
                <a:lnTo>
                  <a:pt x="2640" y="531"/>
                </a:lnTo>
                <a:lnTo>
                  <a:pt x="2640" y="532"/>
                </a:lnTo>
                <a:lnTo>
                  <a:pt x="2642" y="532"/>
                </a:lnTo>
                <a:lnTo>
                  <a:pt x="2642" y="533"/>
                </a:lnTo>
                <a:lnTo>
                  <a:pt x="2643" y="533"/>
                </a:lnTo>
                <a:lnTo>
                  <a:pt x="2643" y="534"/>
                </a:lnTo>
                <a:lnTo>
                  <a:pt x="2644" y="534"/>
                </a:lnTo>
                <a:lnTo>
                  <a:pt x="2644" y="536"/>
                </a:lnTo>
                <a:lnTo>
                  <a:pt x="2644" y="537"/>
                </a:lnTo>
                <a:lnTo>
                  <a:pt x="2645" y="537"/>
                </a:lnTo>
                <a:lnTo>
                  <a:pt x="2645" y="538"/>
                </a:lnTo>
                <a:lnTo>
                  <a:pt x="2645" y="539"/>
                </a:lnTo>
                <a:lnTo>
                  <a:pt x="2645" y="541"/>
                </a:lnTo>
                <a:lnTo>
                  <a:pt x="2647" y="541"/>
                </a:lnTo>
                <a:lnTo>
                  <a:pt x="2648" y="542"/>
                </a:lnTo>
                <a:lnTo>
                  <a:pt x="2649" y="542"/>
                </a:lnTo>
                <a:lnTo>
                  <a:pt x="2649" y="543"/>
                </a:lnTo>
                <a:lnTo>
                  <a:pt x="2649" y="544"/>
                </a:lnTo>
                <a:lnTo>
                  <a:pt x="2650" y="544"/>
                </a:lnTo>
                <a:lnTo>
                  <a:pt x="2651" y="546"/>
                </a:lnTo>
                <a:lnTo>
                  <a:pt x="2651" y="547"/>
                </a:lnTo>
                <a:lnTo>
                  <a:pt x="2650" y="547"/>
                </a:lnTo>
                <a:lnTo>
                  <a:pt x="2650" y="548"/>
                </a:lnTo>
                <a:lnTo>
                  <a:pt x="2651" y="548"/>
                </a:lnTo>
                <a:lnTo>
                  <a:pt x="2653" y="548"/>
                </a:lnTo>
                <a:lnTo>
                  <a:pt x="2654" y="548"/>
                </a:lnTo>
                <a:lnTo>
                  <a:pt x="2654" y="549"/>
                </a:lnTo>
                <a:lnTo>
                  <a:pt x="2655" y="549"/>
                </a:lnTo>
                <a:lnTo>
                  <a:pt x="2655" y="550"/>
                </a:lnTo>
                <a:lnTo>
                  <a:pt x="2656" y="550"/>
                </a:lnTo>
                <a:lnTo>
                  <a:pt x="2658" y="552"/>
                </a:lnTo>
                <a:lnTo>
                  <a:pt x="2658" y="553"/>
                </a:lnTo>
                <a:lnTo>
                  <a:pt x="2659" y="553"/>
                </a:lnTo>
                <a:lnTo>
                  <a:pt x="2660" y="553"/>
                </a:lnTo>
                <a:lnTo>
                  <a:pt x="2661" y="553"/>
                </a:lnTo>
                <a:lnTo>
                  <a:pt x="2663" y="553"/>
                </a:lnTo>
                <a:lnTo>
                  <a:pt x="2664" y="553"/>
                </a:lnTo>
                <a:lnTo>
                  <a:pt x="2664" y="554"/>
                </a:lnTo>
                <a:lnTo>
                  <a:pt x="2665" y="554"/>
                </a:lnTo>
                <a:lnTo>
                  <a:pt x="2665" y="555"/>
                </a:lnTo>
                <a:lnTo>
                  <a:pt x="2666" y="555"/>
                </a:lnTo>
                <a:lnTo>
                  <a:pt x="2666" y="557"/>
                </a:lnTo>
                <a:lnTo>
                  <a:pt x="2667" y="558"/>
                </a:lnTo>
                <a:lnTo>
                  <a:pt x="2669" y="560"/>
                </a:lnTo>
                <a:lnTo>
                  <a:pt x="2669" y="562"/>
                </a:lnTo>
                <a:lnTo>
                  <a:pt x="2670" y="562"/>
                </a:lnTo>
                <a:lnTo>
                  <a:pt x="2671" y="563"/>
                </a:lnTo>
                <a:lnTo>
                  <a:pt x="2672" y="563"/>
                </a:lnTo>
                <a:lnTo>
                  <a:pt x="2674" y="563"/>
                </a:lnTo>
                <a:lnTo>
                  <a:pt x="2674" y="564"/>
                </a:lnTo>
                <a:lnTo>
                  <a:pt x="2675" y="564"/>
                </a:lnTo>
                <a:lnTo>
                  <a:pt x="2675" y="565"/>
                </a:lnTo>
                <a:lnTo>
                  <a:pt x="2676" y="566"/>
                </a:lnTo>
                <a:lnTo>
                  <a:pt x="2676" y="568"/>
                </a:lnTo>
                <a:lnTo>
                  <a:pt x="2677" y="569"/>
                </a:lnTo>
                <a:lnTo>
                  <a:pt x="2680" y="573"/>
                </a:lnTo>
                <a:lnTo>
                  <a:pt x="2690" y="580"/>
                </a:lnTo>
                <a:lnTo>
                  <a:pt x="2692" y="581"/>
                </a:lnTo>
                <a:lnTo>
                  <a:pt x="2693" y="582"/>
                </a:lnTo>
                <a:lnTo>
                  <a:pt x="2695" y="584"/>
                </a:lnTo>
                <a:lnTo>
                  <a:pt x="2697" y="589"/>
                </a:lnTo>
                <a:lnTo>
                  <a:pt x="2698" y="589"/>
                </a:lnTo>
                <a:lnTo>
                  <a:pt x="2714" y="598"/>
                </a:lnTo>
                <a:lnTo>
                  <a:pt x="2728" y="607"/>
                </a:lnTo>
                <a:lnTo>
                  <a:pt x="2738" y="614"/>
                </a:lnTo>
                <a:lnTo>
                  <a:pt x="2747" y="616"/>
                </a:lnTo>
                <a:lnTo>
                  <a:pt x="2754" y="618"/>
                </a:lnTo>
                <a:lnTo>
                  <a:pt x="2762" y="626"/>
                </a:lnTo>
                <a:lnTo>
                  <a:pt x="2762" y="635"/>
                </a:lnTo>
                <a:lnTo>
                  <a:pt x="2763" y="640"/>
                </a:lnTo>
                <a:lnTo>
                  <a:pt x="2765" y="642"/>
                </a:lnTo>
                <a:lnTo>
                  <a:pt x="2766" y="643"/>
                </a:lnTo>
                <a:lnTo>
                  <a:pt x="2776" y="649"/>
                </a:lnTo>
                <a:lnTo>
                  <a:pt x="2783" y="650"/>
                </a:lnTo>
                <a:lnTo>
                  <a:pt x="2787" y="649"/>
                </a:lnTo>
                <a:lnTo>
                  <a:pt x="2791" y="653"/>
                </a:lnTo>
                <a:lnTo>
                  <a:pt x="2792" y="655"/>
                </a:lnTo>
                <a:lnTo>
                  <a:pt x="2794" y="656"/>
                </a:lnTo>
                <a:lnTo>
                  <a:pt x="2797" y="658"/>
                </a:lnTo>
                <a:lnTo>
                  <a:pt x="2798" y="658"/>
                </a:lnTo>
                <a:lnTo>
                  <a:pt x="2799" y="658"/>
                </a:lnTo>
                <a:lnTo>
                  <a:pt x="2803" y="659"/>
                </a:lnTo>
                <a:lnTo>
                  <a:pt x="2810" y="669"/>
                </a:lnTo>
                <a:lnTo>
                  <a:pt x="2814" y="670"/>
                </a:lnTo>
                <a:lnTo>
                  <a:pt x="2814" y="674"/>
                </a:lnTo>
                <a:lnTo>
                  <a:pt x="2814" y="677"/>
                </a:lnTo>
                <a:lnTo>
                  <a:pt x="2811" y="686"/>
                </a:lnTo>
                <a:lnTo>
                  <a:pt x="2810" y="690"/>
                </a:lnTo>
                <a:lnTo>
                  <a:pt x="2808" y="693"/>
                </a:lnTo>
                <a:lnTo>
                  <a:pt x="2798" y="708"/>
                </a:lnTo>
                <a:lnTo>
                  <a:pt x="2797" y="708"/>
                </a:lnTo>
                <a:lnTo>
                  <a:pt x="2793" y="713"/>
                </a:lnTo>
                <a:lnTo>
                  <a:pt x="2788" y="714"/>
                </a:lnTo>
                <a:lnTo>
                  <a:pt x="2787" y="708"/>
                </a:lnTo>
                <a:lnTo>
                  <a:pt x="2771" y="712"/>
                </a:lnTo>
                <a:lnTo>
                  <a:pt x="2770" y="717"/>
                </a:lnTo>
                <a:lnTo>
                  <a:pt x="2767" y="720"/>
                </a:lnTo>
                <a:lnTo>
                  <a:pt x="2766" y="722"/>
                </a:lnTo>
                <a:lnTo>
                  <a:pt x="2766" y="723"/>
                </a:lnTo>
                <a:lnTo>
                  <a:pt x="2767" y="723"/>
                </a:lnTo>
                <a:lnTo>
                  <a:pt x="2766" y="725"/>
                </a:lnTo>
                <a:lnTo>
                  <a:pt x="2765" y="725"/>
                </a:lnTo>
                <a:lnTo>
                  <a:pt x="2765" y="727"/>
                </a:lnTo>
                <a:lnTo>
                  <a:pt x="2762" y="729"/>
                </a:lnTo>
                <a:lnTo>
                  <a:pt x="2761" y="730"/>
                </a:lnTo>
                <a:lnTo>
                  <a:pt x="2760" y="729"/>
                </a:lnTo>
                <a:lnTo>
                  <a:pt x="2749" y="739"/>
                </a:lnTo>
                <a:lnTo>
                  <a:pt x="2749" y="740"/>
                </a:lnTo>
                <a:lnTo>
                  <a:pt x="2749" y="741"/>
                </a:lnTo>
                <a:lnTo>
                  <a:pt x="2747" y="743"/>
                </a:lnTo>
                <a:lnTo>
                  <a:pt x="2746" y="743"/>
                </a:lnTo>
                <a:lnTo>
                  <a:pt x="2729" y="760"/>
                </a:lnTo>
                <a:lnTo>
                  <a:pt x="2728" y="762"/>
                </a:lnTo>
                <a:lnTo>
                  <a:pt x="2728" y="763"/>
                </a:lnTo>
                <a:lnTo>
                  <a:pt x="2724" y="763"/>
                </a:lnTo>
                <a:lnTo>
                  <a:pt x="2724" y="765"/>
                </a:lnTo>
                <a:lnTo>
                  <a:pt x="2725" y="766"/>
                </a:lnTo>
                <a:lnTo>
                  <a:pt x="2725" y="770"/>
                </a:lnTo>
                <a:lnTo>
                  <a:pt x="2725" y="778"/>
                </a:lnTo>
                <a:lnTo>
                  <a:pt x="2728" y="795"/>
                </a:lnTo>
                <a:lnTo>
                  <a:pt x="2729" y="811"/>
                </a:lnTo>
                <a:lnTo>
                  <a:pt x="2730" y="825"/>
                </a:lnTo>
                <a:lnTo>
                  <a:pt x="2731" y="830"/>
                </a:lnTo>
                <a:lnTo>
                  <a:pt x="2731" y="832"/>
                </a:lnTo>
                <a:lnTo>
                  <a:pt x="2720" y="867"/>
                </a:lnTo>
                <a:lnTo>
                  <a:pt x="2680" y="867"/>
                </a:lnTo>
                <a:lnTo>
                  <a:pt x="2675" y="869"/>
                </a:lnTo>
                <a:lnTo>
                  <a:pt x="2664" y="873"/>
                </a:lnTo>
                <a:lnTo>
                  <a:pt x="2654" y="880"/>
                </a:lnTo>
                <a:lnTo>
                  <a:pt x="2651" y="895"/>
                </a:lnTo>
                <a:lnTo>
                  <a:pt x="2643" y="914"/>
                </a:lnTo>
                <a:lnTo>
                  <a:pt x="2642" y="921"/>
                </a:lnTo>
                <a:lnTo>
                  <a:pt x="2640" y="933"/>
                </a:lnTo>
                <a:lnTo>
                  <a:pt x="2637" y="941"/>
                </a:lnTo>
                <a:lnTo>
                  <a:pt x="2634" y="944"/>
                </a:lnTo>
                <a:lnTo>
                  <a:pt x="2631" y="952"/>
                </a:lnTo>
                <a:lnTo>
                  <a:pt x="2631" y="957"/>
                </a:lnTo>
                <a:lnTo>
                  <a:pt x="2632" y="967"/>
                </a:lnTo>
                <a:lnTo>
                  <a:pt x="2633" y="973"/>
                </a:lnTo>
                <a:lnTo>
                  <a:pt x="2639" y="983"/>
                </a:lnTo>
                <a:lnTo>
                  <a:pt x="2640" y="985"/>
                </a:lnTo>
                <a:lnTo>
                  <a:pt x="2645" y="991"/>
                </a:lnTo>
                <a:lnTo>
                  <a:pt x="2648" y="995"/>
                </a:lnTo>
                <a:lnTo>
                  <a:pt x="2653" y="1006"/>
                </a:lnTo>
                <a:lnTo>
                  <a:pt x="2660" y="1013"/>
                </a:lnTo>
                <a:lnTo>
                  <a:pt x="2661" y="1015"/>
                </a:lnTo>
                <a:lnTo>
                  <a:pt x="2666" y="1020"/>
                </a:lnTo>
                <a:lnTo>
                  <a:pt x="2669" y="1037"/>
                </a:lnTo>
                <a:lnTo>
                  <a:pt x="2669" y="1045"/>
                </a:lnTo>
                <a:lnTo>
                  <a:pt x="2674" y="1052"/>
                </a:lnTo>
                <a:lnTo>
                  <a:pt x="2675" y="1054"/>
                </a:lnTo>
                <a:lnTo>
                  <a:pt x="2676" y="1055"/>
                </a:lnTo>
                <a:lnTo>
                  <a:pt x="2677" y="1068"/>
                </a:lnTo>
                <a:lnTo>
                  <a:pt x="2677" y="1069"/>
                </a:lnTo>
                <a:lnTo>
                  <a:pt x="2691" y="1100"/>
                </a:lnTo>
                <a:lnTo>
                  <a:pt x="2691" y="1102"/>
                </a:lnTo>
                <a:lnTo>
                  <a:pt x="2691" y="1104"/>
                </a:lnTo>
                <a:lnTo>
                  <a:pt x="2692" y="1113"/>
                </a:lnTo>
                <a:lnTo>
                  <a:pt x="2692" y="1117"/>
                </a:lnTo>
                <a:lnTo>
                  <a:pt x="2692" y="1119"/>
                </a:lnTo>
                <a:lnTo>
                  <a:pt x="2692" y="1120"/>
                </a:lnTo>
                <a:lnTo>
                  <a:pt x="2691" y="1123"/>
                </a:lnTo>
                <a:lnTo>
                  <a:pt x="2690" y="1125"/>
                </a:lnTo>
                <a:lnTo>
                  <a:pt x="2675" y="1134"/>
                </a:lnTo>
                <a:lnTo>
                  <a:pt x="2669" y="1138"/>
                </a:lnTo>
                <a:lnTo>
                  <a:pt x="2669" y="1139"/>
                </a:lnTo>
                <a:lnTo>
                  <a:pt x="2665" y="1162"/>
                </a:lnTo>
                <a:lnTo>
                  <a:pt x="2665" y="1164"/>
                </a:lnTo>
                <a:lnTo>
                  <a:pt x="2658" y="1172"/>
                </a:lnTo>
                <a:lnTo>
                  <a:pt x="2658" y="1175"/>
                </a:lnTo>
                <a:lnTo>
                  <a:pt x="2658" y="1176"/>
                </a:lnTo>
                <a:lnTo>
                  <a:pt x="2656" y="1176"/>
                </a:lnTo>
                <a:lnTo>
                  <a:pt x="2654" y="1178"/>
                </a:lnTo>
                <a:lnTo>
                  <a:pt x="2654" y="1180"/>
                </a:lnTo>
                <a:lnTo>
                  <a:pt x="2653" y="1180"/>
                </a:lnTo>
                <a:lnTo>
                  <a:pt x="2651" y="1181"/>
                </a:lnTo>
                <a:lnTo>
                  <a:pt x="2648" y="1185"/>
                </a:lnTo>
                <a:lnTo>
                  <a:pt x="2637" y="1192"/>
                </a:lnTo>
                <a:lnTo>
                  <a:pt x="2622" y="1203"/>
                </a:lnTo>
                <a:lnTo>
                  <a:pt x="2621" y="1204"/>
                </a:lnTo>
                <a:lnTo>
                  <a:pt x="2612" y="1209"/>
                </a:lnTo>
                <a:lnTo>
                  <a:pt x="2612" y="1215"/>
                </a:lnTo>
                <a:lnTo>
                  <a:pt x="2613" y="1220"/>
                </a:lnTo>
                <a:lnTo>
                  <a:pt x="2613" y="1223"/>
                </a:lnTo>
                <a:lnTo>
                  <a:pt x="2615" y="1225"/>
                </a:lnTo>
                <a:lnTo>
                  <a:pt x="2616" y="1234"/>
                </a:lnTo>
                <a:lnTo>
                  <a:pt x="2616" y="1235"/>
                </a:lnTo>
                <a:lnTo>
                  <a:pt x="2617" y="1242"/>
                </a:lnTo>
                <a:lnTo>
                  <a:pt x="2595" y="1252"/>
                </a:lnTo>
                <a:lnTo>
                  <a:pt x="2591" y="1251"/>
                </a:lnTo>
                <a:lnTo>
                  <a:pt x="2586" y="1251"/>
                </a:lnTo>
                <a:lnTo>
                  <a:pt x="2581" y="1250"/>
                </a:lnTo>
                <a:lnTo>
                  <a:pt x="2576" y="1250"/>
                </a:lnTo>
                <a:lnTo>
                  <a:pt x="2575" y="1250"/>
                </a:lnTo>
                <a:lnTo>
                  <a:pt x="2560" y="1250"/>
                </a:lnTo>
                <a:lnTo>
                  <a:pt x="2554" y="1253"/>
                </a:lnTo>
                <a:lnTo>
                  <a:pt x="2553" y="1253"/>
                </a:lnTo>
                <a:lnTo>
                  <a:pt x="2552" y="1255"/>
                </a:lnTo>
                <a:lnTo>
                  <a:pt x="2541" y="1260"/>
                </a:lnTo>
                <a:lnTo>
                  <a:pt x="2533" y="1262"/>
                </a:lnTo>
                <a:lnTo>
                  <a:pt x="2525" y="1266"/>
                </a:lnTo>
                <a:lnTo>
                  <a:pt x="2521" y="1271"/>
                </a:lnTo>
                <a:lnTo>
                  <a:pt x="2521" y="1267"/>
                </a:lnTo>
                <a:lnTo>
                  <a:pt x="2516" y="1268"/>
                </a:lnTo>
                <a:lnTo>
                  <a:pt x="2511" y="1271"/>
                </a:lnTo>
                <a:lnTo>
                  <a:pt x="2515" y="1278"/>
                </a:lnTo>
                <a:lnTo>
                  <a:pt x="2511" y="1281"/>
                </a:lnTo>
                <a:lnTo>
                  <a:pt x="2503" y="1283"/>
                </a:lnTo>
                <a:lnTo>
                  <a:pt x="2498" y="1285"/>
                </a:lnTo>
                <a:lnTo>
                  <a:pt x="2494" y="1287"/>
                </a:lnTo>
                <a:lnTo>
                  <a:pt x="2488" y="1288"/>
                </a:lnTo>
                <a:lnTo>
                  <a:pt x="2485" y="1289"/>
                </a:lnTo>
                <a:lnTo>
                  <a:pt x="2483" y="1290"/>
                </a:lnTo>
                <a:lnTo>
                  <a:pt x="2463" y="1297"/>
                </a:lnTo>
                <a:lnTo>
                  <a:pt x="2455" y="1299"/>
                </a:lnTo>
                <a:lnTo>
                  <a:pt x="2441" y="1304"/>
                </a:lnTo>
                <a:lnTo>
                  <a:pt x="2434" y="1306"/>
                </a:lnTo>
                <a:lnTo>
                  <a:pt x="2426" y="1313"/>
                </a:lnTo>
                <a:lnTo>
                  <a:pt x="2428" y="1316"/>
                </a:lnTo>
                <a:lnTo>
                  <a:pt x="2425" y="1319"/>
                </a:lnTo>
                <a:lnTo>
                  <a:pt x="2424" y="1319"/>
                </a:lnTo>
                <a:lnTo>
                  <a:pt x="2423" y="1319"/>
                </a:lnTo>
                <a:lnTo>
                  <a:pt x="2421" y="1320"/>
                </a:lnTo>
                <a:lnTo>
                  <a:pt x="2420" y="1320"/>
                </a:lnTo>
                <a:lnTo>
                  <a:pt x="2420" y="1321"/>
                </a:lnTo>
                <a:lnTo>
                  <a:pt x="2415" y="1325"/>
                </a:lnTo>
                <a:lnTo>
                  <a:pt x="2413" y="1341"/>
                </a:lnTo>
                <a:lnTo>
                  <a:pt x="2410" y="1354"/>
                </a:lnTo>
                <a:lnTo>
                  <a:pt x="2408" y="1367"/>
                </a:lnTo>
                <a:lnTo>
                  <a:pt x="2407" y="1367"/>
                </a:lnTo>
                <a:lnTo>
                  <a:pt x="2405" y="1368"/>
                </a:lnTo>
                <a:lnTo>
                  <a:pt x="2403" y="1369"/>
                </a:lnTo>
                <a:lnTo>
                  <a:pt x="2396" y="1368"/>
                </a:lnTo>
                <a:lnTo>
                  <a:pt x="2391" y="1369"/>
                </a:lnTo>
                <a:lnTo>
                  <a:pt x="2383" y="1372"/>
                </a:lnTo>
                <a:lnTo>
                  <a:pt x="2386" y="1378"/>
                </a:lnTo>
                <a:lnTo>
                  <a:pt x="2378" y="1379"/>
                </a:lnTo>
                <a:lnTo>
                  <a:pt x="2371" y="1380"/>
                </a:lnTo>
                <a:lnTo>
                  <a:pt x="2362" y="1379"/>
                </a:lnTo>
                <a:lnTo>
                  <a:pt x="2357" y="1381"/>
                </a:lnTo>
                <a:lnTo>
                  <a:pt x="2346" y="1389"/>
                </a:lnTo>
                <a:lnTo>
                  <a:pt x="2338" y="1394"/>
                </a:lnTo>
                <a:lnTo>
                  <a:pt x="2329" y="1400"/>
                </a:lnTo>
                <a:lnTo>
                  <a:pt x="2328" y="1400"/>
                </a:lnTo>
                <a:lnTo>
                  <a:pt x="2324" y="1400"/>
                </a:lnTo>
                <a:lnTo>
                  <a:pt x="2317" y="1399"/>
                </a:lnTo>
                <a:lnTo>
                  <a:pt x="2313" y="1399"/>
                </a:lnTo>
                <a:lnTo>
                  <a:pt x="2311" y="1397"/>
                </a:lnTo>
                <a:lnTo>
                  <a:pt x="2307" y="1397"/>
                </a:lnTo>
                <a:lnTo>
                  <a:pt x="2306" y="1397"/>
                </a:lnTo>
                <a:lnTo>
                  <a:pt x="2303" y="1397"/>
                </a:lnTo>
                <a:lnTo>
                  <a:pt x="2302" y="1397"/>
                </a:lnTo>
                <a:lnTo>
                  <a:pt x="2300" y="1396"/>
                </a:lnTo>
                <a:lnTo>
                  <a:pt x="2298" y="1396"/>
                </a:lnTo>
                <a:lnTo>
                  <a:pt x="2296" y="1395"/>
                </a:lnTo>
                <a:lnTo>
                  <a:pt x="2290" y="1393"/>
                </a:lnTo>
                <a:lnTo>
                  <a:pt x="2286" y="1390"/>
                </a:lnTo>
                <a:lnTo>
                  <a:pt x="2282" y="1389"/>
                </a:lnTo>
                <a:lnTo>
                  <a:pt x="2274" y="1393"/>
                </a:lnTo>
                <a:lnTo>
                  <a:pt x="2253" y="1400"/>
                </a:lnTo>
                <a:lnTo>
                  <a:pt x="2253" y="1401"/>
                </a:lnTo>
                <a:lnTo>
                  <a:pt x="2249" y="1402"/>
                </a:lnTo>
                <a:lnTo>
                  <a:pt x="2242" y="1405"/>
                </a:lnTo>
                <a:lnTo>
                  <a:pt x="2237" y="1407"/>
                </a:lnTo>
                <a:lnTo>
                  <a:pt x="2231" y="1410"/>
                </a:lnTo>
                <a:lnTo>
                  <a:pt x="2218" y="1416"/>
                </a:lnTo>
                <a:lnTo>
                  <a:pt x="2199" y="1425"/>
                </a:lnTo>
                <a:lnTo>
                  <a:pt x="2199" y="1426"/>
                </a:lnTo>
                <a:lnTo>
                  <a:pt x="2193" y="1428"/>
                </a:lnTo>
                <a:lnTo>
                  <a:pt x="2189" y="1428"/>
                </a:lnTo>
                <a:lnTo>
                  <a:pt x="2188" y="1428"/>
                </a:lnTo>
                <a:lnTo>
                  <a:pt x="2185" y="1430"/>
                </a:lnTo>
                <a:lnTo>
                  <a:pt x="2181" y="1431"/>
                </a:lnTo>
                <a:lnTo>
                  <a:pt x="2179" y="1432"/>
                </a:lnTo>
                <a:lnTo>
                  <a:pt x="2177" y="1432"/>
                </a:lnTo>
                <a:lnTo>
                  <a:pt x="2172" y="1433"/>
                </a:lnTo>
                <a:lnTo>
                  <a:pt x="2165" y="1436"/>
                </a:lnTo>
                <a:lnTo>
                  <a:pt x="2161" y="1437"/>
                </a:lnTo>
                <a:lnTo>
                  <a:pt x="2156" y="1438"/>
                </a:lnTo>
                <a:lnTo>
                  <a:pt x="2154" y="1438"/>
                </a:lnTo>
                <a:lnTo>
                  <a:pt x="2153" y="1438"/>
                </a:lnTo>
                <a:lnTo>
                  <a:pt x="2149" y="1439"/>
                </a:lnTo>
                <a:lnTo>
                  <a:pt x="2146" y="1442"/>
                </a:lnTo>
                <a:lnTo>
                  <a:pt x="2143" y="1443"/>
                </a:lnTo>
                <a:lnTo>
                  <a:pt x="2140" y="1446"/>
                </a:lnTo>
                <a:lnTo>
                  <a:pt x="2137" y="1448"/>
                </a:lnTo>
                <a:lnTo>
                  <a:pt x="2136" y="1448"/>
                </a:lnTo>
                <a:lnTo>
                  <a:pt x="2132" y="1449"/>
                </a:lnTo>
                <a:lnTo>
                  <a:pt x="2131" y="1449"/>
                </a:lnTo>
                <a:lnTo>
                  <a:pt x="2119" y="1454"/>
                </a:lnTo>
                <a:lnTo>
                  <a:pt x="2101" y="1463"/>
                </a:lnTo>
                <a:lnTo>
                  <a:pt x="2101" y="1464"/>
                </a:lnTo>
                <a:lnTo>
                  <a:pt x="2101" y="1465"/>
                </a:lnTo>
                <a:lnTo>
                  <a:pt x="2101" y="1466"/>
                </a:lnTo>
                <a:lnTo>
                  <a:pt x="2100" y="1466"/>
                </a:lnTo>
                <a:lnTo>
                  <a:pt x="2099" y="1466"/>
                </a:lnTo>
                <a:lnTo>
                  <a:pt x="2099" y="1468"/>
                </a:lnTo>
                <a:lnTo>
                  <a:pt x="2098" y="1469"/>
                </a:lnTo>
                <a:lnTo>
                  <a:pt x="2097" y="1469"/>
                </a:lnTo>
                <a:lnTo>
                  <a:pt x="2095" y="1470"/>
                </a:lnTo>
                <a:lnTo>
                  <a:pt x="2094" y="1470"/>
                </a:lnTo>
                <a:lnTo>
                  <a:pt x="2093" y="1470"/>
                </a:lnTo>
                <a:lnTo>
                  <a:pt x="2090" y="1470"/>
                </a:lnTo>
                <a:lnTo>
                  <a:pt x="2081" y="1478"/>
                </a:lnTo>
                <a:lnTo>
                  <a:pt x="2057" y="1475"/>
                </a:lnTo>
                <a:lnTo>
                  <a:pt x="2039" y="1480"/>
                </a:lnTo>
                <a:lnTo>
                  <a:pt x="2020" y="1486"/>
                </a:lnTo>
                <a:lnTo>
                  <a:pt x="2018" y="1487"/>
                </a:lnTo>
                <a:lnTo>
                  <a:pt x="2017" y="1487"/>
                </a:lnTo>
                <a:lnTo>
                  <a:pt x="2001" y="1481"/>
                </a:lnTo>
                <a:lnTo>
                  <a:pt x="1996" y="1464"/>
                </a:lnTo>
                <a:lnTo>
                  <a:pt x="1989" y="1446"/>
                </a:lnTo>
                <a:lnTo>
                  <a:pt x="1950" y="1425"/>
                </a:lnTo>
                <a:lnTo>
                  <a:pt x="1948" y="1423"/>
                </a:lnTo>
                <a:lnTo>
                  <a:pt x="1938" y="1420"/>
                </a:lnTo>
                <a:lnTo>
                  <a:pt x="1935" y="1415"/>
                </a:lnTo>
                <a:lnTo>
                  <a:pt x="1932" y="1434"/>
                </a:lnTo>
                <a:lnTo>
                  <a:pt x="1910" y="1464"/>
                </a:lnTo>
                <a:lnTo>
                  <a:pt x="1901" y="1475"/>
                </a:lnTo>
                <a:lnTo>
                  <a:pt x="1898" y="1480"/>
                </a:lnTo>
                <a:lnTo>
                  <a:pt x="1897" y="1481"/>
                </a:lnTo>
                <a:lnTo>
                  <a:pt x="1890" y="1485"/>
                </a:lnTo>
                <a:lnTo>
                  <a:pt x="1886" y="1489"/>
                </a:lnTo>
                <a:lnTo>
                  <a:pt x="1871" y="1492"/>
                </a:lnTo>
                <a:lnTo>
                  <a:pt x="1864" y="1494"/>
                </a:lnTo>
                <a:lnTo>
                  <a:pt x="1855" y="1495"/>
                </a:lnTo>
                <a:lnTo>
                  <a:pt x="1848" y="1495"/>
                </a:lnTo>
                <a:lnTo>
                  <a:pt x="1846" y="1496"/>
                </a:lnTo>
                <a:lnTo>
                  <a:pt x="1844" y="1494"/>
                </a:lnTo>
                <a:lnTo>
                  <a:pt x="1843" y="1495"/>
                </a:lnTo>
                <a:lnTo>
                  <a:pt x="1843" y="1496"/>
                </a:lnTo>
                <a:lnTo>
                  <a:pt x="1839" y="1498"/>
                </a:lnTo>
                <a:lnTo>
                  <a:pt x="1836" y="1500"/>
                </a:lnTo>
                <a:lnTo>
                  <a:pt x="1827" y="1503"/>
                </a:lnTo>
                <a:lnTo>
                  <a:pt x="1826" y="1505"/>
                </a:lnTo>
                <a:lnTo>
                  <a:pt x="1822" y="1506"/>
                </a:lnTo>
                <a:lnTo>
                  <a:pt x="1809" y="1503"/>
                </a:lnTo>
                <a:lnTo>
                  <a:pt x="1807" y="1503"/>
                </a:lnTo>
                <a:lnTo>
                  <a:pt x="1806" y="1503"/>
                </a:lnTo>
                <a:lnTo>
                  <a:pt x="1805" y="1503"/>
                </a:lnTo>
                <a:lnTo>
                  <a:pt x="1804" y="1502"/>
                </a:lnTo>
                <a:lnTo>
                  <a:pt x="1802" y="1501"/>
                </a:lnTo>
                <a:lnTo>
                  <a:pt x="1801" y="1500"/>
                </a:lnTo>
                <a:lnTo>
                  <a:pt x="1800" y="1500"/>
                </a:lnTo>
                <a:lnTo>
                  <a:pt x="1793" y="1494"/>
                </a:lnTo>
                <a:lnTo>
                  <a:pt x="1791" y="1494"/>
                </a:lnTo>
                <a:lnTo>
                  <a:pt x="1790" y="1492"/>
                </a:lnTo>
                <a:lnTo>
                  <a:pt x="1789" y="1491"/>
                </a:lnTo>
                <a:lnTo>
                  <a:pt x="1788" y="1490"/>
                </a:lnTo>
                <a:lnTo>
                  <a:pt x="1784" y="1487"/>
                </a:lnTo>
                <a:lnTo>
                  <a:pt x="1778" y="1482"/>
                </a:lnTo>
                <a:lnTo>
                  <a:pt x="1777" y="1482"/>
                </a:lnTo>
                <a:lnTo>
                  <a:pt x="1775" y="1481"/>
                </a:lnTo>
                <a:lnTo>
                  <a:pt x="1773" y="1480"/>
                </a:lnTo>
                <a:lnTo>
                  <a:pt x="1772" y="1479"/>
                </a:lnTo>
                <a:lnTo>
                  <a:pt x="1770" y="1479"/>
                </a:lnTo>
                <a:lnTo>
                  <a:pt x="1770" y="1478"/>
                </a:lnTo>
                <a:lnTo>
                  <a:pt x="1769" y="1478"/>
                </a:lnTo>
                <a:lnTo>
                  <a:pt x="1768" y="1478"/>
                </a:lnTo>
                <a:lnTo>
                  <a:pt x="1764" y="1475"/>
                </a:lnTo>
                <a:lnTo>
                  <a:pt x="1763" y="1475"/>
                </a:lnTo>
                <a:lnTo>
                  <a:pt x="1761" y="1478"/>
                </a:lnTo>
                <a:lnTo>
                  <a:pt x="1759" y="1478"/>
                </a:lnTo>
                <a:lnTo>
                  <a:pt x="1758" y="1478"/>
                </a:lnTo>
                <a:lnTo>
                  <a:pt x="1758" y="1476"/>
                </a:lnTo>
                <a:lnTo>
                  <a:pt x="1757" y="1476"/>
                </a:lnTo>
                <a:lnTo>
                  <a:pt x="1756" y="1478"/>
                </a:lnTo>
                <a:lnTo>
                  <a:pt x="1754" y="1479"/>
                </a:lnTo>
                <a:lnTo>
                  <a:pt x="1756" y="1480"/>
                </a:lnTo>
                <a:lnTo>
                  <a:pt x="1756" y="1481"/>
                </a:lnTo>
                <a:lnTo>
                  <a:pt x="1756" y="1482"/>
                </a:lnTo>
                <a:lnTo>
                  <a:pt x="1754" y="1484"/>
                </a:lnTo>
                <a:lnTo>
                  <a:pt x="1754" y="1485"/>
                </a:lnTo>
                <a:lnTo>
                  <a:pt x="1752" y="1486"/>
                </a:lnTo>
                <a:lnTo>
                  <a:pt x="1751" y="1485"/>
                </a:lnTo>
                <a:lnTo>
                  <a:pt x="1740" y="1479"/>
                </a:lnTo>
                <a:lnTo>
                  <a:pt x="1736" y="1478"/>
                </a:lnTo>
                <a:lnTo>
                  <a:pt x="1735" y="1475"/>
                </a:lnTo>
                <a:lnTo>
                  <a:pt x="1731" y="1466"/>
                </a:lnTo>
                <a:lnTo>
                  <a:pt x="1729" y="1468"/>
                </a:lnTo>
                <a:lnTo>
                  <a:pt x="1726" y="1469"/>
                </a:lnTo>
                <a:lnTo>
                  <a:pt x="1724" y="1469"/>
                </a:lnTo>
                <a:lnTo>
                  <a:pt x="1720" y="1469"/>
                </a:lnTo>
                <a:lnTo>
                  <a:pt x="1713" y="1469"/>
                </a:lnTo>
                <a:lnTo>
                  <a:pt x="1711" y="1469"/>
                </a:lnTo>
                <a:lnTo>
                  <a:pt x="1706" y="1469"/>
                </a:lnTo>
                <a:lnTo>
                  <a:pt x="1703" y="1468"/>
                </a:lnTo>
                <a:lnTo>
                  <a:pt x="1699" y="1474"/>
                </a:lnTo>
                <a:lnTo>
                  <a:pt x="1695" y="1474"/>
                </a:lnTo>
                <a:lnTo>
                  <a:pt x="1695" y="1473"/>
                </a:lnTo>
                <a:lnTo>
                  <a:pt x="1695" y="1471"/>
                </a:lnTo>
                <a:lnTo>
                  <a:pt x="1695" y="1470"/>
                </a:lnTo>
                <a:lnTo>
                  <a:pt x="1695" y="1469"/>
                </a:lnTo>
                <a:lnTo>
                  <a:pt x="1697" y="1468"/>
                </a:lnTo>
                <a:lnTo>
                  <a:pt x="1697" y="1466"/>
                </a:lnTo>
                <a:lnTo>
                  <a:pt x="1697" y="1464"/>
                </a:lnTo>
                <a:lnTo>
                  <a:pt x="1697" y="1462"/>
                </a:lnTo>
                <a:lnTo>
                  <a:pt x="1689" y="1462"/>
                </a:lnTo>
                <a:lnTo>
                  <a:pt x="1682" y="1462"/>
                </a:lnTo>
                <a:lnTo>
                  <a:pt x="1677" y="1464"/>
                </a:lnTo>
                <a:lnTo>
                  <a:pt x="1657" y="1476"/>
                </a:lnTo>
                <a:lnTo>
                  <a:pt x="1638" y="1482"/>
                </a:lnTo>
                <a:lnTo>
                  <a:pt x="1606" y="1474"/>
                </a:lnTo>
                <a:lnTo>
                  <a:pt x="1603" y="1476"/>
                </a:lnTo>
                <a:lnTo>
                  <a:pt x="1602" y="1476"/>
                </a:lnTo>
                <a:lnTo>
                  <a:pt x="1602" y="1475"/>
                </a:lnTo>
                <a:lnTo>
                  <a:pt x="1601" y="1475"/>
                </a:lnTo>
                <a:lnTo>
                  <a:pt x="1599" y="1475"/>
                </a:lnTo>
                <a:lnTo>
                  <a:pt x="1599" y="1474"/>
                </a:lnTo>
                <a:lnTo>
                  <a:pt x="1598" y="1474"/>
                </a:lnTo>
                <a:lnTo>
                  <a:pt x="1597" y="1473"/>
                </a:lnTo>
                <a:lnTo>
                  <a:pt x="1596" y="1471"/>
                </a:lnTo>
                <a:lnTo>
                  <a:pt x="1588" y="1468"/>
                </a:lnTo>
                <a:lnTo>
                  <a:pt x="1587" y="1468"/>
                </a:lnTo>
                <a:lnTo>
                  <a:pt x="1586" y="1466"/>
                </a:lnTo>
                <a:lnTo>
                  <a:pt x="1585" y="1466"/>
                </a:lnTo>
                <a:lnTo>
                  <a:pt x="1582" y="1464"/>
                </a:lnTo>
                <a:lnTo>
                  <a:pt x="1563" y="1455"/>
                </a:lnTo>
                <a:lnTo>
                  <a:pt x="1561" y="1455"/>
                </a:lnTo>
                <a:lnTo>
                  <a:pt x="1558" y="1455"/>
                </a:lnTo>
                <a:lnTo>
                  <a:pt x="1543" y="1457"/>
                </a:lnTo>
                <a:lnTo>
                  <a:pt x="1540" y="1455"/>
                </a:lnTo>
                <a:lnTo>
                  <a:pt x="1535" y="1454"/>
                </a:lnTo>
                <a:lnTo>
                  <a:pt x="1534" y="1454"/>
                </a:lnTo>
                <a:lnTo>
                  <a:pt x="1527" y="1452"/>
                </a:lnTo>
                <a:lnTo>
                  <a:pt x="1526" y="1452"/>
                </a:lnTo>
                <a:lnTo>
                  <a:pt x="1524" y="1452"/>
                </a:lnTo>
                <a:lnTo>
                  <a:pt x="1524" y="1453"/>
                </a:lnTo>
                <a:lnTo>
                  <a:pt x="1523" y="1453"/>
                </a:lnTo>
                <a:lnTo>
                  <a:pt x="1522" y="1453"/>
                </a:lnTo>
                <a:lnTo>
                  <a:pt x="1522" y="1452"/>
                </a:lnTo>
                <a:lnTo>
                  <a:pt x="1521" y="1452"/>
                </a:lnTo>
                <a:lnTo>
                  <a:pt x="1519" y="1450"/>
                </a:lnTo>
                <a:lnTo>
                  <a:pt x="1518" y="1450"/>
                </a:lnTo>
                <a:lnTo>
                  <a:pt x="1518" y="1449"/>
                </a:lnTo>
                <a:lnTo>
                  <a:pt x="1517" y="1449"/>
                </a:lnTo>
                <a:lnTo>
                  <a:pt x="1517" y="1448"/>
                </a:lnTo>
                <a:lnTo>
                  <a:pt x="1516" y="1448"/>
                </a:lnTo>
                <a:lnTo>
                  <a:pt x="1515" y="1448"/>
                </a:lnTo>
                <a:lnTo>
                  <a:pt x="1513" y="1448"/>
                </a:lnTo>
                <a:lnTo>
                  <a:pt x="1513" y="1447"/>
                </a:lnTo>
                <a:lnTo>
                  <a:pt x="1512" y="1447"/>
                </a:lnTo>
                <a:lnTo>
                  <a:pt x="1511" y="1447"/>
                </a:lnTo>
                <a:lnTo>
                  <a:pt x="1510" y="1448"/>
                </a:lnTo>
                <a:lnTo>
                  <a:pt x="1508" y="1448"/>
                </a:lnTo>
                <a:lnTo>
                  <a:pt x="1507" y="1448"/>
                </a:lnTo>
                <a:lnTo>
                  <a:pt x="1506" y="1448"/>
                </a:lnTo>
                <a:lnTo>
                  <a:pt x="1505" y="1448"/>
                </a:lnTo>
                <a:lnTo>
                  <a:pt x="1503" y="1448"/>
                </a:lnTo>
                <a:lnTo>
                  <a:pt x="1502" y="1447"/>
                </a:lnTo>
                <a:lnTo>
                  <a:pt x="1501" y="1447"/>
                </a:lnTo>
                <a:lnTo>
                  <a:pt x="1500" y="1446"/>
                </a:lnTo>
                <a:lnTo>
                  <a:pt x="1499" y="1446"/>
                </a:lnTo>
                <a:lnTo>
                  <a:pt x="1497" y="1446"/>
                </a:lnTo>
                <a:lnTo>
                  <a:pt x="1496" y="1446"/>
                </a:lnTo>
                <a:lnTo>
                  <a:pt x="1495" y="1446"/>
                </a:lnTo>
                <a:lnTo>
                  <a:pt x="1495" y="1447"/>
                </a:lnTo>
                <a:lnTo>
                  <a:pt x="1494" y="1447"/>
                </a:lnTo>
                <a:lnTo>
                  <a:pt x="1494" y="1448"/>
                </a:lnTo>
                <a:lnTo>
                  <a:pt x="1495" y="1448"/>
                </a:lnTo>
                <a:lnTo>
                  <a:pt x="1495" y="1449"/>
                </a:lnTo>
                <a:lnTo>
                  <a:pt x="1494" y="1449"/>
                </a:lnTo>
                <a:lnTo>
                  <a:pt x="1492" y="1449"/>
                </a:lnTo>
                <a:lnTo>
                  <a:pt x="1491" y="1449"/>
                </a:lnTo>
                <a:lnTo>
                  <a:pt x="1490" y="1449"/>
                </a:lnTo>
                <a:lnTo>
                  <a:pt x="1489" y="1449"/>
                </a:lnTo>
                <a:lnTo>
                  <a:pt x="1489" y="1448"/>
                </a:lnTo>
                <a:lnTo>
                  <a:pt x="1487" y="1448"/>
                </a:lnTo>
                <a:lnTo>
                  <a:pt x="1487" y="1447"/>
                </a:lnTo>
                <a:lnTo>
                  <a:pt x="1486" y="1447"/>
                </a:lnTo>
                <a:lnTo>
                  <a:pt x="1485" y="1447"/>
                </a:lnTo>
                <a:lnTo>
                  <a:pt x="1484" y="1446"/>
                </a:lnTo>
                <a:lnTo>
                  <a:pt x="1484" y="1447"/>
                </a:lnTo>
                <a:lnTo>
                  <a:pt x="1483" y="1447"/>
                </a:lnTo>
                <a:lnTo>
                  <a:pt x="1483" y="1448"/>
                </a:lnTo>
                <a:lnTo>
                  <a:pt x="1481" y="1449"/>
                </a:lnTo>
                <a:lnTo>
                  <a:pt x="1481" y="1450"/>
                </a:lnTo>
                <a:lnTo>
                  <a:pt x="1480" y="1450"/>
                </a:lnTo>
                <a:lnTo>
                  <a:pt x="1480" y="1452"/>
                </a:lnTo>
                <a:lnTo>
                  <a:pt x="1479" y="1452"/>
                </a:lnTo>
                <a:lnTo>
                  <a:pt x="1479" y="1453"/>
                </a:lnTo>
                <a:lnTo>
                  <a:pt x="1478" y="1453"/>
                </a:lnTo>
                <a:lnTo>
                  <a:pt x="1478" y="1454"/>
                </a:lnTo>
                <a:lnTo>
                  <a:pt x="1476" y="1455"/>
                </a:lnTo>
                <a:lnTo>
                  <a:pt x="1476" y="1457"/>
                </a:lnTo>
                <a:lnTo>
                  <a:pt x="1475" y="1457"/>
                </a:lnTo>
                <a:lnTo>
                  <a:pt x="1475" y="1458"/>
                </a:lnTo>
                <a:lnTo>
                  <a:pt x="1474" y="1458"/>
                </a:lnTo>
                <a:lnTo>
                  <a:pt x="1474" y="1459"/>
                </a:lnTo>
                <a:lnTo>
                  <a:pt x="1473" y="1459"/>
                </a:lnTo>
                <a:lnTo>
                  <a:pt x="1473" y="1460"/>
                </a:lnTo>
                <a:lnTo>
                  <a:pt x="1471" y="1462"/>
                </a:lnTo>
                <a:lnTo>
                  <a:pt x="1470" y="1463"/>
                </a:lnTo>
                <a:lnTo>
                  <a:pt x="1469" y="1464"/>
                </a:lnTo>
                <a:lnTo>
                  <a:pt x="1468" y="1466"/>
                </a:lnTo>
                <a:lnTo>
                  <a:pt x="1467" y="1468"/>
                </a:lnTo>
                <a:lnTo>
                  <a:pt x="1465" y="1469"/>
                </a:lnTo>
                <a:lnTo>
                  <a:pt x="1465" y="1470"/>
                </a:lnTo>
                <a:lnTo>
                  <a:pt x="1464" y="1471"/>
                </a:lnTo>
                <a:lnTo>
                  <a:pt x="1463" y="1473"/>
                </a:lnTo>
                <a:lnTo>
                  <a:pt x="1463" y="1474"/>
                </a:lnTo>
                <a:lnTo>
                  <a:pt x="1462" y="1475"/>
                </a:lnTo>
                <a:lnTo>
                  <a:pt x="1462" y="1482"/>
                </a:lnTo>
                <a:lnTo>
                  <a:pt x="1462" y="1484"/>
                </a:lnTo>
                <a:lnTo>
                  <a:pt x="1460" y="1486"/>
                </a:lnTo>
                <a:lnTo>
                  <a:pt x="1458" y="1489"/>
                </a:lnTo>
                <a:lnTo>
                  <a:pt x="1457" y="1491"/>
                </a:lnTo>
                <a:lnTo>
                  <a:pt x="1455" y="1494"/>
                </a:lnTo>
                <a:lnTo>
                  <a:pt x="1453" y="1498"/>
                </a:lnTo>
                <a:lnTo>
                  <a:pt x="1452" y="1498"/>
                </a:lnTo>
                <a:lnTo>
                  <a:pt x="1452" y="1500"/>
                </a:lnTo>
                <a:lnTo>
                  <a:pt x="1451" y="1501"/>
                </a:lnTo>
                <a:lnTo>
                  <a:pt x="1451" y="1502"/>
                </a:lnTo>
                <a:lnTo>
                  <a:pt x="1449" y="1505"/>
                </a:lnTo>
                <a:lnTo>
                  <a:pt x="1448" y="1506"/>
                </a:lnTo>
                <a:lnTo>
                  <a:pt x="1447" y="1508"/>
                </a:lnTo>
                <a:lnTo>
                  <a:pt x="1446" y="1510"/>
                </a:lnTo>
                <a:lnTo>
                  <a:pt x="1446" y="1511"/>
                </a:lnTo>
                <a:lnTo>
                  <a:pt x="1446" y="1512"/>
                </a:lnTo>
                <a:lnTo>
                  <a:pt x="1444" y="1513"/>
                </a:lnTo>
                <a:lnTo>
                  <a:pt x="1444" y="1514"/>
                </a:lnTo>
                <a:lnTo>
                  <a:pt x="1443" y="1514"/>
                </a:lnTo>
                <a:lnTo>
                  <a:pt x="1442" y="1514"/>
                </a:lnTo>
                <a:lnTo>
                  <a:pt x="1442" y="1516"/>
                </a:lnTo>
                <a:lnTo>
                  <a:pt x="1441" y="1517"/>
                </a:lnTo>
                <a:lnTo>
                  <a:pt x="1441" y="1518"/>
                </a:lnTo>
                <a:lnTo>
                  <a:pt x="1439" y="1519"/>
                </a:lnTo>
                <a:lnTo>
                  <a:pt x="1438" y="1519"/>
                </a:lnTo>
                <a:lnTo>
                  <a:pt x="1437" y="1521"/>
                </a:lnTo>
                <a:lnTo>
                  <a:pt x="1436" y="1522"/>
                </a:lnTo>
                <a:lnTo>
                  <a:pt x="1435" y="1522"/>
                </a:lnTo>
                <a:lnTo>
                  <a:pt x="1432" y="1523"/>
                </a:lnTo>
                <a:lnTo>
                  <a:pt x="1432" y="1522"/>
                </a:lnTo>
                <a:lnTo>
                  <a:pt x="1432" y="1523"/>
                </a:lnTo>
                <a:lnTo>
                  <a:pt x="1422" y="1538"/>
                </a:lnTo>
                <a:lnTo>
                  <a:pt x="1421" y="1540"/>
                </a:lnTo>
                <a:lnTo>
                  <a:pt x="1419" y="1543"/>
                </a:lnTo>
                <a:lnTo>
                  <a:pt x="1412" y="1562"/>
                </a:lnTo>
                <a:lnTo>
                  <a:pt x="1411" y="1577"/>
                </a:lnTo>
                <a:lnTo>
                  <a:pt x="1406" y="1591"/>
                </a:lnTo>
                <a:lnTo>
                  <a:pt x="1404" y="1598"/>
                </a:lnTo>
                <a:lnTo>
                  <a:pt x="1399" y="1601"/>
                </a:lnTo>
                <a:lnTo>
                  <a:pt x="1406" y="1615"/>
                </a:lnTo>
                <a:lnTo>
                  <a:pt x="1407" y="1618"/>
                </a:lnTo>
                <a:lnTo>
                  <a:pt x="1406" y="1619"/>
                </a:lnTo>
                <a:lnTo>
                  <a:pt x="1405" y="1619"/>
                </a:lnTo>
                <a:lnTo>
                  <a:pt x="1404" y="1620"/>
                </a:lnTo>
                <a:lnTo>
                  <a:pt x="1393" y="1603"/>
                </a:lnTo>
                <a:lnTo>
                  <a:pt x="1391" y="1604"/>
                </a:lnTo>
                <a:lnTo>
                  <a:pt x="1400" y="1623"/>
                </a:lnTo>
                <a:lnTo>
                  <a:pt x="1398" y="1624"/>
                </a:lnTo>
                <a:lnTo>
                  <a:pt x="1396" y="1624"/>
                </a:lnTo>
                <a:lnTo>
                  <a:pt x="1396" y="1625"/>
                </a:lnTo>
                <a:lnTo>
                  <a:pt x="1395" y="1626"/>
                </a:lnTo>
                <a:lnTo>
                  <a:pt x="1393" y="1634"/>
                </a:lnTo>
                <a:lnTo>
                  <a:pt x="1393" y="1635"/>
                </a:lnTo>
                <a:lnTo>
                  <a:pt x="1391" y="1635"/>
                </a:lnTo>
                <a:lnTo>
                  <a:pt x="1389" y="1636"/>
                </a:lnTo>
                <a:lnTo>
                  <a:pt x="1387" y="1638"/>
                </a:lnTo>
                <a:lnTo>
                  <a:pt x="1384" y="1638"/>
                </a:lnTo>
                <a:lnTo>
                  <a:pt x="1382" y="1639"/>
                </a:lnTo>
                <a:lnTo>
                  <a:pt x="1379" y="1639"/>
                </a:lnTo>
                <a:lnTo>
                  <a:pt x="1379" y="1640"/>
                </a:lnTo>
                <a:lnTo>
                  <a:pt x="1378" y="1640"/>
                </a:lnTo>
                <a:lnTo>
                  <a:pt x="1377" y="1640"/>
                </a:lnTo>
                <a:lnTo>
                  <a:pt x="1375" y="1640"/>
                </a:lnTo>
                <a:lnTo>
                  <a:pt x="1374" y="1641"/>
                </a:lnTo>
                <a:lnTo>
                  <a:pt x="1371" y="1642"/>
                </a:lnTo>
                <a:lnTo>
                  <a:pt x="1369" y="1644"/>
                </a:lnTo>
                <a:lnTo>
                  <a:pt x="1368" y="1644"/>
                </a:lnTo>
                <a:lnTo>
                  <a:pt x="1367" y="1644"/>
                </a:lnTo>
                <a:lnTo>
                  <a:pt x="1366" y="1644"/>
                </a:lnTo>
                <a:lnTo>
                  <a:pt x="1364" y="1645"/>
                </a:lnTo>
                <a:lnTo>
                  <a:pt x="1362" y="1646"/>
                </a:lnTo>
                <a:lnTo>
                  <a:pt x="1361" y="1646"/>
                </a:lnTo>
                <a:lnTo>
                  <a:pt x="1359" y="1646"/>
                </a:lnTo>
                <a:lnTo>
                  <a:pt x="1356" y="1647"/>
                </a:lnTo>
                <a:lnTo>
                  <a:pt x="1352" y="1649"/>
                </a:lnTo>
                <a:lnTo>
                  <a:pt x="1350" y="1650"/>
                </a:lnTo>
                <a:lnTo>
                  <a:pt x="1347" y="1652"/>
                </a:lnTo>
                <a:lnTo>
                  <a:pt x="1345" y="1655"/>
                </a:lnTo>
                <a:lnTo>
                  <a:pt x="1335" y="1670"/>
                </a:lnTo>
                <a:lnTo>
                  <a:pt x="1318" y="1672"/>
                </a:lnTo>
                <a:lnTo>
                  <a:pt x="1304" y="1674"/>
                </a:lnTo>
                <a:lnTo>
                  <a:pt x="1298" y="1676"/>
                </a:lnTo>
                <a:lnTo>
                  <a:pt x="1296" y="1677"/>
                </a:lnTo>
                <a:lnTo>
                  <a:pt x="1289" y="1678"/>
                </a:lnTo>
                <a:lnTo>
                  <a:pt x="1270" y="1683"/>
                </a:lnTo>
                <a:lnTo>
                  <a:pt x="1267" y="1686"/>
                </a:lnTo>
                <a:lnTo>
                  <a:pt x="1266" y="1687"/>
                </a:lnTo>
                <a:lnTo>
                  <a:pt x="1265" y="1686"/>
                </a:lnTo>
                <a:lnTo>
                  <a:pt x="1264" y="1684"/>
                </a:lnTo>
                <a:lnTo>
                  <a:pt x="1261" y="1681"/>
                </a:lnTo>
                <a:lnTo>
                  <a:pt x="1259" y="1677"/>
                </a:lnTo>
                <a:lnTo>
                  <a:pt x="1257" y="1676"/>
                </a:lnTo>
                <a:lnTo>
                  <a:pt x="1256" y="1674"/>
                </a:lnTo>
                <a:lnTo>
                  <a:pt x="1255" y="1673"/>
                </a:lnTo>
                <a:lnTo>
                  <a:pt x="1254" y="1672"/>
                </a:lnTo>
                <a:lnTo>
                  <a:pt x="1252" y="1670"/>
                </a:lnTo>
                <a:lnTo>
                  <a:pt x="1250" y="1667"/>
                </a:lnTo>
                <a:lnTo>
                  <a:pt x="1249" y="1666"/>
                </a:lnTo>
                <a:lnTo>
                  <a:pt x="1246" y="1665"/>
                </a:lnTo>
                <a:lnTo>
                  <a:pt x="1245" y="1663"/>
                </a:lnTo>
                <a:lnTo>
                  <a:pt x="1227" y="1650"/>
                </a:lnTo>
                <a:lnTo>
                  <a:pt x="1225" y="1649"/>
                </a:lnTo>
                <a:lnTo>
                  <a:pt x="1222" y="1646"/>
                </a:lnTo>
                <a:lnTo>
                  <a:pt x="1220" y="1645"/>
                </a:lnTo>
                <a:lnTo>
                  <a:pt x="1222" y="1641"/>
                </a:lnTo>
                <a:lnTo>
                  <a:pt x="1223" y="1639"/>
                </a:lnTo>
                <a:lnTo>
                  <a:pt x="1225" y="1633"/>
                </a:lnTo>
                <a:lnTo>
                  <a:pt x="1225" y="1631"/>
                </a:lnTo>
                <a:lnTo>
                  <a:pt x="1225" y="1630"/>
                </a:lnTo>
                <a:lnTo>
                  <a:pt x="1225" y="1623"/>
                </a:lnTo>
                <a:lnTo>
                  <a:pt x="1224" y="1609"/>
                </a:lnTo>
                <a:lnTo>
                  <a:pt x="1225" y="1607"/>
                </a:lnTo>
                <a:lnTo>
                  <a:pt x="1225" y="1597"/>
                </a:lnTo>
                <a:lnTo>
                  <a:pt x="1227" y="1593"/>
                </a:lnTo>
                <a:lnTo>
                  <a:pt x="1225" y="1591"/>
                </a:lnTo>
                <a:lnTo>
                  <a:pt x="1224" y="1590"/>
                </a:lnTo>
                <a:lnTo>
                  <a:pt x="1220" y="1582"/>
                </a:lnTo>
                <a:lnTo>
                  <a:pt x="1220" y="1581"/>
                </a:lnTo>
                <a:lnTo>
                  <a:pt x="1219" y="1580"/>
                </a:lnTo>
                <a:lnTo>
                  <a:pt x="1219" y="1578"/>
                </a:lnTo>
                <a:lnTo>
                  <a:pt x="1218" y="1577"/>
                </a:lnTo>
                <a:lnTo>
                  <a:pt x="1218" y="1576"/>
                </a:lnTo>
                <a:lnTo>
                  <a:pt x="1218" y="1575"/>
                </a:lnTo>
                <a:lnTo>
                  <a:pt x="1217" y="1575"/>
                </a:lnTo>
                <a:lnTo>
                  <a:pt x="1217" y="1574"/>
                </a:lnTo>
                <a:lnTo>
                  <a:pt x="1216" y="1572"/>
                </a:lnTo>
                <a:lnTo>
                  <a:pt x="1216" y="1571"/>
                </a:lnTo>
                <a:lnTo>
                  <a:pt x="1216" y="1570"/>
                </a:lnTo>
                <a:lnTo>
                  <a:pt x="1214" y="1570"/>
                </a:lnTo>
                <a:lnTo>
                  <a:pt x="1214" y="1569"/>
                </a:lnTo>
                <a:lnTo>
                  <a:pt x="1212" y="1565"/>
                </a:lnTo>
                <a:lnTo>
                  <a:pt x="1209" y="1565"/>
                </a:lnTo>
                <a:lnTo>
                  <a:pt x="1208" y="1565"/>
                </a:lnTo>
                <a:lnTo>
                  <a:pt x="1207" y="1569"/>
                </a:lnTo>
                <a:lnTo>
                  <a:pt x="1207" y="1571"/>
                </a:lnTo>
                <a:lnTo>
                  <a:pt x="1206" y="1575"/>
                </a:lnTo>
                <a:lnTo>
                  <a:pt x="1206" y="1576"/>
                </a:lnTo>
                <a:lnTo>
                  <a:pt x="1206" y="1577"/>
                </a:lnTo>
                <a:lnTo>
                  <a:pt x="1206" y="1581"/>
                </a:lnTo>
                <a:lnTo>
                  <a:pt x="1204" y="1583"/>
                </a:lnTo>
                <a:lnTo>
                  <a:pt x="1204" y="1585"/>
                </a:lnTo>
                <a:lnTo>
                  <a:pt x="1204" y="1586"/>
                </a:lnTo>
                <a:lnTo>
                  <a:pt x="1204" y="1588"/>
                </a:lnTo>
                <a:lnTo>
                  <a:pt x="1204" y="1590"/>
                </a:lnTo>
                <a:lnTo>
                  <a:pt x="1204" y="1593"/>
                </a:lnTo>
                <a:lnTo>
                  <a:pt x="1202" y="1596"/>
                </a:lnTo>
                <a:lnTo>
                  <a:pt x="1202" y="1597"/>
                </a:lnTo>
                <a:lnTo>
                  <a:pt x="1201" y="1598"/>
                </a:lnTo>
                <a:lnTo>
                  <a:pt x="1200" y="1599"/>
                </a:lnTo>
                <a:lnTo>
                  <a:pt x="1200" y="1601"/>
                </a:lnTo>
                <a:lnTo>
                  <a:pt x="1200" y="1602"/>
                </a:lnTo>
                <a:lnTo>
                  <a:pt x="1198" y="1602"/>
                </a:lnTo>
                <a:lnTo>
                  <a:pt x="1198" y="1603"/>
                </a:lnTo>
                <a:lnTo>
                  <a:pt x="1197" y="1604"/>
                </a:lnTo>
                <a:lnTo>
                  <a:pt x="1197" y="1606"/>
                </a:lnTo>
                <a:lnTo>
                  <a:pt x="1196" y="1607"/>
                </a:lnTo>
                <a:lnTo>
                  <a:pt x="1193" y="1608"/>
                </a:lnTo>
                <a:lnTo>
                  <a:pt x="1192" y="1608"/>
                </a:lnTo>
                <a:lnTo>
                  <a:pt x="1190" y="1607"/>
                </a:lnTo>
                <a:lnTo>
                  <a:pt x="1188" y="1606"/>
                </a:lnTo>
                <a:lnTo>
                  <a:pt x="1185" y="1604"/>
                </a:lnTo>
                <a:lnTo>
                  <a:pt x="1182" y="1604"/>
                </a:lnTo>
                <a:lnTo>
                  <a:pt x="1180" y="1608"/>
                </a:lnTo>
                <a:lnTo>
                  <a:pt x="1179" y="1612"/>
                </a:lnTo>
                <a:lnTo>
                  <a:pt x="1176" y="1614"/>
                </a:lnTo>
                <a:lnTo>
                  <a:pt x="1166" y="1626"/>
                </a:lnTo>
                <a:lnTo>
                  <a:pt x="1155" y="1635"/>
                </a:lnTo>
                <a:lnTo>
                  <a:pt x="1152" y="1638"/>
                </a:lnTo>
                <a:lnTo>
                  <a:pt x="1139" y="1646"/>
                </a:lnTo>
                <a:lnTo>
                  <a:pt x="1138" y="1647"/>
                </a:lnTo>
                <a:lnTo>
                  <a:pt x="1123" y="1658"/>
                </a:lnTo>
                <a:lnTo>
                  <a:pt x="1118" y="1662"/>
                </a:lnTo>
                <a:lnTo>
                  <a:pt x="1102" y="1710"/>
                </a:lnTo>
                <a:lnTo>
                  <a:pt x="1100" y="1745"/>
                </a:lnTo>
                <a:lnTo>
                  <a:pt x="1097" y="177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 err="1"/>
              <a:t>Västerås</a:t>
            </a:r>
            <a:r>
              <a:rPr lang="en-US" altLang="zh-CN" dirty="0"/>
              <a:t> – </a:t>
            </a:r>
            <a:r>
              <a:rPr lang="en-US" altLang="zh-CN" dirty="0" err="1"/>
              <a:t>Västmanland</a:t>
            </a:r>
            <a:r>
              <a:rPr lang="en-US" altLang="zh-CN" dirty="0"/>
              <a:t> County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CBAAA645-6AF0-770A-89EE-63AD5395F0FF}"/>
              </a:ext>
            </a:extLst>
          </p:cNvPr>
          <p:cNvSpPr>
            <a:spLocks/>
          </p:cNvSpPr>
          <p:nvPr/>
        </p:nvSpPr>
        <p:spPr bwMode="auto">
          <a:xfrm>
            <a:off x="1043608" y="1275606"/>
            <a:ext cx="3176414" cy="3377424"/>
          </a:xfrm>
          <a:custGeom>
            <a:avLst/>
            <a:gdLst>
              <a:gd name="T0" fmla="*/ 107 w 2797"/>
              <a:gd name="T1" fmla="*/ 2565 h 2974"/>
              <a:gd name="T2" fmla="*/ 347 w 2797"/>
              <a:gd name="T3" fmla="*/ 2279 h 2974"/>
              <a:gd name="T4" fmla="*/ 350 w 2797"/>
              <a:gd name="T5" fmla="*/ 2192 h 2974"/>
              <a:gd name="T6" fmla="*/ 334 w 2797"/>
              <a:gd name="T7" fmla="*/ 2125 h 2974"/>
              <a:gd name="T8" fmla="*/ 369 w 2797"/>
              <a:gd name="T9" fmla="*/ 2120 h 2974"/>
              <a:gd name="T10" fmla="*/ 296 w 2797"/>
              <a:gd name="T11" fmla="*/ 2023 h 2974"/>
              <a:gd name="T12" fmla="*/ 293 w 2797"/>
              <a:gd name="T13" fmla="*/ 1982 h 2974"/>
              <a:gd name="T14" fmla="*/ 326 w 2797"/>
              <a:gd name="T15" fmla="*/ 1873 h 2974"/>
              <a:gd name="T16" fmla="*/ 322 w 2797"/>
              <a:gd name="T17" fmla="*/ 1803 h 2974"/>
              <a:gd name="T18" fmla="*/ 275 w 2797"/>
              <a:gd name="T19" fmla="*/ 1725 h 2974"/>
              <a:gd name="T20" fmla="*/ 286 w 2797"/>
              <a:gd name="T21" fmla="*/ 1698 h 2974"/>
              <a:gd name="T22" fmla="*/ 278 w 2797"/>
              <a:gd name="T23" fmla="*/ 1593 h 2974"/>
              <a:gd name="T24" fmla="*/ 122 w 2797"/>
              <a:gd name="T25" fmla="*/ 1323 h 2974"/>
              <a:gd name="T26" fmla="*/ 219 w 2797"/>
              <a:gd name="T27" fmla="*/ 1015 h 2974"/>
              <a:gd name="T28" fmla="*/ 221 w 2797"/>
              <a:gd name="T29" fmla="*/ 955 h 2974"/>
              <a:gd name="T30" fmla="*/ 254 w 2797"/>
              <a:gd name="T31" fmla="*/ 452 h 2974"/>
              <a:gd name="T32" fmla="*/ 408 w 2797"/>
              <a:gd name="T33" fmla="*/ 196 h 2974"/>
              <a:gd name="T34" fmla="*/ 541 w 2797"/>
              <a:gd name="T35" fmla="*/ 237 h 2974"/>
              <a:gd name="T36" fmla="*/ 819 w 2797"/>
              <a:gd name="T37" fmla="*/ 4 h 2974"/>
              <a:gd name="T38" fmla="*/ 936 w 2797"/>
              <a:gd name="T39" fmla="*/ 100 h 2974"/>
              <a:gd name="T40" fmla="*/ 1154 w 2797"/>
              <a:gd name="T41" fmla="*/ 242 h 2974"/>
              <a:gd name="T42" fmla="*/ 1281 w 2797"/>
              <a:gd name="T43" fmla="*/ 352 h 2974"/>
              <a:gd name="T44" fmla="*/ 1300 w 2797"/>
              <a:gd name="T45" fmla="*/ 359 h 2974"/>
              <a:gd name="T46" fmla="*/ 1326 w 2797"/>
              <a:gd name="T47" fmla="*/ 362 h 2974"/>
              <a:gd name="T48" fmla="*/ 1353 w 2797"/>
              <a:gd name="T49" fmla="*/ 377 h 2974"/>
              <a:gd name="T50" fmla="*/ 1326 w 2797"/>
              <a:gd name="T51" fmla="*/ 405 h 2974"/>
              <a:gd name="T52" fmla="*/ 1375 w 2797"/>
              <a:gd name="T53" fmla="*/ 597 h 2974"/>
              <a:gd name="T54" fmla="*/ 1577 w 2797"/>
              <a:gd name="T55" fmla="*/ 666 h 2974"/>
              <a:gd name="T56" fmla="*/ 1571 w 2797"/>
              <a:gd name="T57" fmla="*/ 632 h 2974"/>
              <a:gd name="T58" fmla="*/ 1640 w 2797"/>
              <a:gd name="T59" fmla="*/ 503 h 2974"/>
              <a:gd name="T60" fmla="*/ 1683 w 2797"/>
              <a:gd name="T61" fmla="*/ 410 h 2974"/>
              <a:gd name="T62" fmla="*/ 1728 w 2797"/>
              <a:gd name="T63" fmla="*/ 423 h 2974"/>
              <a:gd name="T64" fmla="*/ 1754 w 2797"/>
              <a:gd name="T65" fmla="*/ 444 h 2974"/>
              <a:gd name="T66" fmla="*/ 1791 w 2797"/>
              <a:gd name="T67" fmla="*/ 458 h 2974"/>
              <a:gd name="T68" fmla="*/ 1838 w 2797"/>
              <a:gd name="T69" fmla="*/ 471 h 2974"/>
              <a:gd name="T70" fmla="*/ 1861 w 2797"/>
              <a:gd name="T71" fmla="*/ 499 h 2974"/>
              <a:gd name="T72" fmla="*/ 1919 w 2797"/>
              <a:gd name="T73" fmla="*/ 578 h 2974"/>
              <a:gd name="T74" fmla="*/ 2067 w 2797"/>
              <a:gd name="T75" fmla="*/ 808 h 2974"/>
              <a:gd name="T76" fmla="*/ 2074 w 2797"/>
              <a:gd name="T77" fmla="*/ 931 h 2974"/>
              <a:gd name="T78" fmla="*/ 2098 w 2797"/>
              <a:gd name="T79" fmla="*/ 961 h 2974"/>
              <a:gd name="T80" fmla="*/ 2164 w 2797"/>
              <a:gd name="T81" fmla="*/ 980 h 2974"/>
              <a:gd name="T82" fmla="*/ 2201 w 2797"/>
              <a:gd name="T83" fmla="*/ 1007 h 2974"/>
              <a:gd name="T84" fmla="*/ 2216 w 2797"/>
              <a:gd name="T85" fmla="*/ 1051 h 2974"/>
              <a:gd name="T86" fmla="*/ 2221 w 2797"/>
              <a:gd name="T87" fmla="*/ 1080 h 2974"/>
              <a:gd name="T88" fmla="*/ 2221 w 2797"/>
              <a:gd name="T89" fmla="*/ 1143 h 2974"/>
              <a:gd name="T90" fmla="*/ 2251 w 2797"/>
              <a:gd name="T91" fmla="*/ 1182 h 2974"/>
              <a:gd name="T92" fmla="*/ 2296 w 2797"/>
              <a:gd name="T93" fmla="*/ 1222 h 2974"/>
              <a:gd name="T94" fmla="*/ 2308 w 2797"/>
              <a:gd name="T95" fmla="*/ 1262 h 2974"/>
              <a:gd name="T96" fmla="*/ 2351 w 2797"/>
              <a:gd name="T97" fmla="*/ 1325 h 2974"/>
              <a:gd name="T98" fmla="*/ 2363 w 2797"/>
              <a:gd name="T99" fmla="*/ 1377 h 2974"/>
              <a:gd name="T100" fmla="*/ 2374 w 2797"/>
              <a:gd name="T101" fmla="*/ 1438 h 2974"/>
              <a:gd name="T102" fmla="*/ 2392 w 2797"/>
              <a:gd name="T103" fmla="*/ 1502 h 2974"/>
              <a:gd name="T104" fmla="*/ 2427 w 2797"/>
              <a:gd name="T105" fmla="*/ 1595 h 2974"/>
              <a:gd name="T106" fmla="*/ 2436 w 2797"/>
              <a:gd name="T107" fmla="*/ 1649 h 2974"/>
              <a:gd name="T108" fmla="*/ 2461 w 2797"/>
              <a:gd name="T109" fmla="*/ 1698 h 2974"/>
              <a:gd name="T110" fmla="*/ 2474 w 2797"/>
              <a:gd name="T111" fmla="*/ 1756 h 2974"/>
              <a:gd name="T112" fmla="*/ 2516 w 2797"/>
              <a:gd name="T113" fmla="*/ 1872 h 2974"/>
              <a:gd name="T114" fmla="*/ 2577 w 2797"/>
              <a:gd name="T115" fmla="*/ 2031 h 2974"/>
              <a:gd name="T116" fmla="*/ 2613 w 2797"/>
              <a:gd name="T117" fmla="*/ 2711 h 2974"/>
              <a:gd name="T118" fmla="*/ 1706 w 2797"/>
              <a:gd name="T119" fmla="*/ 2671 h 2974"/>
              <a:gd name="T120" fmla="*/ 1386 w 2797"/>
              <a:gd name="T121" fmla="*/ 2756 h 2974"/>
              <a:gd name="T122" fmla="*/ 440 w 2797"/>
              <a:gd name="T123" fmla="*/ 2913 h 2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97" h="2974">
                <a:moveTo>
                  <a:pt x="322" y="2971"/>
                </a:moveTo>
                <a:lnTo>
                  <a:pt x="312" y="2972"/>
                </a:lnTo>
                <a:lnTo>
                  <a:pt x="280" y="2953"/>
                </a:lnTo>
                <a:lnTo>
                  <a:pt x="274" y="2948"/>
                </a:lnTo>
                <a:lnTo>
                  <a:pt x="262" y="2939"/>
                </a:lnTo>
                <a:lnTo>
                  <a:pt x="254" y="2933"/>
                </a:lnTo>
                <a:lnTo>
                  <a:pt x="246" y="2935"/>
                </a:lnTo>
                <a:lnTo>
                  <a:pt x="231" y="2940"/>
                </a:lnTo>
                <a:lnTo>
                  <a:pt x="213" y="2946"/>
                </a:lnTo>
                <a:lnTo>
                  <a:pt x="194" y="2953"/>
                </a:lnTo>
                <a:lnTo>
                  <a:pt x="156" y="2965"/>
                </a:lnTo>
                <a:lnTo>
                  <a:pt x="130" y="2974"/>
                </a:lnTo>
                <a:lnTo>
                  <a:pt x="110" y="2974"/>
                </a:lnTo>
                <a:lnTo>
                  <a:pt x="120" y="2806"/>
                </a:lnTo>
                <a:lnTo>
                  <a:pt x="120" y="2802"/>
                </a:lnTo>
                <a:lnTo>
                  <a:pt x="123" y="2752"/>
                </a:lnTo>
                <a:lnTo>
                  <a:pt x="45" y="2703"/>
                </a:lnTo>
                <a:lnTo>
                  <a:pt x="23" y="2689"/>
                </a:lnTo>
                <a:lnTo>
                  <a:pt x="14" y="2684"/>
                </a:lnTo>
                <a:lnTo>
                  <a:pt x="6" y="2678"/>
                </a:lnTo>
                <a:lnTo>
                  <a:pt x="0" y="2658"/>
                </a:lnTo>
                <a:lnTo>
                  <a:pt x="3" y="2628"/>
                </a:lnTo>
                <a:lnTo>
                  <a:pt x="13" y="2604"/>
                </a:lnTo>
                <a:lnTo>
                  <a:pt x="21" y="2588"/>
                </a:lnTo>
                <a:lnTo>
                  <a:pt x="22" y="2583"/>
                </a:lnTo>
                <a:lnTo>
                  <a:pt x="45" y="2575"/>
                </a:lnTo>
                <a:lnTo>
                  <a:pt x="66" y="2566"/>
                </a:lnTo>
                <a:lnTo>
                  <a:pt x="75" y="2562"/>
                </a:lnTo>
                <a:lnTo>
                  <a:pt x="96" y="2564"/>
                </a:lnTo>
                <a:lnTo>
                  <a:pt x="106" y="2565"/>
                </a:lnTo>
                <a:lnTo>
                  <a:pt x="107" y="2565"/>
                </a:lnTo>
                <a:lnTo>
                  <a:pt x="108" y="2565"/>
                </a:lnTo>
                <a:lnTo>
                  <a:pt x="109" y="2564"/>
                </a:lnTo>
                <a:lnTo>
                  <a:pt x="113" y="2562"/>
                </a:lnTo>
                <a:lnTo>
                  <a:pt x="166" y="2506"/>
                </a:lnTo>
                <a:lnTo>
                  <a:pt x="184" y="2490"/>
                </a:lnTo>
                <a:lnTo>
                  <a:pt x="215" y="2443"/>
                </a:lnTo>
                <a:lnTo>
                  <a:pt x="230" y="2428"/>
                </a:lnTo>
                <a:lnTo>
                  <a:pt x="240" y="2418"/>
                </a:lnTo>
                <a:lnTo>
                  <a:pt x="251" y="2406"/>
                </a:lnTo>
                <a:lnTo>
                  <a:pt x="268" y="2389"/>
                </a:lnTo>
                <a:lnTo>
                  <a:pt x="269" y="2376"/>
                </a:lnTo>
                <a:lnTo>
                  <a:pt x="270" y="2368"/>
                </a:lnTo>
                <a:lnTo>
                  <a:pt x="277" y="2352"/>
                </a:lnTo>
                <a:lnTo>
                  <a:pt x="278" y="2351"/>
                </a:lnTo>
                <a:lnTo>
                  <a:pt x="279" y="2349"/>
                </a:lnTo>
                <a:lnTo>
                  <a:pt x="301" y="2333"/>
                </a:lnTo>
                <a:lnTo>
                  <a:pt x="305" y="2330"/>
                </a:lnTo>
                <a:lnTo>
                  <a:pt x="307" y="2328"/>
                </a:lnTo>
                <a:lnTo>
                  <a:pt x="309" y="2326"/>
                </a:lnTo>
                <a:lnTo>
                  <a:pt x="310" y="2325"/>
                </a:lnTo>
                <a:lnTo>
                  <a:pt x="313" y="2321"/>
                </a:lnTo>
                <a:lnTo>
                  <a:pt x="315" y="2319"/>
                </a:lnTo>
                <a:lnTo>
                  <a:pt x="337" y="2292"/>
                </a:lnTo>
                <a:lnTo>
                  <a:pt x="342" y="2285"/>
                </a:lnTo>
                <a:lnTo>
                  <a:pt x="343" y="2284"/>
                </a:lnTo>
                <a:lnTo>
                  <a:pt x="343" y="2283"/>
                </a:lnTo>
                <a:lnTo>
                  <a:pt x="344" y="2283"/>
                </a:lnTo>
                <a:lnTo>
                  <a:pt x="345" y="2282"/>
                </a:lnTo>
                <a:lnTo>
                  <a:pt x="345" y="2280"/>
                </a:lnTo>
                <a:lnTo>
                  <a:pt x="345" y="2279"/>
                </a:lnTo>
                <a:lnTo>
                  <a:pt x="347" y="2279"/>
                </a:lnTo>
                <a:lnTo>
                  <a:pt x="347" y="2278"/>
                </a:lnTo>
                <a:lnTo>
                  <a:pt x="350" y="2277"/>
                </a:lnTo>
                <a:lnTo>
                  <a:pt x="360" y="2274"/>
                </a:lnTo>
                <a:lnTo>
                  <a:pt x="361" y="2273"/>
                </a:lnTo>
                <a:lnTo>
                  <a:pt x="361" y="2272"/>
                </a:lnTo>
                <a:lnTo>
                  <a:pt x="364" y="2267"/>
                </a:lnTo>
                <a:lnTo>
                  <a:pt x="364" y="2266"/>
                </a:lnTo>
                <a:lnTo>
                  <a:pt x="363" y="2256"/>
                </a:lnTo>
                <a:lnTo>
                  <a:pt x="360" y="2242"/>
                </a:lnTo>
                <a:lnTo>
                  <a:pt x="368" y="2237"/>
                </a:lnTo>
                <a:lnTo>
                  <a:pt x="370" y="2236"/>
                </a:lnTo>
                <a:lnTo>
                  <a:pt x="370" y="2235"/>
                </a:lnTo>
                <a:lnTo>
                  <a:pt x="371" y="2235"/>
                </a:lnTo>
                <a:lnTo>
                  <a:pt x="373" y="2235"/>
                </a:lnTo>
                <a:lnTo>
                  <a:pt x="374" y="2235"/>
                </a:lnTo>
                <a:lnTo>
                  <a:pt x="375" y="2235"/>
                </a:lnTo>
                <a:lnTo>
                  <a:pt x="376" y="2235"/>
                </a:lnTo>
                <a:lnTo>
                  <a:pt x="377" y="2236"/>
                </a:lnTo>
                <a:lnTo>
                  <a:pt x="379" y="2236"/>
                </a:lnTo>
                <a:lnTo>
                  <a:pt x="381" y="2231"/>
                </a:lnTo>
                <a:lnTo>
                  <a:pt x="379" y="2229"/>
                </a:lnTo>
                <a:lnTo>
                  <a:pt x="373" y="2223"/>
                </a:lnTo>
                <a:lnTo>
                  <a:pt x="369" y="2219"/>
                </a:lnTo>
                <a:lnTo>
                  <a:pt x="354" y="2230"/>
                </a:lnTo>
                <a:lnTo>
                  <a:pt x="349" y="2220"/>
                </a:lnTo>
                <a:lnTo>
                  <a:pt x="353" y="2215"/>
                </a:lnTo>
                <a:lnTo>
                  <a:pt x="353" y="2214"/>
                </a:lnTo>
                <a:lnTo>
                  <a:pt x="353" y="2204"/>
                </a:lnTo>
                <a:lnTo>
                  <a:pt x="350" y="2194"/>
                </a:lnTo>
                <a:lnTo>
                  <a:pt x="350" y="2193"/>
                </a:lnTo>
                <a:lnTo>
                  <a:pt x="350" y="2192"/>
                </a:lnTo>
                <a:lnTo>
                  <a:pt x="349" y="2189"/>
                </a:lnTo>
                <a:lnTo>
                  <a:pt x="345" y="2184"/>
                </a:lnTo>
                <a:lnTo>
                  <a:pt x="343" y="2181"/>
                </a:lnTo>
                <a:lnTo>
                  <a:pt x="342" y="2177"/>
                </a:lnTo>
                <a:lnTo>
                  <a:pt x="339" y="2172"/>
                </a:lnTo>
                <a:lnTo>
                  <a:pt x="338" y="2166"/>
                </a:lnTo>
                <a:lnTo>
                  <a:pt x="337" y="2161"/>
                </a:lnTo>
                <a:lnTo>
                  <a:pt x="339" y="2161"/>
                </a:lnTo>
                <a:lnTo>
                  <a:pt x="339" y="2151"/>
                </a:lnTo>
                <a:lnTo>
                  <a:pt x="339" y="2144"/>
                </a:lnTo>
                <a:lnTo>
                  <a:pt x="338" y="2145"/>
                </a:lnTo>
                <a:lnTo>
                  <a:pt x="337" y="2144"/>
                </a:lnTo>
                <a:lnTo>
                  <a:pt x="336" y="2144"/>
                </a:lnTo>
                <a:lnTo>
                  <a:pt x="336" y="2143"/>
                </a:lnTo>
                <a:lnTo>
                  <a:pt x="334" y="2143"/>
                </a:lnTo>
                <a:lnTo>
                  <a:pt x="333" y="2143"/>
                </a:lnTo>
                <a:lnTo>
                  <a:pt x="332" y="2143"/>
                </a:lnTo>
                <a:lnTo>
                  <a:pt x="332" y="2141"/>
                </a:lnTo>
                <a:lnTo>
                  <a:pt x="332" y="2140"/>
                </a:lnTo>
                <a:lnTo>
                  <a:pt x="332" y="2139"/>
                </a:lnTo>
                <a:lnTo>
                  <a:pt x="331" y="2138"/>
                </a:lnTo>
                <a:lnTo>
                  <a:pt x="332" y="2136"/>
                </a:lnTo>
                <a:lnTo>
                  <a:pt x="331" y="2135"/>
                </a:lnTo>
                <a:lnTo>
                  <a:pt x="331" y="2134"/>
                </a:lnTo>
                <a:lnTo>
                  <a:pt x="332" y="2134"/>
                </a:lnTo>
                <a:lnTo>
                  <a:pt x="332" y="2133"/>
                </a:lnTo>
                <a:lnTo>
                  <a:pt x="333" y="2131"/>
                </a:lnTo>
                <a:lnTo>
                  <a:pt x="334" y="2131"/>
                </a:lnTo>
                <a:lnTo>
                  <a:pt x="336" y="2130"/>
                </a:lnTo>
                <a:lnTo>
                  <a:pt x="336" y="2129"/>
                </a:lnTo>
                <a:lnTo>
                  <a:pt x="334" y="2125"/>
                </a:lnTo>
                <a:lnTo>
                  <a:pt x="333" y="2124"/>
                </a:lnTo>
                <a:lnTo>
                  <a:pt x="332" y="2123"/>
                </a:lnTo>
                <a:lnTo>
                  <a:pt x="331" y="2123"/>
                </a:lnTo>
                <a:lnTo>
                  <a:pt x="331" y="2122"/>
                </a:lnTo>
                <a:lnTo>
                  <a:pt x="329" y="2122"/>
                </a:lnTo>
                <a:lnTo>
                  <a:pt x="328" y="2123"/>
                </a:lnTo>
                <a:lnTo>
                  <a:pt x="327" y="2123"/>
                </a:lnTo>
                <a:lnTo>
                  <a:pt x="326" y="2123"/>
                </a:lnTo>
                <a:lnTo>
                  <a:pt x="326" y="2122"/>
                </a:lnTo>
                <a:lnTo>
                  <a:pt x="325" y="2122"/>
                </a:lnTo>
                <a:lnTo>
                  <a:pt x="325" y="2120"/>
                </a:lnTo>
                <a:lnTo>
                  <a:pt x="325" y="2119"/>
                </a:lnTo>
                <a:lnTo>
                  <a:pt x="326" y="2119"/>
                </a:lnTo>
                <a:lnTo>
                  <a:pt x="326" y="2118"/>
                </a:lnTo>
                <a:lnTo>
                  <a:pt x="325" y="2118"/>
                </a:lnTo>
                <a:lnTo>
                  <a:pt x="323" y="2117"/>
                </a:lnTo>
                <a:lnTo>
                  <a:pt x="323" y="2115"/>
                </a:lnTo>
                <a:lnTo>
                  <a:pt x="331" y="2117"/>
                </a:lnTo>
                <a:lnTo>
                  <a:pt x="332" y="2117"/>
                </a:lnTo>
                <a:lnTo>
                  <a:pt x="332" y="2115"/>
                </a:lnTo>
                <a:lnTo>
                  <a:pt x="334" y="2117"/>
                </a:lnTo>
                <a:lnTo>
                  <a:pt x="336" y="2117"/>
                </a:lnTo>
                <a:lnTo>
                  <a:pt x="337" y="2117"/>
                </a:lnTo>
                <a:lnTo>
                  <a:pt x="339" y="2118"/>
                </a:lnTo>
                <a:lnTo>
                  <a:pt x="341" y="2118"/>
                </a:lnTo>
                <a:lnTo>
                  <a:pt x="342" y="2118"/>
                </a:lnTo>
                <a:lnTo>
                  <a:pt x="345" y="2118"/>
                </a:lnTo>
                <a:lnTo>
                  <a:pt x="349" y="2119"/>
                </a:lnTo>
                <a:lnTo>
                  <a:pt x="349" y="2118"/>
                </a:lnTo>
                <a:lnTo>
                  <a:pt x="368" y="2120"/>
                </a:lnTo>
                <a:lnTo>
                  <a:pt x="369" y="2120"/>
                </a:lnTo>
                <a:lnTo>
                  <a:pt x="371" y="2115"/>
                </a:lnTo>
                <a:lnTo>
                  <a:pt x="374" y="2113"/>
                </a:lnTo>
                <a:lnTo>
                  <a:pt x="368" y="2111"/>
                </a:lnTo>
                <a:lnTo>
                  <a:pt x="369" y="2108"/>
                </a:lnTo>
                <a:lnTo>
                  <a:pt x="363" y="2102"/>
                </a:lnTo>
                <a:lnTo>
                  <a:pt x="364" y="2101"/>
                </a:lnTo>
                <a:lnTo>
                  <a:pt x="368" y="2097"/>
                </a:lnTo>
                <a:lnTo>
                  <a:pt x="373" y="2083"/>
                </a:lnTo>
                <a:lnTo>
                  <a:pt x="384" y="2079"/>
                </a:lnTo>
                <a:lnTo>
                  <a:pt x="374" y="2058"/>
                </a:lnTo>
                <a:lnTo>
                  <a:pt x="371" y="2053"/>
                </a:lnTo>
                <a:lnTo>
                  <a:pt x="369" y="2047"/>
                </a:lnTo>
                <a:lnTo>
                  <a:pt x="363" y="2042"/>
                </a:lnTo>
                <a:lnTo>
                  <a:pt x="361" y="2040"/>
                </a:lnTo>
                <a:lnTo>
                  <a:pt x="360" y="2039"/>
                </a:lnTo>
                <a:lnTo>
                  <a:pt x="359" y="2039"/>
                </a:lnTo>
                <a:lnTo>
                  <a:pt x="348" y="2040"/>
                </a:lnTo>
                <a:lnTo>
                  <a:pt x="339" y="2040"/>
                </a:lnTo>
                <a:lnTo>
                  <a:pt x="321" y="2042"/>
                </a:lnTo>
                <a:lnTo>
                  <a:pt x="311" y="2042"/>
                </a:lnTo>
                <a:lnTo>
                  <a:pt x="305" y="2032"/>
                </a:lnTo>
                <a:lnTo>
                  <a:pt x="302" y="2033"/>
                </a:lnTo>
                <a:lnTo>
                  <a:pt x="302" y="2031"/>
                </a:lnTo>
                <a:lnTo>
                  <a:pt x="301" y="2031"/>
                </a:lnTo>
                <a:lnTo>
                  <a:pt x="301" y="2028"/>
                </a:lnTo>
                <a:lnTo>
                  <a:pt x="301" y="2027"/>
                </a:lnTo>
                <a:lnTo>
                  <a:pt x="301" y="2026"/>
                </a:lnTo>
                <a:lnTo>
                  <a:pt x="300" y="2024"/>
                </a:lnTo>
                <a:lnTo>
                  <a:pt x="299" y="2024"/>
                </a:lnTo>
                <a:lnTo>
                  <a:pt x="297" y="2023"/>
                </a:lnTo>
                <a:lnTo>
                  <a:pt x="296" y="2023"/>
                </a:lnTo>
                <a:lnTo>
                  <a:pt x="296" y="2022"/>
                </a:lnTo>
                <a:lnTo>
                  <a:pt x="296" y="2021"/>
                </a:lnTo>
                <a:lnTo>
                  <a:pt x="295" y="2021"/>
                </a:lnTo>
                <a:lnTo>
                  <a:pt x="295" y="2019"/>
                </a:lnTo>
                <a:lnTo>
                  <a:pt x="295" y="2018"/>
                </a:lnTo>
                <a:lnTo>
                  <a:pt x="294" y="2018"/>
                </a:lnTo>
                <a:lnTo>
                  <a:pt x="293" y="2017"/>
                </a:lnTo>
                <a:lnTo>
                  <a:pt x="291" y="2017"/>
                </a:lnTo>
                <a:lnTo>
                  <a:pt x="290" y="2017"/>
                </a:lnTo>
                <a:lnTo>
                  <a:pt x="289" y="2017"/>
                </a:lnTo>
                <a:lnTo>
                  <a:pt x="288" y="2016"/>
                </a:lnTo>
                <a:lnTo>
                  <a:pt x="288" y="2015"/>
                </a:lnTo>
                <a:lnTo>
                  <a:pt x="286" y="2015"/>
                </a:lnTo>
                <a:lnTo>
                  <a:pt x="286" y="2013"/>
                </a:lnTo>
                <a:lnTo>
                  <a:pt x="285" y="2013"/>
                </a:lnTo>
                <a:lnTo>
                  <a:pt x="284" y="2012"/>
                </a:lnTo>
                <a:lnTo>
                  <a:pt x="285" y="2011"/>
                </a:lnTo>
                <a:lnTo>
                  <a:pt x="277" y="2010"/>
                </a:lnTo>
                <a:lnTo>
                  <a:pt x="268" y="2008"/>
                </a:lnTo>
                <a:lnTo>
                  <a:pt x="265" y="2001"/>
                </a:lnTo>
                <a:lnTo>
                  <a:pt x="265" y="1999"/>
                </a:lnTo>
                <a:lnTo>
                  <a:pt x="270" y="1997"/>
                </a:lnTo>
                <a:lnTo>
                  <a:pt x="291" y="1992"/>
                </a:lnTo>
                <a:lnTo>
                  <a:pt x="291" y="1991"/>
                </a:lnTo>
                <a:lnTo>
                  <a:pt x="291" y="1990"/>
                </a:lnTo>
                <a:lnTo>
                  <a:pt x="291" y="1989"/>
                </a:lnTo>
                <a:lnTo>
                  <a:pt x="291" y="1987"/>
                </a:lnTo>
                <a:lnTo>
                  <a:pt x="293" y="1986"/>
                </a:lnTo>
                <a:lnTo>
                  <a:pt x="293" y="1985"/>
                </a:lnTo>
                <a:lnTo>
                  <a:pt x="293" y="1984"/>
                </a:lnTo>
                <a:lnTo>
                  <a:pt x="293" y="1982"/>
                </a:lnTo>
                <a:lnTo>
                  <a:pt x="293" y="1981"/>
                </a:lnTo>
                <a:lnTo>
                  <a:pt x="293" y="1980"/>
                </a:lnTo>
                <a:lnTo>
                  <a:pt x="293" y="1979"/>
                </a:lnTo>
                <a:lnTo>
                  <a:pt x="291" y="1978"/>
                </a:lnTo>
                <a:lnTo>
                  <a:pt x="291" y="1976"/>
                </a:lnTo>
                <a:lnTo>
                  <a:pt x="290" y="1975"/>
                </a:lnTo>
                <a:lnTo>
                  <a:pt x="290" y="1974"/>
                </a:lnTo>
                <a:lnTo>
                  <a:pt x="290" y="1973"/>
                </a:lnTo>
                <a:lnTo>
                  <a:pt x="289" y="1973"/>
                </a:lnTo>
                <a:lnTo>
                  <a:pt x="289" y="1971"/>
                </a:lnTo>
                <a:lnTo>
                  <a:pt x="288" y="1971"/>
                </a:lnTo>
                <a:lnTo>
                  <a:pt x="288" y="1970"/>
                </a:lnTo>
                <a:lnTo>
                  <a:pt x="288" y="1969"/>
                </a:lnTo>
                <a:lnTo>
                  <a:pt x="288" y="1968"/>
                </a:lnTo>
                <a:lnTo>
                  <a:pt x="288" y="1966"/>
                </a:lnTo>
                <a:lnTo>
                  <a:pt x="286" y="1964"/>
                </a:lnTo>
                <a:lnTo>
                  <a:pt x="286" y="1963"/>
                </a:lnTo>
                <a:lnTo>
                  <a:pt x="286" y="1962"/>
                </a:lnTo>
                <a:lnTo>
                  <a:pt x="286" y="1960"/>
                </a:lnTo>
                <a:lnTo>
                  <a:pt x="285" y="1959"/>
                </a:lnTo>
                <a:lnTo>
                  <a:pt x="289" y="1957"/>
                </a:lnTo>
                <a:lnTo>
                  <a:pt x="295" y="1954"/>
                </a:lnTo>
                <a:lnTo>
                  <a:pt x="304" y="1950"/>
                </a:lnTo>
                <a:lnTo>
                  <a:pt x="296" y="1923"/>
                </a:lnTo>
                <a:lnTo>
                  <a:pt x="300" y="1916"/>
                </a:lnTo>
                <a:lnTo>
                  <a:pt x="302" y="1911"/>
                </a:lnTo>
                <a:lnTo>
                  <a:pt x="317" y="1880"/>
                </a:lnTo>
                <a:lnTo>
                  <a:pt x="317" y="1877"/>
                </a:lnTo>
                <a:lnTo>
                  <a:pt x="318" y="1874"/>
                </a:lnTo>
                <a:lnTo>
                  <a:pt x="323" y="1873"/>
                </a:lnTo>
                <a:lnTo>
                  <a:pt x="326" y="1873"/>
                </a:lnTo>
                <a:lnTo>
                  <a:pt x="327" y="1873"/>
                </a:lnTo>
                <a:lnTo>
                  <a:pt x="329" y="1873"/>
                </a:lnTo>
                <a:lnTo>
                  <a:pt x="331" y="1873"/>
                </a:lnTo>
                <a:lnTo>
                  <a:pt x="331" y="1874"/>
                </a:lnTo>
                <a:lnTo>
                  <a:pt x="332" y="1874"/>
                </a:lnTo>
                <a:lnTo>
                  <a:pt x="333" y="1875"/>
                </a:lnTo>
                <a:lnTo>
                  <a:pt x="333" y="1877"/>
                </a:lnTo>
                <a:lnTo>
                  <a:pt x="334" y="1877"/>
                </a:lnTo>
                <a:lnTo>
                  <a:pt x="336" y="1877"/>
                </a:lnTo>
                <a:lnTo>
                  <a:pt x="337" y="1877"/>
                </a:lnTo>
                <a:lnTo>
                  <a:pt x="339" y="1877"/>
                </a:lnTo>
                <a:lnTo>
                  <a:pt x="339" y="1875"/>
                </a:lnTo>
                <a:lnTo>
                  <a:pt x="339" y="1872"/>
                </a:lnTo>
                <a:lnTo>
                  <a:pt x="339" y="1863"/>
                </a:lnTo>
                <a:lnTo>
                  <a:pt x="338" y="1863"/>
                </a:lnTo>
                <a:lnTo>
                  <a:pt x="337" y="1861"/>
                </a:lnTo>
                <a:lnTo>
                  <a:pt x="336" y="1859"/>
                </a:lnTo>
                <a:lnTo>
                  <a:pt x="334" y="1854"/>
                </a:lnTo>
                <a:lnTo>
                  <a:pt x="337" y="1837"/>
                </a:lnTo>
                <a:lnTo>
                  <a:pt x="333" y="1835"/>
                </a:lnTo>
                <a:lnTo>
                  <a:pt x="333" y="1824"/>
                </a:lnTo>
                <a:lnTo>
                  <a:pt x="332" y="1822"/>
                </a:lnTo>
                <a:lnTo>
                  <a:pt x="332" y="1820"/>
                </a:lnTo>
                <a:lnTo>
                  <a:pt x="331" y="1819"/>
                </a:lnTo>
                <a:lnTo>
                  <a:pt x="331" y="1818"/>
                </a:lnTo>
                <a:lnTo>
                  <a:pt x="333" y="1811"/>
                </a:lnTo>
                <a:lnTo>
                  <a:pt x="333" y="1810"/>
                </a:lnTo>
                <a:lnTo>
                  <a:pt x="334" y="1809"/>
                </a:lnTo>
                <a:lnTo>
                  <a:pt x="333" y="1809"/>
                </a:lnTo>
                <a:lnTo>
                  <a:pt x="325" y="1805"/>
                </a:lnTo>
                <a:lnTo>
                  <a:pt x="322" y="1803"/>
                </a:lnTo>
                <a:lnTo>
                  <a:pt x="323" y="1802"/>
                </a:lnTo>
                <a:lnTo>
                  <a:pt x="323" y="1797"/>
                </a:lnTo>
                <a:lnTo>
                  <a:pt x="325" y="1793"/>
                </a:lnTo>
                <a:lnTo>
                  <a:pt x="325" y="1788"/>
                </a:lnTo>
                <a:lnTo>
                  <a:pt x="325" y="1787"/>
                </a:lnTo>
                <a:lnTo>
                  <a:pt x="329" y="1787"/>
                </a:lnTo>
                <a:lnTo>
                  <a:pt x="331" y="1778"/>
                </a:lnTo>
                <a:lnTo>
                  <a:pt x="329" y="1776"/>
                </a:lnTo>
                <a:lnTo>
                  <a:pt x="327" y="1774"/>
                </a:lnTo>
                <a:lnTo>
                  <a:pt x="326" y="1776"/>
                </a:lnTo>
                <a:lnTo>
                  <a:pt x="323" y="1778"/>
                </a:lnTo>
                <a:lnTo>
                  <a:pt x="322" y="1778"/>
                </a:lnTo>
                <a:lnTo>
                  <a:pt x="321" y="1778"/>
                </a:lnTo>
                <a:lnTo>
                  <a:pt x="321" y="1779"/>
                </a:lnTo>
                <a:lnTo>
                  <a:pt x="320" y="1779"/>
                </a:lnTo>
                <a:lnTo>
                  <a:pt x="320" y="1777"/>
                </a:lnTo>
                <a:lnTo>
                  <a:pt x="313" y="1777"/>
                </a:lnTo>
                <a:lnTo>
                  <a:pt x="301" y="1778"/>
                </a:lnTo>
                <a:lnTo>
                  <a:pt x="301" y="1776"/>
                </a:lnTo>
                <a:lnTo>
                  <a:pt x="301" y="1772"/>
                </a:lnTo>
                <a:lnTo>
                  <a:pt x="291" y="1751"/>
                </a:lnTo>
                <a:lnTo>
                  <a:pt x="274" y="1746"/>
                </a:lnTo>
                <a:lnTo>
                  <a:pt x="274" y="1733"/>
                </a:lnTo>
                <a:lnTo>
                  <a:pt x="272" y="1734"/>
                </a:lnTo>
                <a:lnTo>
                  <a:pt x="273" y="1731"/>
                </a:lnTo>
                <a:lnTo>
                  <a:pt x="274" y="1730"/>
                </a:lnTo>
                <a:lnTo>
                  <a:pt x="274" y="1729"/>
                </a:lnTo>
                <a:lnTo>
                  <a:pt x="275" y="1729"/>
                </a:lnTo>
                <a:lnTo>
                  <a:pt x="275" y="1728"/>
                </a:lnTo>
                <a:lnTo>
                  <a:pt x="275" y="1726"/>
                </a:lnTo>
                <a:lnTo>
                  <a:pt x="275" y="1725"/>
                </a:lnTo>
                <a:lnTo>
                  <a:pt x="275" y="1723"/>
                </a:lnTo>
                <a:lnTo>
                  <a:pt x="275" y="1721"/>
                </a:lnTo>
                <a:lnTo>
                  <a:pt x="275" y="1720"/>
                </a:lnTo>
                <a:lnTo>
                  <a:pt x="275" y="1719"/>
                </a:lnTo>
                <a:lnTo>
                  <a:pt x="275" y="1718"/>
                </a:lnTo>
                <a:lnTo>
                  <a:pt x="275" y="1717"/>
                </a:lnTo>
                <a:lnTo>
                  <a:pt x="275" y="1715"/>
                </a:lnTo>
                <a:lnTo>
                  <a:pt x="277" y="1715"/>
                </a:lnTo>
                <a:lnTo>
                  <a:pt x="277" y="1714"/>
                </a:lnTo>
                <a:lnTo>
                  <a:pt x="277" y="1713"/>
                </a:lnTo>
                <a:lnTo>
                  <a:pt x="277" y="1712"/>
                </a:lnTo>
                <a:lnTo>
                  <a:pt x="278" y="1712"/>
                </a:lnTo>
                <a:lnTo>
                  <a:pt x="279" y="1710"/>
                </a:lnTo>
                <a:lnTo>
                  <a:pt x="279" y="1709"/>
                </a:lnTo>
                <a:lnTo>
                  <a:pt x="279" y="1708"/>
                </a:lnTo>
                <a:lnTo>
                  <a:pt x="279" y="1707"/>
                </a:lnTo>
                <a:lnTo>
                  <a:pt x="279" y="1705"/>
                </a:lnTo>
                <a:lnTo>
                  <a:pt x="280" y="1704"/>
                </a:lnTo>
                <a:lnTo>
                  <a:pt x="280" y="1703"/>
                </a:lnTo>
                <a:lnTo>
                  <a:pt x="281" y="1702"/>
                </a:lnTo>
                <a:lnTo>
                  <a:pt x="281" y="1701"/>
                </a:lnTo>
                <a:lnTo>
                  <a:pt x="283" y="1702"/>
                </a:lnTo>
                <a:lnTo>
                  <a:pt x="284" y="1703"/>
                </a:lnTo>
                <a:lnTo>
                  <a:pt x="285" y="1703"/>
                </a:lnTo>
                <a:lnTo>
                  <a:pt x="286" y="1703"/>
                </a:lnTo>
                <a:lnTo>
                  <a:pt x="286" y="1702"/>
                </a:lnTo>
                <a:lnTo>
                  <a:pt x="288" y="1702"/>
                </a:lnTo>
                <a:lnTo>
                  <a:pt x="288" y="1701"/>
                </a:lnTo>
                <a:lnTo>
                  <a:pt x="288" y="1699"/>
                </a:lnTo>
                <a:lnTo>
                  <a:pt x="286" y="1699"/>
                </a:lnTo>
                <a:lnTo>
                  <a:pt x="286" y="1698"/>
                </a:lnTo>
                <a:lnTo>
                  <a:pt x="285" y="1698"/>
                </a:lnTo>
                <a:lnTo>
                  <a:pt x="285" y="1697"/>
                </a:lnTo>
                <a:lnTo>
                  <a:pt x="286" y="1696"/>
                </a:lnTo>
                <a:lnTo>
                  <a:pt x="285" y="1694"/>
                </a:lnTo>
                <a:lnTo>
                  <a:pt x="285" y="1693"/>
                </a:lnTo>
                <a:lnTo>
                  <a:pt x="284" y="1693"/>
                </a:lnTo>
                <a:lnTo>
                  <a:pt x="284" y="1692"/>
                </a:lnTo>
                <a:lnTo>
                  <a:pt x="283" y="1692"/>
                </a:lnTo>
                <a:lnTo>
                  <a:pt x="284" y="1691"/>
                </a:lnTo>
                <a:lnTo>
                  <a:pt x="284" y="1689"/>
                </a:lnTo>
                <a:lnTo>
                  <a:pt x="284" y="1688"/>
                </a:lnTo>
                <a:lnTo>
                  <a:pt x="283" y="1688"/>
                </a:lnTo>
                <a:lnTo>
                  <a:pt x="283" y="1687"/>
                </a:lnTo>
                <a:lnTo>
                  <a:pt x="284" y="1687"/>
                </a:lnTo>
                <a:lnTo>
                  <a:pt x="284" y="1686"/>
                </a:lnTo>
                <a:lnTo>
                  <a:pt x="283" y="1685"/>
                </a:lnTo>
                <a:lnTo>
                  <a:pt x="284" y="1685"/>
                </a:lnTo>
                <a:lnTo>
                  <a:pt x="284" y="1683"/>
                </a:lnTo>
                <a:lnTo>
                  <a:pt x="284" y="1682"/>
                </a:lnTo>
                <a:lnTo>
                  <a:pt x="284" y="1681"/>
                </a:lnTo>
                <a:lnTo>
                  <a:pt x="285" y="1680"/>
                </a:lnTo>
                <a:lnTo>
                  <a:pt x="284" y="1680"/>
                </a:lnTo>
                <a:lnTo>
                  <a:pt x="284" y="1678"/>
                </a:lnTo>
                <a:lnTo>
                  <a:pt x="284" y="1677"/>
                </a:lnTo>
                <a:lnTo>
                  <a:pt x="285" y="1677"/>
                </a:lnTo>
                <a:lnTo>
                  <a:pt x="285" y="1676"/>
                </a:lnTo>
                <a:lnTo>
                  <a:pt x="285" y="1675"/>
                </a:lnTo>
                <a:lnTo>
                  <a:pt x="285" y="1673"/>
                </a:lnTo>
                <a:lnTo>
                  <a:pt x="291" y="1657"/>
                </a:lnTo>
                <a:lnTo>
                  <a:pt x="302" y="1661"/>
                </a:lnTo>
                <a:lnTo>
                  <a:pt x="278" y="1593"/>
                </a:lnTo>
                <a:lnTo>
                  <a:pt x="278" y="1586"/>
                </a:lnTo>
                <a:lnTo>
                  <a:pt x="277" y="1571"/>
                </a:lnTo>
                <a:lnTo>
                  <a:pt x="249" y="1544"/>
                </a:lnTo>
                <a:lnTo>
                  <a:pt x="262" y="1517"/>
                </a:lnTo>
                <a:lnTo>
                  <a:pt x="272" y="1484"/>
                </a:lnTo>
                <a:lnTo>
                  <a:pt x="263" y="1481"/>
                </a:lnTo>
                <a:lnTo>
                  <a:pt x="267" y="1467"/>
                </a:lnTo>
                <a:lnTo>
                  <a:pt x="265" y="1451"/>
                </a:lnTo>
                <a:lnTo>
                  <a:pt x="213" y="1456"/>
                </a:lnTo>
                <a:lnTo>
                  <a:pt x="206" y="1462"/>
                </a:lnTo>
                <a:lnTo>
                  <a:pt x="194" y="1436"/>
                </a:lnTo>
                <a:lnTo>
                  <a:pt x="194" y="1435"/>
                </a:lnTo>
                <a:lnTo>
                  <a:pt x="193" y="1435"/>
                </a:lnTo>
                <a:lnTo>
                  <a:pt x="190" y="1432"/>
                </a:lnTo>
                <a:lnTo>
                  <a:pt x="173" y="1419"/>
                </a:lnTo>
                <a:lnTo>
                  <a:pt x="169" y="1416"/>
                </a:lnTo>
                <a:lnTo>
                  <a:pt x="162" y="1410"/>
                </a:lnTo>
                <a:lnTo>
                  <a:pt x="154" y="1403"/>
                </a:lnTo>
                <a:lnTo>
                  <a:pt x="152" y="1401"/>
                </a:lnTo>
                <a:lnTo>
                  <a:pt x="146" y="1390"/>
                </a:lnTo>
                <a:lnTo>
                  <a:pt x="125" y="1348"/>
                </a:lnTo>
                <a:lnTo>
                  <a:pt x="123" y="1341"/>
                </a:lnTo>
                <a:lnTo>
                  <a:pt x="125" y="1339"/>
                </a:lnTo>
                <a:lnTo>
                  <a:pt x="126" y="1337"/>
                </a:lnTo>
                <a:lnTo>
                  <a:pt x="134" y="1334"/>
                </a:lnTo>
                <a:lnTo>
                  <a:pt x="131" y="1330"/>
                </a:lnTo>
                <a:lnTo>
                  <a:pt x="125" y="1332"/>
                </a:lnTo>
                <a:lnTo>
                  <a:pt x="125" y="1335"/>
                </a:lnTo>
                <a:lnTo>
                  <a:pt x="122" y="1337"/>
                </a:lnTo>
                <a:lnTo>
                  <a:pt x="118" y="1325"/>
                </a:lnTo>
                <a:lnTo>
                  <a:pt x="122" y="1323"/>
                </a:lnTo>
                <a:lnTo>
                  <a:pt x="120" y="1320"/>
                </a:lnTo>
                <a:lnTo>
                  <a:pt x="119" y="1318"/>
                </a:lnTo>
                <a:lnTo>
                  <a:pt x="118" y="1318"/>
                </a:lnTo>
                <a:lnTo>
                  <a:pt x="117" y="1320"/>
                </a:lnTo>
                <a:lnTo>
                  <a:pt x="102" y="1267"/>
                </a:lnTo>
                <a:lnTo>
                  <a:pt x="102" y="1259"/>
                </a:lnTo>
                <a:lnTo>
                  <a:pt x="119" y="1262"/>
                </a:lnTo>
                <a:lnTo>
                  <a:pt x="117" y="1280"/>
                </a:lnTo>
                <a:lnTo>
                  <a:pt x="125" y="1280"/>
                </a:lnTo>
                <a:lnTo>
                  <a:pt x="140" y="1261"/>
                </a:lnTo>
                <a:lnTo>
                  <a:pt x="147" y="1251"/>
                </a:lnTo>
                <a:lnTo>
                  <a:pt x="151" y="1248"/>
                </a:lnTo>
                <a:lnTo>
                  <a:pt x="161" y="1196"/>
                </a:lnTo>
                <a:lnTo>
                  <a:pt x="155" y="1196"/>
                </a:lnTo>
                <a:lnTo>
                  <a:pt x="155" y="1192"/>
                </a:lnTo>
                <a:lnTo>
                  <a:pt x="156" y="1191"/>
                </a:lnTo>
                <a:lnTo>
                  <a:pt x="166" y="1151"/>
                </a:lnTo>
                <a:lnTo>
                  <a:pt x="200" y="1143"/>
                </a:lnTo>
                <a:lnTo>
                  <a:pt x="251" y="1115"/>
                </a:lnTo>
                <a:lnTo>
                  <a:pt x="279" y="1099"/>
                </a:lnTo>
                <a:lnTo>
                  <a:pt x="272" y="1092"/>
                </a:lnTo>
                <a:lnTo>
                  <a:pt x="272" y="1091"/>
                </a:lnTo>
                <a:lnTo>
                  <a:pt x="253" y="1078"/>
                </a:lnTo>
                <a:lnTo>
                  <a:pt x="229" y="1041"/>
                </a:lnTo>
                <a:lnTo>
                  <a:pt x="222" y="1030"/>
                </a:lnTo>
                <a:lnTo>
                  <a:pt x="216" y="1022"/>
                </a:lnTo>
                <a:lnTo>
                  <a:pt x="217" y="1021"/>
                </a:lnTo>
                <a:lnTo>
                  <a:pt x="217" y="1020"/>
                </a:lnTo>
                <a:lnTo>
                  <a:pt x="217" y="1019"/>
                </a:lnTo>
                <a:lnTo>
                  <a:pt x="219" y="1016"/>
                </a:lnTo>
                <a:lnTo>
                  <a:pt x="219" y="1015"/>
                </a:lnTo>
                <a:lnTo>
                  <a:pt x="219" y="1014"/>
                </a:lnTo>
                <a:lnTo>
                  <a:pt x="219" y="1012"/>
                </a:lnTo>
                <a:lnTo>
                  <a:pt x="219" y="1010"/>
                </a:lnTo>
                <a:lnTo>
                  <a:pt x="219" y="1007"/>
                </a:lnTo>
                <a:lnTo>
                  <a:pt x="219" y="1006"/>
                </a:lnTo>
                <a:lnTo>
                  <a:pt x="217" y="1004"/>
                </a:lnTo>
                <a:lnTo>
                  <a:pt x="219" y="1003"/>
                </a:lnTo>
                <a:lnTo>
                  <a:pt x="219" y="1001"/>
                </a:lnTo>
                <a:lnTo>
                  <a:pt x="220" y="1000"/>
                </a:lnTo>
                <a:lnTo>
                  <a:pt x="220" y="999"/>
                </a:lnTo>
                <a:lnTo>
                  <a:pt x="221" y="999"/>
                </a:lnTo>
                <a:lnTo>
                  <a:pt x="222" y="998"/>
                </a:lnTo>
                <a:lnTo>
                  <a:pt x="224" y="998"/>
                </a:lnTo>
                <a:lnTo>
                  <a:pt x="224" y="996"/>
                </a:lnTo>
                <a:lnTo>
                  <a:pt x="222" y="994"/>
                </a:lnTo>
                <a:lnTo>
                  <a:pt x="221" y="990"/>
                </a:lnTo>
                <a:lnTo>
                  <a:pt x="220" y="989"/>
                </a:lnTo>
                <a:lnTo>
                  <a:pt x="220" y="988"/>
                </a:lnTo>
                <a:lnTo>
                  <a:pt x="219" y="985"/>
                </a:lnTo>
                <a:lnTo>
                  <a:pt x="217" y="982"/>
                </a:lnTo>
                <a:lnTo>
                  <a:pt x="217" y="978"/>
                </a:lnTo>
                <a:lnTo>
                  <a:pt x="217" y="974"/>
                </a:lnTo>
                <a:lnTo>
                  <a:pt x="217" y="972"/>
                </a:lnTo>
                <a:lnTo>
                  <a:pt x="217" y="969"/>
                </a:lnTo>
                <a:lnTo>
                  <a:pt x="219" y="967"/>
                </a:lnTo>
                <a:lnTo>
                  <a:pt x="219" y="966"/>
                </a:lnTo>
                <a:lnTo>
                  <a:pt x="219" y="962"/>
                </a:lnTo>
                <a:lnTo>
                  <a:pt x="220" y="961"/>
                </a:lnTo>
                <a:lnTo>
                  <a:pt x="221" y="957"/>
                </a:lnTo>
                <a:lnTo>
                  <a:pt x="222" y="955"/>
                </a:lnTo>
                <a:lnTo>
                  <a:pt x="221" y="955"/>
                </a:lnTo>
                <a:lnTo>
                  <a:pt x="219" y="953"/>
                </a:lnTo>
                <a:lnTo>
                  <a:pt x="220" y="946"/>
                </a:lnTo>
                <a:lnTo>
                  <a:pt x="229" y="929"/>
                </a:lnTo>
                <a:lnTo>
                  <a:pt x="230" y="927"/>
                </a:lnTo>
                <a:lnTo>
                  <a:pt x="217" y="915"/>
                </a:lnTo>
                <a:lnTo>
                  <a:pt x="203" y="900"/>
                </a:lnTo>
                <a:lnTo>
                  <a:pt x="200" y="881"/>
                </a:lnTo>
                <a:lnTo>
                  <a:pt x="198" y="867"/>
                </a:lnTo>
                <a:lnTo>
                  <a:pt x="183" y="851"/>
                </a:lnTo>
                <a:lnTo>
                  <a:pt x="183" y="850"/>
                </a:lnTo>
                <a:lnTo>
                  <a:pt x="182" y="850"/>
                </a:lnTo>
                <a:lnTo>
                  <a:pt x="184" y="844"/>
                </a:lnTo>
                <a:lnTo>
                  <a:pt x="187" y="838"/>
                </a:lnTo>
                <a:lnTo>
                  <a:pt x="188" y="834"/>
                </a:lnTo>
                <a:lnTo>
                  <a:pt x="189" y="823"/>
                </a:lnTo>
                <a:lnTo>
                  <a:pt x="194" y="764"/>
                </a:lnTo>
                <a:lnTo>
                  <a:pt x="187" y="754"/>
                </a:lnTo>
                <a:lnTo>
                  <a:pt x="163" y="728"/>
                </a:lnTo>
                <a:lnTo>
                  <a:pt x="177" y="712"/>
                </a:lnTo>
                <a:lnTo>
                  <a:pt x="195" y="660"/>
                </a:lnTo>
                <a:lnTo>
                  <a:pt x="200" y="644"/>
                </a:lnTo>
                <a:lnTo>
                  <a:pt x="208" y="626"/>
                </a:lnTo>
                <a:lnTo>
                  <a:pt x="188" y="613"/>
                </a:lnTo>
                <a:lnTo>
                  <a:pt x="179" y="584"/>
                </a:lnTo>
                <a:lnTo>
                  <a:pt x="169" y="551"/>
                </a:lnTo>
                <a:lnTo>
                  <a:pt x="168" y="547"/>
                </a:lnTo>
                <a:lnTo>
                  <a:pt x="193" y="514"/>
                </a:lnTo>
                <a:lnTo>
                  <a:pt x="194" y="513"/>
                </a:lnTo>
                <a:lnTo>
                  <a:pt x="198" y="508"/>
                </a:lnTo>
                <a:lnTo>
                  <a:pt x="199" y="505"/>
                </a:lnTo>
                <a:lnTo>
                  <a:pt x="254" y="452"/>
                </a:lnTo>
                <a:lnTo>
                  <a:pt x="256" y="452"/>
                </a:lnTo>
                <a:lnTo>
                  <a:pt x="294" y="439"/>
                </a:lnTo>
                <a:lnTo>
                  <a:pt x="381" y="408"/>
                </a:lnTo>
                <a:lnTo>
                  <a:pt x="387" y="405"/>
                </a:lnTo>
                <a:lnTo>
                  <a:pt x="389" y="405"/>
                </a:lnTo>
                <a:lnTo>
                  <a:pt x="406" y="387"/>
                </a:lnTo>
                <a:lnTo>
                  <a:pt x="427" y="365"/>
                </a:lnTo>
                <a:lnTo>
                  <a:pt x="428" y="365"/>
                </a:lnTo>
                <a:lnTo>
                  <a:pt x="438" y="355"/>
                </a:lnTo>
                <a:lnTo>
                  <a:pt x="441" y="335"/>
                </a:lnTo>
                <a:lnTo>
                  <a:pt x="445" y="313"/>
                </a:lnTo>
                <a:lnTo>
                  <a:pt x="450" y="292"/>
                </a:lnTo>
                <a:lnTo>
                  <a:pt x="439" y="280"/>
                </a:lnTo>
                <a:lnTo>
                  <a:pt x="417" y="254"/>
                </a:lnTo>
                <a:lnTo>
                  <a:pt x="416" y="248"/>
                </a:lnTo>
                <a:lnTo>
                  <a:pt x="414" y="240"/>
                </a:lnTo>
                <a:lnTo>
                  <a:pt x="414" y="239"/>
                </a:lnTo>
                <a:lnTo>
                  <a:pt x="413" y="236"/>
                </a:lnTo>
                <a:lnTo>
                  <a:pt x="412" y="228"/>
                </a:lnTo>
                <a:lnTo>
                  <a:pt x="411" y="223"/>
                </a:lnTo>
                <a:lnTo>
                  <a:pt x="408" y="211"/>
                </a:lnTo>
                <a:lnTo>
                  <a:pt x="408" y="207"/>
                </a:lnTo>
                <a:lnTo>
                  <a:pt x="408" y="206"/>
                </a:lnTo>
                <a:lnTo>
                  <a:pt x="408" y="205"/>
                </a:lnTo>
                <a:lnTo>
                  <a:pt x="408" y="204"/>
                </a:lnTo>
                <a:lnTo>
                  <a:pt x="407" y="204"/>
                </a:lnTo>
                <a:lnTo>
                  <a:pt x="407" y="201"/>
                </a:lnTo>
                <a:lnTo>
                  <a:pt x="407" y="200"/>
                </a:lnTo>
                <a:lnTo>
                  <a:pt x="407" y="199"/>
                </a:lnTo>
                <a:lnTo>
                  <a:pt x="408" y="197"/>
                </a:lnTo>
                <a:lnTo>
                  <a:pt x="408" y="196"/>
                </a:lnTo>
                <a:lnTo>
                  <a:pt x="408" y="195"/>
                </a:lnTo>
                <a:lnTo>
                  <a:pt x="409" y="194"/>
                </a:lnTo>
                <a:lnTo>
                  <a:pt x="411" y="192"/>
                </a:lnTo>
                <a:lnTo>
                  <a:pt x="412" y="191"/>
                </a:lnTo>
                <a:lnTo>
                  <a:pt x="413" y="190"/>
                </a:lnTo>
                <a:lnTo>
                  <a:pt x="414" y="190"/>
                </a:lnTo>
                <a:lnTo>
                  <a:pt x="416" y="189"/>
                </a:lnTo>
                <a:lnTo>
                  <a:pt x="417" y="189"/>
                </a:lnTo>
                <a:lnTo>
                  <a:pt x="418" y="188"/>
                </a:lnTo>
                <a:lnTo>
                  <a:pt x="419" y="188"/>
                </a:lnTo>
                <a:lnTo>
                  <a:pt x="421" y="188"/>
                </a:lnTo>
                <a:lnTo>
                  <a:pt x="422" y="186"/>
                </a:lnTo>
                <a:lnTo>
                  <a:pt x="423" y="186"/>
                </a:lnTo>
                <a:lnTo>
                  <a:pt x="424" y="185"/>
                </a:lnTo>
                <a:lnTo>
                  <a:pt x="425" y="184"/>
                </a:lnTo>
                <a:lnTo>
                  <a:pt x="427" y="183"/>
                </a:lnTo>
                <a:lnTo>
                  <a:pt x="427" y="181"/>
                </a:lnTo>
                <a:lnTo>
                  <a:pt x="428" y="181"/>
                </a:lnTo>
                <a:lnTo>
                  <a:pt x="428" y="180"/>
                </a:lnTo>
                <a:lnTo>
                  <a:pt x="429" y="179"/>
                </a:lnTo>
                <a:lnTo>
                  <a:pt x="429" y="178"/>
                </a:lnTo>
                <a:lnTo>
                  <a:pt x="430" y="176"/>
                </a:lnTo>
                <a:lnTo>
                  <a:pt x="437" y="178"/>
                </a:lnTo>
                <a:lnTo>
                  <a:pt x="444" y="179"/>
                </a:lnTo>
                <a:lnTo>
                  <a:pt x="494" y="226"/>
                </a:lnTo>
                <a:lnTo>
                  <a:pt x="508" y="236"/>
                </a:lnTo>
                <a:lnTo>
                  <a:pt x="524" y="247"/>
                </a:lnTo>
                <a:lnTo>
                  <a:pt x="526" y="245"/>
                </a:lnTo>
                <a:lnTo>
                  <a:pt x="528" y="244"/>
                </a:lnTo>
                <a:lnTo>
                  <a:pt x="539" y="238"/>
                </a:lnTo>
                <a:lnTo>
                  <a:pt x="541" y="237"/>
                </a:lnTo>
                <a:lnTo>
                  <a:pt x="547" y="233"/>
                </a:lnTo>
                <a:lnTo>
                  <a:pt x="556" y="227"/>
                </a:lnTo>
                <a:lnTo>
                  <a:pt x="558" y="226"/>
                </a:lnTo>
                <a:lnTo>
                  <a:pt x="577" y="213"/>
                </a:lnTo>
                <a:lnTo>
                  <a:pt x="580" y="212"/>
                </a:lnTo>
                <a:lnTo>
                  <a:pt x="592" y="206"/>
                </a:lnTo>
                <a:lnTo>
                  <a:pt x="606" y="197"/>
                </a:lnTo>
                <a:lnTo>
                  <a:pt x="608" y="197"/>
                </a:lnTo>
                <a:lnTo>
                  <a:pt x="624" y="189"/>
                </a:lnTo>
                <a:lnTo>
                  <a:pt x="640" y="178"/>
                </a:lnTo>
                <a:lnTo>
                  <a:pt x="640" y="176"/>
                </a:lnTo>
                <a:lnTo>
                  <a:pt x="642" y="175"/>
                </a:lnTo>
                <a:lnTo>
                  <a:pt x="644" y="173"/>
                </a:lnTo>
                <a:lnTo>
                  <a:pt x="651" y="168"/>
                </a:lnTo>
                <a:lnTo>
                  <a:pt x="658" y="160"/>
                </a:lnTo>
                <a:lnTo>
                  <a:pt x="673" y="144"/>
                </a:lnTo>
                <a:lnTo>
                  <a:pt x="689" y="128"/>
                </a:lnTo>
                <a:lnTo>
                  <a:pt x="695" y="121"/>
                </a:lnTo>
                <a:lnTo>
                  <a:pt x="723" y="94"/>
                </a:lnTo>
                <a:lnTo>
                  <a:pt x="770" y="68"/>
                </a:lnTo>
                <a:lnTo>
                  <a:pt x="798" y="52"/>
                </a:lnTo>
                <a:lnTo>
                  <a:pt x="797" y="52"/>
                </a:lnTo>
                <a:lnTo>
                  <a:pt x="791" y="34"/>
                </a:lnTo>
                <a:lnTo>
                  <a:pt x="790" y="32"/>
                </a:lnTo>
                <a:lnTo>
                  <a:pt x="792" y="24"/>
                </a:lnTo>
                <a:lnTo>
                  <a:pt x="792" y="23"/>
                </a:lnTo>
                <a:lnTo>
                  <a:pt x="793" y="21"/>
                </a:lnTo>
                <a:lnTo>
                  <a:pt x="803" y="8"/>
                </a:lnTo>
                <a:lnTo>
                  <a:pt x="807" y="5"/>
                </a:lnTo>
                <a:lnTo>
                  <a:pt x="819" y="0"/>
                </a:lnTo>
                <a:lnTo>
                  <a:pt x="819" y="4"/>
                </a:lnTo>
                <a:lnTo>
                  <a:pt x="820" y="7"/>
                </a:lnTo>
                <a:lnTo>
                  <a:pt x="822" y="8"/>
                </a:lnTo>
                <a:lnTo>
                  <a:pt x="827" y="14"/>
                </a:lnTo>
                <a:lnTo>
                  <a:pt x="828" y="15"/>
                </a:lnTo>
                <a:lnTo>
                  <a:pt x="829" y="16"/>
                </a:lnTo>
                <a:lnTo>
                  <a:pt x="830" y="18"/>
                </a:lnTo>
                <a:lnTo>
                  <a:pt x="831" y="19"/>
                </a:lnTo>
                <a:lnTo>
                  <a:pt x="833" y="20"/>
                </a:lnTo>
                <a:lnTo>
                  <a:pt x="834" y="21"/>
                </a:lnTo>
                <a:lnTo>
                  <a:pt x="839" y="25"/>
                </a:lnTo>
                <a:lnTo>
                  <a:pt x="840" y="26"/>
                </a:lnTo>
                <a:lnTo>
                  <a:pt x="841" y="29"/>
                </a:lnTo>
                <a:lnTo>
                  <a:pt x="843" y="29"/>
                </a:lnTo>
                <a:lnTo>
                  <a:pt x="846" y="32"/>
                </a:lnTo>
                <a:lnTo>
                  <a:pt x="849" y="35"/>
                </a:lnTo>
                <a:lnTo>
                  <a:pt x="850" y="36"/>
                </a:lnTo>
                <a:lnTo>
                  <a:pt x="872" y="55"/>
                </a:lnTo>
                <a:lnTo>
                  <a:pt x="870" y="56"/>
                </a:lnTo>
                <a:lnTo>
                  <a:pt x="871" y="63"/>
                </a:lnTo>
                <a:lnTo>
                  <a:pt x="876" y="59"/>
                </a:lnTo>
                <a:lnTo>
                  <a:pt x="888" y="53"/>
                </a:lnTo>
                <a:lnTo>
                  <a:pt x="902" y="67"/>
                </a:lnTo>
                <a:lnTo>
                  <a:pt x="905" y="71"/>
                </a:lnTo>
                <a:lnTo>
                  <a:pt x="914" y="79"/>
                </a:lnTo>
                <a:lnTo>
                  <a:pt x="918" y="83"/>
                </a:lnTo>
                <a:lnTo>
                  <a:pt x="924" y="88"/>
                </a:lnTo>
                <a:lnTo>
                  <a:pt x="924" y="89"/>
                </a:lnTo>
                <a:lnTo>
                  <a:pt x="925" y="89"/>
                </a:lnTo>
                <a:lnTo>
                  <a:pt x="927" y="91"/>
                </a:lnTo>
                <a:lnTo>
                  <a:pt x="927" y="93"/>
                </a:lnTo>
                <a:lnTo>
                  <a:pt x="936" y="100"/>
                </a:lnTo>
                <a:lnTo>
                  <a:pt x="937" y="101"/>
                </a:lnTo>
                <a:lnTo>
                  <a:pt x="939" y="103"/>
                </a:lnTo>
                <a:lnTo>
                  <a:pt x="940" y="104"/>
                </a:lnTo>
                <a:lnTo>
                  <a:pt x="982" y="143"/>
                </a:lnTo>
                <a:lnTo>
                  <a:pt x="990" y="151"/>
                </a:lnTo>
                <a:lnTo>
                  <a:pt x="991" y="152"/>
                </a:lnTo>
                <a:lnTo>
                  <a:pt x="994" y="154"/>
                </a:lnTo>
                <a:lnTo>
                  <a:pt x="998" y="158"/>
                </a:lnTo>
                <a:lnTo>
                  <a:pt x="1009" y="169"/>
                </a:lnTo>
                <a:lnTo>
                  <a:pt x="1015" y="175"/>
                </a:lnTo>
                <a:lnTo>
                  <a:pt x="1015" y="176"/>
                </a:lnTo>
                <a:lnTo>
                  <a:pt x="1016" y="176"/>
                </a:lnTo>
                <a:lnTo>
                  <a:pt x="1017" y="178"/>
                </a:lnTo>
                <a:lnTo>
                  <a:pt x="1035" y="189"/>
                </a:lnTo>
                <a:lnTo>
                  <a:pt x="1053" y="201"/>
                </a:lnTo>
                <a:lnTo>
                  <a:pt x="1048" y="205"/>
                </a:lnTo>
                <a:lnTo>
                  <a:pt x="1048" y="208"/>
                </a:lnTo>
                <a:lnTo>
                  <a:pt x="1048" y="212"/>
                </a:lnTo>
                <a:lnTo>
                  <a:pt x="1052" y="212"/>
                </a:lnTo>
                <a:lnTo>
                  <a:pt x="1055" y="212"/>
                </a:lnTo>
                <a:lnTo>
                  <a:pt x="1059" y="212"/>
                </a:lnTo>
                <a:lnTo>
                  <a:pt x="1066" y="212"/>
                </a:lnTo>
                <a:lnTo>
                  <a:pt x="1078" y="213"/>
                </a:lnTo>
                <a:lnTo>
                  <a:pt x="1101" y="199"/>
                </a:lnTo>
                <a:lnTo>
                  <a:pt x="1102" y="197"/>
                </a:lnTo>
                <a:lnTo>
                  <a:pt x="1103" y="196"/>
                </a:lnTo>
                <a:lnTo>
                  <a:pt x="1106" y="195"/>
                </a:lnTo>
                <a:lnTo>
                  <a:pt x="1119" y="208"/>
                </a:lnTo>
                <a:lnTo>
                  <a:pt x="1142" y="229"/>
                </a:lnTo>
                <a:lnTo>
                  <a:pt x="1150" y="238"/>
                </a:lnTo>
                <a:lnTo>
                  <a:pt x="1154" y="242"/>
                </a:lnTo>
                <a:lnTo>
                  <a:pt x="1162" y="250"/>
                </a:lnTo>
                <a:lnTo>
                  <a:pt x="1172" y="260"/>
                </a:lnTo>
                <a:lnTo>
                  <a:pt x="1174" y="261"/>
                </a:lnTo>
                <a:lnTo>
                  <a:pt x="1201" y="309"/>
                </a:lnTo>
                <a:lnTo>
                  <a:pt x="1223" y="349"/>
                </a:lnTo>
                <a:lnTo>
                  <a:pt x="1230" y="361"/>
                </a:lnTo>
                <a:lnTo>
                  <a:pt x="1257" y="356"/>
                </a:lnTo>
                <a:lnTo>
                  <a:pt x="1258" y="355"/>
                </a:lnTo>
                <a:lnTo>
                  <a:pt x="1260" y="355"/>
                </a:lnTo>
                <a:lnTo>
                  <a:pt x="1261" y="354"/>
                </a:lnTo>
                <a:lnTo>
                  <a:pt x="1263" y="355"/>
                </a:lnTo>
                <a:lnTo>
                  <a:pt x="1266" y="356"/>
                </a:lnTo>
                <a:lnTo>
                  <a:pt x="1270" y="356"/>
                </a:lnTo>
                <a:lnTo>
                  <a:pt x="1273" y="356"/>
                </a:lnTo>
                <a:lnTo>
                  <a:pt x="1274" y="352"/>
                </a:lnTo>
                <a:lnTo>
                  <a:pt x="1276" y="352"/>
                </a:lnTo>
                <a:lnTo>
                  <a:pt x="1276" y="354"/>
                </a:lnTo>
                <a:lnTo>
                  <a:pt x="1276" y="355"/>
                </a:lnTo>
                <a:lnTo>
                  <a:pt x="1276" y="356"/>
                </a:lnTo>
                <a:lnTo>
                  <a:pt x="1277" y="356"/>
                </a:lnTo>
                <a:lnTo>
                  <a:pt x="1278" y="357"/>
                </a:lnTo>
                <a:lnTo>
                  <a:pt x="1279" y="357"/>
                </a:lnTo>
                <a:lnTo>
                  <a:pt x="1279" y="356"/>
                </a:lnTo>
                <a:lnTo>
                  <a:pt x="1281" y="356"/>
                </a:lnTo>
                <a:lnTo>
                  <a:pt x="1282" y="356"/>
                </a:lnTo>
                <a:lnTo>
                  <a:pt x="1282" y="355"/>
                </a:lnTo>
                <a:lnTo>
                  <a:pt x="1281" y="355"/>
                </a:lnTo>
                <a:lnTo>
                  <a:pt x="1281" y="354"/>
                </a:lnTo>
                <a:lnTo>
                  <a:pt x="1279" y="354"/>
                </a:lnTo>
                <a:lnTo>
                  <a:pt x="1281" y="354"/>
                </a:lnTo>
                <a:lnTo>
                  <a:pt x="1281" y="352"/>
                </a:lnTo>
                <a:lnTo>
                  <a:pt x="1282" y="352"/>
                </a:lnTo>
                <a:lnTo>
                  <a:pt x="1282" y="354"/>
                </a:lnTo>
                <a:lnTo>
                  <a:pt x="1283" y="354"/>
                </a:lnTo>
                <a:lnTo>
                  <a:pt x="1283" y="355"/>
                </a:lnTo>
                <a:lnTo>
                  <a:pt x="1283" y="356"/>
                </a:lnTo>
                <a:lnTo>
                  <a:pt x="1284" y="356"/>
                </a:lnTo>
                <a:lnTo>
                  <a:pt x="1284" y="357"/>
                </a:lnTo>
                <a:lnTo>
                  <a:pt x="1283" y="357"/>
                </a:lnTo>
                <a:lnTo>
                  <a:pt x="1283" y="359"/>
                </a:lnTo>
                <a:lnTo>
                  <a:pt x="1283" y="360"/>
                </a:lnTo>
                <a:lnTo>
                  <a:pt x="1284" y="360"/>
                </a:lnTo>
                <a:lnTo>
                  <a:pt x="1286" y="360"/>
                </a:lnTo>
                <a:lnTo>
                  <a:pt x="1287" y="359"/>
                </a:lnTo>
                <a:lnTo>
                  <a:pt x="1288" y="359"/>
                </a:lnTo>
                <a:lnTo>
                  <a:pt x="1289" y="357"/>
                </a:lnTo>
                <a:lnTo>
                  <a:pt x="1289" y="356"/>
                </a:lnTo>
                <a:lnTo>
                  <a:pt x="1289" y="355"/>
                </a:lnTo>
                <a:lnTo>
                  <a:pt x="1290" y="355"/>
                </a:lnTo>
                <a:lnTo>
                  <a:pt x="1292" y="355"/>
                </a:lnTo>
                <a:lnTo>
                  <a:pt x="1293" y="356"/>
                </a:lnTo>
                <a:lnTo>
                  <a:pt x="1293" y="357"/>
                </a:lnTo>
                <a:lnTo>
                  <a:pt x="1293" y="359"/>
                </a:lnTo>
                <a:lnTo>
                  <a:pt x="1293" y="360"/>
                </a:lnTo>
                <a:lnTo>
                  <a:pt x="1294" y="361"/>
                </a:lnTo>
                <a:lnTo>
                  <a:pt x="1295" y="361"/>
                </a:lnTo>
                <a:lnTo>
                  <a:pt x="1297" y="362"/>
                </a:lnTo>
                <a:lnTo>
                  <a:pt x="1298" y="362"/>
                </a:lnTo>
                <a:lnTo>
                  <a:pt x="1299" y="361"/>
                </a:lnTo>
                <a:lnTo>
                  <a:pt x="1299" y="360"/>
                </a:lnTo>
                <a:lnTo>
                  <a:pt x="1300" y="360"/>
                </a:lnTo>
                <a:lnTo>
                  <a:pt x="1300" y="359"/>
                </a:lnTo>
                <a:lnTo>
                  <a:pt x="1300" y="357"/>
                </a:lnTo>
                <a:lnTo>
                  <a:pt x="1302" y="357"/>
                </a:lnTo>
                <a:lnTo>
                  <a:pt x="1303" y="357"/>
                </a:lnTo>
                <a:lnTo>
                  <a:pt x="1303" y="359"/>
                </a:lnTo>
                <a:lnTo>
                  <a:pt x="1304" y="359"/>
                </a:lnTo>
                <a:lnTo>
                  <a:pt x="1304" y="360"/>
                </a:lnTo>
                <a:lnTo>
                  <a:pt x="1305" y="361"/>
                </a:lnTo>
                <a:lnTo>
                  <a:pt x="1306" y="362"/>
                </a:lnTo>
                <a:lnTo>
                  <a:pt x="1308" y="362"/>
                </a:lnTo>
                <a:lnTo>
                  <a:pt x="1308" y="361"/>
                </a:lnTo>
                <a:lnTo>
                  <a:pt x="1310" y="360"/>
                </a:lnTo>
                <a:lnTo>
                  <a:pt x="1310" y="359"/>
                </a:lnTo>
                <a:lnTo>
                  <a:pt x="1311" y="359"/>
                </a:lnTo>
                <a:lnTo>
                  <a:pt x="1311" y="360"/>
                </a:lnTo>
                <a:lnTo>
                  <a:pt x="1313" y="361"/>
                </a:lnTo>
                <a:lnTo>
                  <a:pt x="1313" y="362"/>
                </a:lnTo>
                <a:lnTo>
                  <a:pt x="1314" y="362"/>
                </a:lnTo>
                <a:lnTo>
                  <a:pt x="1314" y="364"/>
                </a:lnTo>
                <a:lnTo>
                  <a:pt x="1315" y="362"/>
                </a:lnTo>
                <a:lnTo>
                  <a:pt x="1316" y="361"/>
                </a:lnTo>
                <a:lnTo>
                  <a:pt x="1316" y="360"/>
                </a:lnTo>
                <a:lnTo>
                  <a:pt x="1318" y="359"/>
                </a:lnTo>
                <a:lnTo>
                  <a:pt x="1319" y="359"/>
                </a:lnTo>
                <a:lnTo>
                  <a:pt x="1320" y="359"/>
                </a:lnTo>
                <a:lnTo>
                  <a:pt x="1321" y="359"/>
                </a:lnTo>
                <a:lnTo>
                  <a:pt x="1322" y="359"/>
                </a:lnTo>
                <a:lnTo>
                  <a:pt x="1324" y="360"/>
                </a:lnTo>
                <a:lnTo>
                  <a:pt x="1324" y="361"/>
                </a:lnTo>
                <a:lnTo>
                  <a:pt x="1324" y="362"/>
                </a:lnTo>
                <a:lnTo>
                  <a:pt x="1325" y="362"/>
                </a:lnTo>
                <a:lnTo>
                  <a:pt x="1326" y="362"/>
                </a:lnTo>
                <a:lnTo>
                  <a:pt x="1326" y="361"/>
                </a:lnTo>
                <a:lnTo>
                  <a:pt x="1327" y="361"/>
                </a:lnTo>
                <a:lnTo>
                  <a:pt x="1327" y="360"/>
                </a:lnTo>
                <a:lnTo>
                  <a:pt x="1329" y="360"/>
                </a:lnTo>
                <a:lnTo>
                  <a:pt x="1329" y="359"/>
                </a:lnTo>
                <a:lnTo>
                  <a:pt x="1330" y="359"/>
                </a:lnTo>
                <a:lnTo>
                  <a:pt x="1331" y="359"/>
                </a:lnTo>
                <a:lnTo>
                  <a:pt x="1332" y="359"/>
                </a:lnTo>
                <a:lnTo>
                  <a:pt x="1334" y="359"/>
                </a:lnTo>
                <a:lnTo>
                  <a:pt x="1334" y="360"/>
                </a:lnTo>
                <a:lnTo>
                  <a:pt x="1335" y="361"/>
                </a:lnTo>
                <a:lnTo>
                  <a:pt x="1335" y="362"/>
                </a:lnTo>
                <a:lnTo>
                  <a:pt x="1336" y="364"/>
                </a:lnTo>
                <a:lnTo>
                  <a:pt x="1337" y="364"/>
                </a:lnTo>
                <a:lnTo>
                  <a:pt x="1338" y="364"/>
                </a:lnTo>
                <a:lnTo>
                  <a:pt x="1340" y="364"/>
                </a:lnTo>
                <a:lnTo>
                  <a:pt x="1341" y="364"/>
                </a:lnTo>
                <a:lnTo>
                  <a:pt x="1342" y="364"/>
                </a:lnTo>
                <a:lnTo>
                  <a:pt x="1343" y="364"/>
                </a:lnTo>
                <a:lnTo>
                  <a:pt x="1345" y="364"/>
                </a:lnTo>
                <a:lnTo>
                  <a:pt x="1345" y="365"/>
                </a:lnTo>
                <a:lnTo>
                  <a:pt x="1345" y="366"/>
                </a:lnTo>
                <a:lnTo>
                  <a:pt x="1345" y="368"/>
                </a:lnTo>
                <a:lnTo>
                  <a:pt x="1346" y="368"/>
                </a:lnTo>
                <a:lnTo>
                  <a:pt x="1346" y="370"/>
                </a:lnTo>
                <a:lnTo>
                  <a:pt x="1347" y="371"/>
                </a:lnTo>
                <a:lnTo>
                  <a:pt x="1348" y="372"/>
                </a:lnTo>
                <a:lnTo>
                  <a:pt x="1350" y="372"/>
                </a:lnTo>
                <a:lnTo>
                  <a:pt x="1351" y="373"/>
                </a:lnTo>
                <a:lnTo>
                  <a:pt x="1352" y="375"/>
                </a:lnTo>
                <a:lnTo>
                  <a:pt x="1353" y="377"/>
                </a:lnTo>
                <a:lnTo>
                  <a:pt x="1354" y="377"/>
                </a:lnTo>
                <a:lnTo>
                  <a:pt x="1354" y="378"/>
                </a:lnTo>
                <a:lnTo>
                  <a:pt x="1356" y="380"/>
                </a:lnTo>
                <a:lnTo>
                  <a:pt x="1357" y="381"/>
                </a:lnTo>
                <a:lnTo>
                  <a:pt x="1358" y="381"/>
                </a:lnTo>
                <a:lnTo>
                  <a:pt x="1359" y="382"/>
                </a:lnTo>
                <a:lnTo>
                  <a:pt x="1361" y="383"/>
                </a:lnTo>
                <a:lnTo>
                  <a:pt x="1361" y="384"/>
                </a:lnTo>
                <a:lnTo>
                  <a:pt x="1362" y="384"/>
                </a:lnTo>
                <a:lnTo>
                  <a:pt x="1362" y="386"/>
                </a:lnTo>
                <a:lnTo>
                  <a:pt x="1363" y="387"/>
                </a:lnTo>
                <a:lnTo>
                  <a:pt x="1364" y="388"/>
                </a:lnTo>
                <a:lnTo>
                  <a:pt x="1365" y="389"/>
                </a:lnTo>
                <a:lnTo>
                  <a:pt x="1367" y="389"/>
                </a:lnTo>
                <a:lnTo>
                  <a:pt x="1367" y="391"/>
                </a:lnTo>
                <a:lnTo>
                  <a:pt x="1369" y="393"/>
                </a:lnTo>
                <a:lnTo>
                  <a:pt x="1370" y="394"/>
                </a:lnTo>
                <a:lnTo>
                  <a:pt x="1372" y="396"/>
                </a:lnTo>
                <a:lnTo>
                  <a:pt x="1372" y="397"/>
                </a:lnTo>
                <a:lnTo>
                  <a:pt x="1373" y="398"/>
                </a:lnTo>
                <a:lnTo>
                  <a:pt x="1373" y="400"/>
                </a:lnTo>
                <a:lnTo>
                  <a:pt x="1374" y="402"/>
                </a:lnTo>
                <a:lnTo>
                  <a:pt x="1373" y="402"/>
                </a:lnTo>
                <a:lnTo>
                  <a:pt x="1368" y="405"/>
                </a:lnTo>
                <a:lnTo>
                  <a:pt x="1364" y="410"/>
                </a:lnTo>
                <a:lnTo>
                  <a:pt x="1367" y="418"/>
                </a:lnTo>
                <a:lnTo>
                  <a:pt x="1357" y="420"/>
                </a:lnTo>
                <a:lnTo>
                  <a:pt x="1347" y="423"/>
                </a:lnTo>
                <a:lnTo>
                  <a:pt x="1342" y="419"/>
                </a:lnTo>
                <a:lnTo>
                  <a:pt x="1336" y="414"/>
                </a:lnTo>
                <a:lnTo>
                  <a:pt x="1326" y="405"/>
                </a:lnTo>
                <a:lnTo>
                  <a:pt x="1297" y="417"/>
                </a:lnTo>
                <a:lnTo>
                  <a:pt x="1279" y="423"/>
                </a:lnTo>
                <a:lnTo>
                  <a:pt x="1284" y="433"/>
                </a:lnTo>
                <a:lnTo>
                  <a:pt x="1290" y="442"/>
                </a:lnTo>
                <a:lnTo>
                  <a:pt x="1299" y="456"/>
                </a:lnTo>
                <a:lnTo>
                  <a:pt x="1311" y="478"/>
                </a:lnTo>
                <a:lnTo>
                  <a:pt x="1324" y="498"/>
                </a:lnTo>
                <a:lnTo>
                  <a:pt x="1335" y="516"/>
                </a:lnTo>
                <a:lnTo>
                  <a:pt x="1338" y="524"/>
                </a:lnTo>
                <a:lnTo>
                  <a:pt x="1347" y="538"/>
                </a:lnTo>
                <a:lnTo>
                  <a:pt x="1342" y="542"/>
                </a:lnTo>
                <a:lnTo>
                  <a:pt x="1341" y="542"/>
                </a:lnTo>
                <a:lnTo>
                  <a:pt x="1335" y="549"/>
                </a:lnTo>
                <a:lnTo>
                  <a:pt x="1327" y="558"/>
                </a:lnTo>
                <a:lnTo>
                  <a:pt x="1324" y="580"/>
                </a:lnTo>
                <a:lnTo>
                  <a:pt x="1326" y="580"/>
                </a:lnTo>
                <a:lnTo>
                  <a:pt x="1329" y="581"/>
                </a:lnTo>
                <a:lnTo>
                  <a:pt x="1330" y="581"/>
                </a:lnTo>
                <a:lnTo>
                  <a:pt x="1332" y="583"/>
                </a:lnTo>
                <a:lnTo>
                  <a:pt x="1335" y="584"/>
                </a:lnTo>
                <a:lnTo>
                  <a:pt x="1336" y="584"/>
                </a:lnTo>
                <a:lnTo>
                  <a:pt x="1338" y="584"/>
                </a:lnTo>
                <a:lnTo>
                  <a:pt x="1342" y="584"/>
                </a:lnTo>
                <a:lnTo>
                  <a:pt x="1343" y="584"/>
                </a:lnTo>
                <a:lnTo>
                  <a:pt x="1346" y="583"/>
                </a:lnTo>
                <a:lnTo>
                  <a:pt x="1347" y="595"/>
                </a:lnTo>
                <a:lnTo>
                  <a:pt x="1347" y="601"/>
                </a:lnTo>
                <a:lnTo>
                  <a:pt x="1350" y="602"/>
                </a:lnTo>
                <a:lnTo>
                  <a:pt x="1356" y="604"/>
                </a:lnTo>
                <a:lnTo>
                  <a:pt x="1374" y="597"/>
                </a:lnTo>
                <a:lnTo>
                  <a:pt x="1375" y="597"/>
                </a:lnTo>
                <a:lnTo>
                  <a:pt x="1379" y="606"/>
                </a:lnTo>
                <a:lnTo>
                  <a:pt x="1381" y="612"/>
                </a:lnTo>
                <a:lnTo>
                  <a:pt x="1381" y="613"/>
                </a:lnTo>
                <a:lnTo>
                  <a:pt x="1384" y="616"/>
                </a:lnTo>
                <a:lnTo>
                  <a:pt x="1402" y="620"/>
                </a:lnTo>
                <a:lnTo>
                  <a:pt x="1404" y="621"/>
                </a:lnTo>
                <a:lnTo>
                  <a:pt x="1406" y="621"/>
                </a:lnTo>
                <a:lnTo>
                  <a:pt x="1413" y="637"/>
                </a:lnTo>
                <a:lnTo>
                  <a:pt x="1412" y="638"/>
                </a:lnTo>
                <a:lnTo>
                  <a:pt x="1415" y="639"/>
                </a:lnTo>
                <a:lnTo>
                  <a:pt x="1431" y="647"/>
                </a:lnTo>
                <a:lnTo>
                  <a:pt x="1432" y="647"/>
                </a:lnTo>
                <a:lnTo>
                  <a:pt x="1450" y="648"/>
                </a:lnTo>
                <a:lnTo>
                  <a:pt x="1514" y="652"/>
                </a:lnTo>
                <a:lnTo>
                  <a:pt x="1549" y="663"/>
                </a:lnTo>
                <a:lnTo>
                  <a:pt x="1556" y="665"/>
                </a:lnTo>
                <a:lnTo>
                  <a:pt x="1561" y="666"/>
                </a:lnTo>
                <a:lnTo>
                  <a:pt x="1561" y="668"/>
                </a:lnTo>
                <a:lnTo>
                  <a:pt x="1562" y="668"/>
                </a:lnTo>
                <a:lnTo>
                  <a:pt x="1585" y="676"/>
                </a:lnTo>
                <a:lnTo>
                  <a:pt x="1585" y="675"/>
                </a:lnTo>
                <a:lnTo>
                  <a:pt x="1583" y="675"/>
                </a:lnTo>
                <a:lnTo>
                  <a:pt x="1583" y="674"/>
                </a:lnTo>
                <a:lnTo>
                  <a:pt x="1582" y="674"/>
                </a:lnTo>
                <a:lnTo>
                  <a:pt x="1581" y="673"/>
                </a:lnTo>
                <a:lnTo>
                  <a:pt x="1581" y="671"/>
                </a:lnTo>
                <a:lnTo>
                  <a:pt x="1581" y="670"/>
                </a:lnTo>
                <a:lnTo>
                  <a:pt x="1580" y="669"/>
                </a:lnTo>
                <a:lnTo>
                  <a:pt x="1578" y="668"/>
                </a:lnTo>
                <a:lnTo>
                  <a:pt x="1577" y="668"/>
                </a:lnTo>
                <a:lnTo>
                  <a:pt x="1577" y="666"/>
                </a:lnTo>
                <a:lnTo>
                  <a:pt x="1577" y="665"/>
                </a:lnTo>
                <a:lnTo>
                  <a:pt x="1577" y="664"/>
                </a:lnTo>
                <a:lnTo>
                  <a:pt x="1578" y="664"/>
                </a:lnTo>
                <a:lnTo>
                  <a:pt x="1578" y="663"/>
                </a:lnTo>
                <a:lnTo>
                  <a:pt x="1578" y="660"/>
                </a:lnTo>
                <a:lnTo>
                  <a:pt x="1578" y="659"/>
                </a:lnTo>
                <a:lnTo>
                  <a:pt x="1577" y="658"/>
                </a:lnTo>
                <a:lnTo>
                  <a:pt x="1577" y="657"/>
                </a:lnTo>
                <a:lnTo>
                  <a:pt x="1577" y="655"/>
                </a:lnTo>
                <a:lnTo>
                  <a:pt x="1577" y="654"/>
                </a:lnTo>
                <a:lnTo>
                  <a:pt x="1576" y="653"/>
                </a:lnTo>
                <a:lnTo>
                  <a:pt x="1575" y="653"/>
                </a:lnTo>
                <a:lnTo>
                  <a:pt x="1575" y="652"/>
                </a:lnTo>
                <a:lnTo>
                  <a:pt x="1573" y="652"/>
                </a:lnTo>
                <a:lnTo>
                  <a:pt x="1572" y="650"/>
                </a:lnTo>
                <a:lnTo>
                  <a:pt x="1572" y="649"/>
                </a:lnTo>
                <a:lnTo>
                  <a:pt x="1572" y="647"/>
                </a:lnTo>
                <a:lnTo>
                  <a:pt x="1572" y="645"/>
                </a:lnTo>
                <a:lnTo>
                  <a:pt x="1571" y="645"/>
                </a:lnTo>
                <a:lnTo>
                  <a:pt x="1571" y="644"/>
                </a:lnTo>
                <a:lnTo>
                  <a:pt x="1570" y="644"/>
                </a:lnTo>
                <a:lnTo>
                  <a:pt x="1570" y="643"/>
                </a:lnTo>
                <a:lnTo>
                  <a:pt x="1570" y="642"/>
                </a:lnTo>
                <a:lnTo>
                  <a:pt x="1571" y="641"/>
                </a:lnTo>
                <a:lnTo>
                  <a:pt x="1572" y="639"/>
                </a:lnTo>
                <a:lnTo>
                  <a:pt x="1571" y="638"/>
                </a:lnTo>
                <a:lnTo>
                  <a:pt x="1570" y="637"/>
                </a:lnTo>
                <a:lnTo>
                  <a:pt x="1570" y="636"/>
                </a:lnTo>
                <a:lnTo>
                  <a:pt x="1571" y="636"/>
                </a:lnTo>
                <a:lnTo>
                  <a:pt x="1571" y="633"/>
                </a:lnTo>
                <a:lnTo>
                  <a:pt x="1571" y="632"/>
                </a:lnTo>
                <a:lnTo>
                  <a:pt x="1571" y="631"/>
                </a:lnTo>
                <a:lnTo>
                  <a:pt x="1570" y="629"/>
                </a:lnTo>
                <a:lnTo>
                  <a:pt x="1569" y="628"/>
                </a:lnTo>
                <a:lnTo>
                  <a:pt x="1567" y="627"/>
                </a:lnTo>
                <a:lnTo>
                  <a:pt x="1566" y="627"/>
                </a:lnTo>
                <a:lnTo>
                  <a:pt x="1565" y="626"/>
                </a:lnTo>
                <a:lnTo>
                  <a:pt x="1564" y="625"/>
                </a:lnTo>
                <a:lnTo>
                  <a:pt x="1562" y="625"/>
                </a:lnTo>
                <a:lnTo>
                  <a:pt x="1561" y="623"/>
                </a:lnTo>
                <a:lnTo>
                  <a:pt x="1560" y="622"/>
                </a:lnTo>
                <a:lnTo>
                  <a:pt x="1559" y="621"/>
                </a:lnTo>
                <a:lnTo>
                  <a:pt x="1557" y="621"/>
                </a:lnTo>
                <a:lnTo>
                  <a:pt x="1559" y="621"/>
                </a:lnTo>
                <a:lnTo>
                  <a:pt x="1555" y="618"/>
                </a:lnTo>
                <a:lnTo>
                  <a:pt x="1555" y="616"/>
                </a:lnTo>
                <a:lnTo>
                  <a:pt x="1592" y="594"/>
                </a:lnTo>
                <a:lnTo>
                  <a:pt x="1624" y="574"/>
                </a:lnTo>
                <a:lnTo>
                  <a:pt x="1629" y="572"/>
                </a:lnTo>
                <a:lnTo>
                  <a:pt x="1640" y="564"/>
                </a:lnTo>
                <a:lnTo>
                  <a:pt x="1639" y="563"/>
                </a:lnTo>
                <a:lnTo>
                  <a:pt x="1639" y="562"/>
                </a:lnTo>
                <a:lnTo>
                  <a:pt x="1657" y="551"/>
                </a:lnTo>
                <a:lnTo>
                  <a:pt x="1668" y="561"/>
                </a:lnTo>
                <a:lnTo>
                  <a:pt x="1679" y="553"/>
                </a:lnTo>
                <a:lnTo>
                  <a:pt x="1684" y="549"/>
                </a:lnTo>
                <a:lnTo>
                  <a:pt x="1662" y="526"/>
                </a:lnTo>
                <a:lnTo>
                  <a:pt x="1660" y="524"/>
                </a:lnTo>
                <a:lnTo>
                  <a:pt x="1655" y="519"/>
                </a:lnTo>
                <a:lnTo>
                  <a:pt x="1652" y="516"/>
                </a:lnTo>
                <a:lnTo>
                  <a:pt x="1649" y="513"/>
                </a:lnTo>
                <a:lnTo>
                  <a:pt x="1640" y="503"/>
                </a:lnTo>
                <a:lnTo>
                  <a:pt x="1636" y="499"/>
                </a:lnTo>
                <a:lnTo>
                  <a:pt x="1631" y="494"/>
                </a:lnTo>
                <a:lnTo>
                  <a:pt x="1629" y="492"/>
                </a:lnTo>
                <a:lnTo>
                  <a:pt x="1628" y="489"/>
                </a:lnTo>
                <a:lnTo>
                  <a:pt x="1626" y="488"/>
                </a:lnTo>
                <a:lnTo>
                  <a:pt x="1621" y="484"/>
                </a:lnTo>
                <a:lnTo>
                  <a:pt x="1614" y="476"/>
                </a:lnTo>
                <a:lnTo>
                  <a:pt x="1614" y="466"/>
                </a:lnTo>
                <a:lnTo>
                  <a:pt x="1614" y="453"/>
                </a:lnTo>
                <a:lnTo>
                  <a:pt x="1614" y="440"/>
                </a:lnTo>
                <a:lnTo>
                  <a:pt x="1628" y="429"/>
                </a:lnTo>
                <a:lnTo>
                  <a:pt x="1630" y="426"/>
                </a:lnTo>
                <a:lnTo>
                  <a:pt x="1631" y="425"/>
                </a:lnTo>
                <a:lnTo>
                  <a:pt x="1635" y="424"/>
                </a:lnTo>
                <a:lnTo>
                  <a:pt x="1637" y="423"/>
                </a:lnTo>
                <a:lnTo>
                  <a:pt x="1639" y="423"/>
                </a:lnTo>
                <a:lnTo>
                  <a:pt x="1656" y="417"/>
                </a:lnTo>
                <a:lnTo>
                  <a:pt x="1657" y="417"/>
                </a:lnTo>
                <a:lnTo>
                  <a:pt x="1661" y="418"/>
                </a:lnTo>
                <a:lnTo>
                  <a:pt x="1667" y="404"/>
                </a:lnTo>
                <a:lnTo>
                  <a:pt x="1668" y="404"/>
                </a:lnTo>
                <a:lnTo>
                  <a:pt x="1671" y="405"/>
                </a:lnTo>
                <a:lnTo>
                  <a:pt x="1673" y="405"/>
                </a:lnTo>
                <a:lnTo>
                  <a:pt x="1674" y="407"/>
                </a:lnTo>
                <a:lnTo>
                  <a:pt x="1676" y="407"/>
                </a:lnTo>
                <a:lnTo>
                  <a:pt x="1677" y="408"/>
                </a:lnTo>
                <a:lnTo>
                  <a:pt x="1678" y="408"/>
                </a:lnTo>
                <a:lnTo>
                  <a:pt x="1679" y="408"/>
                </a:lnTo>
                <a:lnTo>
                  <a:pt x="1680" y="409"/>
                </a:lnTo>
                <a:lnTo>
                  <a:pt x="1682" y="409"/>
                </a:lnTo>
                <a:lnTo>
                  <a:pt x="1683" y="410"/>
                </a:lnTo>
                <a:lnTo>
                  <a:pt x="1685" y="412"/>
                </a:lnTo>
                <a:lnTo>
                  <a:pt x="1687" y="412"/>
                </a:lnTo>
                <a:lnTo>
                  <a:pt x="1689" y="413"/>
                </a:lnTo>
                <a:lnTo>
                  <a:pt x="1690" y="414"/>
                </a:lnTo>
                <a:lnTo>
                  <a:pt x="1693" y="415"/>
                </a:lnTo>
                <a:lnTo>
                  <a:pt x="1695" y="417"/>
                </a:lnTo>
                <a:lnTo>
                  <a:pt x="1695" y="418"/>
                </a:lnTo>
                <a:lnTo>
                  <a:pt x="1696" y="418"/>
                </a:lnTo>
                <a:lnTo>
                  <a:pt x="1698" y="418"/>
                </a:lnTo>
                <a:lnTo>
                  <a:pt x="1699" y="418"/>
                </a:lnTo>
                <a:lnTo>
                  <a:pt x="1699" y="419"/>
                </a:lnTo>
                <a:lnTo>
                  <a:pt x="1701" y="419"/>
                </a:lnTo>
                <a:lnTo>
                  <a:pt x="1703" y="419"/>
                </a:lnTo>
                <a:lnTo>
                  <a:pt x="1704" y="419"/>
                </a:lnTo>
                <a:lnTo>
                  <a:pt x="1706" y="419"/>
                </a:lnTo>
                <a:lnTo>
                  <a:pt x="1708" y="419"/>
                </a:lnTo>
                <a:lnTo>
                  <a:pt x="1709" y="419"/>
                </a:lnTo>
                <a:lnTo>
                  <a:pt x="1710" y="419"/>
                </a:lnTo>
                <a:lnTo>
                  <a:pt x="1711" y="419"/>
                </a:lnTo>
                <a:lnTo>
                  <a:pt x="1712" y="420"/>
                </a:lnTo>
                <a:lnTo>
                  <a:pt x="1714" y="420"/>
                </a:lnTo>
                <a:lnTo>
                  <a:pt x="1715" y="420"/>
                </a:lnTo>
                <a:lnTo>
                  <a:pt x="1716" y="420"/>
                </a:lnTo>
                <a:lnTo>
                  <a:pt x="1717" y="420"/>
                </a:lnTo>
                <a:lnTo>
                  <a:pt x="1719" y="420"/>
                </a:lnTo>
                <a:lnTo>
                  <a:pt x="1721" y="421"/>
                </a:lnTo>
                <a:lnTo>
                  <a:pt x="1722" y="421"/>
                </a:lnTo>
                <a:lnTo>
                  <a:pt x="1725" y="421"/>
                </a:lnTo>
                <a:lnTo>
                  <a:pt x="1726" y="423"/>
                </a:lnTo>
                <a:lnTo>
                  <a:pt x="1727" y="423"/>
                </a:lnTo>
                <a:lnTo>
                  <a:pt x="1728" y="423"/>
                </a:lnTo>
                <a:lnTo>
                  <a:pt x="1728" y="424"/>
                </a:lnTo>
                <a:lnTo>
                  <a:pt x="1730" y="424"/>
                </a:lnTo>
                <a:lnTo>
                  <a:pt x="1731" y="425"/>
                </a:lnTo>
                <a:lnTo>
                  <a:pt x="1732" y="425"/>
                </a:lnTo>
                <a:lnTo>
                  <a:pt x="1732" y="426"/>
                </a:lnTo>
                <a:lnTo>
                  <a:pt x="1733" y="426"/>
                </a:lnTo>
                <a:lnTo>
                  <a:pt x="1735" y="426"/>
                </a:lnTo>
                <a:lnTo>
                  <a:pt x="1736" y="428"/>
                </a:lnTo>
                <a:lnTo>
                  <a:pt x="1737" y="428"/>
                </a:lnTo>
                <a:lnTo>
                  <a:pt x="1737" y="429"/>
                </a:lnTo>
                <a:lnTo>
                  <a:pt x="1737" y="430"/>
                </a:lnTo>
                <a:lnTo>
                  <a:pt x="1738" y="430"/>
                </a:lnTo>
                <a:lnTo>
                  <a:pt x="1738" y="431"/>
                </a:lnTo>
                <a:lnTo>
                  <a:pt x="1740" y="433"/>
                </a:lnTo>
                <a:lnTo>
                  <a:pt x="1741" y="433"/>
                </a:lnTo>
                <a:lnTo>
                  <a:pt x="1742" y="434"/>
                </a:lnTo>
                <a:lnTo>
                  <a:pt x="1743" y="434"/>
                </a:lnTo>
                <a:lnTo>
                  <a:pt x="1743" y="435"/>
                </a:lnTo>
                <a:lnTo>
                  <a:pt x="1744" y="435"/>
                </a:lnTo>
                <a:lnTo>
                  <a:pt x="1746" y="436"/>
                </a:lnTo>
                <a:lnTo>
                  <a:pt x="1747" y="436"/>
                </a:lnTo>
                <a:lnTo>
                  <a:pt x="1747" y="437"/>
                </a:lnTo>
                <a:lnTo>
                  <a:pt x="1748" y="437"/>
                </a:lnTo>
                <a:lnTo>
                  <a:pt x="1748" y="439"/>
                </a:lnTo>
                <a:lnTo>
                  <a:pt x="1749" y="439"/>
                </a:lnTo>
                <a:lnTo>
                  <a:pt x="1751" y="440"/>
                </a:lnTo>
                <a:lnTo>
                  <a:pt x="1752" y="440"/>
                </a:lnTo>
                <a:lnTo>
                  <a:pt x="1752" y="441"/>
                </a:lnTo>
                <a:lnTo>
                  <a:pt x="1753" y="441"/>
                </a:lnTo>
                <a:lnTo>
                  <a:pt x="1753" y="442"/>
                </a:lnTo>
                <a:lnTo>
                  <a:pt x="1754" y="444"/>
                </a:lnTo>
                <a:lnTo>
                  <a:pt x="1757" y="445"/>
                </a:lnTo>
                <a:lnTo>
                  <a:pt x="1758" y="446"/>
                </a:lnTo>
                <a:lnTo>
                  <a:pt x="1759" y="447"/>
                </a:lnTo>
                <a:lnTo>
                  <a:pt x="1760" y="449"/>
                </a:lnTo>
                <a:lnTo>
                  <a:pt x="1762" y="450"/>
                </a:lnTo>
                <a:lnTo>
                  <a:pt x="1762" y="451"/>
                </a:lnTo>
                <a:lnTo>
                  <a:pt x="1763" y="451"/>
                </a:lnTo>
                <a:lnTo>
                  <a:pt x="1764" y="452"/>
                </a:lnTo>
                <a:lnTo>
                  <a:pt x="1764" y="453"/>
                </a:lnTo>
                <a:lnTo>
                  <a:pt x="1765" y="456"/>
                </a:lnTo>
                <a:lnTo>
                  <a:pt x="1767" y="457"/>
                </a:lnTo>
                <a:lnTo>
                  <a:pt x="1768" y="457"/>
                </a:lnTo>
                <a:lnTo>
                  <a:pt x="1769" y="458"/>
                </a:lnTo>
                <a:lnTo>
                  <a:pt x="1770" y="458"/>
                </a:lnTo>
                <a:lnTo>
                  <a:pt x="1772" y="460"/>
                </a:lnTo>
                <a:lnTo>
                  <a:pt x="1773" y="460"/>
                </a:lnTo>
                <a:lnTo>
                  <a:pt x="1773" y="461"/>
                </a:lnTo>
                <a:lnTo>
                  <a:pt x="1774" y="461"/>
                </a:lnTo>
                <a:lnTo>
                  <a:pt x="1775" y="462"/>
                </a:lnTo>
                <a:lnTo>
                  <a:pt x="1776" y="463"/>
                </a:lnTo>
                <a:lnTo>
                  <a:pt x="1778" y="463"/>
                </a:lnTo>
                <a:lnTo>
                  <a:pt x="1779" y="463"/>
                </a:lnTo>
                <a:lnTo>
                  <a:pt x="1780" y="462"/>
                </a:lnTo>
                <a:lnTo>
                  <a:pt x="1781" y="461"/>
                </a:lnTo>
                <a:lnTo>
                  <a:pt x="1784" y="460"/>
                </a:lnTo>
                <a:lnTo>
                  <a:pt x="1785" y="458"/>
                </a:lnTo>
                <a:lnTo>
                  <a:pt x="1786" y="457"/>
                </a:lnTo>
                <a:lnTo>
                  <a:pt x="1788" y="457"/>
                </a:lnTo>
                <a:lnTo>
                  <a:pt x="1789" y="457"/>
                </a:lnTo>
                <a:lnTo>
                  <a:pt x="1790" y="458"/>
                </a:lnTo>
                <a:lnTo>
                  <a:pt x="1791" y="458"/>
                </a:lnTo>
                <a:lnTo>
                  <a:pt x="1791" y="460"/>
                </a:lnTo>
                <a:lnTo>
                  <a:pt x="1791" y="461"/>
                </a:lnTo>
                <a:lnTo>
                  <a:pt x="1792" y="462"/>
                </a:lnTo>
                <a:lnTo>
                  <a:pt x="1792" y="463"/>
                </a:lnTo>
                <a:lnTo>
                  <a:pt x="1794" y="465"/>
                </a:lnTo>
                <a:lnTo>
                  <a:pt x="1795" y="465"/>
                </a:lnTo>
                <a:lnTo>
                  <a:pt x="1796" y="465"/>
                </a:lnTo>
                <a:lnTo>
                  <a:pt x="1799" y="466"/>
                </a:lnTo>
                <a:lnTo>
                  <a:pt x="1800" y="466"/>
                </a:lnTo>
                <a:lnTo>
                  <a:pt x="1801" y="465"/>
                </a:lnTo>
                <a:lnTo>
                  <a:pt x="1802" y="463"/>
                </a:lnTo>
                <a:lnTo>
                  <a:pt x="1804" y="463"/>
                </a:lnTo>
                <a:lnTo>
                  <a:pt x="1807" y="462"/>
                </a:lnTo>
                <a:lnTo>
                  <a:pt x="1808" y="463"/>
                </a:lnTo>
                <a:lnTo>
                  <a:pt x="1811" y="463"/>
                </a:lnTo>
                <a:lnTo>
                  <a:pt x="1812" y="463"/>
                </a:lnTo>
                <a:lnTo>
                  <a:pt x="1813" y="463"/>
                </a:lnTo>
                <a:lnTo>
                  <a:pt x="1815" y="463"/>
                </a:lnTo>
                <a:lnTo>
                  <a:pt x="1817" y="465"/>
                </a:lnTo>
                <a:lnTo>
                  <a:pt x="1820" y="465"/>
                </a:lnTo>
                <a:lnTo>
                  <a:pt x="1821" y="465"/>
                </a:lnTo>
                <a:lnTo>
                  <a:pt x="1822" y="465"/>
                </a:lnTo>
                <a:lnTo>
                  <a:pt x="1826" y="466"/>
                </a:lnTo>
                <a:lnTo>
                  <a:pt x="1829" y="466"/>
                </a:lnTo>
                <a:lnTo>
                  <a:pt x="1831" y="466"/>
                </a:lnTo>
                <a:lnTo>
                  <a:pt x="1832" y="466"/>
                </a:lnTo>
                <a:lnTo>
                  <a:pt x="1833" y="467"/>
                </a:lnTo>
                <a:lnTo>
                  <a:pt x="1834" y="467"/>
                </a:lnTo>
                <a:lnTo>
                  <a:pt x="1837" y="468"/>
                </a:lnTo>
                <a:lnTo>
                  <a:pt x="1837" y="469"/>
                </a:lnTo>
                <a:lnTo>
                  <a:pt x="1838" y="471"/>
                </a:lnTo>
                <a:lnTo>
                  <a:pt x="1839" y="473"/>
                </a:lnTo>
                <a:lnTo>
                  <a:pt x="1839" y="474"/>
                </a:lnTo>
                <a:lnTo>
                  <a:pt x="1839" y="477"/>
                </a:lnTo>
                <a:lnTo>
                  <a:pt x="1839" y="478"/>
                </a:lnTo>
                <a:lnTo>
                  <a:pt x="1839" y="479"/>
                </a:lnTo>
                <a:lnTo>
                  <a:pt x="1839" y="481"/>
                </a:lnTo>
                <a:lnTo>
                  <a:pt x="1840" y="482"/>
                </a:lnTo>
                <a:lnTo>
                  <a:pt x="1842" y="483"/>
                </a:lnTo>
                <a:lnTo>
                  <a:pt x="1842" y="484"/>
                </a:lnTo>
                <a:lnTo>
                  <a:pt x="1843" y="484"/>
                </a:lnTo>
                <a:lnTo>
                  <a:pt x="1843" y="487"/>
                </a:lnTo>
                <a:lnTo>
                  <a:pt x="1844" y="488"/>
                </a:lnTo>
                <a:lnTo>
                  <a:pt x="1844" y="489"/>
                </a:lnTo>
                <a:lnTo>
                  <a:pt x="1844" y="490"/>
                </a:lnTo>
                <a:lnTo>
                  <a:pt x="1845" y="490"/>
                </a:lnTo>
                <a:lnTo>
                  <a:pt x="1845" y="492"/>
                </a:lnTo>
                <a:lnTo>
                  <a:pt x="1847" y="493"/>
                </a:lnTo>
                <a:lnTo>
                  <a:pt x="1848" y="493"/>
                </a:lnTo>
                <a:lnTo>
                  <a:pt x="1848" y="494"/>
                </a:lnTo>
                <a:lnTo>
                  <a:pt x="1849" y="494"/>
                </a:lnTo>
                <a:lnTo>
                  <a:pt x="1850" y="494"/>
                </a:lnTo>
                <a:lnTo>
                  <a:pt x="1852" y="494"/>
                </a:lnTo>
                <a:lnTo>
                  <a:pt x="1853" y="494"/>
                </a:lnTo>
                <a:lnTo>
                  <a:pt x="1854" y="494"/>
                </a:lnTo>
                <a:lnTo>
                  <a:pt x="1855" y="494"/>
                </a:lnTo>
                <a:lnTo>
                  <a:pt x="1856" y="494"/>
                </a:lnTo>
                <a:lnTo>
                  <a:pt x="1858" y="494"/>
                </a:lnTo>
                <a:lnTo>
                  <a:pt x="1859" y="494"/>
                </a:lnTo>
                <a:lnTo>
                  <a:pt x="1860" y="497"/>
                </a:lnTo>
                <a:lnTo>
                  <a:pt x="1860" y="498"/>
                </a:lnTo>
                <a:lnTo>
                  <a:pt x="1861" y="499"/>
                </a:lnTo>
                <a:lnTo>
                  <a:pt x="1861" y="500"/>
                </a:lnTo>
                <a:lnTo>
                  <a:pt x="1863" y="503"/>
                </a:lnTo>
                <a:lnTo>
                  <a:pt x="1863" y="504"/>
                </a:lnTo>
                <a:lnTo>
                  <a:pt x="1863" y="505"/>
                </a:lnTo>
                <a:lnTo>
                  <a:pt x="1863" y="508"/>
                </a:lnTo>
                <a:lnTo>
                  <a:pt x="1863" y="509"/>
                </a:lnTo>
                <a:lnTo>
                  <a:pt x="1864" y="510"/>
                </a:lnTo>
                <a:lnTo>
                  <a:pt x="1864" y="513"/>
                </a:lnTo>
                <a:lnTo>
                  <a:pt x="1864" y="510"/>
                </a:lnTo>
                <a:lnTo>
                  <a:pt x="1864" y="513"/>
                </a:lnTo>
                <a:lnTo>
                  <a:pt x="1864" y="514"/>
                </a:lnTo>
                <a:lnTo>
                  <a:pt x="1864" y="515"/>
                </a:lnTo>
                <a:lnTo>
                  <a:pt x="1863" y="516"/>
                </a:lnTo>
                <a:lnTo>
                  <a:pt x="1863" y="517"/>
                </a:lnTo>
                <a:lnTo>
                  <a:pt x="1861" y="519"/>
                </a:lnTo>
                <a:lnTo>
                  <a:pt x="1861" y="520"/>
                </a:lnTo>
                <a:lnTo>
                  <a:pt x="1860" y="521"/>
                </a:lnTo>
                <a:lnTo>
                  <a:pt x="1859" y="521"/>
                </a:lnTo>
                <a:lnTo>
                  <a:pt x="1859" y="522"/>
                </a:lnTo>
                <a:lnTo>
                  <a:pt x="1858" y="524"/>
                </a:lnTo>
                <a:lnTo>
                  <a:pt x="1858" y="525"/>
                </a:lnTo>
                <a:lnTo>
                  <a:pt x="1859" y="525"/>
                </a:lnTo>
                <a:lnTo>
                  <a:pt x="1859" y="526"/>
                </a:lnTo>
                <a:lnTo>
                  <a:pt x="1860" y="526"/>
                </a:lnTo>
                <a:lnTo>
                  <a:pt x="1861" y="526"/>
                </a:lnTo>
                <a:lnTo>
                  <a:pt x="1864" y="525"/>
                </a:lnTo>
                <a:lnTo>
                  <a:pt x="1870" y="522"/>
                </a:lnTo>
                <a:lnTo>
                  <a:pt x="1885" y="540"/>
                </a:lnTo>
                <a:lnTo>
                  <a:pt x="1896" y="551"/>
                </a:lnTo>
                <a:lnTo>
                  <a:pt x="1902" y="558"/>
                </a:lnTo>
                <a:lnTo>
                  <a:pt x="1919" y="578"/>
                </a:lnTo>
                <a:lnTo>
                  <a:pt x="1923" y="583"/>
                </a:lnTo>
                <a:lnTo>
                  <a:pt x="1924" y="584"/>
                </a:lnTo>
                <a:lnTo>
                  <a:pt x="1932" y="595"/>
                </a:lnTo>
                <a:lnTo>
                  <a:pt x="1932" y="596"/>
                </a:lnTo>
                <a:lnTo>
                  <a:pt x="1936" y="604"/>
                </a:lnTo>
                <a:lnTo>
                  <a:pt x="1939" y="609"/>
                </a:lnTo>
                <a:lnTo>
                  <a:pt x="1955" y="617"/>
                </a:lnTo>
                <a:lnTo>
                  <a:pt x="1959" y="623"/>
                </a:lnTo>
                <a:lnTo>
                  <a:pt x="1966" y="638"/>
                </a:lnTo>
                <a:lnTo>
                  <a:pt x="1971" y="647"/>
                </a:lnTo>
                <a:lnTo>
                  <a:pt x="1976" y="654"/>
                </a:lnTo>
                <a:lnTo>
                  <a:pt x="1977" y="655"/>
                </a:lnTo>
                <a:lnTo>
                  <a:pt x="1986" y="663"/>
                </a:lnTo>
                <a:lnTo>
                  <a:pt x="1999" y="671"/>
                </a:lnTo>
                <a:lnTo>
                  <a:pt x="1999" y="673"/>
                </a:lnTo>
                <a:lnTo>
                  <a:pt x="2002" y="679"/>
                </a:lnTo>
                <a:lnTo>
                  <a:pt x="2004" y="682"/>
                </a:lnTo>
                <a:lnTo>
                  <a:pt x="2011" y="691"/>
                </a:lnTo>
                <a:lnTo>
                  <a:pt x="2025" y="710"/>
                </a:lnTo>
                <a:lnTo>
                  <a:pt x="2031" y="718"/>
                </a:lnTo>
                <a:lnTo>
                  <a:pt x="2042" y="733"/>
                </a:lnTo>
                <a:lnTo>
                  <a:pt x="2045" y="737"/>
                </a:lnTo>
                <a:lnTo>
                  <a:pt x="2047" y="744"/>
                </a:lnTo>
                <a:lnTo>
                  <a:pt x="2050" y="749"/>
                </a:lnTo>
                <a:lnTo>
                  <a:pt x="2053" y="756"/>
                </a:lnTo>
                <a:lnTo>
                  <a:pt x="2056" y="762"/>
                </a:lnTo>
                <a:lnTo>
                  <a:pt x="2062" y="776"/>
                </a:lnTo>
                <a:lnTo>
                  <a:pt x="2063" y="780"/>
                </a:lnTo>
                <a:lnTo>
                  <a:pt x="2066" y="785"/>
                </a:lnTo>
                <a:lnTo>
                  <a:pt x="2068" y="792"/>
                </a:lnTo>
                <a:lnTo>
                  <a:pt x="2067" y="808"/>
                </a:lnTo>
                <a:lnTo>
                  <a:pt x="2067" y="822"/>
                </a:lnTo>
                <a:lnTo>
                  <a:pt x="2069" y="829"/>
                </a:lnTo>
                <a:lnTo>
                  <a:pt x="2073" y="836"/>
                </a:lnTo>
                <a:lnTo>
                  <a:pt x="2074" y="839"/>
                </a:lnTo>
                <a:lnTo>
                  <a:pt x="2079" y="849"/>
                </a:lnTo>
                <a:lnTo>
                  <a:pt x="2075" y="867"/>
                </a:lnTo>
                <a:lnTo>
                  <a:pt x="2073" y="874"/>
                </a:lnTo>
                <a:lnTo>
                  <a:pt x="2071" y="884"/>
                </a:lnTo>
                <a:lnTo>
                  <a:pt x="2071" y="887"/>
                </a:lnTo>
                <a:lnTo>
                  <a:pt x="2069" y="890"/>
                </a:lnTo>
                <a:lnTo>
                  <a:pt x="2067" y="904"/>
                </a:lnTo>
                <a:lnTo>
                  <a:pt x="2067" y="906"/>
                </a:lnTo>
                <a:lnTo>
                  <a:pt x="2067" y="908"/>
                </a:lnTo>
                <a:lnTo>
                  <a:pt x="2067" y="909"/>
                </a:lnTo>
                <a:lnTo>
                  <a:pt x="2068" y="910"/>
                </a:lnTo>
                <a:lnTo>
                  <a:pt x="2068" y="911"/>
                </a:lnTo>
                <a:lnTo>
                  <a:pt x="2068" y="913"/>
                </a:lnTo>
                <a:lnTo>
                  <a:pt x="2068" y="914"/>
                </a:lnTo>
                <a:lnTo>
                  <a:pt x="2068" y="915"/>
                </a:lnTo>
                <a:lnTo>
                  <a:pt x="2068" y="916"/>
                </a:lnTo>
                <a:lnTo>
                  <a:pt x="2068" y="918"/>
                </a:lnTo>
                <a:lnTo>
                  <a:pt x="2068" y="919"/>
                </a:lnTo>
                <a:lnTo>
                  <a:pt x="2068" y="920"/>
                </a:lnTo>
                <a:lnTo>
                  <a:pt x="2068" y="921"/>
                </a:lnTo>
                <a:lnTo>
                  <a:pt x="2069" y="924"/>
                </a:lnTo>
                <a:lnTo>
                  <a:pt x="2071" y="926"/>
                </a:lnTo>
                <a:lnTo>
                  <a:pt x="2072" y="927"/>
                </a:lnTo>
                <a:lnTo>
                  <a:pt x="2072" y="929"/>
                </a:lnTo>
                <a:lnTo>
                  <a:pt x="2072" y="930"/>
                </a:lnTo>
                <a:lnTo>
                  <a:pt x="2073" y="931"/>
                </a:lnTo>
                <a:lnTo>
                  <a:pt x="2074" y="931"/>
                </a:lnTo>
                <a:lnTo>
                  <a:pt x="2074" y="932"/>
                </a:lnTo>
                <a:lnTo>
                  <a:pt x="2075" y="932"/>
                </a:lnTo>
                <a:lnTo>
                  <a:pt x="2075" y="934"/>
                </a:lnTo>
                <a:lnTo>
                  <a:pt x="2075" y="935"/>
                </a:lnTo>
                <a:lnTo>
                  <a:pt x="2077" y="937"/>
                </a:lnTo>
                <a:lnTo>
                  <a:pt x="2077" y="938"/>
                </a:lnTo>
                <a:lnTo>
                  <a:pt x="2077" y="940"/>
                </a:lnTo>
                <a:lnTo>
                  <a:pt x="2077" y="942"/>
                </a:lnTo>
                <a:lnTo>
                  <a:pt x="2077" y="943"/>
                </a:lnTo>
                <a:lnTo>
                  <a:pt x="2077" y="945"/>
                </a:lnTo>
                <a:lnTo>
                  <a:pt x="2078" y="946"/>
                </a:lnTo>
                <a:lnTo>
                  <a:pt x="2079" y="947"/>
                </a:lnTo>
                <a:lnTo>
                  <a:pt x="2079" y="948"/>
                </a:lnTo>
                <a:lnTo>
                  <a:pt x="2082" y="951"/>
                </a:lnTo>
                <a:lnTo>
                  <a:pt x="2083" y="952"/>
                </a:lnTo>
                <a:lnTo>
                  <a:pt x="2084" y="953"/>
                </a:lnTo>
                <a:lnTo>
                  <a:pt x="2085" y="953"/>
                </a:lnTo>
                <a:lnTo>
                  <a:pt x="2085" y="955"/>
                </a:lnTo>
                <a:lnTo>
                  <a:pt x="2087" y="955"/>
                </a:lnTo>
                <a:lnTo>
                  <a:pt x="2088" y="956"/>
                </a:lnTo>
                <a:lnTo>
                  <a:pt x="2089" y="956"/>
                </a:lnTo>
                <a:lnTo>
                  <a:pt x="2090" y="957"/>
                </a:lnTo>
                <a:lnTo>
                  <a:pt x="2091" y="957"/>
                </a:lnTo>
                <a:lnTo>
                  <a:pt x="2091" y="958"/>
                </a:lnTo>
                <a:lnTo>
                  <a:pt x="2093" y="958"/>
                </a:lnTo>
                <a:lnTo>
                  <a:pt x="2093" y="959"/>
                </a:lnTo>
                <a:lnTo>
                  <a:pt x="2094" y="959"/>
                </a:lnTo>
                <a:lnTo>
                  <a:pt x="2094" y="961"/>
                </a:lnTo>
                <a:lnTo>
                  <a:pt x="2095" y="961"/>
                </a:lnTo>
                <a:lnTo>
                  <a:pt x="2096" y="961"/>
                </a:lnTo>
                <a:lnTo>
                  <a:pt x="2098" y="961"/>
                </a:lnTo>
                <a:lnTo>
                  <a:pt x="2099" y="961"/>
                </a:lnTo>
                <a:lnTo>
                  <a:pt x="2100" y="961"/>
                </a:lnTo>
                <a:lnTo>
                  <a:pt x="2101" y="961"/>
                </a:lnTo>
                <a:lnTo>
                  <a:pt x="2103" y="962"/>
                </a:lnTo>
                <a:lnTo>
                  <a:pt x="2104" y="962"/>
                </a:lnTo>
                <a:lnTo>
                  <a:pt x="2105" y="962"/>
                </a:lnTo>
                <a:lnTo>
                  <a:pt x="2106" y="963"/>
                </a:lnTo>
                <a:lnTo>
                  <a:pt x="2107" y="964"/>
                </a:lnTo>
                <a:lnTo>
                  <a:pt x="2109" y="964"/>
                </a:lnTo>
                <a:lnTo>
                  <a:pt x="2111" y="966"/>
                </a:lnTo>
                <a:lnTo>
                  <a:pt x="2112" y="966"/>
                </a:lnTo>
                <a:lnTo>
                  <a:pt x="2114" y="967"/>
                </a:lnTo>
                <a:lnTo>
                  <a:pt x="2115" y="968"/>
                </a:lnTo>
                <a:lnTo>
                  <a:pt x="2116" y="968"/>
                </a:lnTo>
                <a:lnTo>
                  <a:pt x="2117" y="968"/>
                </a:lnTo>
                <a:lnTo>
                  <a:pt x="2119" y="968"/>
                </a:lnTo>
                <a:lnTo>
                  <a:pt x="2120" y="967"/>
                </a:lnTo>
                <a:lnTo>
                  <a:pt x="2121" y="967"/>
                </a:lnTo>
                <a:lnTo>
                  <a:pt x="2122" y="968"/>
                </a:lnTo>
                <a:lnTo>
                  <a:pt x="2123" y="968"/>
                </a:lnTo>
                <a:lnTo>
                  <a:pt x="2123" y="967"/>
                </a:lnTo>
                <a:lnTo>
                  <a:pt x="2125" y="966"/>
                </a:lnTo>
                <a:lnTo>
                  <a:pt x="2126" y="966"/>
                </a:lnTo>
                <a:lnTo>
                  <a:pt x="2131" y="967"/>
                </a:lnTo>
                <a:lnTo>
                  <a:pt x="2132" y="968"/>
                </a:lnTo>
                <a:lnTo>
                  <a:pt x="2141" y="972"/>
                </a:lnTo>
                <a:lnTo>
                  <a:pt x="2151" y="973"/>
                </a:lnTo>
                <a:lnTo>
                  <a:pt x="2152" y="974"/>
                </a:lnTo>
                <a:lnTo>
                  <a:pt x="2154" y="977"/>
                </a:lnTo>
                <a:lnTo>
                  <a:pt x="2160" y="979"/>
                </a:lnTo>
                <a:lnTo>
                  <a:pt x="2164" y="980"/>
                </a:lnTo>
                <a:lnTo>
                  <a:pt x="2165" y="982"/>
                </a:lnTo>
                <a:lnTo>
                  <a:pt x="2169" y="982"/>
                </a:lnTo>
                <a:lnTo>
                  <a:pt x="2171" y="983"/>
                </a:lnTo>
                <a:lnTo>
                  <a:pt x="2171" y="984"/>
                </a:lnTo>
                <a:lnTo>
                  <a:pt x="2173" y="985"/>
                </a:lnTo>
                <a:lnTo>
                  <a:pt x="2173" y="987"/>
                </a:lnTo>
                <a:lnTo>
                  <a:pt x="2173" y="988"/>
                </a:lnTo>
                <a:lnTo>
                  <a:pt x="2173" y="989"/>
                </a:lnTo>
                <a:lnTo>
                  <a:pt x="2174" y="990"/>
                </a:lnTo>
                <a:lnTo>
                  <a:pt x="2174" y="991"/>
                </a:lnTo>
                <a:lnTo>
                  <a:pt x="2175" y="993"/>
                </a:lnTo>
                <a:lnTo>
                  <a:pt x="2178" y="994"/>
                </a:lnTo>
                <a:lnTo>
                  <a:pt x="2179" y="995"/>
                </a:lnTo>
                <a:lnTo>
                  <a:pt x="2180" y="995"/>
                </a:lnTo>
                <a:lnTo>
                  <a:pt x="2180" y="996"/>
                </a:lnTo>
                <a:lnTo>
                  <a:pt x="2181" y="996"/>
                </a:lnTo>
                <a:lnTo>
                  <a:pt x="2183" y="998"/>
                </a:lnTo>
                <a:lnTo>
                  <a:pt x="2184" y="1001"/>
                </a:lnTo>
                <a:lnTo>
                  <a:pt x="2185" y="1003"/>
                </a:lnTo>
                <a:lnTo>
                  <a:pt x="2186" y="1004"/>
                </a:lnTo>
                <a:lnTo>
                  <a:pt x="2187" y="1005"/>
                </a:lnTo>
                <a:lnTo>
                  <a:pt x="2189" y="1006"/>
                </a:lnTo>
                <a:lnTo>
                  <a:pt x="2190" y="1006"/>
                </a:lnTo>
                <a:lnTo>
                  <a:pt x="2191" y="1007"/>
                </a:lnTo>
                <a:lnTo>
                  <a:pt x="2194" y="1007"/>
                </a:lnTo>
                <a:lnTo>
                  <a:pt x="2195" y="1007"/>
                </a:lnTo>
                <a:lnTo>
                  <a:pt x="2197" y="1007"/>
                </a:lnTo>
                <a:lnTo>
                  <a:pt x="2199" y="1007"/>
                </a:lnTo>
                <a:lnTo>
                  <a:pt x="2200" y="1006"/>
                </a:lnTo>
                <a:lnTo>
                  <a:pt x="2201" y="1006"/>
                </a:lnTo>
                <a:lnTo>
                  <a:pt x="2201" y="1007"/>
                </a:lnTo>
                <a:lnTo>
                  <a:pt x="2202" y="1009"/>
                </a:lnTo>
                <a:lnTo>
                  <a:pt x="2202" y="1010"/>
                </a:lnTo>
                <a:lnTo>
                  <a:pt x="2202" y="1011"/>
                </a:lnTo>
                <a:lnTo>
                  <a:pt x="2202" y="1012"/>
                </a:lnTo>
                <a:lnTo>
                  <a:pt x="2202" y="1014"/>
                </a:lnTo>
                <a:lnTo>
                  <a:pt x="2202" y="1016"/>
                </a:lnTo>
                <a:lnTo>
                  <a:pt x="2202" y="1017"/>
                </a:lnTo>
                <a:lnTo>
                  <a:pt x="2203" y="1020"/>
                </a:lnTo>
                <a:lnTo>
                  <a:pt x="2205" y="1022"/>
                </a:lnTo>
                <a:lnTo>
                  <a:pt x="2205" y="1023"/>
                </a:lnTo>
                <a:lnTo>
                  <a:pt x="2206" y="1025"/>
                </a:lnTo>
                <a:lnTo>
                  <a:pt x="2207" y="1026"/>
                </a:lnTo>
                <a:lnTo>
                  <a:pt x="2207" y="1028"/>
                </a:lnTo>
                <a:lnTo>
                  <a:pt x="2208" y="1031"/>
                </a:lnTo>
                <a:lnTo>
                  <a:pt x="2208" y="1032"/>
                </a:lnTo>
                <a:lnTo>
                  <a:pt x="2208" y="1035"/>
                </a:lnTo>
                <a:lnTo>
                  <a:pt x="2210" y="1036"/>
                </a:lnTo>
                <a:lnTo>
                  <a:pt x="2210" y="1037"/>
                </a:lnTo>
                <a:lnTo>
                  <a:pt x="2210" y="1038"/>
                </a:lnTo>
                <a:lnTo>
                  <a:pt x="2210" y="1039"/>
                </a:lnTo>
                <a:lnTo>
                  <a:pt x="2211" y="1039"/>
                </a:lnTo>
                <a:lnTo>
                  <a:pt x="2211" y="1041"/>
                </a:lnTo>
                <a:lnTo>
                  <a:pt x="2212" y="1041"/>
                </a:lnTo>
                <a:lnTo>
                  <a:pt x="2212" y="1042"/>
                </a:lnTo>
                <a:lnTo>
                  <a:pt x="2212" y="1043"/>
                </a:lnTo>
                <a:lnTo>
                  <a:pt x="2213" y="1044"/>
                </a:lnTo>
                <a:lnTo>
                  <a:pt x="2215" y="1046"/>
                </a:lnTo>
                <a:lnTo>
                  <a:pt x="2215" y="1047"/>
                </a:lnTo>
                <a:lnTo>
                  <a:pt x="2216" y="1048"/>
                </a:lnTo>
                <a:lnTo>
                  <a:pt x="2216" y="1049"/>
                </a:lnTo>
                <a:lnTo>
                  <a:pt x="2216" y="1051"/>
                </a:lnTo>
                <a:lnTo>
                  <a:pt x="2216" y="1052"/>
                </a:lnTo>
                <a:lnTo>
                  <a:pt x="2215" y="1052"/>
                </a:lnTo>
                <a:lnTo>
                  <a:pt x="2215" y="1053"/>
                </a:lnTo>
                <a:lnTo>
                  <a:pt x="2215" y="1054"/>
                </a:lnTo>
                <a:lnTo>
                  <a:pt x="2215" y="1055"/>
                </a:lnTo>
                <a:lnTo>
                  <a:pt x="2216" y="1055"/>
                </a:lnTo>
                <a:lnTo>
                  <a:pt x="2217" y="1057"/>
                </a:lnTo>
                <a:lnTo>
                  <a:pt x="2217" y="1058"/>
                </a:lnTo>
                <a:lnTo>
                  <a:pt x="2218" y="1059"/>
                </a:lnTo>
                <a:lnTo>
                  <a:pt x="2218" y="1060"/>
                </a:lnTo>
                <a:lnTo>
                  <a:pt x="2218" y="1062"/>
                </a:lnTo>
                <a:lnTo>
                  <a:pt x="2218" y="1063"/>
                </a:lnTo>
                <a:lnTo>
                  <a:pt x="2218" y="1064"/>
                </a:lnTo>
                <a:lnTo>
                  <a:pt x="2217" y="1064"/>
                </a:lnTo>
                <a:lnTo>
                  <a:pt x="2216" y="1065"/>
                </a:lnTo>
                <a:lnTo>
                  <a:pt x="2216" y="1067"/>
                </a:lnTo>
                <a:lnTo>
                  <a:pt x="2216" y="1068"/>
                </a:lnTo>
                <a:lnTo>
                  <a:pt x="2217" y="1068"/>
                </a:lnTo>
                <a:lnTo>
                  <a:pt x="2218" y="1068"/>
                </a:lnTo>
                <a:lnTo>
                  <a:pt x="2219" y="1068"/>
                </a:lnTo>
                <a:lnTo>
                  <a:pt x="2221" y="1069"/>
                </a:lnTo>
                <a:lnTo>
                  <a:pt x="2222" y="1070"/>
                </a:lnTo>
                <a:lnTo>
                  <a:pt x="2223" y="1071"/>
                </a:lnTo>
                <a:lnTo>
                  <a:pt x="2223" y="1073"/>
                </a:lnTo>
                <a:lnTo>
                  <a:pt x="2223" y="1074"/>
                </a:lnTo>
                <a:lnTo>
                  <a:pt x="2223" y="1075"/>
                </a:lnTo>
                <a:lnTo>
                  <a:pt x="2223" y="1076"/>
                </a:lnTo>
                <a:lnTo>
                  <a:pt x="2223" y="1078"/>
                </a:lnTo>
                <a:lnTo>
                  <a:pt x="2222" y="1078"/>
                </a:lnTo>
                <a:lnTo>
                  <a:pt x="2221" y="1079"/>
                </a:lnTo>
                <a:lnTo>
                  <a:pt x="2221" y="1080"/>
                </a:lnTo>
                <a:lnTo>
                  <a:pt x="2221" y="1081"/>
                </a:lnTo>
                <a:lnTo>
                  <a:pt x="2221" y="1083"/>
                </a:lnTo>
                <a:lnTo>
                  <a:pt x="2222" y="1084"/>
                </a:lnTo>
                <a:lnTo>
                  <a:pt x="2222" y="1085"/>
                </a:lnTo>
                <a:lnTo>
                  <a:pt x="2223" y="1086"/>
                </a:lnTo>
                <a:lnTo>
                  <a:pt x="2223" y="1089"/>
                </a:lnTo>
                <a:lnTo>
                  <a:pt x="2223" y="1090"/>
                </a:lnTo>
                <a:lnTo>
                  <a:pt x="2224" y="1091"/>
                </a:lnTo>
                <a:lnTo>
                  <a:pt x="2224" y="1094"/>
                </a:lnTo>
                <a:lnTo>
                  <a:pt x="2226" y="1095"/>
                </a:lnTo>
                <a:lnTo>
                  <a:pt x="2226" y="1096"/>
                </a:lnTo>
                <a:lnTo>
                  <a:pt x="2227" y="1099"/>
                </a:lnTo>
                <a:lnTo>
                  <a:pt x="2227" y="1100"/>
                </a:lnTo>
                <a:lnTo>
                  <a:pt x="2228" y="1101"/>
                </a:lnTo>
                <a:lnTo>
                  <a:pt x="2228" y="1102"/>
                </a:lnTo>
                <a:lnTo>
                  <a:pt x="2229" y="1103"/>
                </a:lnTo>
                <a:lnTo>
                  <a:pt x="2229" y="1105"/>
                </a:lnTo>
                <a:lnTo>
                  <a:pt x="2229" y="1106"/>
                </a:lnTo>
                <a:lnTo>
                  <a:pt x="2229" y="1108"/>
                </a:lnTo>
                <a:lnTo>
                  <a:pt x="2228" y="1110"/>
                </a:lnTo>
                <a:lnTo>
                  <a:pt x="2228" y="1111"/>
                </a:lnTo>
                <a:lnTo>
                  <a:pt x="2227" y="1112"/>
                </a:lnTo>
                <a:lnTo>
                  <a:pt x="2226" y="1115"/>
                </a:lnTo>
                <a:lnTo>
                  <a:pt x="2224" y="1116"/>
                </a:lnTo>
                <a:lnTo>
                  <a:pt x="2222" y="1123"/>
                </a:lnTo>
                <a:lnTo>
                  <a:pt x="2221" y="1128"/>
                </a:lnTo>
                <a:lnTo>
                  <a:pt x="2219" y="1131"/>
                </a:lnTo>
                <a:lnTo>
                  <a:pt x="2218" y="1140"/>
                </a:lnTo>
                <a:lnTo>
                  <a:pt x="2219" y="1142"/>
                </a:lnTo>
                <a:lnTo>
                  <a:pt x="2219" y="1143"/>
                </a:lnTo>
                <a:lnTo>
                  <a:pt x="2221" y="1143"/>
                </a:lnTo>
                <a:lnTo>
                  <a:pt x="2222" y="1144"/>
                </a:lnTo>
                <a:lnTo>
                  <a:pt x="2223" y="1145"/>
                </a:lnTo>
                <a:lnTo>
                  <a:pt x="2224" y="1145"/>
                </a:lnTo>
                <a:lnTo>
                  <a:pt x="2226" y="1147"/>
                </a:lnTo>
                <a:lnTo>
                  <a:pt x="2226" y="1148"/>
                </a:lnTo>
                <a:lnTo>
                  <a:pt x="2226" y="1149"/>
                </a:lnTo>
                <a:lnTo>
                  <a:pt x="2227" y="1151"/>
                </a:lnTo>
                <a:lnTo>
                  <a:pt x="2227" y="1153"/>
                </a:lnTo>
                <a:lnTo>
                  <a:pt x="2228" y="1154"/>
                </a:lnTo>
                <a:lnTo>
                  <a:pt x="2229" y="1156"/>
                </a:lnTo>
                <a:lnTo>
                  <a:pt x="2231" y="1158"/>
                </a:lnTo>
                <a:lnTo>
                  <a:pt x="2232" y="1160"/>
                </a:lnTo>
                <a:lnTo>
                  <a:pt x="2233" y="1163"/>
                </a:lnTo>
                <a:lnTo>
                  <a:pt x="2233" y="1164"/>
                </a:lnTo>
                <a:lnTo>
                  <a:pt x="2233" y="1165"/>
                </a:lnTo>
                <a:lnTo>
                  <a:pt x="2234" y="1165"/>
                </a:lnTo>
                <a:lnTo>
                  <a:pt x="2234" y="1166"/>
                </a:lnTo>
                <a:lnTo>
                  <a:pt x="2234" y="1167"/>
                </a:lnTo>
                <a:lnTo>
                  <a:pt x="2235" y="1169"/>
                </a:lnTo>
                <a:lnTo>
                  <a:pt x="2237" y="1170"/>
                </a:lnTo>
                <a:lnTo>
                  <a:pt x="2239" y="1172"/>
                </a:lnTo>
                <a:lnTo>
                  <a:pt x="2242" y="1174"/>
                </a:lnTo>
                <a:lnTo>
                  <a:pt x="2243" y="1174"/>
                </a:lnTo>
                <a:lnTo>
                  <a:pt x="2243" y="1175"/>
                </a:lnTo>
                <a:lnTo>
                  <a:pt x="2244" y="1175"/>
                </a:lnTo>
                <a:lnTo>
                  <a:pt x="2245" y="1176"/>
                </a:lnTo>
                <a:lnTo>
                  <a:pt x="2247" y="1177"/>
                </a:lnTo>
                <a:lnTo>
                  <a:pt x="2248" y="1177"/>
                </a:lnTo>
                <a:lnTo>
                  <a:pt x="2249" y="1179"/>
                </a:lnTo>
                <a:lnTo>
                  <a:pt x="2250" y="1181"/>
                </a:lnTo>
                <a:lnTo>
                  <a:pt x="2251" y="1182"/>
                </a:lnTo>
                <a:lnTo>
                  <a:pt x="2253" y="1183"/>
                </a:lnTo>
                <a:lnTo>
                  <a:pt x="2255" y="1185"/>
                </a:lnTo>
                <a:lnTo>
                  <a:pt x="2255" y="1186"/>
                </a:lnTo>
                <a:lnTo>
                  <a:pt x="2256" y="1186"/>
                </a:lnTo>
                <a:lnTo>
                  <a:pt x="2258" y="1187"/>
                </a:lnTo>
                <a:lnTo>
                  <a:pt x="2259" y="1190"/>
                </a:lnTo>
                <a:lnTo>
                  <a:pt x="2260" y="1191"/>
                </a:lnTo>
                <a:lnTo>
                  <a:pt x="2261" y="1195"/>
                </a:lnTo>
                <a:lnTo>
                  <a:pt x="2262" y="1196"/>
                </a:lnTo>
                <a:lnTo>
                  <a:pt x="2262" y="1197"/>
                </a:lnTo>
                <a:lnTo>
                  <a:pt x="2264" y="1198"/>
                </a:lnTo>
                <a:lnTo>
                  <a:pt x="2265" y="1199"/>
                </a:lnTo>
                <a:lnTo>
                  <a:pt x="2266" y="1201"/>
                </a:lnTo>
                <a:lnTo>
                  <a:pt x="2269" y="1201"/>
                </a:lnTo>
                <a:lnTo>
                  <a:pt x="2269" y="1202"/>
                </a:lnTo>
                <a:lnTo>
                  <a:pt x="2271" y="1202"/>
                </a:lnTo>
                <a:lnTo>
                  <a:pt x="2274" y="1203"/>
                </a:lnTo>
                <a:lnTo>
                  <a:pt x="2275" y="1203"/>
                </a:lnTo>
                <a:lnTo>
                  <a:pt x="2276" y="1204"/>
                </a:lnTo>
                <a:lnTo>
                  <a:pt x="2277" y="1204"/>
                </a:lnTo>
                <a:lnTo>
                  <a:pt x="2277" y="1206"/>
                </a:lnTo>
                <a:lnTo>
                  <a:pt x="2278" y="1207"/>
                </a:lnTo>
                <a:lnTo>
                  <a:pt x="2281" y="1208"/>
                </a:lnTo>
                <a:lnTo>
                  <a:pt x="2281" y="1209"/>
                </a:lnTo>
                <a:lnTo>
                  <a:pt x="2283" y="1212"/>
                </a:lnTo>
                <a:lnTo>
                  <a:pt x="2285" y="1212"/>
                </a:lnTo>
                <a:lnTo>
                  <a:pt x="2286" y="1214"/>
                </a:lnTo>
                <a:lnTo>
                  <a:pt x="2290" y="1218"/>
                </a:lnTo>
                <a:lnTo>
                  <a:pt x="2291" y="1219"/>
                </a:lnTo>
                <a:lnTo>
                  <a:pt x="2293" y="1220"/>
                </a:lnTo>
                <a:lnTo>
                  <a:pt x="2296" y="1222"/>
                </a:lnTo>
                <a:lnTo>
                  <a:pt x="2299" y="1223"/>
                </a:lnTo>
                <a:lnTo>
                  <a:pt x="2299" y="1225"/>
                </a:lnTo>
                <a:lnTo>
                  <a:pt x="2299" y="1227"/>
                </a:lnTo>
                <a:lnTo>
                  <a:pt x="2299" y="1228"/>
                </a:lnTo>
                <a:lnTo>
                  <a:pt x="2298" y="1228"/>
                </a:lnTo>
                <a:lnTo>
                  <a:pt x="2298" y="1229"/>
                </a:lnTo>
                <a:lnTo>
                  <a:pt x="2297" y="1230"/>
                </a:lnTo>
                <a:lnTo>
                  <a:pt x="2296" y="1232"/>
                </a:lnTo>
                <a:lnTo>
                  <a:pt x="2294" y="1232"/>
                </a:lnTo>
                <a:lnTo>
                  <a:pt x="2294" y="1233"/>
                </a:lnTo>
                <a:lnTo>
                  <a:pt x="2294" y="1234"/>
                </a:lnTo>
                <a:lnTo>
                  <a:pt x="2294" y="1235"/>
                </a:lnTo>
                <a:lnTo>
                  <a:pt x="2296" y="1236"/>
                </a:lnTo>
                <a:lnTo>
                  <a:pt x="2298" y="1240"/>
                </a:lnTo>
                <a:lnTo>
                  <a:pt x="2299" y="1241"/>
                </a:lnTo>
                <a:lnTo>
                  <a:pt x="2301" y="1244"/>
                </a:lnTo>
                <a:lnTo>
                  <a:pt x="2302" y="1245"/>
                </a:lnTo>
                <a:lnTo>
                  <a:pt x="2302" y="1246"/>
                </a:lnTo>
                <a:lnTo>
                  <a:pt x="2302" y="1248"/>
                </a:lnTo>
                <a:lnTo>
                  <a:pt x="2303" y="1249"/>
                </a:lnTo>
                <a:lnTo>
                  <a:pt x="2303" y="1251"/>
                </a:lnTo>
                <a:lnTo>
                  <a:pt x="2303" y="1254"/>
                </a:lnTo>
                <a:lnTo>
                  <a:pt x="2304" y="1254"/>
                </a:lnTo>
                <a:lnTo>
                  <a:pt x="2304" y="1255"/>
                </a:lnTo>
                <a:lnTo>
                  <a:pt x="2304" y="1256"/>
                </a:lnTo>
                <a:lnTo>
                  <a:pt x="2304" y="1259"/>
                </a:lnTo>
                <a:lnTo>
                  <a:pt x="2304" y="1260"/>
                </a:lnTo>
                <a:lnTo>
                  <a:pt x="2306" y="1260"/>
                </a:lnTo>
                <a:lnTo>
                  <a:pt x="2306" y="1261"/>
                </a:lnTo>
                <a:lnTo>
                  <a:pt x="2307" y="1261"/>
                </a:lnTo>
                <a:lnTo>
                  <a:pt x="2308" y="1262"/>
                </a:lnTo>
                <a:lnTo>
                  <a:pt x="2309" y="1264"/>
                </a:lnTo>
                <a:lnTo>
                  <a:pt x="2314" y="1266"/>
                </a:lnTo>
                <a:lnTo>
                  <a:pt x="2314" y="1267"/>
                </a:lnTo>
                <a:lnTo>
                  <a:pt x="2319" y="1275"/>
                </a:lnTo>
                <a:lnTo>
                  <a:pt x="2320" y="1275"/>
                </a:lnTo>
                <a:lnTo>
                  <a:pt x="2322" y="1278"/>
                </a:lnTo>
                <a:lnTo>
                  <a:pt x="2323" y="1280"/>
                </a:lnTo>
                <a:lnTo>
                  <a:pt x="2323" y="1281"/>
                </a:lnTo>
                <a:lnTo>
                  <a:pt x="2324" y="1283"/>
                </a:lnTo>
                <a:lnTo>
                  <a:pt x="2326" y="1288"/>
                </a:lnTo>
                <a:lnTo>
                  <a:pt x="2328" y="1292"/>
                </a:lnTo>
                <a:lnTo>
                  <a:pt x="2328" y="1293"/>
                </a:lnTo>
                <a:lnTo>
                  <a:pt x="2330" y="1299"/>
                </a:lnTo>
                <a:lnTo>
                  <a:pt x="2331" y="1300"/>
                </a:lnTo>
                <a:lnTo>
                  <a:pt x="2331" y="1302"/>
                </a:lnTo>
                <a:lnTo>
                  <a:pt x="2333" y="1303"/>
                </a:lnTo>
                <a:lnTo>
                  <a:pt x="2334" y="1304"/>
                </a:lnTo>
                <a:lnTo>
                  <a:pt x="2335" y="1305"/>
                </a:lnTo>
                <a:lnTo>
                  <a:pt x="2336" y="1308"/>
                </a:lnTo>
                <a:lnTo>
                  <a:pt x="2338" y="1309"/>
                </a:lnTo>
                <a:lnTo>
                  <a:pt x="2339" y="1312"/>
                </a:lnTo>
                <a:lnTo>
                  <a:pt x="2339" y="1313"/>
                </a:lnTo>
                <a:lnTo>
                  <a:pt x="2340" y="1314"/>
                </a:lnTo>
                <a:lnTo>
                  <a:pt x="2341" y="1316"/>
                </a:lnTo>
                <a:lnTo>
                  <a:pt x="2342" y="1318"/>
                </a:lnTo>
                <a:lnTo>
                  <a:pt x="2344" y="1319"/>
                </a:lnTo>
                <a:lnTo>
                  <a:pt x="2346" y="1320"/>
                </a:lnTo>
                <a:lnTo>
                  <a:pt x="2347" y="1321"/>
                </a:lnTo>
                <a:lnTo>
                  <a:pt x="2349" y="1321"/>
                </a:lnTo>
                <a:lnTo>
                  <a:pt x="2350" y="1323"/>
                </a:lnTo>
                <a:lnTo>
                  <a:pt x="2351" y="1325"/>
                </a:lnTo>
                <a:lnTo>
                  <a:pt x="2352" y="1326"/>
                </a:lnTo>
                <a:lnTo>
                  <a:pt x="2352" y="1328"/>
                </a:lnTo>
                <a:lnTo>
                  <a:pt x="2354" y="1330"/>
                </a:lnTo>
                <a:lnTo>
                  <a:pt x="2354" y="1331"/>
                </a:lnTo>
                <a:lnTo>
                  <a:pt x="2355" y="1332"/>
                </a:lnTo>
                <a:lnTo>
                  <a:pt x="2355" y="1334"/>
                </a:lnTo>
                <a:lnTo>
                  <a:pt x="2355" y="1336"/>
                </a:lnTo>
                <a:lnTo>
                  <a:pt x="2355" y="1337"/>
                </a:lnTo>
                <a:lnTo>
                  <a:pt x="2355" y="1339"/>
                </a:lnTo>
                <a:lnTo>
                  <a:pt x="2354" y="1340"/>
                </a:lnTo>
                <a:lnTo>
                  <a:pt x="2355" y="1342"/>
                </a:lnTo>
                <a:lnTo>
                  <a:pt x="2355" y="1344"/>
                </a:lnTo>
                <a:lnTo>
                  <a:pt x="2354" y="1346"/>
                </a:lnTo>
                <a:lnTo>
                  <a:pt x="2354" y="1347"/>
                </a:lnTo>
                <a:lnTo>
                  <a:pt x="2354" y="1348"/>
                </a:lnTo>
                <a:lnTo>
                  <a:pt x="2352" y="1350"/>
                </a:lnTo>
                <a:lnTo>
                  <a:pt x="2352" y="1352"/>
                </a:lnTo>
                <a:lnTo>
                  <a:pt x="2352" y="1355"/>
                </a:lnTo>
                <a:lnTo>
                  <a:pt x="2352" y="1356"/>
                </a:lnTo>
                <a:lnTo>
                  <a:pt x="2354" y="1358"/>
                </a:lnTo>
                <a:lnTo>
                  <a:pt x="2355" y="1361"/>
                </a:lnTo>
                <a:lnTo>
                  <a:pt x="2356" y="1364"/>
                </a:lnTo>
                <a:lnTo>
                  <a:pt x="2357" y="1366"/>
                </a:lnTo>
                <a:lnTo>
                  <a:pt x="2357" y="1367"/>
                </a:lnTo>
                <a:lnTo>
                  <a:pt x="2358" y="1368"/>
                </a:lnTo>
                <a:lnTo>
                  <a:pt x="2360" y="1369"/>
                </a:lnTo>
                <a:lnTo>
                  <a:pt x="2360" y="1371"/>
                </a:lnTo>
                <a:lnTo>
                  <a:pt x="2361" y="1372"/>
                </a:lnTo>
                <a:lnTo>
                  <a:pt x="2361" y="1374"/>
                </a:lnTo>
                <a:lnTo>
                  <a:pt x="2362" y="1377"/>
                </a:lnTo>
                <a:lnTo>
                  <a:pt x="2363" y="1377"/>
                </a:lnTo>
                <a:lnTo>
                  <a:pt x="2363" y="1379"/>
                </a:lnTo>
                <a:lnTo>
                  <a:pt x="2363" y="1380"/>
                </a:lnTo>
                <a:lnTo>
                  <a:pt x="2363" y="1383"/>
                </a:lnTo>
                <a:lnTo>
                  <a:pt x="2363" y="1384"/>
                </a:lnTo>
                <a:lnTo>
                  <a:pt x="2363" y="1385"/>
                </a:lnTo>
                <a:lnTo>
                  <a:pt x="2363" y="1388"/>
                </a:lnTo>
                <a:lnTo>
                  <a:pt x="2365" y="1389"/>
                </a:lnTo>
                <a:lnTo>
                  <a:pt x="2365" y="1390"/>
                </a:lnTo>
                <a:lnTo>
                  <a:pt x="2366" y="1392"/>
                </a:lnTo>
                <a:lnTo>
                  <a:pt x="2367" y="1394"/>
                </a:lnTo>
                <a:lnTo>
                  <a:pt x="2368" y="1396"/>
                </a:lnTo>
                <a:lnTo>
                  <a:pt x="2370" y="1399"/>
                </a:lnTo>
                <a:lnTo>
                  <a:pt x="2370" y="1400"/>
                </a:lnTo>
                <a:lnTo>
                  <a:pt x="2370" y="1401"/>
                </a:lnTo>
                <a:lnTo>
                  <a:pt x="2370" y="1403"/>
                </a:lnTo>
                <a:lnTo>
                  <a:pt x="2371" y="1405"/>
                </a:lnTo>
                <a:lnTo>
                  <a:pt x="2371" y="1408"/>
                </a:lnTo>
                <a:lnTo>
                  <a:pt x="2371" y="1410"/>
                </a:lnTo>
                <a:lnTo>
                  <a:pt x="2371" y="1411"/>
                </a:lnTo>
                <a:lnTo>
                  <a:pt x="2372" y="1414"/>
                </a:lnTo>
                <a:lnTo>
                  <a:pt x="2372" y="1416"/>
                </a:lnTo>
                <a:lnTo>
                  <a:pt x="2372" y="1417"/>
                </a:lnTo>
                <a:lnTo>
                  <a:pt x="2372" y="1421"/>
                </a:lnTo>
                <a:lnTo>
                  <a:pt x="2373" y="1421"/>
                </a:lnTo>
                <a:lnTo>
                  <a:pt x="2373" y="1425"/>
                </a:lnTo>
                <a:lnTo>
                  <a:pt x="2373" y="1426"/>
                </a:lnTo>
                <a:lnTo>
                  <a:pt x="2373" y="1428"/>
                </a:lnTo>
                <a:lnTo>
                  <a:pt x="2374" y="1432"/>
                </a:lnTo>
                <a:lnTo>
                  <a:pt x="2374" y="1433"/>
                </a:lnTo>
                <a:lnTo>
                  <a:pt x="2374" y="1436"/>
                </a:lnTo>
                <a:lnTo>
                  <a:pt x="2374" y="1438"/>
                </a:lnTo>
                <a:lnTo>
                  <a:pt x="2376" y="1438"/>
                </a:lnTo>
                <a:lnTo>
                  <a:pt x="2377" y="1440"/>
                </a:lnTo>
                <a:lnTo>
                  <a:pt x="2378" y="1441"/>
                </a:lnTo>
                <a:lnTo>
                  <a:pt x="2379" y="1442"/>
                </a:lnTo>
                <a:lnTo>
                  <a:pt x="2381" y="1443"/>
                </a:lnTo>
                <a:lnTo>
                  <a:pt x="2382" y="1446"/>
                </a:lnTo>
                <a:lnTo>
                  <a:pt x="2382" y="1447"/>
                </a:lnTo>
                <a:lnTo>
                  <a:pt x="2383" y="1448"/>
                </a:lnTo>
                <a:lnTo>
                  <a:pt x="2383" y="1449"/>
                </a:lnTo>
                <a:lnTo>
                  <a:pt x="2383" y="1451"/>
                </a:lnTo>
                <a:lnTo>
                  <a:pt x="2383" y="1453"/>
                </a:lnTo>
                <a:lnTo>
                  <a:pt x="2384" y="1454"/>
                </a:lnTo>
                <a:lnTo>
                  <a:pt x="2384" y="1457"/>
                </a:lnTo>
                <a:lnTo>
                  <a:pt x="2384" y="1460"/>
                </a:lnTo>
                <a:lnTo>
                  <a:pt x="2386" y="1462"/>
                </a:lnTo>
                <a:lnTo>
                  <a:pt x="2386" y="1463"/>
                </a:lnTo>
                <a:lnTo>
                  <a:pt x="2386" y="1464"/>
                </a:lnTo>
                <a:lnTo>
                  <a:pt x="2384" y="1467"/>
                </a:lnTo>
                <a:lnTo>
                  <a:pt x="2384" y="1470"/>
                </a:lnTo>
                <a:lnTo>
                  <a:pt x="2384" y="1474"/>
                </a:lnTo>
                <a:lnTo>
                  <a:pt x="2384" y="1478"/>
                </a:lnTo>
                <a:lnTo>
                  <a:pt x="2386" y="1481"/>
                </a:lnTo>
                <a:lnTo>
                  <a:pt x="2386" y="1484"/>
                </a:lnTo>
                <a:lnTo>
                  <a:pt x="2386" y="1486"/>
                </a:lnTo>
                <a:lnTo>
                  <a:pt x="2387" y="1488"/>
                </a:lnTo>
                <a:lnTo>
                  <a:pt x="2387" y="1490"/>
                </a:lnTo>
                <a:lnTo>
                  <a:pt x="2388" y="1493"/>
                </a:lnTo>
                <a:lnTo>
                  <a:pt x="2389" y="1496"/>
                </a:lnTo>
                <a:lnTo>
                  <a:pt x="2390" y="1497"/>
                </a:lnTo>
                <a:lnTo>
                  <a:pt x="2390" y="1500"/>
                </a:lnTo>
                <a:lnTo>
                  <a:pt x="2392" y="1502"/>
                </a:lnTo>
                <a:lnTo>
                  <a:pt x="2392" y="1504"/>
                </a:lnTo>
                <a:lnTo>
                  <a:pt x="2393" y="1505"/>
                </a:lnTo>
                <a:lnTo>
                  <a:pt x="2393" y="1509"/>
                </a:lnTo>
                <a:lnTo>
                  <a:pt x="2394" y="1511"/>
                </a:lnTo>
                <a:lnTo>
                  <a:pt x="2395" y="1516"/>
                </a:lnTo>
                <a:lnTo>
                  <a:pt x="2397" y="1520"/>
                </a:lnTo>
                <a:lnTo>
                  <a:pt x="2398" y="1522"/>
                </a:lnTo>
                <a:lnTo>
                  <a:pt x="2399" y="1525"/>
                </a:lnTo>
                <a:lnTo>
                  <a:pt x="2400" y="1526"/>
                </a:lnTo>
                <a:lnTo>
                  <a:pt x="2403" y="1529"/>
                </a:lnTo>
                <a:lnTo>
                  <a:pt x="2404" y="1531"/>
                </a:lnTo>
                <a:lnTo>
                  <a:pt x="2404" y="1533"/>
                </a:lnTo>
                <a:lnTo>
                  <a:pt x="2405" y="1536"/>
                </a:lnTo>
                <a:lnTo>
                  <a:pt x="2406" y="1537"/>
                </a:lnTo>
                <a:lnTo>
                  <a:pt x="2406" y="1541"/>
                </a:lnTo>
                <a:lnTo>
                  <a:pt x="2408" y="1543"/>
                </a:lnTo>
                <a:lnTo>
                  <a:pt x="2408" y="1544"/>
                </a:lnTo>
                <a:lnTo>
                  <a:pt x="2409" y="1547"/>
                </a:lnTo>
                <a:lnTo>
                  <a:pt x="2410" y="1549"/>
                </a:lnTo>
                <a:lnTo>
                  <a:pt x="2410" y="1550"/>
                </a:lnTo>
                <a:lnTo>
                  <a:pt x="2411" y="1553"/>
                </a:lnTo>
                <a:lnTo>
                  <a:pt x="2413" y="1557"/>
                </a:lnTo>
                <a:lnTo>
                  <a:pt x="2414" y="1559"/>
                </a:lnTo>
                <a:lnTo>
                  <a:pt x="2416" y="1564"/>
                </a:lnTo>
                <a:lnTo>
                  <a:pt x="2419" y="1571"/>
                </a:lnTo>
                <a:lnTo>
                  <a:pt x="2420" y="1576"/>
                </a:lnTo>
                <a:lnTo>
                  <a:pt x="2421" y="1580"/>
                </a:lnTo>
                <a:lnTo>
                  <a:pt x="2422" y="1584"/>
                </a:lnTo>
                <a:lnTo>
                  <a:pt x="2424" y="1586"/>
                </a:lnTo>
                <a:lnTo>
                  <a:pt x="2426" y="1591"/>
                </a:lnTo>
                <a:lnTo>
                  <a:pt x="2427" y="1595"/>
                </a:lnTo>
                <a:lnTo>
                  <a:pt x="2427" y="1596"/>
                </a:lnTo>
                <a:lnTo>
                  <a:pt x="2429" y="1598"/>
                </a:lnTo>
                <a:lnTo>
                  <a:pt x="2429" y="1601"/>
                </a:lnTo>
                <a:lnTo>
                  <a:pt x="2429" y="1602"/>
                </a:lnTo>
                <a:lnTo>
                  <a:pt x="2427" y="1603"/>
                </a:lnTo>
                <a:lnTo>
                  <a:pt x="2427" y="1606"/>
                </a:lnTo>
                <a:lnTo>
                  <a:pt x="2426" y="1608"/>
                </a:lnTo>
                <a:lnTo>
                  <a:pt x="2426" y="1609"/>
                </a:lnTo>
                <a:lnTo>
                  <a:pt x="2426" y="1611"/>
                </a:lnTo>
                <a:lnTo>
                  <a:pt x="2426" y="1612"/>
                </a:lnTo>
                <a:lnTo>
                  <a:pt x="2426" y="1613"/>
                </a:lnTo>
                <a:lnTo>
                  <a:pt x="2426" y="1614"/>
                </a:lnTo>
                <a:lnTo>
                  <a:pt x="2426" y="1616"/>
                </a:lnTo>
                <a:lnTo>
                  <a:pt x="2427" y="1616"/>
                </a:lnTo>
                <a:lnTo>
                  <a:pt x="2427" y="1617"/>
                </a:lnTo>
                <a:lnTo>
                  <a:pt x="2429" y="1618"/>
                </a:lnTo>
                <a:lnTo>
                  <a:pt x="2430" y="1618"/>
                </a:lnTo>
                <a:lnTo>
                  <a:pt x="2430" y="1619"/>
                </a:lnTo>
                <a:lnTo>
                  <a:pt x="2430" y="1621"/>
                </a:lnTo>
                <a:lnTo>
                  <a:pt x="2430" y="1623"/>
                </a:lnTo>
                <a:lnTo>
                  <a:pt x="2430" y="1624"/>
                </a:lnTo>
                <a:lnTo>
                  <a:pt x="2430" y="1625"/>
                </a:lnTo>
                <a:lnTo>
                  <a:pt x="2431" y="1628"/>
                </a:lnTo>
                <a:lnTo>
                  <a:pt x="2431" y="1630"/>
                </a:lnTo>
                <a:lnTo>
                  <a:pt x="2431" y="1632"/>
                </a:lnTo>
                <a:lnTo>
                  <a:pt x="2431" y="1633"/>
                </a:lnTo>
                <a:lnTo>
                  <a:pt x="2431" y="1635"/>
                </a:lnTo>
                <a:lnTo>
                  <a:pt x="2432" y="1639"/>
                </a:lnTo>
                <a:lnTo>
                  <a:pt x="2434" y="1641"/>
                </a:lnTo>
                <a:lnTo>
                  <a:pt x="2436" y="1646"/>
                </a:lnTo>
                <a:lnTo>
                  <a:pt x="2436" y="1649"/>
                </a:lnTo>
                <a:lnTo>
                  <a:pt x="2436" y="1650"/>
                </a:lnTo>
                <a:lnTo>
                  <a:pt x="2437" y="1650"/>
                </a:lnTo>
                <a:lnTo>
                  <a:pt x="2437" y="1651"/>
                </a:lnTo>
                <a:lnTo>
                  <a:pt x="2438" y="1654"/>
                </a:lnTo>
                <a:lnTo>
                  <a:pt x="2438" y="1655"/>
                </a:lnTo>
                <a:lnTo>
                  <a:pt x="2440" y="1656"/>
                </a:lnTo>
                <a:lnTo>
                  <a:pt x="2440" y="1657"/>
                </a:lnTo>
                <a:lnTo>
                  <a:pt x="2441" y="1659"/>
                </a:lnTo>
                <a:lnTo>
                  <a:pt x="2442" y="1660"/>
                </a:lnTo>
                <a:lnTo>
                  <a:pt x="2443" y="1662"/>
                </a:lnTo>
                <a:lnTo>
                  <a:pt x="2445" y="1664"/>
                </a:lnTo>
                <a:lnTo>
                  <a:pt x="2445" y="1665"/>
                </a:lnTo>
                <a:lnTo>
                  <a:pt x="2446" y="1666"/>
                </a:lnTo>
                <a:lnTo>
                  <a:pt x="2447" y="1669"/>
                </a:lnTo>
                <a:lnTo>
                  <a:pt x="2447" y="1671"/>
                </a:lnTo>
                <a:lnTo>
                  <a:pt x="2450" y="1673"/>
                </a:lnTo>
                <a:lnTo>
                  <a:pt x="2451" y="1677"/>
                </a:lnTo>
                <a:lnTo>
                  <a:pt x="2451" y="1680"/>
                </a:lnTo>
                <a:lnTo>
                  <a:pt x="2452" y="1680"/>
                </a:lnTo>
                <a:lnTo>
                  <a:pt x="2452" y="1681"/>
                </a:lnTo>
                <a:lnTo>
                  <a:pt x="2453" y="1686"/>
                </a:lnTo>
                <a:lnTo>
                  <a:pt x="2453" y="1688"/>
                </a:lnTo>
                <a:lnTo>
                  <a:pt x="2454" y="1691"/>
                </a:lnTo>
                <a:lnTo>
                  <a:pt x="2456" y="1692"/>
                </a:lnTo>
                <a:lnTo>
                  <a:pt x="2456" y="1693"/>
                </a:lnTo>
                <a:lnTo>
                  <a:pt x="2457" y="1694"/>
                </a:lnTo>
                <a:lnTo>
                  <a:pt x="2458" y="1694"/>
                </a:lnTo>
                <a:lnTo>
                  <a:pt x="2458" y="1696"/>
                </a:lnTo>
                <a:lnTo>
                  <a:pt x="2459" y="1697"/>
                </a:lnTo>
                <a:lnTo>
                  <a:pt x="2461" y="1697"/>
                </a:lnTo>
                <a:lnTo>
                  <a:pt x="2461" y="1698"/>
                </a:lnTo>
                <a:lnTo>
                  <a:pt x="2462" y="1698"/>
                </a:lnTo>
                <a:lnTo>
                  <a:pt x="2462" y="1699"/>
                </a:lnTo>
                <a:lnTo>
                  <a:pt x="2463" y="1701"/>
                </a:lnTo>
                <a:lnTo>
                  <a:pt x="2463" y="1702"/>
                </a:lnTo>
                <a:lnTo>
                  <a:pt x="2463" y="1703"/>
                </a:lnTo>
                <a:lnTo>
                  <a:pt x="2464" y="1703"/>
                </a:lnTo>
                <a:lnTo>
                  <a:pt x="2463" y="1704"/>
                </a:lnTo>
                <a:lnTo>
                  <a:pt x="2463" y="1707"/>
                </a:lnTo>
                <a:lnTo>
                  <a:pt x="2463" y="1708"/>
                </a:lnTo>
                <a:lnTo>
                  <a:pt x="2463" y="1709"/>
                </a:lnTo>
                <a:lnTo>
                  <a:pt x="2463" y="1710"/>
                </a:lnTo>
                <a:lnTo>
                  <a:pt x="2463" y="1713"/>
                </a:lnTo>
                <a:lnTo>
                  <a:pt x="2463" y="1717"/>
                </a:lnTo>
                <a:lnTo>
                  <a:pt x="2464" y="1719"/>
                </a:lnTo>
                <a:lnTo>
                  <a:pt x="2464" y="1723"/>
                </a:lnTo>
                <a:lnTo>
                  <a:pt x="2466" y="1725"/>
                </a:lnTo>
                <a:lnTo>
                  <a:pt x="2466" y="1726"/>
                </a:lnTo>
                <a:lnTo>
                  <a:pt x="2466" y="1728"/>
                </a:lnTo>
                <a:lnTo>
                  <a:pt x="2467" y="1729"/>
                </a:lnTo>
                <a:lnTo>
                  <a:pt x="2467" y="1731"/>
                </a:lnTo>
                <a:lnTo>
                  <a:pt x="2468" y="1733"/>
                </a:lnTo>
                <a:lnTo>
                  <a:pt x="2468" y="1735"/>
                </a:lnTo>
                <a:lnTo>
                  <a:pt x="2468" y="1736"/>
                </a:lnTo>
                <a:lnTo>
                  <a:pt x="2469" y="1738"/>
                </a:lnTo>
                <a:lnTo>
                  <a:pt x="2469" y="1739"/>
                </a:lnTo>
                <a:lnTo>
                  <a:pt x="2470" y="1741"/>
                </a:lnTo>
                <a:lnTo>
                  <a:pt x="2470" y="1742"/>
                </a:lnTo>
                <a:lnTo>
                  <a:pt x="2472" y="1746"/>
                </a:lnTo>
                <a:lnTo>
                  <a:pt x="2473" y="1750"/>
                </a:lnTo>
                <a:lnTo>
                  <a:pt x="2473" y="1752"/>
                </a:lnTo>
                <a:lnTo>
                  <a:pt x="2474" y="1756"/>
                </a:lnTo>
                <a:lnTo>
                  <a:pt x="2474" y="1758"/>
                </a:lnTo>
                <a:lnTo>
                  <a:pt x="2475" y="1762"/>
                </a:lnTo>
                <a:lnTo>
                  <a:pt x="2475" y="1765"/>
                </a:lnTo>
                <a:lnTo>
                  <a:pt x="2475" y="1768"/>
                </a:lnTo>
                <a:lnTo>
                  <a:pt x="2477" y="1771"/>
                </a:lnTo>
                <a:lnTo>
                  <a:pt x="2477" y="1773"/>
                </a:lnTo>
                <a:lnTo>
                  <a:pt x="2477" y="1776"/>
                </a:lnTo>
                <a:lnTo>
                  <a:pt x="2478" y="1778"/>
                </a:lnTo>
                <a:lnTo>
                  <a:pt x="2479" y="1782"/>
                </a:lnTo>
                <a:lnTo>
                  <a:pt x="2480" y="1784"/>
                </a:lnTo>
                <a:lnTo>
                  <a:pt x="2480" y="1787"/>
                </a:lnTo>
                <a:lnTo>
                  <a:pt x="2483" y="1790"/>
                </a:lnTo>
                <a:lnTo>
                  <a:pt x="2483" y="1792"/>
                </a:lnTo>
                <a:lnTo>
                  <a:pt x="2484" y="1797"/>
                </a:lnTo>
                <a:lnTo>
                  <a:pt x="2484" y="1798"/>
                </a:lnTo>
                <a:lnTo>
                  <a:pt x="2484" y="1799"/>
                </a:lnTo>
                <a:lnTo>
                  <a:pt x="2485" y="1803"/>
                </a:lnTo>
                <a:lnTo>
                  <a:pt x="2488" y="1808"/>
                </a:lnTo>
                <a:lnTo>
                  <a:pt x="2489" y="1811"/>
                </a:lnTo>
                <a:lnTo>
                  <a:pt x="2493" y="1816"/>
                </a:lnTo>
                <a:lnTo>
                  <a:pt x="2494" y="1819"/>
                </a:lnTo>
                <a:lnTo>
                  <a:pt x="2498" y="1824"/>
                </a:lnTo>
                <a:lnTo>
                  <a:pt x="2500" y="1827"/>
                </a:lnTo>
                <a:lnTo>
                  <a:pt x="2501" y="1831"/>
                </a:lnTo>
                <a:lnTo>
                  <a:pt x="2504" y="1837"/>
                </a:lnTo>
                <a:lnTo>
                  <a:pt x="2505" y="1841"/>
                </a:lnTo>
                <a:lnTo>
                  <a:pt x="2507" y="1847"/>
                </a:lnTo>
                <a:lnTo>
                  <a:pt x="2510" y="1852"/>
                </a:lnTo>
                <a:lnTo>
                  <a:pt x="2511" y="1858"/>
                </a:lnTo>
                <a:lnTo>
                  <a:pt x="2514" y="1864"/>
                </a:lnTo>
                <a:lnTo>
                  <a:pt x="2516" y="1872"/>
                </a:lnTo>
                <a:lnTo>
                  <a:pt x="2516" y="1874"/>
                </a:lnTo>
                <a:lnTo>
                  <a:pt x="2518" y="1878"/>
                </a:lnTo>
                <a:lnTo>
                  <a:pt x="2520" y="1882"/>
                </a:lnTo>
                <a:lnTo>
                  <a:pt x="2522" y="1889"/>
                </a:lnTo>
                <a:lnTo>
                  <a:pt x="2523" y="1889"/>
                </a:lnTo>
                <a:lnTo>
                  <a:pt x="2525" y="1895"/>
                </a:lnTo>
                <a:lnTo>
                  <a:pt x="2526" y="1896"/>
                </a:lnTo>
                <a:lnTo>
                  <a:pt x="2526" y="1898"/>
                </a:lnTo>
                <a:lnTo>
                  <a:pt x="2527" y="1901"/>
                </a:lnTo>
                <a:lnTo>
                  <a:pt x="2527" y="1904"/>
                </a:lnTo>
                <a:lnTo>
                  <a:pt x="2528" y="1909"/>
                </a:lnTo>
                <a:lnTo>
                  <a:pt x="2531" y="1914"/>
                </a:lnTo>
                <a:lnTo>
                  <a:pt x="2533" y="1921"/>
                </a:lnTo>
                <a:lnTo>
                  <a:pt x="2537" y="1930"/>
                </a:lnTo>
                <a:lnTo>
                  <a:pt x="2538" y="1932"/>
                </a:lnTo>
                <a:lnTo>
                  <a:pt x="2542" y="1944"/>
                </a:lnTo>
                <a:lnTo>
                  <a:pt x="2543" y="1952"/>
                </a:lnTo>
                <a:lnTo>
                  <a:pt x="2546" y="1957"/>
                </a:lnTo>
                <a:lnTo>
                  <a:pt x="2548" y="1965"/>
                </a:lnTo>
                <a:lnTo>
                  <a:pt x="2552" y="1973"/>
                </a:lnTo>
                <a:lnTo>
                  <a:pt x="2554" y="1978"/>
                </a:lnTo>
                <a:lnTo>
                  <a:pt x="2558" y="1984"/>
                </a:lnTo>
                <a:lnTo>
                  <a:pt x="2561" y="1990"/>
                </a:lnTo>
                <a:lnTo>
                  <a:pt x="2565" y="1995"/>
                </a:lnTo>
                <a:lnTo>
                  <a:pt x="2569" y="2002"/>
                </a:lnTo>
                <a:lnTo>
                  <a:pt x="2571" y="2008"/>
                </a:lnTo>
                <a:lnTo>
                  <a:pt x="2574" y="2016"/>
                </a:lnTo>
                <a:lnTo>
                  <a:pt x="2574" y="2018"/>
                </a:lnTo>
                <a:lnTo>
                  <a:pt x="2575" y="2021"/>
                </a:lnTo>
                <a:lnTo>
                  <a:pt x="2576" y="2027"/>
                </a:lnTo>
                <a:lnTo>
                  <a:pt x="2577" y="2031"/>
                </a:lnTo>
                <a:lnTo>
                  <a:pt x="2579" y="2038"/>
                </a:lnTo>
                <a:lnTo>
                  <a:pt x="2596" y="2076"/>
                </a:lnTo>
                <a:lnTo>
                  <a:pt x="2606" y="2098"/>
                </a:lnTo>
                <a:lnTo>
                  <a:pt x="2609" y="2129"/>
                </a:lnTo>
                <a:lnTo>
                  <a:pt x="2623" y="2226"/>
                </a:lnTo>
                <a:lnTo>
                  <a:pt x="2641" y="2235"/>
                </a:lnTo>
                <a:lnTo>
                  <a:pt x="2666" y="2266"/>
                </a:lnTo>
                <a:lnTo>
                  <a:pt x="2749" y="2369"/>
                </a:lnTo>
                <a:lnTo>
                  <a:pt x="2750" y="2370"/>
                </a:lnTo>
                <a:lnTo>
                  <a:pt x="2795" y="2427"/>
                </a:lnTo>
                <a:lnTo>
                  <a:pt x="2797" y="2428"/>
                </a:lnTo>
                <a:lnTo>
                  <a:pt x="2797" y="2429"/>
                </a:lnTo>
                <a:lnTo>
                  <a:pt x="2787" y="2468"/>
                </a:lnTo>
                <a:lnTo>
                  <a:pt x="2766" y="2543"/>
                </a:lnTo>
                <a:lnTo>
                  <a:pt x="2765" y="2545"/>
                </a:lnTo>
                <a:lnTo>
                  <a:pt x="2763" y="2549"/>
                </a:lnTo>
                <a:lnTo>
                  <a:pt x="2756" y="2578"/>
                </a:lnTo>
                <a:lnTo>
                  <a:pt x="2750" y="2602"/>
                </a:lnTo>
                <a:lnTo>
                  <a:pt x="2747" y="2612"/>
                </a:lnTo>
                <a:lnTo>
                  <a:pt x="2742" y="2629"/>
                </a:lnTo>
                <a:lnTo>
                  <a:pt x="2697" y="2681"/>
                </a:lnTo>
                <a:lnTo>
                  <a:pt x="2696" y="2682"/>
                </a:lnTo>
                <a:lnTo>
                  <a:pt x="2697" y="2682"/>
                </a:lnTo>
                <a:lnTo>
                  <a:pt x="2696" y="2683"/>
                </a:lnTo>
                <a:lnTo>
                  <a:pt x="2683" y="2697"/>
                </a:lnTo>
                <a:lnTo>
                  <a:pt x="2632" y="2709"/>
                </a:lnTo>
                <a:lnTo>
                  <a:pt x="2630" y="2709"/>
                </a:lnTo>
                <a:lnTo>
                  <a:pt x="2618" y="2713"/>
                </a:lnTo>
                <a:lnTo>
                  <a:pt x="2617" y="2713"/>
                </a:lnTo>
                <a:lnTo>
                  <a:pt x="2614" y="2711"/>
                </a:lnTo>
                <a:lnTo>
                  <a:pt x="2613" y="2711"/>
                </a:lnTo>
                <a:lnTo>
                  <a:pt x="2611" y="2711"/>
                </a:lnTo>
                <a:lnTo>
                  <a:pt x="2609" y="2713"/>
                </a:lnTo>
                <a:lnTo>
                  <a:pt x="2608" y="2714"/>
                </a:lnTo>
                <a:lnTo>
                  <a:pt x="2607" y="2716"/>
                </a:lnTo>
                <a:lnTo>
                  <a:pt x="2574" y="2740"/>
                </a:lnTo>
                <a:lnTo>
                  <a:pt x="2491" y="2738"/>
                </a:lnTo>
                <a:lnTo>
                  <a:pt x="2490" y="2738"/>
                </a:lnTo>
                <a:lnTo>
                  <a:pt x="2484" y="2730"/>
                </a:lnTo>
                <a:lnTo>
                  <a:pt x="2483" y="2729"/>
                </a:lnTo>
                <a:lnTo>
                  <a:pt x="2454" y="2709"/>
                </a:lnTo>
                <a:lnTo>
                  <a:pt x="2294" y="2603"/>
                </a:lnTo>
                <a:lnTo>
                  <a:pt x="2087" y="2586"/>
                </a:lnTo>
                <a:lnTo>
                  <a:pt x="2073" y="2585"/>
                </a:lnTo>
                <a:lnTo>
                  <a:pt x="2051" y="2583"/>
                </a:lnTo>
                <a:lnTo>
                  <a:pt x="2000" y="2580"/>
                </a:lnTo>
                <a:lnTo>
                  <a:pt x="1999" y="2580"/>
                </a:lnTo>
                <a:lnTo>
                  <a:pt x="1973" y="2597"/>
                </a:lnTo>
                <a:lnTo>
                  <a:pt x="1968" y="2601"/>
                </a:lnTo>
                <a:lnTo>
                  <a:pt x="1954" y="2612"/>
                </a:lnTo>
                <a:lnTo>
                  <a:pt x="1919" y="2636"/>
                </a:lnTo>
                <a:lnTo>
                  <a:pt x="1864" y="2674"/>
                </a:lnTo>
                <a:lnTo>
                  <a:pt x="1858" y="2677"/>
                </a:lnTo>
                <a:lnTo>
                  <a:pt x="1855" y="2677"/>
                </a:lnTo>
                <a:lnTo>
                  <a:pt x="1826" y="2687"/>
                </a:lnTo>
                <a:lnTo>
                  <a:pt x="1792" y="2690"/>
                </a:lnTo>
                <a:lnTo>
                  <a:pt x="1788" y="2689"/>
                </a:lnTo>
                <a:lnTo>
                  <a:pt x="1785" y="2689"/>
                </a:lnTo>
                <a:lnTo>
                  <a:pt x="1741" y="2678"/>
                </a:lnTo>
                <a:lnTo>
                  <a:pt x="1740" y="2678"/>
                </a:lnTo>
                <a:lnTo>
                  <a:pt x="1735" y="2677"/>
                </a:lnTo>
                <a:lnTo>
                  <a:pt x="1706" y="2671"/>
                </a:lnTo>
                <a:lnTo>
                  <a:pt x="1651" y="2658"/>
                </a:lnTo>
                <a:lnTo>
                  <a:pt x="1650" y="2658"/>
                </a:lnTo>
                <a:lnTo>
                  <a:pt x="1649" y="2660"/>
                </a:lnTo>
                <a:lnTo>
                  <a:pt x="1645" y="2662"/>
                </a:lnTo>
                <a:lnTo>
                  <a:pt x="1641" y="2666"/>
                </a:lnTo>
                <a:lnTo>
                  <a:pt x="1635" y="2671"/>
                </a:lnTo>
                <a:lnTo>
                  <a:pt x="1637" y="2672"/>
                </a:lnTo>
                <a:lnTo>
                  <a:pt x="1635" y="2674"/>
                </a:lnTo>
                <a:lnTo>
                  <a:pt x="1631" y="2676"/>
                </a:lnTo>
                <a:lnTo>
                  <a:pt x="1631" y="2677"/>
                </a:lnTo>
                <a:lnTo>
                  <a:pt x="1629" y="2678"/>
                </a:lnTo>
                <a:lnTo>
                  <a:pt x="1628" y="2676"/>
                </a:lnTo>
                <a:lnTo>
                  <a:pt x="1587" y="2708"/>
                </a:lnTo>
                <a:lnTo>
                  <a:pt x="1580" y="2709"/>
                </a:lnTo>
                <a:lnTo>
                  <a:pt x="1557" y="2715"/>
                </a:lnTo>
                <a:lnTo>
                  <a:pt x="1538" y="2720"/>
                </a:lnTo>
                <a:lnTo>
                  <a:pt x="1528" y="2724"/>
                </a:lnTo>
                <a:lnTo>
                  <a:pt x="1501" y="2730"/>
                </a:lnTo>
                <a:lnTo>
                  <a:pt x="1496" y="2731"/>
                </a:lnTo>
                <a:lnTo>
                  <a:pt x="1492" y="2732"/>
                </a:lnTo>
                <a:lnTo>
                  <a:pt x="1487" y="2733"/>
                </a:lnTo>
                <a:lnTo>
                  <a:pt x="1475" y="2737"/>
                </a:lnTo>
                <a:lnTo>
                  <a:pt x="1474" y="2737"/>
                </a:lnTo>
                <a:lnTo>
                  <a:pt x="1473" y="2737"/>
                </a:lnTo>
                <a:lnTo>
                  <a:pt x="1450" y="2742"/>
                </a:lnTo>
                <a:lnTo>
                  <a:pt x="1397" y="2753"/>
                </a:lnTo>
                <a:lnTo>
                  <a:pt x="1393" y="2754"/>
                </a:lnTo>
                <a:lnTo>
                  <a:pt x="1391" y="2754"/>
                </a:lnTo>
                <a:lnTo>
                  <a:pt x="1390" y="2754"/>
                </a:lnTo>
                <a:lnTo>
                  <a:pt x="1389" y="2754"/>
                </a:lnTo>
                <a:lnTo>
                  <a:pt x="1386" y="2756"/>
                </a:lnTo>
                <a:lnTo>
                  <a:pt x="1361" y="2761"/>
                </a:lnTo>
                <a:lnTo>
                  <a:pt x="1358" y="2762"/>
                </a:lnTo>
                <a:lnTo>
                  <a:pt x="1356" y="2762"/>
                </a:lnTo>
                <a:lnTo>
                  <a:pt x="1228" y="2791"/>
                </a:lnTo>
                <a:lnTo>
                  <a:pt x="1212" y="2795"/>
                </a:lnTo>
                <a:lnTo>
                  <a:pt x="1209" y="2795"/>
                </a:lnTo>
                <a:lnTo>
                  <a:pt x="1198" y="2798"/>
                </a:lnTo>
                <a:lnTo>
                  <a:pt x="1194" y="2799"/>
                </a:lnTo>
                <a:lnTo>
                  <a:pt x="1193" y="2799"/>
                </a:lnTo>
                <a:lnTo>
                  <a:pt x="1187" y="2800"/>
                </a:lnTo>
                <a:lnTo>
                  <a:pt x="1182" y="2801"/>
                </a:lnTo>
                <a:lnTo>
                  <a:pt x="1161" y="2806"/>
                </a:lnTo>
                <a:lnTo>
                  <a:pt x="1133" y="2812"/>
                </a:lnTo>
                <a:lnTo>
                  <a:pt x="1076" y="2826"/>
                </a:lnTo>
                <a:lnTo>
                  <a:pt x="1059" y="2830"/>
                </a:lnTo>
                <a:lnTo>
                  <a:pt x="1058" y="2830"/>
                </a:lnTo>
                <a:lnTo>
                  <a:pt x="1046" y="2832"/>
                </a:lnTo>
                <a:lnTo>
                  <a:pt x="1005" y="2842"/>
                </a:lnTo>
                <a:lnTo>
                  <a:pt x="919" y="2860"/>
                </a:lnTo>
                <a:lnTo>
                  <a:pt x="878" y="2869"/>
                </a:lnTo>
                <a:lnTo>
                  <a:pt x="829" y="2880"/>
                </a:lnTo>
                <a:lnTo>
                  <a:pt x="828" y="2880"/>
                </a:lnTo>
                <a:lnTo>
                  <a:pt x="803" y="2886"/>
                </a:lnTo>
                <a:lnTo>
                  <a:pt x="721" y="2903"/>
                </a:lnTo>
                <a:lnTo>
                  <a:pt x="676" y="2913"/>
                </a:lnTo>
                <a:lnTo>
                  <a:pt x="675" y="2913"/>
                </a:lnTo>
                <a:lnTo>
                  <a:pt x="643" y="2911"/>
                </a:lnTo>
                <a:lnTo>
                  <a:pt x="605" y="2878"/>
                </a:lnTo>
                <a:lnTo>
                  <a:pt x="582" y="2862"/>
                </a:lnTo>
                <a:lnTo>
                  <a:pt x="525" y="2858"/>
                </a:lnTo>
                <a:lnTo>
                  <a:pt x="440" y="2913"/>
                </a:lnTo>
                <a:lnTo>
                  <a:pt x="419" y="2926"/>
                </a:lnTo>
                <a:lnTo>
                  <a:pt x="414" y="2928"/>
                </a:lnTo>
                <a:lnTo>
                  <a:pt x="413" y="2929"/>
                </a:lnTo>
                <a:lnTo>
                  <a:pt x="384" y="2946"/>
                </a:lnTo>
                <a:lnTo>
                  <a:pt x="365" y="2956"/>
                </a:lnTo>
                <a:lnTo>
                  <a:pt x="358" y="2960"/>
                </a:lnTo>
                <a:lnTo>
                  <a:pt x="339" y="2969"/>
                </a:lnTo>
                <a:lnTo>
                  <a:pt x="322" y="297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3BC7038-76DC-024A-8149-EA4D22764063}"/>
              </a:ext>
            </a:extLst>
          </p:cNvPr>
          <p:cNvSpPr>
            <a:spLocks/>
          </p:cNvSpPr>
          <p:nvPr/>
        </p:nvSpPr>
        <p:spPr bwMode="auto">
          <a:xfrm>
            <a:off x="4923980" y="1275606"/>
            <a:ext cx="3176414" cy="3377424"/>
          </a:xfrm>
          <a:custGeom>
            <a:avLst/>
            <a:gdLst>
              <a:gd name="T0" fmla="*/ 107 w 2797"/>
              <a:gd name="T1" fmla="*/ 2565 h 2974"/>
              <a:gd name="T2" fmla="*/ 347 w 2797"/>
              <a:gd name="T3" fmla="*/ 2279 h 2974"/>
              <a:gd name="T4" fmla="*/ 350 w 2797"/>
              <a:gd name="T5" fmla="*/ 2192 h 2974"/>
              <a:gd name="T6" fmla="*/ 334 w 2797"/>
              <a:gd name="T7" fmla="*/ 2125 h 2974"/>
              <a:gd name="T8" fmla="*/ 369 w 2797"/>
              <a:gd name="T9" fmla="*/ 2120 h 2974"/>
              <a:gd name="T10" fmla="*/ 296 w 2797"/>
              <a:gd name="T11" fmla="*/ 2023 h 2974"/>
              <a:gd name="T12" fmla="*/ 293 w 2797"/>
              <a:gd name="T13" fmla="*/ 1982 h 2974"/>
              <a:gd name="T14" fmla="*/ 326 w 2797"/>
              <a:gd name="T15" fmla="*/ 1873 h 2974"/>
              <a:gd name="T16" fmla="*/ 322 w 2797"/>
              <a:gd name="T17" fmla="*/ 1803 h 2974"/>
              <a:gd name="T18" fmla="*/ 275 w 2797"/>
              <a:gd name="T19" fmla="*/ 1725 h 2974"/>
              <a:gd name="T20" fmla="*/ 286 w 2797"/>
              <a:gd name="T21" fmla="*/ 1698 h 2974"/>
              <a:gd name="T22" fmla="*/ 278 w 2797"/>
              <a:gd name="T23" fmla="*/ 1593 h 2974"/>
              <a:gd name="T24" fmla="*/ 122 w 2797"/>
              <a:gd name="T25" fmla="*/ 1323 h 2974"/>
              <a:gd name="T26" fmla="*/ 219 w 2797"/>
              <a:gd name="T27" fmla="*/ 1015 h 2974"/>
              <a:gd name="T28" fmla="*/ 221 w 2797"/>
              <a:gd name="T29" fmla="*/ 955 h 2974"/>
              <a:gd name="T30" fmla="*/ 254 w 2797"/>
              <a:gd name="T31" fmla="*/ 452 h 2974"/>
              <a:gd name="T32" fmla="*/ 408 w 2797"/>
              <a:gd name="T33" fmla="*/ 196 h 2974"/>
              <a:gd name="T34" fmla="*/ 541 w 2797"/>
              <a:gd name="T35" fmla="*/ 237 h 2974"/>
              <a:gd name="T36" fmla="*/ 819 w 2797"/>
              <a:gd name="T37" fmla="*/ 4 h 2974"/>
              <a:gd name="T38" fmla="*/ 936 w 2797"/>
              <a:gd name="T39" fmla="*/ 100 h 2974"/>
              <a:gd name="T40" fmla="*/ 1154 w 2797"/>
              <a:gd name="T41" fmla="*/ 242 h 2974"/>
              <a:gd name="T42" fmla="*/ 1281 w 2797"/>
              <a:gd name="T43" fmla="*/ 352 h 2974"/>
              <a:gd name="T44" fmla="*/ 1300 w 2797"/>
              <a:gd name="T45" fmla="*/ 359 h 2974"/>
              <a:gd name="T46" fmla="*/ 1326 w 2797"/>
              <a:gd name="T47" fmla="*/ 362 h 2974"/>
              <a:gd name="T48" fmla="*/ 1353 w 2797"/>
              <a:gd name="T49" fmla="*/ 377 h 2974"/>
              <a:gd name="T50" fmla="*/ 1326 w 2797"/>
              <a:gd name="T51" fmla="*/ 405 h 2974"/>
              <a:gd name="T52" fmla="*/ 1375 w 2797"/>
              <a:gd name="T53" fmla="*/ 597 h 2974"/>
              <a:gd name="T54" fmla="*/ 1577 w 2797"/>
              <a:gd name="T55" fmla="*/ 666 h 2974"/>
              <a:gd name="T56" fmla="*/ 1571 w 2797"/>
              <a:gd name="T57" fmla="*/ 632 h 2974"/>
              <a:gd name="T58" fmla="*/ 1640 w 2797"/>
              <a:gd name="T59" fmla="*/ 503 h 2974"/>
              <a:gd name="T60" fmla="*/ 1683 w 2797"/>
              <a:gd name="T61" fmla="*/ 410 h 2974"/>
              <a:gd name="T62" fmla="*/ 1728 w 2797"/>
              <a:gd name="T63" fmla="*/ 423 h 2974"/>
              <a:gd name="T64" fmla="*/ 1754 w 2797"/>
              <a:gd name="T65" fmla="*/ 444 h 2974"/>
              <a:gd name="T66" fmla="*/ 1791 w 2797"/>
              <a:gd name="T67" fmla="*/ 458 h 2974"/>
              <a:gd name="T68" fmla="*/ 1838 w 2797"/>
              <a:gd name="T69" fmla="*/ 471 h 2974"/>
              <a:gd name="T70" fmla="*/ 1861 w 2797"/>
              <a:gd name="T71" fmla="*/ 499 h 2974"/>
              <a:gd name="T72" fmla="*/ 1919 w 2797"/>
              <a:gd name="T73" fmla="*/ 578 h 2974"/>
              <a:gd name="T74" fmla="*/ 2067 w 2797"/>
              <a:gd name="T75" fmla="*/ 808 h 2974"/>
              <a:gd name="T76" fmla="*/ 2074 w 2797"/>
              <a:gd name="T77" fmla="*/ 931 h 2974"/>
              <a:gd name="T78" fmla="*/ 2098 w 2797"/>
              <a:gd name="T79" fmla="*/ 961 h 2974"/>
              <a:gd name="T80" fmla="*/ 2164 w 2797"/>
              <a:gd name="T81" fmla="*/ 980 h 2974"/>
              <a:gd name="T82" fmla="*/ 2201 w 2797"/>
              <a:gd name="T83" fmla="*/ 1007 h 2974"/>
              <a:gd name="T84" fmla="*/ 2216 w 2797"/>
              <a:gd name="T85" fmla="*/ 1051 h 2974"/>
              <a:gd name="T86" fmla="*/ 2221 w 2797"/>
              <a:gd name="T87" fmla="*/ 1080 h 2974"/>
              <a:gd name="T88" fmla="*/ 2221 w 2797"/>
              <a:gd name="T89" fmla="*/ 1143 h 2974"/>
              <a:gd name="T90" fmla="*/ 2251 w 2797"/>
              <a:gd name="T91" fmla="*/ 1182 h 2974"/>
              <a:gd name="T92" fmla="*/ 2296 w 2797"/>
              <a:gd name="T93" fmla="*/ 1222 h 2974"/>
              <a:gd name="T94" fmla="*/ 2308 w 2797"/>
              <a:gd name="T95" fmla="*/ 1262 h 2974"/>
              <a:gd name="T96" fmla="*/ 2351 w 2797"/>
              <a:gd name="T97" fmla="*/ 1325 h 2974"/>
              <a:gd name="T98" fmla="*/ 2363 w 2797"/>
              <a:gd name="T99" fmla="*/ 1377 h 2974"/>
              <a:gd name="T100" fmla="*/ 2374 w 2797"/>
              <a:gd name="T101" fmla="*/ 1438 h 2974"/>
              <a:gd name="T102" fmla="*/ 2392 w 2797"/>
              <a:gd name="T103" fmla="*/ 1502 h 2974"/>
              <a:gd name="T104" fmla="*/ 2427 w 2797"/>
              <a:gd name="T105" fmla="*/ 1595 h 2974"/>
              <a:gd name="T106" fmla="*/ 2436 w 2797"/>
              <a:gd name="T107" fmla="*/ 1649 h 2974"/>
              <a:gd name="T108" fmla="*/ 2461 w 2797"/>
              <a:gd name="T109" fmla="*/ 1698 h 2974"/>
              <a:gd name="T110" fmla="*/ 2474 w 2797"/>
              <a:gd name="T111" fmla="*/ 1756 h 2974"/>
              <a:gd name="T112" fmla="*/ 2516 w 2797"/>
              <a:gd name="T113" fmla="*/ 1872 h 2974"/>
              <a:gd name="T114" fmla="*/ 2577 w 2797"/>
              <a:gd name="T115" fmla="*/ 2031 h 2974"/>
              <a:gd name="T116" fmla="*/ 2613 w 2797"/>
              <a:gd name="T117" fmla="*/ 2711 h 2974"/>
              <a:gd name="T118" fmla="*/ 1706 w 2797"/>
              <a:gd name="T119" fmla="*/ 2671 h 2974"/>
              <a:gd name="T120" fmla="*/ 1386 w 2797"/>
              <a:gd name="T121" fmla="*/ 2756 h 2974"/>
              <a:gd name="T122" fmla="*/ 440 w 2797"/>
              <a:gd name="T123" fmla="*/ 2913 h 2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97" h="2974">
                <a:moveTo>
                  <a:pt x="322" y="2971"/>
                </a:moveTo>
                <a:lnTo>
                  <a:pt x="312" y="2972"/>
                </a:lnTo>
                <a:lnTo>
                  <a:pt x="280" y="2953"/>
                </a:lnTo>
                <a:lnTo>
                  <a:pt x="274" y="2948"/>
                </a:lnTo>
                <a:lnTo>
                  <a:pt x="262" y="2939"/>
                </a:lnTo>
                <a:lnTo>
                  <a:pt x="254" y="2933"/>
                </a:lnTo>
                <a:lnTo>
                  <a:pt x="246" y="2935"/>
                </a:lnTo>
                <a:lnTo>
                  <a:pt x="231" y="2940"/>
                </a:lnTo>
                <a:lnTo>
                  <a:pt x="213" y="2946"/>
                </a:lnTo>
                <a:lnTo>
                  <a:pt x="194" y="2953"/>
                </a:lnTo>
                <a:lnTo>
                  <a:pt x="156" y="2965"/>
                </a:lnTo>
                <a:lnTo>
                  <a:pt x="130" y="2974"/>
                </a:lnTo>
                <a:lnTo>
                  <a:pt x="110" y="2974"/>
                </a:lnTo>
                <a:lnTo>
                  <a:pt x="120" y="2806"/>
                </a:lnTo>
                <a:lnTo>
                  <a:pt x="120" y="2802"/>
                </a:lnTo>
                <a:lnTo>
                  <a:pt x="123" y="2752"/>
                </a:lnTo>
                <a:lnTo>
                  <a:pt x="45" y="2703"/>
                </a:lnTo>
                <a:lnTo>
                  <a:pt x="23" y="2689"/>
                </a:lnTo>
                <a:lnTo>
                  <a:pt x="14" y="2684"/>
                </a:lnTo>
                <a:lnTo>
                  <a:pt x="6" y="2678"/>
                </a:lnTo>
                <a:lnTo>
                  <a:pt x="0" y="2658"/>
                </a:lnTo>
                <a:lnTo>
                  <a:pt x="3" y="2628"/>
                </a:lnTo>
                <a:lnTo>
                  <a:pt x="13" y="2604"/>
                </a:lnTo>
                <a:lnTo>
                  <a:pt x="21" y="2588"/>
                </a:lnTo>
                <a:lnTo>
                  <a:pt x="22" y="2583"/>
                </a:lnTo>
                <a:lnTo>
                  <a:pt x="45" y="2575"/>
                </a:lnTo>
                <a:lnTo>
                  <a:pt x="66" y="2566"/>
                </a:lnTo>
                <a:lnTo>
                  <a:pt x="75" y="2562"/>
                </a:lnTo>
                <a:lnTo>
                  <a:pt x="96" y="2564"/>
                </a:lnTo>
                <a:lnTo>
                  <a:pt x="106" y="2565"/>
                </a:lnTo>
                <a:lnTo>
                  <a:pt x="107" y="2565"/>
                </a:lnTo>
                <a:lnTo>
                  <a:pt x="108" y="2565"/>
                </a:lnTo>
                <a:lnTo>
                  <a:pt x="109" y="2564"/>
                </a:lnTo>
                <a:lnTo>
                  <a:pt x="113" y="2562"/>
                </a:lnTo>
                <a:lnTo>
                  <a:pt x="166" y="2506"/>
                </a:lnTo>
                <a:lnTo>
                  <a:pt x="184" y="2490"/>
                </a:lnTo>
                <a:lnTo>
                  <a:pt x="215" y="2443"/>
                </a:lnTo>
                <a:lnTo>
                  <a:pt x="230" y="2428"/>
                </a:lnTo>
                <a:lnTo>
                  <a:pt x="240" y="2418"/>
                </a:lnTo>
                <a:lnTo>
                  <a:pt x="251" y="2406"/>
                </a:lnTo>
                <a:lnTo>
                  <a:pt x="268" y="2389"/>
                </a:lnTo>
                <a:lnTo>
                  <a:pt x="269" y="2376"/>
                </a:lnTo>
                <a:lnTo>
                  <a:pt x="270" y="2368"/>
                </a:lnTo>
                <a:lnTo>
                  <a:pt x="277" y="2352"/>
                </a:lnTo>
                <a:lnTo>
                  <a:pt x="278" y="2351"/>
                </a:lnTo>
                <a:lnTo>
                  <a:pt x="279" y="2349"/>
                </a:lnTo>
                <a:lnTo>
                  <a:pt x="301" y="2333"/>
                </a:lnTo>
                <a:lnTo>
                  <a:pt x="305" y="2330"/>
                </a:lnTo>
                <a:lnTo>
                  <a:pt x="307" y="2328"/>
                </a:lnTo>
                <a:lnTo>
                  <a:pt x="309" y="2326"/>
                </a:lnTo>
                <a:lnTo>
                  <a:pt x="310" y="2325"/>
                </a:lnTo>
                <a:lnTo>
                  <a:pt x="313" y="2321"/>
                </a:lnTo>
                <a:lnTo>
                  <a:pt x="315" y="2319"/>
                </a:lnTo>
                <a:lnTo>
                  <a:pt x="337" y="2292"/>
                </a:lnTo>
                <a:lnTo>
                  <a:pt x="342" y="2285"/>
                </a:lnTo>
                <a:lnTo>
                  <a:pt x="343" y="2284"/>
                </a:lnTo>
                <a:lnTo>
                  <a:pt x="343" y="2283"/>
                </a:lnTo>
                <a:lnTo>
                  <a:pt x="344" y="2283"/>
                </a:lnTo>
                <a:lnTo>
                  <a:pt x="345" y="2282"/>
                </a:lnTo>
                <a:lnTo>
                  <a:pt x="345" y="2280"/>
                </a:lnTo>
                <a:lnTo>
                  <a:pt x="345" y="2279"/>
                </a:lnTo>
                <a:lnTo>
                  <a:pt x="347" y="2279"/>
                </a:lnTo>
                <a:lnTo>
                  <a:pt x="347" y="2278"/>
                </a:lnTo>
                <a:lnTo>
                  <a:pt x="350" y="2277"/>
                </a:lnTo>
                <a:lnTo>
                  <a:pt x="360" y="2274"/>
                </a:lnTo>
                <a:lnTo>
                  <a:pt x="361" y="2273"/>
                </a:lnTo>
                <a:lnTo>
                  <a:pt x="361" y="2272"/>
                </a:lnTo>
                <a:lnTo>
                  <a:pt x="364" y="2267"/>
                </a:lnTo>
                <a:lnTo>
                  <a:pt x="364" y="2266"/>
                </a:lnTo>
                <a:lnTo>
                  <a:pt x="363" y="2256"/>
                </a:lnTo>
                <a:lnTo>
                  <a:pt x="360" y="2242"/>
                </a:lnTo>
                <a:lnTo>
                  <a:pt x="368" y="2237"/>
                </a:lnTo>
                <a:lnTo>
                  <a:pt x="370" y="2236"/>
                </a:lnTo>
                <a:lnTo>
                  <a:pt x="370" y="2235"/>
                </a:lnTo>
                <a:lnTo>
                  <a:pt x="371" y="2235"/>
                </a:lnTo>
                <a:lnTo>
                  <a:pt x="373" y="2235"/>
                </a:lnTo>
                <a:lnTo>
                  <a:pt x="374" y="2235"/>
                </a:lnTo>
                <a:lnTo>
                  <a:pt x="375" y="2235"/>
                </a:lnTo>
                <a:lnTo>
                  <a:pt x="376" y="2235"/>
                </a:lnTo>
                <a:lnTo>
                  <a:pt x="377" y="2236"/>
                </a:lnTo>
                <a:lnTo>
                  <a:pt x="379" y="2236"/>
                </a:lnTo>
                <a:lnTo>
                  <a:pt x="381" y="2231"/>
                </a:lnTo>
                <a:lnTo>
                  <a:pt x="379" y="2229"/>
                </a:lnTo>
                <a:lnTo>
                  <a:pt x="373" y="2223"/>
                </a:lnTo>
                <a:lnTo>
                  <a:pt x="369" y="2219"/>
                </a:lnTo>
                <a:lnTo>
                  <a:pt x="354" y="2230"/>
                </a:lnTo>
                <a:lnTo>
                  <a:pt x="349" y="2220"/>
                </a:lnTo>
                <a:lnTo>
                  <a:pt x="353" y="2215"/>
                </a:lnTo>
                <a:lnTo>
                  <a:pt x="353" y="2214"/>
                </a:lnTo>
                <a:lnTo>
                  <a:pt x="353" y="2204"/>
                </a:lnTo>
                <a:lnTo>
                  <a:pt x="350" y="2194"/>
                </a:lnTo>
                <a:lnTo>
                  <a:pt x="350" y="2193"/>
                </a:lnTo>
                <a:lnTo>
                  <a:pt x="350" y="2192"/>
                </a:lnTo>
                <a:lnTo>
                  <a:pt x="349" y="2189"/>
                </a:lnTo>
                <a:lnTo>
                  <a:pt x="345" y="2184"/>
                </a:lnTo>
                <a:lnTo>
                  <a:pt x="343" y="2181"/>
                </a:lnTo>
                <a:lnTo>
                  <a:pt x="342" y="2177"/>
                </a:lnTo>
                <a:lnTo>
                  <a:pt x="339" y="2172"/>
                </a:lnTo>
                <a:lnTo>
                  <a:pt x="338" y="2166"/>
                </a:lnTo>
                <a:lnTo>
                  <a:pt x="337" y="2161"/>
                </a:lnTo>
                <a:lnTo>
                  <a:pt x="339" y="2161"/>
                </a:lnTo>
                <a:lnTo>
                  <a:pt x="339" y="2151"/>
                </a:lnTo>
                <a:lnTo>
                  <a:pt x="339" y="2144"/>
                </a:lnTo>
                <a:lnTo>
                  <a:pt x="338" y="2145"/>
                </a:lnTo>
                <a:lnTo>
                  <a:pt x="337" y="2144"/>
                </a:lnTo>
                <a:lnTo>
                  <a:pt x="336" y="2144"/>
                </a:lnTo>
                <a:lnTo>
                  <a:pt x="336" y="2143"/>
                </a:lnTo>
                <a:lnTo>
                  <a:pt x="334" y="2143"/>
                </a:lnTo>
                <a:lnTo>
                  <a:pt x="333" y="2143"/>
                </a:lnTo>
                <a:lnTo>
                  <a:pt x="332" y="2143"/>
                </a:lnTo>
                <a:lnTo>
                  <a:pt x="332" y="2141"/>
                </a:lnTo>
                <a:lnTo>
                  <a:pt x="332" y="2140"/>
                </a:lnTo>
                <a:lnTo>
                  <a:pt x="332" y="2139"/>
                </a:lnTo>
                <a:lnTo>
                  <a:pt x="331" y="2138"/>
                </a:lnTo>
                <a:lnTo>
                  <a:pt x="332" y="2136"/>
                </a:lnTo>
                <a:lnTo>
                  <a:pt x="331" y="2135"/>
                </a:lnTo>
                <a:lnTo>
                  <a:pt x="331" y="2134"/>
                </a:lnTo>
                <a:lnTo>
                  <a:pt x="332" y="2134"/>
                </a:lnTo>
                <a:lnTo>
                  <a:pt x="332" y="2133"/>
                </a:lnTo>
                <a:lnTo>
                  <a:pt x="333" y="2131"/>
                </a:lnTo>
                <a:lnTo>
                  <a:pt x="334" y="2131"/>
                </a:lnTo>
                <a:lnTo>
                  <a:pt x="336" y="2130"/>
                </a:lnTo>
                <a:lnTo>
                  <a:pt x="336" y="2129"/>
                </a:lnTo>
                <a:lnTo>
                  <a:pt x="334" y="2125"/>
                </a:lnTo>
                <a:lnTo>
                  <a:pt x="333" y="2124"/>
                </a:lnTo>
                <a:lnTo>
                  <a:pt x="332" y="2123"/>
                </a:lnTo>
                <a:lnTo>
                  <a:pt x="331" y="2123"/>
                </a:lnTo>
                <a:lnTo>
                  <a:pt x="331" y="2122"/>
                </a:lnTo>
                <a:lnTo>
                  <a:pt x="329" y="2122"/>
                </a:lnTo>
                <a:lnTo>
                  <a:pt x="328" y="2123"/>
                </a:lnTo>
                <a:lnTo>
                  <a:pt x="327" y="2123"/>
                </a:lnTo>
                <a:lnTo>
                  <a:pt x="326" y="2123"/>
                </a:lnTo>
                <a:lnTo>
                  <a:pt x="326" y="2122"/>
                </a:lnTo>
                <a:lnTo>
                  <a:pt x="325" y="2122"/>
                </a:lnTo>
                <a:lnTo>
                  <a:pt x="325" y="2120"/>
                </a:lnTo>
                <a:lnTo>
                  <a:pt x="325" y="2119"/>
                </a:lnTo>
                <a:lnTo>
                  <a:pt x="326" y="2119"/>
                </a:lnTo>
                <a:lnTo>
                  <a:pt x="326" y="2118"/>
                </a:lnTo>
                <a:lnTo>
                  <a:pt x="325" y="2118"/>
                </a:lnTo>
                <a:lnTo>
                  <a:pt x="323" y="2117"/>
                </a:lnTo>
                <a:lnTo>
                  <a:pt x="323" y="2115"/>
                </a:lnTo>
                <a:lnTo>
                  <a:pt x="331" y="2117"/>
                </a:lnTo>
                <a:lnTo>
                  <a:pt x="332" y="2117"/>
                </a:lnTo>
                <a:lnTo>
                  <a:pt x="332" y="2115"/>
                </a:lnTo>
                <a:lnTo>
                  <a:pt x="334" y="2117"/>
                </a:lnTo>
                <a:lnTo>
                  <a:pt x="336" y="2117"/>
                </a:lnTo>
                <a:lnTo>
                  <a:pt x="337" y="2117"/>
                </a:lnTo>
                <a:lnTo>
                  <a:pt x="339" y="2118"/>
                </a:lnTo>
                <a:lnTo>
                  <a:pt x="341" y="2118"/>
                </a:lnTo>
                <a:lnTo>
                  <a:pt x="342" y="2118"/>
                </a:lnTo>
                <a:lnTo>
                  <a:pt x="345" y="2118"/>
                </a:lnTo>
                <a:lnTo>
                  <a:pt x="349" y="2119"/>
                </a:lnTo>
                <a:lnTo>
                  <a:pt x="349" y="2118"/>
                </a:lnTo>
                <a:lnTo>
                  <a:pt x="368" y="2120"/>
                </a:lnTo>
                <a:lnTo>
                  <a:pt x="369" y="2120"/>
                </a:lnTo>
                <a:lnTo>
                  <a:pt x="371" y="2115"/>
                </a:lnTo>
                <a:lnTo>
                  <a:pt x="374" y="2113"/>
                </a:lnTo>
                <a:lnTo>
                  <a:pt x="368" y="2111"/>
                </a:lnTo>
                <a:lnTo>
                  <a:pt x="369" y="2108"/>
                </a:lnTo>
                <a:lnTo>
                  <a:pt x="363" y="2102"/>
                </a:lnTo>
                <a:lnTo>
                  <a:pt x="364" y="2101"/>
                </a:lnTo>
                <a:lnTo>
                  <a:pt x="368" y="2097"/>
                </a:lnTo>
                <a:lnTo>
                  <a:pt x="373" y="2083"/>
                </a:lnTo>
                <a:lnTo>
                  <a:pt x="384" y="2079"/>
                </a:lnTo>
                <a:lnTo>
                  <a:pt x="374" y="2058"/>
                </a:lnTo>
                <a:lnTo>
                  <a:pt x="371" y="2053"/>
                </a:lnTo>
                <a:lnTo>
                  <a:pt x="369" y="2047"/>
                </a:lnTo>
                <a:lnTo>
                  <a:pt x="363" y="2042"/>
                </a:lnTo>
                <a:lnTo>
                  <a:pt x="361" y="2040"/>
                </a:lnTo>
                <a:lnTo>
                  <a:pt x="360" y="2039"/>
                </a:lnTo>
                <a:lnTo>
                  <a:pt x="359" y="2039"/>
                </a:lnTo>
                <a:lnTo>
                  <a:pt x="348" y="2040"/>
                </a:lnTo>
                <a:lnTo>
                  <a:pt x="339" y="2040"/>
                </a:lnTo>
                <a:lnTo>
                  <a:pt x="321" y="2042"/>
                </a:lnTo>
                <a:lnTo>
                  <a:pt x="311" y="2042"/>
                </a:lnTo>
                <a:lnTo>
                  <a:pt x="305" y="2032"/>
                </a:lnTo>
                <a:lnTo>
                  <a:pt x="302" y="2033"/>
                </a:lnTo>
                <a:lnTo>
                  <a:pt x="302" y="2031"/>
                </a:lnTo>
                <a:lnTo>
                  <a:pt x="301" y="2031"/>
                </a:lnTo>
                <a:lnTo>
                  <a:pt x="301" y="2028"/>
                </a:lnTo>
                <a:lnTo>
                  <a:pt x="301" y="2027"/>
                </a:lnTo>
                <a:lnTo>
                  <a:pt x="301" y="2026"/>
                </a:lnTo>
                <a:lnTo>
                  <a:pt x="300" y="2024"/>
                </a:lnTo>
                <a:lnTo>
                  <a:pt x="299" y="2024"/>
                </a:lnTo>
                <a:lnTo>
                  <a:pt x="297" y="2023"/>
                </a:lnTo>
                <a:lnTo>
                  <a:pt x="296" y="2023"/>
                </a:lnTo>
                <a:lnTo>
                  <a:pt x="296" y="2022"/>
                </a:lnTo>
                <a:lnTo>
                  <a:pt x="296" y="2021"/>
                </a:lnTo>
                <a:lnTo>
                  <a:pt x="295" y="2021"/>
                </a:lnTo>
                <a:lnTo>
                  <a:pt x="295" y="2019"/>
                </a:lnTo>
                <a:lnTo>
                  <a:pt x="295" y="2018"/>
                </a:lnTo>
                <a:lnTo>
                  <a:pt x="294" y="2018"/>
                </a:lnTo>
                <a:lnTo>
                  <a:pt x="293" y="2017"/>
                </a:lnTo>
                <a:lnTo>
                  <a:pt x="291" y="2017"/>
                </a:lnTo>
                <a:lnTo>
                  <a:pt x="290" y="2017"/>
                </a:lnTo>
                <a:lnTo>
                  <a:pt x="289" y="2017"/>
                </a:lnTo>
                <a:lnTo>
                  <a:pt x="288" y="2016"/>
                </a:lnTo>
                <a:lnTo>
                  <a:pt x="288" y="2015"/>
                </a:lnTo>
                <a:lnTo>
                  <a:pt x="286" y="2015"/>
                </a:lnTo>
                <a:lnTo>
                  <a:pt x="286" y="2013"/>
                </a:lnTo>
                <a:lnTo>
                  <a:pt x="285" y="2013"/>
                </a:lnTo>
                <a:lnTo>
                  <a:pt x="284" y="2012"/>
                </a:lnTo>
                <a:lnTo>
                  <a:pt x="285" y="2011"/>
                </a:lnTo>
                <a:lnTo>
                  <a:pt x="277" y="2010"/>
                </a:lnTo>
                <a:lnTo>
                  <a:pt x="268" y="2008"/>
                </a:lnTo>
                <a:lnTo>
                  <a:pt x="265" y="2001"/>
                </a:lnTo>
                <a:lnTo>
                  <a:pt x="265" y="1999"/>
                </a:lnTo>
                <a:lnTo>
                  <a:pt x="270" y="1997"/>
                </a:lnTo>
                <a:lnTo>
                  <a:pt x="291" y="1992"/>
                </a:lnTo>
                <a:lnTo>
                  <a:pt x="291" y="1991"/>
                </a:lnTo>
                <a:lnTo>
                  <a:pt x="291" y="1990"/>
                </a:lnTo>
                <a:lnTo>
                  <a:pt x="291" y="1989"/>
                </a:lnTo>
                <a:lnTo>
                  <a:pt x="291" y="1987"/>
                </a:lnTo>
                <a:lnTo>
                  <a:pt x="293" y="1986"/>
                </a:lnTo>
                <a:lnTo>
                  <a:pt x="293" y="1985"/>
                </a:lnTo>
                <a:lnTo>
                  <a:pt x="293" y="1984"/>
                </a:lnTo>
                <a:lnTo>
                  <a:pt x="293" y="1982"/>
                </a:lnTo>
                <a:lnTo>
                  <a:pt x="293" y="1981"/>
                </a:lnTo>
                <a:lnTo>
                  <a:pt x="293" y="1980"/>
                </a:lnTo>
                <a:lnTo>
                  <a:pt x="293" y="1979"/>
                </a:lnTo>
                <a:lnTo>
                  <a:pt x="291" y="1978"/>
                </a:lnTo>
                <a:lnTo>
                  <a:pt x="291" y="1976"/>
                </a:lnTo>
                <a:lnTo>
                  <a:pt x="290" y="1975"/>
                </a:lnTo>
                <a:lnTo>
                  <a:pt x="290" y="1974"/>
                </a:lnTo>
                <a:lnTo>
                  <a:pt x="290" y="1973"/>
                </a:lnTo>
                <a:lnTo>
                  <a:pt x="289" y="1973"/>
                </a:lnTo>
                <a:lnTo>
                  <a:pt x="289" y="1971"/>
                </a:lnTo>
                <a:lnTo>
                  <a:pt x="288" y="1971"/>
                </a:lnTo>
                <a:lnTo>
                  <a:pt x="288" y="1970"/>
                </a:lnTo>
                <a:lnTo>
                  <a:pt x="288" y="1969"/>
                </a:lnTo>
                <a:lnTo>
                  <a:pt x="288" y="1968"/>
                </a:lnTo>
                <a:lnTo>
                  <a:pt x="288" y="1966"/>
                </a:lnTo>
                <a:lnTo>
                  <a:pt x="286" y="1964"/>
                </a:lnTo>
                <a:lnTo>
                  <a:pt x="286" y="1963"/>
                </a:lnTo>
                <a:lnTo>
                  <a:pt x="286" y="1962"/>
                </a:lnTo>
                <a:lnTo>
                  <a:pt x="286" y="1960"/>
                </a:lnTo>
                <a:lnTo>
                  <a:pt x="285" y="1959"/>
                </a:lnTo>
                <a:lnTo>
                  <a:pt x="289" y="1957"/>
                </a:lnTo>
                <a:lnTo>
                  <a:pt x="295" y="1954"/>
                </a:lnTo>
                <a:lnTo>
                  <a:pt x="304" y="1950"/>
                </a:lnTo>
                <a:lnTo>
                  <a:pt x="296" y="1923"/>
                </a:lnTo>
                <a:lnTo>
                  <a:pt x="300" y="1916"/>
                </a:lnTo>
                <a:lnTo>
                  <a:pt x="302" y="1911"/>
                </a:lnTo>
                <a:lnTo>
                  <a:pt x="317" y="1880"/>
                </a:lnTo>
                <a:lnTo>
                  <a:pt x="317" y="1877"/>
                </a:lnTo>
                <a:lnTo>
                  <a:pt x="318" y="1874"/>
                </a:lnTo>
                <a:lnTo>
                  <a:pt x="323" y="1873"/>
                </a:lnTo>
                <a:lnTo>
                  <a:pt x="326" y="1873"/>
                </a:lnTo>
                <a:lnTo>
                  <a:pt x="327" y="1873"/>
                </a:lnTo>
                <a:lnTo>
                  <a:pt x="329" y="1873"/>
                </a:lnTo>
                <a:lnTo>
                  <a:pt x="331" y="1873"/>
                </a:lnTo>
                <a:lnTo>
                  <a:pt x="331" y="1874"/>
                </a:lnTo>
                <a:lnTo>
                  <a:pt x="332" y="1874"/>
                </a:lnTo>
                <a:lnTo>
                  <a:pt x="333" y="1875"/>
                </a:lnTo>
                <a:lnTo>
                  <a:pt x="333" y="1877"/>
                </a:lnTo>
                <a:lnTo>
                  <a:pt x="334" y="1877"/>
                </a:lnTo>
                <a:lnTo>
                  <a:pt x="336" y="1877"/>
                </a:lnTo>
                <a:lnTo>
                  <a:pt x="337" y="1877"/>
                </a:lnTo>
                <a:lnTo>
                  <a:pt x="339" y="1877"/>
                </a:lnTo>
                <a:lnTo>
                  <a:pt x="339" y="1875"/>
                </a:lnTo>
                <a:lnTo>
                  <a:pt x="339" y="1872"/>
                </a:lnTo>
                <a:lnTo>
                  <a:pt x="339" y="1863"/>
                </a:lnTo>
                <a:lnTo>
                  <a:pt x="338" y="1863"/>
                </a:lnTo>
                <a:lnTo>
                  <a:pt x="337" y="1861"/>
                </a:lnTo>
                <a:lnTo>
                  <a:pt x="336" y="1859"/>
                </a:lnTo>
                <a:lnTo>
                  <a:pt x="334" y="1854"/>
                </a:lnTo>
                <a:lnTo>
                  <a:pt x="337" y="1837"/>
                </a:lnTo>
                <a:lnTo>
                  <a:pt x="333" y="1835"/>
                </a:lnTo>
                <a:lnTo>
                  <a:pt x="333" y="1824"/>
                </a:lnTo>
                <a:lnTo>
                  <a:pt x="332" y="1822"/>
                </a:lnTo>
                <a:lnTo>
                  <a:pt x="332" y="1820"/>
                </a:lnTo>
                <a:lnTo>
                  <a:pt x="331" y="1819"/>
                </a:lnTo>
                <a:lnTo>
                  <a:pt x="331" y="1818"/>
                </a:lnTo>
                <a:lnTo>
                  <a:pt x="333" y="1811"/>
                </a:lnTo>
                <a:lnTo>
                  <a:pt x="333" y="1810"/>
                </a:lnTo>
                <a:lnTo>
                  <a:pt x="334" y="1809"/>
                </a:lnTo>
                <a:lnTo>
                  <a:pt x="333" y="1809"/>
                </a:lnTo>
                <a:lnTo>
                  <a:pt x="325" y="1805"/>
                </a:lnTo>
                <a:lnTo>
                  <a:pt x="322" y="1803"/>
                </a:lnTo>
                <a:lnTo>
                  <a:pt x="323" y="1802"/>
                </a:lnTo>
                <a:lnTo>
                  <a:pt x="323" y="1797"/>
                </a:lnTo>
                <a:lnTo>
                  <a:pt x="325" y="1793"/>
                </a:lnTo>
                <a:lnTo>
                  <a:pt x="325" y="1788"/>
                </a:lnTo>
                <a:lnTo>
                  <a:pt x="325" y="1787"/>
                </a:lnTo>
                <a:lnTo>
                  <a:pt x="329" y="1787"/>
                </a:lnTo>
                <a:lnTo>
                  <a:pt x="331" y="1778"/>
                </a:lnTo>
                <a:lnTo>
                  <a:pt x="329" y="1776"/>
                </a:lnTo>
                <a:lnTo>
                  <a:pt x="327" y="1774"/>
                </a:lnTo>
                <a:lnTo>
                  <a:pt x="326" y="1776"/>
                </a:lnTo>
                <a:lnTo>
                  <a:pt x="323" y="1778"/>
                </a:lnTo>
                <a:lnTo>
                  <a:pt x="322" y="1778"/>
                </a:lnTo>
                <a:lnTo>
                  <a:pt x="321" y="1778"/>
                </a:lnTo>
                <a:lnTo>
                  <a:pt x="321" y="1779"/>
                </a:lnTo>
                <a:lnTo>
                  <a:pt x="320" y="1779"/>
                </a:lnTo>
                <a:lnTo>
                  <a:pt x="320" y="1777"/>
                </a:lnTo>
                <a:lnTo>
                  <a:pt x="313" y="1777"/>
                </a:lnTo>
                <a:lnTo>
                  <a:pt x="301" y="1778"/>
                </a:lnTo>
                <a:lnTo>
                  <a:pt x="301" y="1776"/>
                </a:lnTo>
                <a:lnTo>
                  <a:pt x="301" y="1772"/>
                </a:lnTo>
                <a:lnTo>
                  <a:pt x="291" y="1751"/>
                </a:lnTo>
                <a:lnTo>
                  <a:pt x="274" y="1746"/>
                </a:lnTo>
                <a:lnTo>
                  <a:pt x="274" y="1733"/>
                </a:lnTo>
                <a:lnTo>
                  <a:pt x="272" y="1734"/>
                </a:lnTo>
                <a:lnTo>
                  <a:pt x="273" y="1731"/>
                </a:lnTo>
                <a:lnTo>
                  <a:pt x="274" y="1730"/>
                </a:lnTo>
                <a:lnTo>
                  <a:pt x="274" y="1729"/>
                </a:lnTo>
                <a:lnTo>
                  <a:pt x="275" y="1729"/>
                </a:lnTo>
                <a:lnTo>
                  <a:pt x="275" y="1728"/>
                </a:lnTo>
                <a:lnTo>
                  <a:pt x="275" y="1726"/>
                </a:lnTo>
                <a:lnTo>
                  <a:pt x="275" y="1725"/>
                </a:lnTo>
                <a:lnTo>
                  <a:pt x="275" y="1723"/>
                </a:lnTo>
                <a:lnTo>
                  <a:pt x="275" y="1721"/>
                </a:lnTo>
                <a:lnTo>
                  <a:pt x="275" y="1720"/>
                </a:lnTo>
                <a:lnTo>
                  <a:pt x="275" y="1719"/>
                </a:lnTo>
                <a:lnTo>
                  <a:pt x="275" y="1718"/>
                </a:lnTo>
                <a:lnTo>
                  <a:pt x="275" y="1717"/>
                </a:lnTo>
                <a:lnTo>
                  <a:pt x="275" y="1715"/>
                </a:lnTo>
                <a:lnTo>
                  <a:pt x="277" y="1715"/>
                </a:lnTo>
                <a:lnTo>
                  <a:pt x="277" y="1714"/>
                </a:lnTo>
                <a:lnTo>
                  <a:pt x="277" y="1713"/>
                </a:lnTo>
                <a:lnTo>
                  <a:pt x="277" y="1712"/>
                </a:lnTo>
                <a:lnTo>
                  <a:pt x="278" y="1712"/>
                </a:lnTo>
                <a:lnTo>
                  <a:pt x="279" y="1710"/>
                </a:lnTo>
                <a:lnTo>
                  <a:pt x="279" y="1709"/>
                </a:lnTo>
                <a:lnTo>
                  <a:pt x="279" y="1708"/>
                </a:lnTo>
                <a:lnTo>
                  <a:pt x="279" y="1707"/>
                </a:lnTo>
                <a:lnTo>
                  <a:pt x="279" y="1705"/>
                </a:lnTo>
                <a:lnTo>
                  <a:pt x="280" y="1704"/>
                </a:lnTo>
                <a:lnTo>
                  <a:pt x="280" y="1703"/>
                </a:lnTo>
                <a:lnTo>
                  <a:pt x="281" y="1702"/>
                </a:lnTo>
                <a:lnTo>
                  <a:pt x="281" y="1701"/>
                </a:lnTo>
                <a:lnTo>
                  <a:pt x="283" y="1702"/>
                </a:lnTo>
                <a:lnTo>
                  <a:pt x="284" y="1703"/>
                </a:lnTo>
                <a:lnTo>
                  <a:pt x="285" y="1703"/>
                </a:lnTo>
                <a:lnTo>
                  <a:pt x="286" y="1703"/>
                </a:lnTo>
                <a:lnTo>
                  <a:pt x="286" y="1702"/>
                </a:lnTo>
                <a:lnTo>
                  <a:pt x="288" y="1702"/>
                </a:lnTo>
                <a:lnTo>
                  <a:pt x="288" y="1701"/>
                </a:lnTo>
                <a:lnTo>
                  <a:pt x="288" y="1699"/>
                </a:lnTo>
                <a:lnTo>
                  <a:pt x="286" y="1699"/>
                </a:lnTo>
                <a:lnTo>
                  <a:pt x="286" y="1698"/>
                </a:lnTo>
                <a:lnTo>
                  <a:pt x="285" y="1698"/>
                </a:lnTo>
                <a:lnTo>
                  <a:pt x="285" y="1697"/>
                </a:lnTo>
                <a:lnTo>
                  <a:pt x="286" y="1696"/>
                </a:lnTo>
                <a:lnTo>
                  <a:pt x="285" y="1694"/>
                </a:lnTo>
                <a:lnTo>
                  <a:pt x="285" y="1693"/>
                </a:lnTo>
                <a:lnTo>
                  <a:pt x="284" y="1693"/>
                </a:lnTo>
                <a:lnTo>
                  <a:pt x="284" y="1692"/>
                </a:lnTo>
                <a:lnTo>
                  <a:pt x="283" y="1692"/>
                </a:lnTo>
                <a:lnTo>
                  <a:pt x="284" y="1691"/>
                </a:lnTo>
                <a:lnTo>
                  <a:pt x="284" y="1689"/>
                </a:lnTo>
                <a:lnTo>
                  <a:pt x="284" y="1688"/>
                </a:lnTo>
                <a:lnTo>
                  <a:pt x="283" y="1688"/>
                </a:lnTo>
                <a:lnTo>
                  <a:pt x="283" y="1687"/>
                </a:lnTo>
                <a:lnTo>
                  <a:pt x="284" y="1687"/>
                </a:lnTo>
                <a:lnTo>
                  <a:pt x="284" y="1686"/>
                </a:lnTo>
                <a:lnTo>
                  <a:pt x="283" y="1685"/>
                </a:lnTo>
                <a:lnTo>
                  <a:pt x="284" y="1685"/>
                </a:lnTo>
                <a:lnTo>
                  <a:pt x="284" y="1683"/>
                </a:lnTo>
                <a:lnTo>
                  <a:pt x="284" y="1682"/>
                </a:lnTo>
                <a:lnTo>
                  <a:pt x="284" y="1681"/>
                </a:lnTo>
                <a:lnTo>
                  <a:pt x="285" y="1680"/>
                </a:lnTo>
                <a:lnTo>
                  <a:pt x="284" y="1680"/>
                </a:lnTo>
                <a:lnTo>
                  <a:pt x="284" y="1678"/>
                </a:lnTo>
                <a:lnTo>
                  <a:pt x="284" y="1677"/>
                </a:lnTo>
                <a:lnTo>
                  <a:pt x="285" y="1677"/>
                </a:lnTo>
                <a:lnTo>
                  <a:pt x="285" y="1676"/>
                </a:lnTo>
                <a:lnTo>
                  <a:pt x="285" y="1675"/>
                </a:lnTo>
                <a:lnTo>
                  <a:pt x="285" y="1673"/>
                </a:lnTo>
                <a:lnTo>
                  <a:pt x="291" y="1657"/>
                </a:lnTo>
                <a:lnTo>
                  <a:pt x="302" y="1661"/>
                </a:lnTo>
                <a:lnTo>
                  <a:pt x="278" y="1593"/>
                </a:lnTo>
                <a:lnTo>
                  <a:pt x="278" y="1586"/>
                </a:lnTo>
                <a:lnTo>
                  <a:pt x="277" y="1571"/>
                </a:lnTo>
                <a:lnTo>
                  <a:pt x="249" y="1544"/>
                </a:lnTo>
                <a:lnTo>
                  <a:pt x="262" y="1517"/>
                </a:lnTo>
                <a:lnTo>
                  <a:pt x="272" y="1484"/>
                </a:lnTo>
                <a:lnTo>
                  <a:pt x="263" y="1481"/>
                </a:lnTo>
                <a:lnTo>
                  <a:pt x="267" y="1467"/>
                </a:lnTo>
                <a:lnTo>
                  <a:pt x="265" y="1451"/>
                </a:lnTo>
                <a:lnTo>
                  <a:pt x="213" y="1456"/>
                </a:lnTo>
                <a:lnTo>
                  <a:pt x="206" y="1462"/>
                </a:lnTo>
                <a:lnTo>
                  <a:pt x="194" y="1436"/>
                </a:lnTo>
                <a:lnTo>
                  <a:pt x="194" y="1435"/>
                </a:lnTo>
                <a:lnTo>
                  <a:pt x="193" y="1435"/>
                </a:lnTo>
                <a:lnTo>
                  <a:pt x="190" y="1432"/>
                </a:lnTo>
                <a:lnTo>
                  <a:pt x="173" y="1419"/>
                </a:lnTo>
                <a:lnTo>
                  <a:pt x="169" y="1416"/>
                </a:lnTo>
                <a:lnTo>
                  <a:pt x="162" y="1410"/>
                </a:lnTo>
                <a:lnTo>
                  <a:pt x="154" y="1403"/>
                </a:lnTo>
                <a:lnTo>
                  <a:pt x="152" y="1401"/>
                </a:lnTo>
                <a:lnTo>
                  <a:pt x="146" y="1390"/>
                </a:lnTo>
                <a:lnTo>
                  <a:pt x="125" y="1348"/>
                </a:lnTo>
                <a:lnTo>
                  <a:pt x="123" y="1341"/>
                </a:lnTo>
                <a:lnTo>
                  <a:pt x="125" y="1339"/>
                </a:lnTo>
                <a:lnTo>
                  <a:pt x="126" y="1337"/>
                </a:lnTo>
                <a:lnTo>
                  <a:pt x="134" y="1334"/>
                </a:lnTo>
                <a:lnTo>
                  <a:pt x="131" y="1330"/>
                </a:lnTo>
                <a:lnTo>
                  <a:pt x="125" y="1332"/>
                </a:lnTo>
                <a:lnTo>
                  <a:pt x="125" y="1335"/>
                </a:lnTo>
                <a:lnTo>
                  <a:pt x="122" y="1337"/>
                </a:lnTo>
                <a:lnTo>
                  <a:pt x="118" y="1325"/>
                </a:lnTo>
                <a:lnTo>
                  <a:pt x="122" y="1323"/>
                </a:lnTo>
                <a:lnTo>
                  <a:pt x="120" y="1320"/>
                </a:lnTo>
                <a:lnTo>
                  <a:pt x="119" y="1318"/>
                </a:lnTo>
                <a:lnTo>
                  <a:pt x="118" y="1318"/>
                </a:lnTo>
                <a:lnTo>
                  <a:pt x="117" y="1320"/>
                </a:lnTo>
                <a:lnTo>
                  <a:pt x="102" y="1267"/>
                </a:lnTo>
                <a:lnTo>
                  <a:pt x="102" y="1259"/>
                </a:lnTo>
                <a:lnTo>
                  <a:pt x="119" y="1262"/>
                </a:lnTo>
                <a:lnTo>
                  <a:pt x="117" y="1280"/>
                </a:lnTo>
                <a:lnTo>
                  <a:pt x="125" y="1280"/>
                </a:lnTo>
                <a:lnTo>
                  <a:pt x="140" y="1261"/>
                </a:lnTo>
                <a:lnTo>
                  <a:pt x="147" y="1251"/>
                </a:lnTo>
                <a:lnTo>
                  <a:pt x="151" y="1248"/>
                </a:lnTo>
                <a:lnTo>
                  <a:pt x="161" y="1196"/>
                </a:lnTo>
                <a:lnTo>
                  <a:pt x="155" y="1196"/>
                </a:lnTo>
                <a:lnTo>
                  <a:pt x="155" y="1192"/>
                </a:lnTo>
                <a:lnTo>
                  <a:pt x="156" y="1191"/>
                </a:lnTo>
                <a:lnTo>
                  <a:pt x="166" y="1151"/>
                </a:lnTo>
                <a:lnTo>
                  <a:pt x="200" y="1143"/>
                </a:lnTo>
                <a:lnTo>
                  <a:pt x="251" y="1115"/>
                </a:lnTo>
                <a:lnTo>
                  <a:pt x="279" y="1099"/>
                </a:lnTo>
                <a:lnTo>
                  <a:pt x="272" y="1092"/>
                </a:lnTo>
                <a:lnTo>
                  <a:pt x="272" y="1091"/>
                </a:lnTo>
                <a:lnTo>
                  <a:pt x="253" y="1078"/>
                </a:lnTo>
                <a:lnTo>
                  <a:pt x="229" y="1041"/>
                </a:lnTo>
                <a:lnTo>
                  <a:pt x="222" y="1030"/>
                </a:lnTo>
                <a:lnTo>
                  <a:pt x="216" y="1022"/>
                </a:lnTo>
                <a:lnTo>
                  <a:pt x="217" y="1021"/>
                </a:lnTo>
                <a:lnTo>
                  <a:pt x="217" y="1020"/>
                </a:lnTo>
                <a:lnTo>
                  <a:pt x="217" y="1019"/>
                </a:lnTo>
                <a:lnTo>
                  <a:pt x="219" y="1016"/>
                </a:lnTo>
                <a:lnTo>
                  <a:pt x="219" y="1015"/>
                </a:lnTo>
                <a:lnTo>
                  <a:pt x="219" y="1014"/>
                </a:lnTo>
                <a:lnTo>
                  <a:pt x="219" y="1012"/>
                </a:lnTo>
                <a:lnTo>
                  <a:pt x="219" y="1010"/>
                </a:lnTo>
                <a:lnTo>
                  <a:pt x="219" y="1007"/>
                </a:lnTo>
                <a:lnTo>
                  <a:pt x="219" y="1006"/>
                </a:lnTo>
                <a:lnTo>
                  <a:pt x="217" y="1004"/>
                </a:lnTo>
                <a:lnTo>
                  <a:pt x="219" y="1003"/>
                </a:lnTo>
                <a:lnTo>
                  <a:pt x="219" y="1001"/>
                </a:lnTo>
                <a:lnTo>
                  <a:pt x="220" y="1000"/>
                </a:lnTo>
                <a:lnTo>
                  <a:pt x="220" y="999"/>
                </a:lnTo>
                <a:lnTo>
                  <a:pt x="221" y="999"/>
                </a:lnTo>
                <a:lnTo>
                  <a:pt x="222" y="998"/>
                </a:lnTo>
                <a:lnTo>
                  <a:pt x="224" y="998"/>
                </a:lnTo>
                <a:lnTo>
                  <a:pt x="224" y="996"/>
                </a:lnTo>
                <a:lnTo>
                  <a:pt x="222" y="994"/>
                </a:lnTo>
                <a:lnTo>
                  <a:pt x="221" y="990"/>
                </a:lnTo>
                <a:lnTo>
                  <a:pt x="220" y="989"/>
                </a:lnTo>
                <a:lnTo>
                  <a:pt x="220" y="988"/>
                </a:lnTo>
                <a:lnTo>
                  <a:pt x="219" y="985"/>
                </a:lnTo>
                <a:lnTo>
                  <a:pt x="217" y="982"/>
                </a:lnTo>
                <a:lnTo>
                  <a:pt x="217" y="978"/>
                </a:lnTo>
                <a:lnTo>
                  <a:pt x="217" y="974"/>
                </a:lnTo>
                <a:lnTo>
                  <a:pt x="217" y="972"/>
                </a:lnTo>
                <a:lnTo>
                  <a:pt x="217" y="969"/>
                </a:lnTo>
                <a:lnTo>
                  <a:pt x="219" y="967"/>
                </a:lnTo>
                <a:lnTo>
                  <a:pt x="219" y="966"/>
                </a:lnTo>
                <a:lnTo>
                  <a:pt x="219" y="962"/>
                </a:lnTo>
                <a:lnTo>
                  <a:pt x="220" y="961"/>
                </a:lnTo>
                <a:lnTo>
                  <a:pt x="221" y="957"/>
                </a:lnTo>
                <a:lnTo>
                  <a:pt x="222" y="955"/>
                </a:lnTo>
                <a:lnTo>
                  <a:pt x="221" y="955"/>
                </a:lnTo>
                <a:lnTo>
                  <a:pt x="219" y="953"/>
                </a:lnTo>
                <a:lnTo>
                  <a:pt x="220" y="946"/>
                </a:lnTo>
                <a:lnTo>
                  <a:pt x="229" y="929"/>
                </a:lnTo>
                <a:lnTo>
                  <a:pt x="230" y="927"/>
                </a:lnTo>
                <a:lnTo>
                  <a:pt x="217" y="915"/>
                </a:lnTo>
                <a:lnTo>
                  <a:pt x="203" y="900"/>
                </a:lnTo>
                <a:lnTo>
                  <a:pt x="200" y="881"/>
                </a:lnTo>
                <a:lnTo>
                  <a:pt x="198" y="867"/>
                </a:lnTo>
                <a:lnTo>
                  <a:pt x="183" y="851"/>
                </a:lnTo>
                <a:lnTo>
                  <a:pt x="183" y="850"/>
                </a:lnTo>
                <a:lnTo>
                  <a:pt x="182" y="850"/>
                </a:lnTo>
                <a:lnTo>
                  <a:pt x="184" y="844"/>
                </a:lnTo>
                <a:lnTo>
                  <a:pt x="187" y="838"/>
                </a:lnTo>
                <a:lnTo>
                  <a:pt x="188" y="834"/>
                </a:lnTo>
                <a:lnTo>
                  <a:pt x="189" y="823"/>
                </a:lnTo>
                <a:lnTo>
                  <a:pt x="194" y="764"/>
                </a:lnTo>
                <a:lnTo>
                  <a:pt x="187" y="754"/>
                </a:lnTo>
                <a:lnTo>
                  <a:pt x="163" y="728"/>
                </a:lnTo>
                <a:lnTo>
                  <a:pt x="177" y="712"/>
                </a:lnTo>
                <a:lnTo>
                  <a:pt x="195" y="660"/>
                </a:lnTo>
                <a:lnTo>
                  <a:pt x="200" y="644"/>
                </a:lnTo>
                <a:lnTo>
                  <a:pt x="208" y="626"/>
                </a:lnTo>
                <a:lnTo>
                  <a:pt x="188" y="613"/>
                </a:lnTo>
                <a:lnTo>
                  <a:pt x="179" y="584"/>
                </a:lnTo>
                <a:lnTo>
                  <a:pt x="169" y="551"/>
                </a:lnTo>
                <a:lnTo>
                  <a:pt x="168" y="547"/>
                </a:lnTo>
                <a:lnTo>
                  <a:pt x="193" y="514"/>
                </a:lnTo>
                <a:lnTo>
                  <a:pt x="194" y="513"/>
                </a:lnTo>
                <a:lnTo>
                  <a:pt x="198" y="508"/>
                </a:lnTo>
                <a:lnTo>
                  <a:pt x="199" y="505"/>
                </a:lnTo>
                <a:lnTo>
                  <a:pt x="254" y="452"/>
                </a:lnTo>
                <a:lnTo>
                  <a:pt x="256" y="452"/>
                </a:lnTo>
                <a:lnTo>
                  <a:pt x="294" y="439"/>
                </a:lnTo>
                <a:lnTo>
                  <a:pt x="381" y="408"/>
                </a:lnTo>
                <a:lnTo>
                  <a:pt x="387" y="405"/>
                </a:lnTo>
                <a:lnTo>
                  <a:pt x="389" y="405"/>
                </a:lnTo>
                <a:lnTo>
                  <a:pt x="406" y="387"/>
                </a:lnTo>
                <a:lnTo>
                  <a:pt x="427" y="365"/>
                </a:lnTo>
                <a:lnTo>
                  <a:pt x="428" y="365"/>
                </a:lnTo>
                <a:lnTo>
                  <a:pt x="438" y="355"/>
                </a:lnTo>
                <a:lnTo>
                  <a:pt x="441" y="335"/>
                </a:lnTo>
                <a:lnTo>
                  <a:pt x="445" y="313"/>
                </a:lnTo>
                <a:lnTo>
                  <a:pt x="450" y="292"/>
                </a:lnTo>
                <a:lnTo>
                  <a:pt x="439" y="280"/>
                </a:lnTo>
                <a:lnTo>
                  <a:pt x="417" y="254"/>
                </a:lnTo>
                <a:lnTo>
                  <a:pt x="416" y="248"/>
                </a:lnTo>
                <a:lnTo>
                  <a:pt x="414" y="240"/>
                </a:lnTo>
                <a:lnTo>
                  <a:pt x="414" y="239"/>
                </a:lnTo>
                <a:lnTo>
                  <a:pt x="413" y="236"/>
                </a:lnTo>
                <a:lnTo>
                  <a:pt x="412" y="228"/>
                </a:lnTo>
                <a:lnTo>
                  <a:pt x="411" y="223"/>
                </a:lnTo>
                <a:lnTo>
                  <a:pt x="408" y="211"/>
                </a:lnTo>
                <a:lnTo>
                  <a:pt x="408" y="207"/>
                </a:lnTo>
                <a:lnTo>
                  <a:pt x="408" y="206"/>
                </a:lnTo>
                <a:lnTo>
                  <a:pt x="408" y="205"/>
                </a:lnTo>
                <a:lnTo>
                  <a:pt x="408" y="204"/>
                </a:lnTo>
                <a:lnTo>
                  <a:pt x="407" y="204"/>
                </a:lnTo>
                <a:lnTo>
                  <a:pt x="407" y="201"/>
                </a:lnTo>
                <a:lnTo>
                  <a:pt x="407" y="200"/>
                </a:lnTo>
                <a:lnTo>
                  <a:pt x="407" y="199"/>
                </a:lnTo>
                <a:lnTo>
                  <a:pt x="408" y="197"/>
                </a:lnTo>
                <a:lnTo>
                  <a:pt x="408" y="196"/>
                </a:lnTo>
                <a:lnTo>
                  <a:pt x="408" y="195"/>
                </a:lnTo>
                <a:lnTo>
                  <a:pt x="409" y="194"/>
                </a:lnTo>
                <a:lnTo>
                  <a:pt x="411" y="192"/>
                </a:lnTo>
                <a:lnTo>
                  <a:pt x="412" y="191"/>
                </a:lnTo>
                <a:lnTo>
                  <a:pt x="413" y="190"/>
                </a:lnTo>
                <a:lnTo>
                  <a:pt x="414" y="190"/>
                </a:lnTo>
                <a:lnTo>
                  <a:pt x="416" y="189"/>
                </a:lnTo>
                <a:lnTo>
                  <a:pt x="417" y="189"/>
                </a:lnTo>
                <a:lnTo>
                  <a:pt x="418" y="188"/>
                </a:lnTo>
                <a:lnTo>
                  <a:pt x="419" y="188"/>
                </a:lnTo>
                <a:lnTo>
                  <a:pt x="421" y="188"/>
                </a:lnTo>
                <a:lnTo>
                  <a:pt x="422" y="186"/>
                </a:lnTo>
                <a:lnTo>
                  <a:pt x="423" y="186"/>
                </a:lnTo>
                <a:lnTo>
                  <a:pt x="424" y="185"/>
                </a:lnTo>
                <a:lnTo>
                  <a:pt x="425" y="184"/>
                </a:lnTo>
                <a:lnTo>
                  <a:pt x="427" y="183"/>
                </a:lnTo>
                <a:lnTo>
                  <a:pt x="427" y="181"/>
                </a:lnTo>
                <a:lnTo>
                  <a:pt x="428" y="181"/>
                </a:lnTo>
                <a:lnTo>
                  <a:pt x="428" y="180"/>
                </a:lnTo>
                <a:lnTo>
                  <a:pt x="429" y="179"/>
                </a:lnTo>
                <a:lnTo>
                  <a:pt x="429" y="178"/>
                </a:lnTo>
                <a:lnTo>
                  <a:pt x="430" y="176"/>
                </a:lnTo>
                <a:lnTo>
                  <a:pt x="437" y="178"/>
                </a:lnTo>
                <a:lnTo>
                  <a:pt x="444" y="179"/>
                </a:lnTo>
                <a:lnTo>
                  <a:pt x="494" y="226"/>
                </a:lnTo>
                <a:lnTo>
                  <a:pt x="508" y="236"/>
                </a:lnTo>
                <a:lnTo>
                  <a:pt x="524" y="247"/>
                </a:lnTo>
                <a:lnTo>
                  <a:pt x="526" y="245"/>
                </a:lnTo>
                <a:lnTo>
                  <a:pt x="528" y="244"/>
                </a:lnTo>
                <a:lnTo>
                  <a:pt x="539" y="238"/>
                </a:lnTo>
                <a:lnTo>
                  <a:pt x="541" y="237"/>
                </a:lnTo>
                <a:lnTo>
                  <a:pt x="547" y="233"/>
                </a:lnTo>
                <a:lnTo>
                  <a:pt x="556" y="227"/>
                </a:lnTo>
                <a:lnTo>
                  <a:pt x="558" y="226"/>
                </a:lnTo>
                <a:lnTo>
                  <a:pt x="577" y="213"/>
                </a:lnTo>
                <a:lnTo>
                  <a:pt x="580" y="212"/>
                </a:lnTo>
                <a:lnTo>
                  <a:pt x="592" y="206"/>
                </a:lnTo>
                <a:lnTo>
                  <a:pt x="606" y="197"/>
                </a:lnTo>
                <a:lnTo>
                  <a:pt x="608" y="197"/>
                </a:lnTo>
                <a:lnTo>
                  <a:pt x="624" y="189"/>
                </a:lnTo>
                <a:lnTo>
                  <a:pt x="640" y="178"/>
                </a:lnTo>
                <a:lnTo>
                  <a:pt x="640" y="176"/>
                </a:lnTo>
                <a:lnTo>
                  <a:pt x="642" y="175"/>
                </a:lnTo>
                <a:lnTo>
                  <a:pt x="644" y="173"/>
                </a:lnTo>
                <a:lnTo>
                  <a:pt x="651" y="168"/>
                </a:lnTo>
                <a:lnTo>
                  <a:pt x="658" y="160"/>
                </a:lnTo>
                <a:lnTo>
                  <a:pt x="673" y="144"/>
                </a:lnTo>
                <a:lnTo>
                  <a:pt x="689" y="128"/>
                </a:lnTo>
                <a:lnTo>
                  <a:pt x="695" y="121"/>
                </a:lnTo>
                <a:lnTo>
                  <a:pt x="723" y="94"/>
                </a:lnTo>
                <a:lnTo>
                  <a:pt x="770" y="68"/>
                </a:lnTo>
                <a:lnTo>
                  <a:pt x="798" y="52"/>
                </a:lnTo>
                <a:lnTo>
                  <a:pt x="797" y="52"/>
                </a:lnTo>
                <a:lnTo>
                  <a:pt x="791" y="34"/>
                </a:lnTo>
                <a:lnTo>
                  <a:pt x="790" y="32"/>
                </a:lnTo>
                <a:lnTo>
                  <a:pt x="792" y="24"/>
                </a:lnTo>
                <a:lnTo>
                  <a:pt x="792" y="23"/>
                </a:lnTo>
                <a:lnTo>
                  <a:pt x="793" y="21"/>
                </a:lnTo>
                <a:lnTo>
                  <a:pt x="803" y="8"/>
                </a:lnTo>
                <a:lnTo>
                  <a:pt x="807" y="5"/>
                </a:lnTo>
                <a:lnTo>
                  <a:pt x="819" y="0"/>
                </a:lnTo>
                <a:lnTo>
                  <a:pt x="819" y="4"/>
                </a:lnTo>
                <a:lnTo>
                  <a:pt x="820" y="7"/>
                </a:lnTo>
                <a:lnTo>
                  <a:pt x="822" y="8"/>
                </a:lnTo>
                <a:lnTo>
                  <a:pt x="827" y="14"/>
                </a:lnTo>
                <a:lnTo>
                  <a:pt x="828" y="15"/>
                </a:lnTo>
                <a:lnTo>
                  <a:pt x="829" y="16"/>
                </a:lnTo>
                <a:lnTo>
                  <a:pt x="830" y="18"/>
                </a:lnTo>
                <a:lnTo>
                  <a:pt x="831" y="19"/>
                </a:lnTo>
                <a:lnTo>
                  <a:pt x="833" y="20"/>
                </a:lnTo>
                <a:lnTo>
                  <a:pt x="834" y="21"/>
                </a:lnTo>
                <a:lnTo>
                  <a:pt x="839" y="25"/>
                </a:lnTo>
                <a:lnTo>
                  <a:pt x="840" y="26"/>
                </a:lnTo>
                <a:lnTo>
                  <a:pt x="841" y="29"/>
                </a:lnTo>
                <a:lnTo>
                  <a:pt x="843" y="29"/>
                </a:lnTo>
                <a:lnTo>
                  <a:pt x="846" y="32"/>
                </a:lnTo>
                <a:lnTo>
                  <a:pt x="849" y="35"/>
                </a:lnTo>
                <a:lnTo>
                  <a:pt x="850" y="36"/>
                </a:lnTo>
                <a:lnTo>
                  <a:pt x="872" y="55"/>
                </a:lnTo>
                <a:lnTo>
                  <a:pt x="870" y="56"/>
                </a:lnTo>
                <a:lnTo>
                  <a:pt x="871" y="63"/>
                </a:lnTo>
                <a:lnTo>
                  <a:pt x="876" y="59"/>
                </a:lnTo>
                <a:lnTo>
                  <a:pt x="888" y="53"/>
                </a:lnTo>
                <a:lnTo>
                  <a:pt x="902" y="67"/>
                </a:lnTo>
                <a:lnTo>
                  <a:pt x="905" y="71"/>
                </a:lnTo>
                <a:lnTo>
                  <a:pt x="914" y="79"/>
                </a:lnTo>
                <a:lnTo>
                  <a:pt x="918" y="83"/>
                </a:lnTo>
                <a:lnTo>
                  <a:pt x="924" y="88"/>
                </a:lnTo>
                <a:lnTo>
                  <a:pt x="924" y="89"/>
                </a:lnTo>
                <a:lnTo>
                  <a:pt x="925" y="89"/>
                </a:lnTo>
                <a:lnTo>
                  <a:pt x="927" y="91"/>
                </a:lnTo>
                <a:lnTo>
                  <a:pt x="927" y="93"/>
                </a:lnTo>
                <a:lnTo>
                  <a:pt x="936" y="100"/>
                </a:lnTo>
                <a:lnTo>
                  <a:pt x="937" y="101"/>
                </a:lnTo>
                <a:lnTo>
                  <a:pt x="939" y="103"/>
                </a:lnTo>
                <a:lnTo>
                  <a:pt x="940" y="104"/>
                </a:lnTo>
                <a:lnTo>
                  <a:pt x="982" y="143"/>
                </a:lnTo>
                <a:lnTo>
                  <a:pt x="990" y="151"/>
                </a:lnTo>
                <a:lnTo>
                  <a:pt x="991" y="152"/>
                </a:lnTo>
                <a:lnTo>
                  <a:pt x="994" y="154"/>
                </a:lnTo>
                <a:lnTo>
                  <a:pt x="998" y="158"/>
                </a:lnTo>
                <a:lnTo>
                  <a:pt x="1009" y="169"/>
                </a:lnTo>
                <a:lnTo>
                  <a:pt x="1015" y="175"/>
                </a:lnTo>
                <a:lnTo>
                  <a:pt x="1015" y="176"/>
                </a:lnTo>
                <a:lnTo>
                  <a:pt x="1016" y="176"/>
                </a:lnTo>
                <a:lnTo>
                  <a:pt x="1017" y="178"/>
                </a:lnTo>
                <a:lnTo>
                  <a:pt x="1035" y="189"/>
                </a:lnTo>
                <a:lnTo>
                  <a:pt x="1053" y="201"/>
                </a:lnTo>
                <a:lnTo>
                  <a:pt x="1048" y="205"/>
                </a:lnTo>
                <a:lnTo>
                  <a:pt x="1048" y="208"/>
                </a:lnTo>
                <a:lnTo>
                  <a:pt x="1048" y="212"/>
                </a:lnTo>
                <a:lnTo>
                  <a:pt x="1052" y="212"/>
                </a:lnTo>
                <a:lnTo>
                  <a:pt x="1055" y="212"/>
                </a:lnTo>
                <a:lnTo>
                  <a:pt x="1059" y="212"/>
                </a:lnTo>
                <a:lnTo>
                  <a:pt x="1066" y="212"/>
                </a:lnTo>
                <a:lnTo>
                  <a:pt x="1078" y="213"/>
                </a:lnTo>
                <a:lnTo>
                  <a:pt x="1101" y="199"/>
                </a:lnTo>
                <a:lnTo>
                  <a:pt x="1102" y="197"/>
                </a:lnTo>
                <a:lnTo>
                  <a:pt x="1103" y="196"/>
                </a:lnTo>
                <a:lnTo>
                  <a:pt x="1106" y="195"/>
                </a:lnTo>
                <a:lnTo>
                  <a:pt x="1119" y="208"/>
                </a:lnTo>
                <a:lnTo>
                  <a:pt x="1142" y="229"/>
                </a:lnTo>
                <a:lnTo>
                  <a:pt x="1150" y="238"/>
                </a:lnTo>
                <a:lnTo>
                  <a:pt x="1154" y="242"/>
                </a:lnTo>
                <a:lnTo>
                  <a:pt x="1162" y="250"/>
                </a:lnTo>
                <a:lnTo>
                  <a:pt x="1172" y="260"/>
                </a:lnTo>
                <a:lnTo>
                  <a:pt x="1174" y="261"/>
                </a:lnTo>
                <a:lnTo>
                  <a:pt x="1201" y="309"/>
                </a:lnTo>
                <a:lnTo>
                  <a:pt x="1223" y="349"/>
                </a:lnTo>
                <a:lnTo>
                  <a:pt x="1230" y="361"/>
                </a:lnTo>
                <a:lnTo>
                  <a:pt x="1257" y="356"/>
                </a:lnTo>
                <a:lnTo>
                  <a:pt x="1258" y="355"/>
                </a:lnTo>
                <a:lnTo>
                  <a:pt x="1260" y="355"/>
                </a:lnTo>
                <a:lnTo>
                  <a:pt x="1261" y="354"/>
                </a:lnTo>
                <a:lnTo>
                  <a:pt x="1263" y="355"/>
                </a:lnTo>
                <a:lnTo>
                  <a:pt x="1266" y="356"/>
                </a:lnTo>
                <a:lnTo>
                  <a:pt x="1270" y="356"/>
                </a:lnTo>
                <a:lnTo>
                  <a:pt x="1273" y="356"/>
                </a:lnTo>
                <a:lnTo>
                  <a:pt x="1274" y="352"/>
                </a:lnTo>
                <a:lnTo>
                  <a:pt x="1276" y="352"/>
                </a:lnTo>
                <a:lnTo>
                  <a:pt x="1276" y="354"/>
                </a:lnTo>
                <a:lnTo>
                  <a:pt x="1276" y="355"/>
                </a:lnTo>
                <a:lnTo>
                  <a:pt x="1276" y="356"/>
                </a:lnTo>
                <a:lnTo>
                  <a:pt x="1277" y="356"/>
                </a:lnTo>
                <a:lnTo>
                  <a:pt x="1278" y="357"/>
                </a:lnTo>
                <a:lnTo>
                  <a:pt x="1279" y="357"/>
                </a:lnTo>
                <a:lnTo>
                  <a:pt x="1279" y="356"/>
                </a:lnTo>
                <a:lnTo>
                  <a:pt x="1281" y="356"/>
                </a:lnTo>
                <a:lnTo>
                  <a:pt x="1282" y="356"/>
                </a:lnTo>
                <a:lnTo>
                  <a:pt x="1282" y="355"/>
                </a:lnTo>
                <a:lnTo>
                  <a:pt x="1281" y="355"/>
                </a:lnTo>
                <a:lnTo>
                  <a:pt x="1281" y="354"/>
                </a:lnTo>
                <a:lnTo>
                  <a:pt x="1279" y="354"/>
                </a:lnTo>
                <a:lnTo>
                  <a:pt x="1281" y="354"/>
                </a:lnTo>
                <a:lnTo>
                  <a:pt x="1281" y="352"/>
                </a:lnTo>
                <a:lnTo>
                  <a:pt x="1282" y="352"/>
                </a:lnTo>
                <a:lnTo>
                  <a:pt x="1282" y="354"/>
                </a:lnTo>
                <a:lnTo>
                  <a:pt x="1283" y="354"/>
                </a:lnTo>
                <a:lnTo>
                  <a:pt x="1283" y="355"/>
                </a:lnTo>
                <a:lnTo>
                  <a:pt x="1283" y="356"/>
                </a:lnTo>
                <a:lnTo>
                  <a:pt x="1284" y="356"/>
                </a:lnTo>
                <a:lnTo>
                  <a:pt x="1284" y="357"/>
                </a:lnTo>
                <a:lnTo>
                  <a:pt x="1283" y="357"/>
                </a:lnTo>
                <a:lnTo>
                  <a:pt x="1283" y="359"/>
                </a:lnTo>
                <a:lnTo>
                  <a:pt x="1283" y="360"/>
                </a:lnTo>
                <a:lnTo>
                  <a:pt x="1284" y="360"/>
                </a:lnTo>
                <a:lnTo>
                  <a:pt x="1286" y="360"/>
                </a:lnTo>
                <a:lnTo>
                  <a:pt x="1287" y="359"/>
                </a:lnTo>
                <a:lnTo>
                  <a:pt x="1288" y="359"/>
                </a:lnTo>
                <a:lnTo>
                  <a:pt x="1289" y="357"/>
                </a:lnTo>
                <a:lnTo>
                  <a:pt x="1289" y="356"/>
                </a:lnTo>
                <a:lnTo>
                  <a:pt x="1289" y="355"/>
                </a:lnTo>
                <a:lnTo>
                  <a:pt x="1290" y="355"/>
                </a:lnTo>
                <a:lnTo>
                  <a:pt x="1292" y="355"/>
                </a:lnTo>
                <a:lnTo>
                  <a:pt x="1293" y="356"/>
                </a:lnTo>
                <a:lnTo>
                  <a:pt x="1293" y="357"/>
                </a:lnTo>
                <a:lnTo>
                  <a:pt x="1293" y="359"/>
                </a:lnTo>
                <a:lnTo>
                  <a:pt x="1293" y="360"/>
                </a:lnTo>
                <a:lnTo>
                  <a:pt x="1294" y="361"/>
                </a:lnTo>
                <a:lnTo>
                  <a:pt x="1295" y="361"/>
                </a:lnTo>
                <a:lnTo>
                  <a:pt x="1297" y="362"/>
                </a:lnTo>
                <a:lnTo>
                  <a:pt x="1298" y="362"/>
                </a:lnTo>
                <a:lnTo>
                  <a:pt x="1299" y="361"/>
                </a:lnTo>
                <a:lnTo>
                  <a:pt x="1299" y="360"/>
                </a:lnTo>
                <a:lnTo>
                  <a:pt x="1300" y="360"/>
                </a:lnTo>
                <a:lnTo>
                  <a:pt x="1300" y="359"/>
                </a:lnTo>
                <a:lnTo>
                  <a:pt x="1300" y="357"/>
                </a:lnTo>
                <a:lnTo>
                  <a:pt x="1302" y="357"/>
                </a:lnTo>
                <a:lnTo>
                  <a:pt x="1303" y="357"/>
                </a:lnTo>
                <a:lnTo>
                  <a:pt x="1303" y="359"/>
                </a:lnTo>
                <a:lnTo>
                  <a:pt x="1304" y="359"/>
                </a:lnTo>
                <a:lnTo>
                  <a:pt x="1304" y="360"/>
                </a:lnTo>
                <a:lnTo>
                  <a:pt x="1305" y="361"/>
                </a:lnTo>
                <a:lnTo>
                  <a:pt x="1306" y="362"/>
                </a:lnTo>
                <a:lnTo>
                  <a:pt x="1308" y="362"/>
                </a:lnTo>
                <a:lnTo>
                  <a:pt x="1308" y="361"/>
                </a:lnTo>
                <a:lnTo>
                  <a:pt x="1310" y="360"/>
                </a:lnTo>
                <a:lnTo>
                  <a:pt x="1310" y="359"/>
                </a:lnTo>
                <a:lnTo>
                  <a:pt x="1311" y="359"/>
                </a:lnTo>
                <a:lnTo>
                  <a:pt x="1311" y="360"/>
                </a:lnTo>
                <a:lnTo>
                  <a:pt x="1313" y="361"/>
                </a:lnTo>
                <a:lnTo>
                  <a:pt x="1313" y="362"/>
                </a:lnTo>
                <a:lnTo>
                  <a:pt x="1314" y="362"/>
                </a:lnTo>
                <a:lnTo>
                  <a:pt x="1314" y="364"/>
                </a:lnTo>
                <a:lnTo>
                  <a:pt x="1315" y="362"/>
                </a:lnTo>
                <a:lnTo>
                  <a:pt x="1316" y="361"/>
                </a:lnTo>
                <a:lnTo>
                  <a:pt x="1316" y="360"/>
                </a:lnTo>
                <a:lnTo>
                  <a:pt x="1318" y="359"/>
                </a:lnTo>
                <a:lnTo>
                  <a:pt x="1319" y="359"/>
                </a:lnTo>
                <a:lnTo>
                  <a:pt x="1320" y="359"/>
                </a:lnTo>
                <a:lnTo>
                  <a:pt x="1321" y="359"/>
                </a:lnTo>
                <a:lnTo>
                  <a:pt x="1322" y="359"/>
                </a:lnTo>
                <a:lnTo>
                  <a:pt x="1324" y="360"/>
                </a:lnTo>
                <a:lnTo>
                  <a:pt x="1324" y="361"/>
                </a:lnTo>
                <a:lnTo>
                  <a:pt x="1324" y="362"/>
                </a:lnTo>
                <a:lnTo>
                  <a:pt x="1325" y="362"/>
                </a:lnTo>
                <a:lnTo>
                  <a:pt x="1326" y="362"/>
                </a:lnTo>
                <a:lnTo>
                  <a:pt x="1326" y="361"/>
                </a:lnTo>
                <a:lnTo>
                  <a:pt x="1327" y="361"/>
                </a:lnTo>
                <a:lnTo>
                  <a:pt x="1327" y="360"/>
                </a:lnTo>
                <a:lnTo>
                  <a:pt x="1329" y="360"/>
                </a:lnTo>
                <a:lnTo>
                  <a:pt x="1329" y="359"/>
                </a:lnTo>
                <a:lnTo>
                  <a:pt x="1330" y="359"/>
                </a:lnTo>
                <a:lnTo>
                  <a:pt x="1331" y="359"/>
                </a:lnTo>
                <a:lnTo>
                  <a:pt x="1332" y="359"/>
                </a:lnTo>
                <a:lnTo>
                  <a:pt x="1334" y="359"/>
                </a:lnTo>
                <a:lnTo>
                  <a:pt x="1334" y="360"/>
                </a:lnTo>
                <a:lnTo>
                  <a:pt x="1335" y="361"/>
                </a:lnTo>
                <a:lnTo>
                  <a:pt x="1335" y="362"/>
                </a:lnTo>
                <a:lnTo>
                  <a:pt x="1336" y="364"/>
                </a:lnTo>
                <a:lnTo>
                  <a:pt x="1337" y="364"/>
                </a:lnTo>
                <a:lnTo>
                  <a:pt x="1338" y="364"/>
                </a:lnTo>
                <a:lnTo>
                  <a:pt x="1340" y="364"/>
                </a:lnTo>
                <a:lnTo>
                  <a:pt x="1341" y="364"/>
                </a:lnTo>
                <a:lnTo>
                  <a:pt x="1342" y="364"/>
                </a:lnTo>
                <a:lnTo>
                  <a:pt x="1343" y="364"/>
                </a:lnTo>
                <a:lnTo>
                  <a:pt x="1345" y="364"/>
                </a:lnTo>
                <a:lnTo>
                  <a:pt x="1345" y="365"/>
                </a:lnTo>
                <a:lnTo>
                  <a:pt x="1345" y="366"/>
                </a:lnTo>
                <a:lnTo>
                  <a:pt x="1345" y="368"/>
                </a:lnTo>
                <a:lnTo>
                  <a:pt x="1346" y="368"/>
                </a:lnTo>
                <a:lnTo>
                  <a:pt x="1346" y="370"/>
                </a:lnTo>
                <a:lnTo>
                  <a:pt x="1347" y="371"/>
                </a:lnTo>
                <a:lnTo>
                  <a:pt x="1348" y="372"/>
                </a:lnTo>
                <a:lnTo>
                  <a:pt x="1350" y="372"/>
                </a:lnTo>
                <a:lnTo>
                  <a:pt x="1351" y="373"/>
                </a:lnTo>
                <a:lnTo>
                  <a:pt x="1352" y="375"/>
                </a:lnTo>
                <a:lnTo>
                  <a:pt x="1353" y="377"/>
                </a:lnTo>
                <a:lnTo>
                  <a:pt x="1354" y="377"/>
                </a:lnTo>
                <a:lnTo>
                  <a:pt x="1354" y="378"/>
                </a:lnTo>
                <a:lnTo>
                  <a:pt x="1356" y="380"/>
                </a:lnTo>
                <a:lnTo>
                  <a:pt x="1357" y="381"/>
                </a:lnTo>
                <a:lnTo>
                  <a:pt x="1358" y="381"/>
                </a:lnTo>
                <a:lnTo>
                  <a:pt x="1359" y="382"/>
                </a:lnTo>
                <a:lnTo>
                  <a:pt x="1361" y="383"/>
                </a:lnTo>
                <a:lnTo>
                  <a:pt x="1361" y="384"/>
                </a:lnTo>
                <a:lnTo>
                  <a:pt x="1362" y="384"/>
                </a:lnTo>
                <a:lnTo>
                  <a:pt x="1362" y="386"/>
                </a:lnTo>
                <a:lnTo>
                  <a:pt x="1363" y="387"/>
                </a:lnTo>
                <a:lnTo>
                  <a:pt x="1364" y="388"/>
                </a:lnTo>
                <a:lnTo>
                  <a:pt x="1365" y="389"/>
                </a:lnTo>
                <a:lnTo>
                  <a:pt x="1367" y="389"/>
                </a:lnTo>
                <a:lnTo>
                  <a:pt x="1367" y="391"/>
                </a:lnTo>
                <a:lnTo>
                  <a:pt x="1369" y="393"/>
                </a:lnTo>
                <a:lnTo>
                  <a:pt x="1370" y="394"/>
                </a:lnTo>
                <a:lnTo>
                  <a:pt x="1372" y="396"/>
                </a:lnTo>
                <a:lnTo>
                  <a:pt x="1372" y="397"/>
                </a:lnTo>
                <a:lnTo>
                  <a:pt x="1373" y="398"/>
                </a:lnTo>
                <a:lnTo>
                  <a:pt x="1373" y="400"/>
                </a:lnTo>
                <a:lnTo>
                  <a:pt x="1374" y="402"/>
                </a:lnTo>
                <a:lnTo>
                  <a:pt x="1373" y="402"/>
                </a:lnTo>
                <a:lnTo>
                  <a:pt x="1368" y="405"/>
                </a:lnTo>
                <a:lnTo>
                  <a:pt x="1364" y="410"/>
                </a:lnTo>
                <a:lnTo>
                  <a:pt x="1367" y="418"/>
                </a:lnTo>
                <a:lnTo>
                  <a:pt x="1357" y="420"/>
                </a:lnTo>
                <a:lnTo>
                  <a:pt x="1347" y="423"/>
                </a:lnTo>
                <a:lnTo>
                  <a:pt x="1342" y="419"/>
                </a:lnTo>
                <a:lnTo>
                  <a:pt x="1336" y="414"/>
                </a:lnTo>
                <a:lnTo>
                  <a:pt x="1326" y="405"/>
                </a:lnTo>
                <a:lnTo>
                  <a:pt x="1297" y="417"/>
                </a:lnTo>
                <a:lnTo>
                  <a:pt x="1279" y="423"/>
                </a:lnTo>
                <a:lnTo>
                  <a:pt x="1284" y="433"/>
                </a:lnTo>
                <a:lnTo>
                  <a:pt x="1290" y="442"/>
                </a:lnTo>
                <a:lnTo>
                  <a:pt x="1299" y="456"/>
                </a:lnTo>
                <a:lnTo>
                  <a:pt x="1311" y="478"/>
                </a:lnTo>
                <a:lnTo>
                  <a:pt x="1324" y="498"/>
                </a:lnTo>
                <a:lnTo>
                  <a:pt x="1335" y="516"/>
                </a:lnTo>
                <a:lnTo>
                  <a:pt x="1338" y="524"/>
                </a:lnTo>
                <a:lnTo>
                  <a:pt x="1347" y="538"/>
                </a:lnTo>
                <a:lnTo>
                  <a:pt x="1342" y="542"/>
                </a:lnTo>
                <a:lnTo>
                  <a:pt x="1341" y="542"/>
                </a:lnTo>
                <a:lnTo>
                  <a:pt x="1335" y="549"/>
                </a:lnTo>
                <a:lnTo>
                  <a:pt x="1327" y="558"/>
                </a:lnTo>
                <a:lnTo>
                  <a:pt x="1324" y="580"/>
                </a:lnTo>
                <a:lnTo>
                  <a:pt x="1326" y="580"/>
                </a:lnTo>
                <a:lnTo>
                  <a:pt x="1329" y="581"/>
                </a:lnTo>
                <a:lnTo>
                  <a:pt x="1330" y="581"/>
                </a:lnTo>
                <a:lnTo>
                  <a:pt x="1332" y="583"/>
                </a:lnTo>
                <a:lnTo>
                  <a:pt x="1335" y="584"/>
                </a:lnTo>
                <a:lnTo>
                  <a:pt x="1336" y="584"/>
                </a:lnTo>
                <a:lnTo>
                  <a:pt x="1338" y="584"/>
                </a:lnTo>
                <a:lnTo>
                  <a:pt x="1342" y="584"/>
                </a:lnTo>
                <a:lnTo>
                  <a:pt x="1343" y="584"/>
                </a:lnTo>
                <a:lnTo>
                  <a:pt x="1346" y="583"/>
                </a:lnTo>
                <a:lnTo>
                  <a:pt x="1347" y="595"/>
                </a:lnTo>
                <a:lnTo>
                  <a:pt x="1347" y="601"/>
                </a:lnTo>
                <a:lnTo>
                  <a:pt x="1350" y="602"/>
                </a:lnTo>
                <a:lnTo>
                  <a:pt x="1356" y="604"/>
                </a:lnTo>
                <a:lnTo>
                  <a:pt x="1374" y="597"/>
                </a:lnTo>
                <a:lnTo>
                  <a:pt x="1375" y="597"/>
                </a:lnTo>
                <a:lnTo>
                  <a:pt x="1379" y="606"/>
                </a:lnTo>
                <a:lnTo>
                  <a:pt x="1381" y="612"/>
                </a:lnTo>
                <a:lnTo>
                  <a:pt x="1381" y="613"/>
                </a:lnTo>
                <a:lnTo>
                  <a:pt x="1384" y="616"/>
                </a:lnTo>
                <a:lnTo>
                  <a:pt x="1402" y="620"/>
                </a:lnTo>
                <a:lnTo>
                  <a:pt x="1404" y="621"/>
                </a:lnTo>
                <a:lnTo>
                  <a:pt x="1406" y="621"/>
                </a:lnTo>
                <a:lnTo>
                  <a:pt x="1413" y="637"/>
                </a:lnTo>
                <a:lnTo>
                  <a:pt x="1412" y="638"/>
                </a:lnTo>
                <a:lnTo>
                  <a:pt x="1415" y="639"/>
                </a:lnTo>
                <a:lnTo>
                  <a:pt x="1431" y="647"/>
                </a:lnTo>
                <a:lnTo>
                  <a:pt x="1432" y="647"/>
                </a:lnTo>
                <a:lnTo>
                  <a:pt x="1450" y="648"/>
                </a:lnTo>
                <a:lnTo>
                  <a:pt x="1514" y="652"/>
                </a:lnTo>
                <a:lnTo>
                  <a:pt x="1549" y="663"/>
                </a:lnTo>
                <a:lnTo>
                  <a:pt x="1556" y="665"/>
                </a:lnTo>
                <a:lnTo>
                  <a:pt x="1561" y="666"/>
                </a:lnTo>
                <a:lnTo>
                  <a:pt x="1561" y="668"/>
                </a:lnTo>
                <a:lnTo>
                  <a:pt x="1562" y="668"/>
                </a:lnTo>
                <a:lnTo>
                  <a:pt x="1585" y="676"/>
                </a:lnTo>
                <a:lnTo>
                  <a:pt x="1585" y="675"/>
                </a:lnTo>
                <a:lnTo>
                  <a:pt x="1583" y="675"/>
                </a:lnTo>
                <a:lnTo>
                  <a:pt x="1583" y="674"/>
                </a:lnTo>
                <a:lnTo>
                  <a:pt x="1582" y="674"/>
                </a:lnTo>
                <a:lnTo>
                  <a:pt x="1581" y="673"/>
                </a:lnTo>
                <a:lnTo>
                  <a:pt x="1581" y="671"/>
                </a:lnTo>
                <a:lnTo>
                  <a:pt x="1581" y="670"/>
                </a:lnTo>
                <a:lnTo>
                  <a:pt x="1580" y="669"/>
                </a:lnTo>
                <a:lnTo>
                  <a:pt x="1578" y="668"/>
                </a:lnTo>
                <a:lnTo>
                  <a:pt x="1577" y="668"/>
                </a:lnTo>
                <a:lnTo>
                  <a:pt x="1577" y="666"/>
                </a:lnTo>
                <a:lnTo>
                  <a:pt x="1577" y="665"/>
                </a:lnTo>
                <a:lnTo>
                  <a:pt x="1577" y="664"/>
                </a:lnTo>
                <a:lnTo>
                  <a:pt x="1578" y="664"/>
                </a:lnTo>
                <a:lnTo>
                  <a:pt x="1578" y="663"/>
                </a:lnTo>
                <a:lnTo>
                  <a:pt x="1578" y="660"/>
                </a:lnTo>
                <a:lnTo>
                  <a:pt x="1578" y="659"/>
                </a:lnTo>
                <a:lnTo>
                  <a:pt x="1577" y="658"/>
                </a:lnTo>
                <a:lnTo>
                  <a:pt x="1577" y="657"/>
                </a:lnTo>
                <a:lnTo>
                  <a:pt x="1577" y="655"/>
                </a:lnTo>
                <a:lnTo>
                  <a:pt x="1577" y="654"/>
                </a:lnTo>
                <a:lnTo>
                  <a:pt x="1576" y="653"/>
                </a:lnTo>
                <a:lnTo>
                  <a:pt x="1575" y="653"/>
                </a:lnTo>
                <a:lnTo>
                  <a:pt x="1575" y="652"/>
                </a:lnTo>
                <a:lnTo>
                  <a:pt x="1573" y="652"/>
                </a:lnTo>
                <a:lnTo>
                  <a:pt x="1572" y="650"/>
                </a:lnTo>
                <a:lnTo>
                  <a:pt x="1572" y="649"/>
                </a:lnTo>
                <a:lnTo>
                  <a:pt x="1572" y="647"/>
                </a:lnTo>
                <a:lnTo>
                  <a:pt x="1572" y="645"/>
                </a:lnTo>
                <a:lnTo>
                  <a:pt x="1571" y="645"/>
                </a:lnTo>
                <a:lnTo>
                  <a:pt x="1571" y="644"/>
                </a:lnTo>
                <a:lnTo>
                  <a:pt x="1570" y="644"/>
                </a:lnTo>
                <a:lnTo>
                  <a:pt x="1570" y="643"/>
                </a:lnTo>
                <a:lnTo>
                  <a:pt x="1570" y="642"/>
                </a:lnTo>
                <a:lnTo>
                  <a:pt x="1571" y="641"/>
                </a:lnTo>
                <a:lnTo>
                  <a:pt x="1572" y="639"/>
                </a:lnTo>
                <a:lnTo>
                  <a:pt x="1571" y="638"/>
                </a:lnTo>
                <a:lnTo>
                  <a:pt x="1570" y="637"/>
                </a:lnTo>
                <a:lnTo>
                  <a:pt x="1570" y="636"/>
                </a:lnTo>
                <a:lnTo>
                  <a:pt x="1571" y="636"/>
                </a:lnTo>
                <a:lnTo>
                  <a:pt x="1571" y="633"/>
                </a:lnTo>
                <a:lnTo>
                  <a:pt x="1571" y="632"/>
                </a:lnTo>
                <a:lnTo>
                  <a:pt x="1571" y="631"/>
                </a:lnTo>
                <a:lnTo>
                  <a:pt x="1570" y="629"/>
                </a:lnTo>
                <a:lnTo>
                  <a:pt x="1569" y="628"/>
                </a:lnTo>
                <a:lnTo>
                  <a:pt x="1567" y="627"/>
                </a:lnTo>
                <a:lnTo>
                  <a:pt x="1566" y="627"/>
                </a:lnTo>
                <a:lnTo>
                  <a:pt x="1565" y="626"/>
                </a:lnTo>
                <a:lnTo>
                  <a:pt x="1564" y="625"/>
                </a:lnTo>
                <a:lnTo>
                  <a:pt x="1562" y="625"/>
                </a:lnTo>
                <a:lnTo>
                  <a:pt x="1561" y="623"/>
                </a:lnTo>
                <a:lnTo>
                  <a:pt x="1560" y="622"/>
                </a:lnTo>
                <a:lnTo>
                  <a:pt x="1559" y="621"/>
                </a:lnTo>
                <a:lnTo>
                  <a:pt x="1557" y="621"/>
                </a:lnTo>
                <a:lnTo>
                  <a:pt x="1559" y="621"/>
                </a:lnTo>
                <a:lnTo>
                  <a:pt x="1555" y="618"/>
                </a:lnTo>
                <a:lnTo>
                  <a:pt x="1555" y="616"/>
                </a:lnTo>
                <a:lnTo>
                  <a:pt x="1592" y="594"/>
                </a:lnTo>
                <a:lnTo>
                  <a:pt x="1624" y="574"/>
                </a:lnTo>
                <a:lnTo>
                  <a:pt x="1629" y="572"/>
                </a:lnTo>
                <a:lnTo>
                  <a:pt x="1640" y="564"/>
                </a:lnTo>
                <a:lnTo>
                  <a:pt x="1639" y="563"/>
                </a:lnTo>
                <a:lnTo>
                  <a:pt x="1639" y="562"/>
                </a:lnTo>
                <a:lnTo>
                  <a:pt x="1657" y="551"/>
                </a:lnTo>
                <a:lnTo>
                  <a:pt x="1668" y="561"/>
                </a:lnTo>
                <a:lnTo>
                  <a:pt x="1679" y="553"/>
                </a:lnTo>
                <a:lnTo>
                  <a:pt x="1684" y="549"/>
                </a:lnTo>
                <a:lnTo>
                  <a:pt x="1662" y="526"/>
                </a:lnTo>
                <a:lnTo>
                  <a:pt x="1660" y="524"/>
                </a:lnTo>
                <a:lnTo>
                  <a:pt x="1655" y="519"/>
                </a:lnTo>
                <a:lnTo>
                  <a:pt x="1652" y="516"/>
                </a:lnTo>
                <a:lnTo>
                  <a:pt x="1649" y="513"/>
                </a:lnTo>
                <a:lnTo>
                  <a:pt x="1640" y="503"/>
                </a:lnTo>
                <a:lnTo>
                  <a:pt x="1636" y="499"/>
                </a:lnTo>
                <a:lnTo>
                  <a:pt x="1631" y="494"/>
                </a:lnTo>
                <a:lnTo>
                  <a:pt x="1629" y="492"/>
                </a:lnTo>
                <a:lnTo>
                  <a:pt x="1628" y="489"/>
                </a:lnTo>
                <a:lnTo>
                  <a:pt x="1626" y="488"/>
                </a:lnTo>
                <a:lnTo>
                  <a:pt x="1621" y="484"/>
                </a:lnTo>
                <a:lnTo>
                  <a:pt x="1614" y="476"/>
                </a:lnTo>
                <a:lnTo>
                  <a:pt x="1614" y="466"/>
                </a:lnTo>
                <a:lnTo>
                  <a:pt x="1614" y="453"/>
                </a:lnTo>
                <a:lnTo>
                  <a:pt x="1614" y="440"/>
                </a:lnTo>
                <a:lnTo>
                  <a:pt x="1628" y="429"/>
                </a:lnTo>
                <a:lnTo>
                  <a:pt x="1630" y="426"/>
                </a:lnTo>
                <a:lnTo>
                  <a:pt x="1631" y="425"/>
                </a:lnTo>
                <a:lnTo>
                  <a:pt x="1635" y="424"/>
                </a:lnTo>
                <a:lnTo>
                  <a:pt x="1637" y="423"/>
                </a:lnTo>
                <a:lnTo>
                  <a:pt x="1639" y="423"/>
                </a:lnTo>
                <a:lnTo>
                  <a:pt x="1656" y="417"/>
                </a:lnTo>
                <a:lnTo>
                  <a:pt x="1657" y="417"/>
                </a:lnTo>
                <a:lnTo>
                  <a:pt x="1661" y="418"/>
                </a:lnTo>
                <a:lnTo>
                  <a:pt x="1667" y="404"/>
                </a:lnTo>
                <a:lnTo>
                  <a:pt x="1668" y="404"/>
                </a:lnTo>
                <a:lnTo>
                  <a:pt x="1671" y="405"/>
                </a:lnTo>
                <a:lnTo>
                  <a:pt x="1673" y="405"/>
                </a:lnTo>
                <a:lnTo>
                  <a:pt x="1674" y="407"/>
                </a:lnTo>
                <a:lnTo>
                  <a:pt x="1676" y="407"/>
                </a:lnTo>
                <a:lnTo>
                  <a:pt x="1677" y="408"/>
                </a:lnTo>
                <a:lnTo>
                  <a:pt x="1678" y="408"/>
                </a:lnTo>
                <a:lnTo>
                  <a:pt x="1679" y="408"/>
                </a:lnTo>
                <a:lnTo>
                  <a:pt x="1680" y="409"/>
                </a:lnTo>
                <a:lnTo>
                  <a:pt x="1682" y="409"/>
                </a:lnTo>
                <a:lnTo>
                  <a:pt x="1683" y="410"/>
                </a:lnTo>
                <a:lnTo>
                  <a:pt x="1685" y="412"/>
                </a:lnTo>
                <a:lnTo>
                  <a:pt x="1687" y="412"/>
                </a:lnTo>
                <a:lnTo>
                  <a:pt x="1689" y="413"/>
                </a:lnTo>
                <a:lnTo>
                  <a:pt x="1690" y="414"/>
                </a:lnTo>
                <a:lnTo>
                  <a:pt x="1693" y="415"/>
                </a:lnTo>
                <a:lnTo>
                  <a:pt x="1695" y="417"/>
                </a:lnTo>
                <a:lnTo>
                  <a:pt x="1695" y="418"/>
                </a:lnTo>
                <a:lnTo>
                  <a:pt x="1696" y="418"/>
                </a:lnTo>
                <a:lnTo>
                  <a:pt x="1698" y="418"/>
                </a:lnTo>
                <a:lnTo>
                  <a:pt x="1699" y="418"/>
                </a:lnTo>
                <a:lnTo>
                  <a:pt x="1699" y="419"/>
                </a:lnTo>
                <a:lnTo>
                  <a:pt x="1701" y="419"/>
                </a:lnTo>
                <a:lnTo>
                  <a:pt x="1703" y="419"/>
                </a:lnTo>
                <a:lnTo>
                  <a:pt x="1704" y="419"/>
                </a:lnTo>
                <a:lnTo>
                  <a:pt x="1706" y="419"/>
                </a:lnTo>
                <a:lnTo>
                  <a:pt x="1708" y="419"/>
                </a:lnTo>
                <a:lnTo>
                  <a:pt x="1709" y="419"/>
                </a:lnTo>
                <a:lnTo>
                  <a:pt x="1710" y="419"/>
                </a:lnTo>
                <a:lnTo>
                  <a:pt x="1711" y="419"/>
                </a:lnTo>
                <a:lnTo>
                  <a:pt x="1712" y="420"/>
                </a:lnTo>
                <a:lnTo>
                  <a:pt x="1714" y="420"/>
                </a:lnTo>
                <a:lnTo>
                  <a:pt x="1715" y="420"/>
                </a:lnTo>
                <a:lnTo>
                  <a:pt x="1716" y="420"/>
                </a:lnTo>
                <a:lnTo>
                  <a:pt x="1717" y="420"/>
                </a:lnTo>
                <a:lnTo>
                  <a:pt x="1719" y="420"/>
                </a:lnTo>
                <a:lnTo>
                  <a:pt x="1721" y="421"/>
                </a:lnTo>
                <a:lnTo>
                  <a:pt x="1722" y="421"/>
                </a:lnTo>
                <a:lnTo>
                  <a:pt x="1725" y="421"/>
                </a:lnTo>
                <a:lnTo>
                  <a:pt x="1726" y="423"/>
                </a:lnTo>
                <a:lnTo>
                  <a:pt x="1727" y="423"/>
                </a:lnTo>
                <a:lnTo>
                  <a:pt x="1728" y="423"/>
                </a:lnTo>
                <a:lnTo>
                  <a:pt x="1728" y="424"/>
                </a:lnTo>
                <a:lnTo>
                  <a:pt x="1730" y="424"/>
                </a:lnTo>
                <a:lnTo>
                  <a:pt x="1731" y="425"/>
                </a:lnTo>
                <a:lnTo>
                  <a:pt x="1732" y="425"/>
                </a:lnTo>
                <a:lnTo>
                  <a:pt x="1732" y="426"/>
                </a:lnTo>
                <a:lnTo>
                  <a:pt x="1733" y="426"/>
                </a:lnTo>
                <a:lnTo>
                  <a:pt x="1735" y="426"/>
                </a:lnTo>
                <a:lnTo>
                  <a:pt x="1736" y="428"/>
                </a:lnTo>
                <a:lnTo>
                  <a:pt x="1737" y="428"/>
                </a:lnTo>
                <a:lnTo>
                  <a:pt x="1737" y="429"/>
                </a:lnTo>
                <a:lnTo>
                  <a:pt x="1737" y="430"/>
                </a:lnTo>
                <a:lnTo>
                  <a:pt x="1738" y="430"/>
                </a:lnTo>
                <a:lnTo>
                  <a:pt x="1738" y="431"/>
                </a:lnTo>
                <a:lnTo>
                  <a:pt x="1740" y="433"/>
                </a:lnTo>
                <a:lnTo>
                  <a:pt x="1741" y="433"/>
                </a:lnTo>
                <a:lnTo>
                  <a:pt x="1742" y="434"/>
                </a:lnTo>
                <a:lnTo>
                  <a:pt x="1743" y="434"/>
                </a:lnTo>
                <a:lnTo>
                  <a:pt x="1743" y="435"/>
                </a:lnTo>
                <a:lnTo>
                  <a:pt x="1744" y="435"/>
                </a:lnTo>
                <a:lnTo>
                  <a:pt x="1746" y="436"/>
                </a:lnTo>
                <a:lnTo>
                  <a:pt x="1747" y="436"/>
                </a:lnTo>
                <a:lnTo>
                  <a:pt x="1747" y="437"/>
                </a:lnTo>
                <a:lnTo>
                  <a:pt x="1748" y="437"/>
                </a:lnTo>
                <a:lnTo>
                  <a:pt x="1748" y="439"/>
                </a:lnTo>
                <a:lnTo>
                  <a:pt x="1749" y="439"/>
                </a:lnTo>
                <a:lnTo>
                  <a:pt x="1751" y="440"/>
                </a:lnTo>
                <a:lnTo>
                  <a:pt x="1752" y="440"/>
                </a:lnTo>
                <a:lnTo>
                  <a:pt x="1752" y="441"/>
                </a:lnTo>
                <a:lnTo>
                  <a:pt x="1753" y="441"/>
                </a:lnTo>
                <a:lnTo>
                  <a:pt x="1753" y="442"/>
                </a:lnTo>
                <a:lnTo>
                  <a:pt x="1754" y="444"/>
                </a:lnTo>
                <a:lnTo>
                  <a:pt x="1757" y="445"/>
                </a:lnTo>
                <a:lnTo>
                  <a:pt x="1758" y="446"/>
                </a:lnTo>
                <a:lnTo>
                  <a:pt x="1759" y="447"/>
                </a:lnTo>
                <a:lnTo>
                  <a:pt x="1760" y="449"/>
                </a:lnTo>
                <a:lnTo>
                  <a:pt x="1762" y="450"/>
                </a:lnTo>
                <a:lnTo>
                  <a:pt x="1762" y="451"/>
                </a:lnTo>
                <a:lnTo>
                  <a:pt x="1763" y="451"/>
                </a:lnTo>
                <a:lnTo>
                  <a:pt x="1764" y="452"/>
                </a:lnTo>
                <a:lnTo>
                  <a:pt x="1764" y="453"/>
                </a:lnTo>
                <a:lnTo>
                  <a:pt x="1765" y="456"/>
                </a:lnTo>
                <a:lnTo>
                  <a:pt x="1767" y="457"/>
                </a:lnTo>
                <a:lnTo>
                  <a:pt x="1768" y="457"/>
                </a:lnTo>
                <a:lnTo>
                  <a:pt x="1769" y="458"/>
                </a:lnTo>
                <a:lnTo>
                  <a:pt x="1770" y="458"/>
                </a:lnTo>
                <a:lnTo>
                  <a:pt x="1772" y="460"/>
                </a:lnTo>
                <a:lnTo>
                  <a:pt x="1773" y="460"/>
                </a:lnTo>
                <a:lnTo>
                  <a:pt x="1773" y="461"/>
                </a:lnTo>
                <a:lnTo>
                  <a:pt x="1774" y="461"/>
                </a:lnTo>
                <a:lnTo>
                  <a:pt x="1775" y="462"/>
                </a:lnTo>
                <a:lnTo>
                  <a:pt x="1776" y="463"/>
                </a:lnTo>
                <a:lnTo>
                  <a:pt x="1778" y="463"/>
                </a:lnTo>
                <a:lnTo>
                  <a:pt x="1779" y="463"/>
                </a:lnTo>
                <a:lnTo>
                  <a:pt x="1780" y="462"/>
                </a:lnTo>
                <a:lnTo>
                  <a:pt x="1781" y="461"/>
                </a:lnTo>
                <a:lnTo>
                  <a:pt x="1784" y="460"/>
                </a:lnTo>
                <a:lnTo>
                  <a:pt x="1785" y="458"/>
                </a:lnTo>
                <a:lnTo>
                  <a:pt x="1786" y="457"/>
                </a:lnTo>
                <a:lnTo>
                  <a:pt x="1788" y="457"/>
                </a:lnTo>
                <a:lnTo>
                  <a:pt x="1789" y="457"/>
                </a:lnTo>
                <a:lnTo>
                  <a:pt x="1790" y="458"/>
                </a:lnTo>
                <a:lnTo>
                  <a:pt x="1791" y="458"/>
                </a:lnTo>
                <a:lnTo>
                  <a:pt x="1791" y="460"/>
                </a:lnTo>
                <a:lnTo>
                  <a:pt x="1791" y="461"/>
                </a:lnTo>
                <a:lnTo>
                  <a:pt x="1792" y="462"/>
                </a:lnTo>
                <a:lnTo>
                  <a:pt x="1792" y="463"/>
                </a:lnTo>
                <a:lnTo>
                  <a:pt x="1794" y="465"/>
                </a:lnTo>
                <a:lnTo>
                  <a:pt x="1795" y="465"/>
                </a:lnTo>
                <a:lnTo>
                  <a:pt x="1796" y="465"/>
                </a:lnTo>
                <a:lnTo>
                  <a:pt x="1799" y="466"/>
                </a:lnTo>
                <a:lnTo>
                  <a:pt x="1800" y="466"/>
                </a:lnTo>
                <a:lnTo>
                  <a:pt x="1801" y="465"/>
                </a:lnTo>
                <a:lnTo>
                  <a:pt x="1802" y="463"/>
                </a:lnTo>
                <a:lnTo>
                  <a:pt x="1804" y="463"/>
                </a:lnTo>
                <a:lnTo>
                  <a:pt x="1807" y="462"/>
                </a:lnTo>
                <a:lnTo>
                  <a:pt x="1808" y="463"/>
                </a:lnTo>
                <a:lnTo>
                  <a:pt x="1811" y="463"/>
                </a:lnTo>
                <a:lnTo>
                  <a:pt x="1812" y="463"/>
                </a:lnTo>
                <a:lnTo>
                  <a:pt x="1813" y="463"/>
                </a:lnTo>
                <a:lnTo>
                  <a:pt x="1815" y="463"/>
                </a:lnTo>
                <a:lnTo>
                  <a:pt x="1817" y="465"/>
                </a:lnTo>
                <a:lnTo>
                  <a:pt x="1820" y="465"/>
                </a:lnTo>
                <a:lnTo>
                  <a:pt x="1821" y="465"/>
                </a:lnTo>
                <a:lnTo>
                  <a:pt x="1822" y="465"/>
                </a:lnTo>
                <a:lnTo>
                  <a:pt x="1826" y="466"/>
                </a:lnTo>
                <a:lnTo>
                  <a:pt x="1829" y="466"/>
                </a:lnTo>
                <a:lnTo>
                  <a:pt x="1831" y="466"/>
                </a:lnTo>
                <a:lnTo>
                  <a:pt x="1832" y="466"/>
                </a:lnTo>
                <a:lnTo>
                  <a:pt x="1833" y="467"/>
                </a:lnTo>
                <a:lnTo>
                  <a:pt x="1834" y="467"/>
                </a:lnTo>
                <a:lnTo>
                  <a:pt x="1837" y="468"/>
                </a:lnTo>
                <a:lnTo>
                  <a:pt x="1837" y="469"/>
                </a:lnTo>
                <a:lnTo>
                  <a:pt x="1838" y="471"/>
                </a:lnTo>
                <a:lnTo>
                  <a:pt x="1839" y="473"/>
                </a:lnTo>
                <a:lnTo>
                  <a:pt x="1839" y="474"/>
                </a:lnTo>
                <a:lnTo>
                  <a:pt x="1839" y="477"/>
                </a:lnTo>
                <a:lnTo>
                  <a:pt x="1839" y="478"/>
                </a:lnTo>
                <a:lnTo>
                  <a:pt x="1839" y="479"/>
                </a:lnTo>
                <a:lnTo>
                  <a:pt x="1839" y="481"/>
                </a:lnTo>
                <a:lnTo>
                  <a:pt x="1840" y="482"/>
                </a:lnTo>
                <a:lnTo>
                  <a:pt x="1842" y="483"/>
                </a:lnTo>
                <a:lnTo>
                  <a:pt x="1842" y="484"/>
                </a:lnTo>
                <a:lnTo>
                  <a:pt x="1843" y="484"/>
                </a:lnTo>
                <a:lnTo>
                  <a:pt x="1843" y="487"/>
                </a:lnTo>
                <a:lnTo>
                  <a:pt x="1844" y="488"/>
                </a:lnTo>
                <a:lnTo>
                  <a:pt x="1844" y="489"/>
                </a:lnTo>
                <a:lnTo>
                  <a:pt x="1844" y="490"/>
                </a:lnTo>
                <a:lnTo>
                  <a:pt x="1845" y="490"/>
                </a:lnTo>
                <a:lnTo>
                  <a:pt x="1845" y="492"/>
                </a:lnTo>
                <a:lnTo>
                  <a:pt x="1847" y="493"/>
                </a:lnTo>
                <a:lnTo>
                  <a:pt x="1848" y="493"/>
                </a:lnTo>
                <a:lnTo>
                  <a:pt x="1848" y="494"/>
                </a:lnTo>
                <a:lnTo>
                  <a:pt x="1849" y="494"/>
                </a:lnTo>
                <a:lnTo>
                  <a:pt x="1850" y="494"/>
                </a:lnTo>
                <a:lnTo>
                  <a:pt x="1852" y="494"/>
                </a:lnTo>
                <a:lnTo>
                  <a:pt x="1853" y="494"/>
                </a:lnTo>
                <a:lnTo>
                  <a:pt x="1854" y="494"/>
                </a:lnTo>
                <a:lnTo>
                  <a:pt x="1855" y="494"/>
                </a:lnTo>
                <a:lnTo>
                  <a:pt x="1856" y="494"/>
                </a:lnTo>
                <a:lnTo>
                  <a:pt x="1858" y="494"/>
                </a:lnTo>
                <a:lnTo>
                  <a:pt x="1859" y="494"/>
                </a:lnTo>
                <a:lnTo>
                  <a:pt x="1860" y="497"/>
                </a:lnTo>
                <a:lnTo>
                  <a:pt x="1860" y="498"/>
                </a:lnTo>
                <a:lnTo>
                  <a:pt x="1861" y="499"/>
                </a:lnTo>
                <a:lnTo>
                  <a:pt x="1861" y="500"/>
                </a:lnTo>
                <a:lnTo>
                  <a:pt x="1863" y="503"/>
                </a:lnTo>
                <a:lnTo>
                  <a:pt x="1863" y="504"/>
                </a:lnTo>
                <a:lnTo>
                  <a:pt x="1863" y="505"/>
                </a:lnTo>
                <a:lnTo>
                  <a:pt x="1863" y="508"/>
                </a:lnTo>
                <a:lnTo>
                  <a:pt x="1863" y="509"/>
                </a:lnTo>
                <a:lnTo>
                  <a:pt x="1864" y="510"/>
                </a:lnTo>
                <a:lnTo>
                  <a:pt x="1864" y="513"/>
                </a:lnTo>
                <a:lnTo>
                  <a:pt x="1864" y="510"/>
                </a:lnTo>
                <a:lnTo>
                  <a:pt x="1864" y="513"/>
                </a:lnTo>
                <a:lnTo>
                  <a:pt x="1864" y="514"/>
                </a:lnTo>
                <a:lnTo>
                  <a:pt x="1864" y="515"/>
                </a:lnTo>
                <a:lnTo>
                  <a:pt x="1863" y="516"/>
                </a:lnTo>
                <a:lnTo>
                  <a:pt x="1863" y="517"/>
                </a:lnTo>
                <a:lnTo>
                  <a:pt x="1861" y="519"/>
                </a:lnTo>
                <a:lnTo>
                  <a:pt x="1861" y="520"/>
                </a:lnTo>
                <a:lnTo>
                  <a:pt x="1860" y="521"/>
                </a:lnTo>
                <a:lnTo>
                  <a:pt x="1859" y="521"/>
                </a:lnTo>
                <a:lnTo>
                  <a:pt x="1859" y="522"/>
                </a:lnTo>
                <a:lnTo>
                  <a:pt x="1858" y="524"/>
                </a:lnTo>
                <a:lnTo>
                  <a:pt x="1858" y="525"/>
                </a:lnTo>
                <a:lnTo>
                  <a:pt x="1859" y="525"/>
                </a:lnTo>
                <a:lnTo>
                  <a:pt x="1859" y="526"/>
                </a:lnTo>
                <a:lnTo>
                  <a:pt x="1860" y="526"/>
                </a:lnTo>
                <a:lnTo>
                  <a:pt x="1861" y="526"/>
                </a:lnTo>
                <a:lnTo>
                  <a:pt x="1864" y="525"/>
                </a:lnTo>
                <a:lnTo>
                  <a:pt x="1870" y="522"/>
                </a:lnTo>
                <a:lnTo>
                  <a:pt x="1885" y="540"/>
                </a:lnTo>
                <a:lnTo>
                  <a:pt x="1896" y="551"/>
                </a:lnTo>
                <a:lnTo>
                  <a:pt x="1902" y="558"/>
                </a:lnTo>
                <a:lnTo>
                  <a:pt x="1919" y="578"/>
                </a:lnTo>
                <a:lnTo>
                  <a:pt x="1923" y="583"/>
                </a:lnTo>
                <a:lnTo>
                  <a:pt x="1924" y="584"/>
                </a:lnTo>
                <a:lnTo>
                  <a:pt x="1932" y="595"/>
                </a:lnTo>
                <a:lnTo>
                  <a:pt x="1932" y="596"/>
                </a:lnTo>
                <a:lnTo>
                  <a:pt x="1936" y="604"/>
                </a:lnTo>
                <a:lnTo>
                  <a:pt x="1939" y="609"/>
                </a:lnTo>
                <a:lnTo>
                  <a:pt x="1955" y="617"/>
                </a:lnTo>
                <a:lnTo>
                  <a:pt x="1959" y="623"/>
                </a:lnTo>
                <a:lnTo>
                  <a:pt x="1966" y="638"/>
                </a:lnTo>
                <a:lnTo>
                  <a:pt x="1971" y="647"/>
                </a:lnTo>
                <a:lnTo>
                  <a:pt x="1976" y="654"/>
                </a:lnTo>
                <a:lnTo>
                  <a:pt x="1977" y="655"/>
                </a:lnTo>
                <a:lnTo>
                  <a:pt x="1986" y="663"/>
                </a:lnTo>
                <a:lnTo>
                  <a:pt x="1999" y="671"/>
                </a:lnTo>
                <a:lnTo>
                  <a:pt x="1999" y="673"/>
                </a:lnTo>
                <a:lnTo>
                  <a:pt x="2002" y="679"/>
                </a:lnTo>
                <a:lnTo>
                  <a:pt x="2004" y="682"/>
                </a:lnTo>
                <a:lnTo>
                  <a:pt x="2011" y="691"/>
                </a:lnTo>
                <a:lnTo>
                  <a:pt x="2025" y="710"/>
                </a:lnTo>
                <a:lnTo>
                  <a:pt x="2031" y="718"/>
                </a:lnTo>
                <a:lnTo>
                  <a:pt x="2042" y="733"/>
                </a:lnTo>
                <a:lnTo>
                  <a:pt x="2045" y="737"/>
                </a:lnTo>
                <a:lnTo>
                  <a:pt x="2047" y="744"/>
                </a:lnTo>
                <a:lnTo>
                  <a:pt x="2050" y="749"/>
                </a:lnTo>
                <a:lnTo>
                  <a:pt x="2053" y="756"/>
                </a:lnTo>
                <a:lnTo>
                  <a:pt x="2056" y="762"/>
                </a:lnTo>
                <a:lnTo>
                  <a:pt x="2062" y="776"/>
                </a:lnTo>
                <a:lnTo>
                  <a:pt x="2063" y="780"/>
                </a:lnTo>
                <a:lnTo>
                  <a:pt x="2066" y="785"/>
                </a:lnTo>
                <a:lnTo>
                  <a:pt x="2068" y="792"/>
                </a:lnTo>
                <a:lnTo>
                  <a:pt x="2067" y="808"/>
                </a:lnTo>
                <a:lnTo>
                  <a:pt x="2067" y="822"/>
                </a:lnTo>
                <a:lnTo>
                  <a:pt x="2069" y="829"/>
                </a:lnTo>
                <a:lnTo>
                  <a:pt x="2073" y="836"/>
                </a:lnTo>
                <a:lnTo>
                  <a:pt x="2074" y="839"/>
                </a:lnTo>
                <a:lnTo>
                  <a:pt x="2079" y="849"/>
                </a:lnTo>
                <a:lnTo>
                  <a:pt x="2075" y="867"/>
                </a:lnTo>
                <a:lnTo>
                  <a:pt x="2073" y="874"/>
                </a:lnTo>
                <a:lnTo>
                  <a:pt x="2071" y="884"/>
                </a:lnTo>
                <a:lnTo>
                  <a:pt x="2071" y="887"/>
                </a:lnTo>
                <a:lnTo>
                  <a:pt x="2069" y="890"/>
                </a:lnTo>
                <a:lnTo>
                  <a:pt x="2067" y="904"/>
                </a:lnTo>
                <a:lnTo>
                  <a:pt x="2067" y="906"/>
                </a:lnTo>
                <a:lnTo>
                  <a:pt x="2067" y="908"/>
                </a:lnTo>
                <a:lnTo>
                  <a:pt x="2067" y="909"/>
                </a:lnTo>
                <a:lnTo>
                  <a:pt x="2068" y="910"/>
                </a:lnTo>
                <a:lnTo>
                  <a:pt x="2068" y="911"/>
                </a:lnTo>
                <a:lnTo>
                  <a:pt x="2068" y="913"/>
                </a:lnTo>
                <a:lnTo>
                  <a:pt x="2068" y="914"/>
                </a:lnTo>
                <a:lnTo>
                  <a:pt x="2068" y="915"/>
                </a:lnTo>
                <a:lnTo>
                  <a:pt x="2068" y="916"/>
                </a:lnTo>
                <a:lnTo>
                  <a:pt x="2068" y="918"/>
                </a:lnTo>
                <a:lnTo>
                  <a:pt x="2068" y="919"/>
                </a:lnTo>
                <a:lnTo>
                  <a:pt x="2068" y="920"/>
                </a:lnTo>
                <a:lnTo>
                  <a:pt x="2068" y="921"/>
                </a:lnTo>
                <a:lnTo>
                  <a:pt x="2069" y="924"/>
                </a:lnTo>
                <a:lnTo>
                  <a:pt x="2071" y="926"/>
                </a:lnTo>
                <a:lnTo>
                  <a:pt x="2072" y="927"/>
                </a:lnTo>
                <a:lnTo>
                  <a:pt x="2072" y="929"/>
                </a:lnTo>
                <a:lnTo>
                  <a:pt x="2072" y="930"/>
                </a:lnTo>
                <a:lnTo>
                  <a:pt x="2073" y="931"/>
                </a:lnTo>
                <a:lnTo>
                  <a:pt x="2074" y="931"/>
                </a:lnTo>
                <a:lnTo>
                  <a:pt x="2074" y="932"/>
                </a:lnTo>
                <a:lnTo>
                  <a:pt x="2075" y="932"/>
                </a:lnTo>
                <a:lnTo>
                  <a:pt x="2075" y="934"/>
                </a:lnTo>
                <a:lnTo>
                  <a:pt x="2075" y="935"/>
                </a:lnTo>
                <a:lnTo>
                  <a:pt x="2077" y="937"/>
                </a:lnTo>
                <a:lnTo>
                  <a:pt x="2077" y="938"/>
                </a:lnTo>
                <a:lnTo>
                  <a:pt x="2077" y="940"/>
                </a:lnTo>
                <a:lnTo>
                  <a:pt x="2077" y="942"/>
                </a:lnTo>
                <a:lnTo>
                  <a:pt x="2077" y="943"/>
                </a:lnTo>
                <a:lnTo>
                  <a:pt x="2077" y="945"/>
                </a:lnTo>
                <a:lnTo>
                  <a:pt x="2078" y="946"/>
                </a:lnTo>
                <a:lnTo>
                  <a:pt x="2079" y="947"/>
                </a:lnTo>
                <a:lnTo>
                  <a:pt x="2079" y="948"/>
                </a:lnTo>
                <a:lnTo>
                  <a:pt x="2082" y="951"/>
                </a:lnTo>
                <a:lnTo>
                  <a:pt x="2083" y="952"/>
                </a:lnTo>
                <a:lnTo>
                  <a:pt x="2084" y="953"/>
                </a:lnTo>
                <a:lnTo>
                  <a:pt x="2085" y="953"/>
                </a:lnTo>
                <a:lnTo>
                  <a:pt x="2085" y="955"/>
                </a:lnTo>
                <a:lnTo>
                  <a:pt x="2087" y="955"/>
                </a:lnTo>
                <a:lnTo>
                  <a:pt x="2088" y="956"/>
                </a:lnTo>
                <a:lnTo>
                  <a:pt x="2089" y="956"/>
                </a:lnTo>
                <a:lnTo>
                  <a:pt x="2090" y="957"/>
                </a:lnTo>
                <a:lnTo>
                  <a:pt x="2091" y="957"/>
                </a:lnTo>
                <a:lnTo>
                  <a:pt x="2091" y="958"/>
                </a:lnTo>
                <a:lnTo>
                  <a:pt x="2093" y="958"/>
                </a:lnTo>
                <a:lnTo>
                  <a:pt x="2093" y="959"/>
                </a:lnTo>
                <a:lnTo>
                  <a:pt x="2094" y="959"/>
                </a:lnTo>
                <a:lnTo>
                  <a:pt x="2094" y="961"/>
                </a:lnTo>
                <a:lnTo>
                  <a:pt x="2095" y="961"/>
                </a:lnTo>
                <a:lnTo>
                  <a:pt x="2096" y="961"/>
                </a:lnTo>
                <a:lnTo>
                  <a:pt x="2098" y="961"/>
                </a:lnTo>
                <a:lnTo>
                  <a:pt x="2099" y="961"/>
                </a:lnTo>
                <a:lnTo>
                  <a:pt x="2100" y="961"/>
                </a:lnTo>
                <a:lnTo>
                  <a:pt x="2101" y="961"/>
                </a:lnTo>
                <a:lnTo>
                  <a:pt x="2103" y="962"/>
                </a:lnTo>
                <a:lnTo>
                  <a:pt x="2104" y="962"/>
                </a:lnTo>
                <a:lnTo>
                  <a:pt x="2105" y="962"/>
                </a:lnTo>
                <a:lnTo>
                  <a:pt x="2106" y="963"/>
                </a:lnTo>
                <a:lnTo>
                  <a:pt x="2107" y="964"/>
                </a:lnTo>
                <a:lnTo>
                  <a:pt x="2109" y="964"/>
                </a:lnTo>
                <a:lnTo>
                  <a:pt x="2111" y="966"/>
                </a:lnTo>
                <a:lnTo>
                  <a:pt x="2112" y="966"/>
                </a:lnTo>
                <a:lnTo>
                  <a:pt x="2114" y="967"/>
                </a:lnTo>
                <a:lnTo>
                  <a:pt x="2115" y="968"/>
                </a:lnTo>
                <a:lnTo>
                  <a:pt x="2116" y="968"/>
                </a:lnTo>
                <a:lnTo>
                  <a:pt x="2117" y="968"/>
                </a:lnTo>
                <a:lnTo>
                  <a:pt x="2119" y="968"/>
                </a:lnTo>
                <a:lnTo>
                  <a:pt x="2120" y="967"/>
                </a:lnTo>
                <a:lnTo>
                  <a:pt x="2121" y="967"/>
                </a:lnTo>
                <a:lnTo>
                  <a:pt x="2122" y="968"/>
                </a:lnTo>
                <a:lnTo>
                  <a:pt x="2123" y="968"/>
                </a:lnTo>
                <a:lnTo>
                  <a:pt x="2123" y="967"/>
                </a:lnTo>
                <a:lnTo>
                  <a:pt x="2125" y="966"/>
                </a:lnTo>
                <a:lnTo>
                  <a:pt x="2126" y="966"/>
                </a:lnTo>
                <a:lnTo>
                  <a:pt x="2131" y="967"/>
                </a:lnTo>
                <a:lnTo>
                  <a:pt x="2132" y="968"/>
                </a:lnTo>
                <a:lnTo>
                  <a:pt x="2141" y="972"/>
                </a:lnTo>
                <a:lnTo>
                  <a:pt x="2151" y="973"/>
                </a:lnTo>
                <a:lnTo>
                  <a:pt x="2152" y="974"/>
                </a:lnTo>
                <a:lnTo>
                  <a:pt x="2154" y="977"/>
                </a:lnTo>
                <a:lnTo>
                  <a:pt x="2160" y="979"/>
                </a:lnTo>
                <a:lnTo>
                  <a:pt x="2164" y="980"/>
                </a:lnTo>
                <a:lnTo>
                  <a:pt x="2165" y="982"/>
                </a:lnTo>
                <a:lnTo>
                  <a:pt x="2169" y="982"/>
                </a:lnTo>
                <a:lnTo>
                  <a:pt x="2171" y="983"/>
                </a:lnTo>
                <a:lnTo>
                  <a:pt x="2171" y="984"/>
                </a:lnTo>
                <a:lnTo>
                  <a:pt x="2173" y="985"/>
                </a:lnTo>
                <a:lnTo>
                  <a:pt x="2173" y="987"/>
                </a:lnTo>
                <a:lnTo>
                  <a:pt x="2173" y="988"/>
                </a:lnTo>
                <a:lnTo>
                  <a:pt x="2173" y="989"/>
                </a:lnTo>
                <a:lnTo>
                  <a:pt x="2174" y="990"/>
                </a:lnTo>
                <a:lnTo>
                  <a:pt x="2174" y="991"/>
                </a:lnTo>
                <a:lnTo>
                  <a:pt x="2175" y="993"/>
                </a:lnTo>
                <a:lnTo>
                  <a:pt x="2178" y="994"/>
                </a:lnTo>
                <a:lnTo>
                  <a:pt x="2179" y="995"/>
                </a:lnTo>
                <a:lnTo>
                  <a:pt x="2180" y="995"/>
                </a:lnTo>
                <a:lnTo>
                  <a:pt x="2180" y="996"/>
                </a:lnTo>
                <a:lnTo>
                  <a:pt x="2181" y="996"/>
                </a:lnTo>
                <a:lnTo>
                  <a:pt x="2183" y="998"/>
                </a:lnTo>
                <a:lnTo>
                  <a:pt x="2184" y="1001"/>
                </a:lnTo>
                <a:lnTo>
                  <a:pt x="2185" y="1003"/>
                </a:lnTo>
                <a:lnTo>
                  <a:pt x="2186" y="1004"/>
                </a:lnTo>
                <a:lnTo>
                  <a:pt x="2187" y="1005"/>
                </a:lnTo>
                <a:lnTo>
                  <a:pt x="2189" y="1006"/>
                </a:lnTo>
                <a:lnTo>
                  <a:pt x="2190" y="1006"/>
                </a:lnTo>
                <a:lnTo>
                  <a:pt x="2191" y="1007"/>
                </a:lnTo>
                <a:lnTo>
                  <a:pt x="2194" y="1007"/>
                </a:lnTo>
                <a:lnTo>
                  <a:pt x="2195" y="1007"/>
                </a:lnTo>
                <a:lnTo>
                  <a:pt x="2197" y="1007"/>
                </a:lnTo>
                <a:lnTo>
                  <a:pt x="2199" y="1007"/>
                </a:lnTo>
                <a:lnTo>
                  <a:pt x="2200" y="1006"/>
                </a:lnTo>
                <a:lnTo>
                  <a:pt x="2201" y="1006"/>
                </a:lnTo>
                <a:lnTo>
                  <a:pt x="2201" y="1007"/>
                </a:lnTo>
                <a:lnTo>
                  <a:pt x="2202" y="1009"/>
                </a:lnTo>
                <a:lnTo>
                  <a:pt x="2202" y="1010"/>
                </a:lnTo>
                <a:lnTo>
                  <a:pt x="2202" y="1011"/>
                </a:lnTo>
                <a:lnTo>
                  <a:pt x="2202" y="1012"/>
                </a:lnTo>
                <a:lnTo>
                  <a:pt x="2202" y="1014"/>
                </a:lnTo>
                <a:lnTo>
                  <a:pt x="2202" y="1016"/>
                </a:lnTo>
                <a:lnTo>
                  <a:pt x="2202" y="1017"/>
                </a:lnTo>
                <a:lnTo>
                  <a:pt x="2203" y="1020"/>
                </a:lnTo>
                <a:lnTo>
                  <a:pt x="2205" y="1022"/>
                </a:lnTo>
                <a:lnTo>
                  <a:pt x="2205" y="1023"/>
                </a:lnTo>
                <a:lnTo>
                  <a:pt x="2206" y="1025"/>
                </a:lnTo>
                <a:lnTo>
                  <a:pt x="2207" y="1026"/>
                </a:lnTo>
                <a:lnTo>
                  <a:pt x="2207" y="1028"/>
                </a:lnTo>
                <a:lnTo>
                  <a:pt x="2208" y="1031"/>
                </a:lnTo>
                <a:lnTo>
                  <a:pt x="2208" y="1032"/>
                </a:lnTo>
                <a:lnTo>
                  <a:pt x="2208" y="1035"/>
                </a:lnTo>
                <a:lnTo>
                  <a:pt x="2210" y="1036"/>
                </a:lnTo>
                <a:lnTo>
                  <a:pt x="2210" y="1037"/>
                </a:lnTo>
                <a:lnTo>
                  <a:pt x="2210" y="1038"/>
                </a:lnTo>
                <a:lnTo>
                  <a:pt x="2210" y="1039"/>
                </a:lnTo>
                <a:lnTo>
                  <a:pt x="2211" y="1039"/>
                </a:lnTo>
                <a:lnTo>
                  <a:pt x="2211" y="1041"/>
                </a:lnTo>
                <a:lnTo>
                  <a:pt x="2212" y="1041"/>
                </a:lnTo>
                <a:lnTo>
                  <a:pt x="2212" y="1042"/>
                </a:lnTo>
                <a:lnTo>
                  <a:pt x="2212" y="1043"/>
                </a:lnTo>
                <a:lnTo>
                  <a:pt x="2213" y="1044"/>
                </a:lnTo>
                <a:lnTo>
                  <a:pt x="2215" y="1046"/>
                </a:lnTo>
                <a:lnTo>
                  <a:pt x="2215" y="1047"/>
                </a:lnTo>
                <a:lnTo>
                  <a:pt x="2216" y="1048"/>
                </a:lnTo>
                <a:lnTo>
                  <a:pt x="2216" y="1049"/>
                </a:lnTo>
                <a:lnTo>
                  <a:pt x="2216" y="1051"/>
                </a:lnTo>
                <a:lnTo>
                  <a:pt x="2216" y="1052"/>
                </a:lnTo>
                <a:lnTo>
                  <a:pt x="2215" y="1052"/>
                </a:lnTo>
                <a:lnTo>
                  <a:pt x="2215" y="1053"/>
                </a:lnTo>
                <a:lnTo>
                  <a:pt x="2215" y="1054"/>
                </a:lnTo>
                <a:lnTo>
                  <a:pt x="2215" y="1055"/>
                </a:lnTo>
                <a:lnTo>
                  <a:pt x="2216" y="1055"/>
                </a:lnTo>
                <a:lnTo>
                  <a:pt x="2217" y="1057"/>
                </a:lnTo>
                <a:lnTo>
                  <a:pt x="2217" y="1058"/>
                </a:lnTo>
                <a:lnTo>
                  <a:pt x="2218" y="1059"/>
                </a:lnTo>
                <a:lnTo>
                  <a:pt x="2218" y="1060"/>
                </a:lnTo>
                <a:lnTo>
                  <a:pt x="2218" y="1062"/>
                </a:lnTo>
                <a:lnTo>
                  <a:pt x="2218" y="1063"/>
                </a:lnTo>
                <a:lnTo>
                  <a:pt x="2218" y="1064"/>
                </a:lnTo>
                <a:lnTo>
                  <a:pt x="2217" y="1064"/>
                </a:lnTo>
                <a:lnTo>
                  <a:pt x="2216" y="1065"/>
                </a:lnTo>
                <a:lnTo>
                  <a:pt x="2216" y="1067"/>
                </a:lnTo>
                <a:lnTo>
                  <a:pt x="2216" y="1068"/>
                </a:lnTo>
                <a:lnTo>
                  <a:pt x="2217" y="1068"/>
                </a:lnTo>
                <a:lnTo>
                  <a:pt x="2218" y="1068"/>
                </a:lnTo>
                <a:lnTo>
                  <a:pt x="2219" y="1068"/>
                </a:lnTo>
                <a:lnTo>
                  <a:pt x="2221" y="1069"/>
                </a:lnTo>
                <a:lnTo>
                  <a:pt x="2222" y="1070"/>
                </a:lnTo>
                <a:lnTo>
                  <a:pt x="2223" y="1071"/>
                </a:lnTo>
                <a:lnTo>
                  <a:pt x="2223" y="1073"/>
                </a:lnTo>
                <a:lnTo>
                  <a:pt x="2223" y="1074"/>
                </a:lnTo>
                <a:lnTo>
                  <a:pt x="2223" y="1075"/>
                </a:lnTo>
                <a:lnTo>
                  <a:pt x="2223" y="1076"/>
                </a:lnTo>
                <a:lnTo>
                  <a:pt x="2223" y="1078"/>
                </a:lnTo>
                <a:lnTo>
                  <a:pt x="2222" y="1078"/>
                </a:lnTo>
                <a:lnTo>
                  <a:pt x="2221" y="1079"/>
                </a:lnTo>
                <a:lnTo>
                  <a:pt x="2221" y="1080"/>
                </a:lnTo>
                <a:lnTo>
                  <a:pt x="2221" y="1081"/>
                </a:lnTo>
                <a:lnTo>
                  <a:pt x="2221" y="1083"/>
                </a:lnTo>
                <a:lnTo>
                  <a:pt x="2222" y="1084"/>
                </a:lnTo>
                <a:lnTo>
                  <a:pt x="2222" y="1085"/>
                </a:lnTo>
                <a:lnTo>
                  <a:pt x="2223" y="1086"/>
                </a:lnTo>
                <a:lnTo>
                  <a:pt x="2223" y="1089"/>
                </a:lnTo>
                <a:lnTo>
                  <a:pt x="2223" y="1090"/>
                </a:lnTo>
                <a:lnTo>
                  <a:pt x="2224" y="1091"/>
                </a:lnTo>
                <a:lnTo>
                  <a:pt x="2224" y="1094"/>
                </a:lnTo>
                <a:lnTo>
                  <a:pt x="2226" y="1095"/>
                </a:lnTo>
                <a:lnTo>
                  <a:pt x="2226" y="1096"/>
                </a:lnTo>
                <a:lnTo>
                  <a:pt x="2227" y="1099"/>
                </a:lnTo>
                <a:lnTo>
                  <a:pt x="2227" y="1100"/>
                </a:lnTo>
                <a:lnTo>
                  <a:pt x="2228" y="1101"/>
                </a:lnTo>
                <a:lnTo>
                  <a:pt x="2228" y="1102"/>
                </a:lnTo>
                <a:lnTo>
                  <a:pt x="2229" y="1103"/>
                </a:lnTo>
                <a:lnTo>
                  <a:pt x="2229" y="1105"/>
                </a:lnTo>
                <a:lnTo>
                  <a:pt x="2229" y="1106"/>
                </a:lnTo>
                <a:lnTo>
                  <a:pt x="2229" y="1108"/>
                </a:lnTo>
                <a:lnTo>
                  <a:pt x="2228" y="1110"/>
                </a:lnTo>
                <a:lnTo>
                  <a:pt x="2228" y="1111"/>
                </a:lnTo>
                <a:lnTo>
                  <a:pt x="2227" y="1112"/>
                </a:lnTo>
                <a:lnTo>
                  <a:pt x="2226" y="1115"/>
                </a:lnTo>
                <a:lnTo>
                  <a:pt x="2224" y="1116"/>
                </a:lnTo>
                <a:lnTo>
                  <a:pt x="2222" y="1123"/>
                </a:lnTo>
                <a:lnTo>
                  <a:pt x="2221" y="1128"/>
                </a:lnTo>
                <a:lnTo>
                  <a:pt x="2219" y="1131"/>
                </a:lnTo>
                <a:lnTo>
                  <a:pt x="2218" y="1140"/>
                </a:lnTo>
                <a:lnTo>
                  <a:pt x="2219" y="1142"/>
                </a:lnTo>
                <a:lnTo>
                  <a:pt x="2219" y="1143"/>
                </a:lnTo>
                <a:lnTo>
                  <a:pt x="2221" y="1143"/>
                </a:lnTo>
                <a:lnTo>
                  <a:pt x="2222" y="1144"/>
                </a:lnTo>
                <a:lnTo>
                  <a:pt x="2223" y="1145"/>
                </a:lnTo>
                <a:lnTo>
                  <a:pt x="2224" y="1145"/>
                </a:lnTo>
                <a:lnTo>
                  <a:pt x="2226" y="1147"/>
                </a:lnTo>
                <a:lnTo>
                  <a:pt x="2226" y="1148"/>
                </a:lnTo>
                <a:lnTo>
                  <a:pt x="2226" y="1149"/>
                </a:lnTo>
                <a:lnTo>
                  <a:pt x="2227" y="1151"/>
                </a:lnTo>
                <a:lnTo>
                  <a:pt x="2227" y="1153"/>
                </a:lnTo>
                <a:lnTo>
                  <a:pt x="2228" y="1154"/>
                </a:lnTo>
                <a:lnTo>
                  <a:pt x="2229" y="1156"/>
                </a:lnTo>
                <a:lnTo>
                  <a:pt x="2231" y="1158"/>
                </a:lnTo>
                <a:lnTo>
                  <a:pt x="2232" y="1160"/>
                </a:lnTo>
                <a:lnTo>
                  <a:pt x="2233" y="1163"/>
                </a:lnTo>
                <a:lnTo>
                  <a:pt x="2233" y="1164"/>
                </a:lnTo>
                <a:lnTo>
                  <a:pt x="2233" y="1165"/>
                </a:lnTo>
                <a:lnTo>
                  <a:pt x="2234" y="1165"/>
                </a:lnTo>
                <a:lnTo>
                  <a:pt x="2234" y="1166"/>
                </a:lnTo>
                <a:lnTo>
                  <a:pt x="2234" y="1167"/>
                </a:lnTo>
                <a:lnTo>
                  <a:pt x="2235" y="1169"/>
                </a:lnTo>
                <a:lnTo>
                  <a:pt x="2237" y="1170"/>
                </a:lnTo>
                <a:lnTo>
                  <a:pt x="2239" y="1172"/>
                </a:lnTo>
                <a:lnTo>
                  <a:pt x="2242" y="1174"/>
                </a:lnTo>
                <a:lnTo>
                  <a:pt x="2243" y="1174"/>
                </a:lnTo>
                <a:lnTo>
                  <a:pt x="2243" y="1175"/>
                </a:lnTo>
                <a:lnTo>
                  <a:pt x="2244" y="1175"/>
                </a:lnTo>
                <a:lnTo>
                  <a:pt x="2245" y="1176"/>
                </a:lnTo>
                <a:lnTo>
                  <a:pt x="2247" y="1177"/>
                </a:lnTo>
                <a:lnTo>
                  <a:pt x="2248" y="1177"/>
                </a:lnTo>
                <a:lnTo>
                  <a:pt x="2249" y="1179"/>
                </a:lnTo>
                <a:lnTo>
                  <a:pt x="2250" y="1181"/>
                </a:lnTo>
                <a:lnTo>
                  <a:pt x="2251" y="1182"/>
                </a:lnTo>
                <a:lnTo>
                  <a:pt x="2253" y="1183"/>
                </a:lnTo>
                <a:lnTo>
                  <a:pt x="2255" y="1185"/>
                </a:lnTo>
                <a:lnTo>
                  <a:pt x="2255" y="1186"/>
                </a:lnTo>
                <a:lnTo>
                  <a:pt x="2256" y="1186"/>
                </a:lnTo>
                <a:lnTo>
                  <a:pt x="2258" y="1187"/>
                </a:lnTo>
                <a:lnTo>
                  <a:pt x="2259" y="1190"/>
                </a:lnTo>
                <a:lnTo>
                  <a:pt x="2260" y="1191"/>
                </a:lnTo>
                <a:lnTo>
                  <a:pt x="2261" y="1195"/>
                </a:lnTo>
                <a:lnTo>
                  <a:pt x="2262" y="1196"/>
                </a:lnTo>
                <a:lnTo>
                  <a:pt x="2262" y="1197"/>
                </a:lnTo>
                <a:lnTo>
                  <a:pt x="2264" y="1198"/>
                </a:lnTo>
                <a:lnTo>
                  <a:pt x="2265" y="1199"/>
                </a:lnTo>
                <a:lnTo>
                  <a:pt x="2266" y="1201"/>
                </a:lnTo>
                <a:lnTo>
                  <a:pt x="2269" y="1201"/>
                </a:lnTo>
                <a:lnTo>
                  <a:pt x="2269" y="1202"/>
                </a:lnTo>
                <a:lnTo>
                  <a:pt x="2271" y="1202"/>
                </a:lnTo>
                <a:lnTo>
                  <a:pt x="2274" y="1203"/>
                </a:lnTo>
                <a:lnTo>
                  <a:pt x="2275" y="1203"/>
                </a:lnTo>
                <a:lnTo>
                  <a:pt x="2276" y="1204"/>
                </a:lnTo>
                <a:lnTo>
                  <a:pt x="2277" y="1204"/>
                </a:lnTo>
                <a:lnTo>
                  <a:pt x="2277" y="1206"/>
                </a:lnTo>
                <a:lnTo>
                  <a:pt x="2278" y="1207"/>
                </a:lnTo>
                <a:lnTo>
                  <a:pt x="2281" y="1208"/>
                </a:lnTo>
                <a:lnTo>
                  <a:pt x="2281" y="1209"/>
                </a:lnTo>
                <a:lnTo>
                  <a:pt x="2283" y="1212"/>
                </a:lnTo>
                <a:lnTo>
                  <a:pt x="2285" y="1212"/>
                </a:lnTo>
                <a:lnTo>
                  <a:pt x="2286" y="1214"/>
                </a:lnTo>
                <a:lnTo>
                  <a:pt x="2290" y="1218"/>
                </a:lnTo>
                <a:lnTo>
                  <a:pt x="2291" y="1219"/>
                </a:lnTo>
                <a:lnTo>
                  <a:pt x="2293" y="1220"/>
                </a:lnTo>
                <a:lnTo>
                  <a:pt x="2296" y="1222"/>
                </a:lnTo>
                <a:lnTo>
                  <a:pt x="2299" y="1223"/>
                </a:lnTo>
                <a:lnTo>
                  <a:pt x="2299" y="1225"/>
                </a:lnTo>
                <a:lnTo>
                  <a:pt x="2299" y="1227"/>
                </a:lnTo>
                <a:lnTo>
                  <a:pt x="2299" y="1228"/>
                </a:lnTo>
                <a:lnTo>
                  <a:pt x="2298" y="1228"/>
                </a:lnTo>
                <a:lnTo>
                  <a:pt x="2298" y="1229"/>
                </a:lnTo>
                <a:lnTo>
                  <a:pt x="2297" y="1230"/>
                </a:lnTo>
                <a:lnTo>
                  <a:pt x="2296" y="1232"/>
                </a:lnTo>
                <a:lnTo>
                  <a:pt x="2294" y="1232"/>
                </a:lnTo>
                <a:lnTo>
                  <a:pt x="2294" y="1233"/>
                </a:lnTo>
                <a:lnTo>
                  <a:pt x="2294" y="1234"/>
                </a:lnTo>
                <a:lnTo>
                  <a:pt x="2294" y="1235"/>
                </a:lnTo>
                <a:lnTo>
                  <a:pt x="2296" y="1236"/>
                </a:lnTo>
                <a:lnTo>
                  <a:pt x="2298" y="1240"/>
                </a:lnTo>
                <a:lnTo>
                  <a:pt x="2299" y="1241"/>
                </a:lnTo>
                <a:lnTo>
                  <a:pt x="2301" y="1244"/>
                </a:lnTo>
                <a:lnTo>
                  <a:pt x="2302" y="1245"/>
                </a:lnTo>
                <a:lnTo>
                  <a:pt x="2302" y="1246"/>
                </a:lnTo>
                <a:lnTo>
                  <a:pt x="2302" y="1248"/>
                </a:lnTo>
                <a:lnTo>
                  <a:pt x="2303" y="1249"/>
                </a:lnTo>
                <a:lnTo>
                  <a:pt x="2303" y="1251"/>
                </a:lnTo>
                <a:lnTo>
                  <a:pt x="2303" y="1254"/>
                </a:lnTo>
                <a:lnTo>
                  <a:pt x="2304" y="1254"/>
                </a:lnTo>
                <a:lnTo>
                  <a:pt x="2304" y="1255"/>
                </a:lnTo>
                <a:lnTo>
                  <a:pt x="2304" y="1256"/>
                </a:lnTo>
                <a:lnTo>
                  <a:pt x="2304" y="1259"/>
                </a:lnTo>
                <a:lnTo>
                  <a:pt x="2304" y="1260"/>
                </a:lnTo>
                <a:lnTo>
                  <a:pt x="2306" y="1260"/>
                </a:lnTo>
                <a:lnTo>
                  <a:pt x="2306" y="1261"/>
                </a:lnTo>
                <a:lnTo>
                  <a:pt x="2307" y="1261"/>
                </a:lnTo>
                <a:lnTo>
                  <a:pt x="2308" y="1262"/>
                </a:lnTo>
                <a:lnTo>
                  <a:pt x="2309" y="1264"/>
                </a:lnTo>
                <a:lnTo>
                  <a:pt x="2314" y="1266"/>
                </a:lnTo>
                <a:lnTo>
                  <a:pt x="2314" y="1267"/>
                </a:lnTo>
                <a:lnTo>
                  <a:pt x="2319" y="1275"/>
                </a:lnTo>
                <a:lnTo>
                  <a:pt x="2320" y="1275"/>
                </a:lnTo>
                <a:lnTo>
                  <a:pt x="2322" y="1278"/>
                </a:lnTo>
                <a:lnTo>
                  <a:pt x="2323" y="1280"/>
                </a:lnTo>
                <a:lnTo>
                  <a:pt x="2323" y="1281"/>
                </a:lnTo>
                <a:lnTo>
                  <a:pt x="2324" y="1283"/>
                </a:lnTo>
                <a:lnTo>
                  <a:pt x="2326" y="1288"/>
                </a:lnTo>
                <a:lnTo>
                  <a:pt x="2328" y="1292"/>
                </a:lnTo>
                <a:lnTo>
                  <a:pt x="2328" y="1293"/>
                </a:lnTo>
                <a:lnTo>
                  <a:pt x="2330" y="1299"/>
                </a:lnTo>
                <a:lnTo>
                  <a:pt x="2331" y="1300"/>
                </a:lnTo>
                <a:lnTo>
                  <a:pt x="2331" y="1302"/>
                </a:lnTo>
                <a:lnTo>
                  <a:pt x="2333" y="1303"/>
                </a:lnTo>
                <a:lnTo>
                  <a:pt x="2334" y="1304"/>
                </a:lnTo>
                <a:lnTo>
                  <a:pt x="2335" y="1305"/>
                </a:lnTo>
                <a:lnTo>
                  <a:pt x="2336" y="1308"/>
                </a:lnTo>
                <a:lnTo>
                  <a:pt x="2338" y="1309"/>
                </a:lnTo>
                <a:lnTo>
                  <a:pt x="2339" y="1312"/>
                </a:lnTo>
                <a:lnTo>
                  <a:pt x="2339" y="1313"/>
                </a:lnTo>
                <a:lnTo>
                  <a:pt x="2340" y="1314"/>
                </a:lnTo>
                <a:lnTo>
                  <a:pt x="2341" y="1316"/>
                </a:lnTo>
                <a:lnTo>
                  <a:pt x="2342" y="1318"/>
                </a:lnTo>
                <a:lnTo>
                  <a:pt x="2344" y="1319"/>
                </a:lnTo>
                <a:lnTo>
                  <a:pt x="2346" y="1320"/>
                </a:lnTo>
                <a:lnTo>
                  <a:pt x="2347" y="1321"/>
                </a:lnTo>
                <a:lnTo>
                  <a:pt x="2349" y="1321"/>
                </a:lnTo>
                <a:lnTo>
                  <a:pt x="2350" y="1323"/>
                </a:lnTo>
                <a:lnTo>
                  <a:pt x="2351" y="1325"/>
                </a:lnTo>
                <a:lnTo>
                  <a:pt x="2352" y="1326"/>
                </a:lnTo>
                <a:lnTo>
                  <a:pt x="2352" y="1328"/>
                </a:lnTo>
                <a:lnTo>
                  <a:pt x="2354" y="1330"/>
                </a:lnTo>
                <a:lnTo>
                  <a:pt x="2354" y="1331"/>
                </a:lnTo>
                <a:lnTo>
                  <a:pt x="2355" y="1332"/>
                </a:lnTo>
                <a:lnTo>
                  <a:pt x="2355" y="1334"/>
                </a:lnTo>
                <a:lnTo>
                  <a:pt x="2355" y="1336"/>
                </a:lnTo>
                <a:lnTo>
                  <a:pt x="2355" y="1337"/>
                </a:lnTo>
                <a:lnTo>
                  <a:pt x="2355" y="1339"/>
                </a:lnTo>
                <a:lnTo>
                  <a:pt x="2354" y="1340"/>
                </a:lnTo>
                <a:lnTo>
                  <a:pt x="2355" y="1342"/>
                </a:lnTo>
                <a:lnTo>
                  <a:pt x="2355" y="1344"/>
                </a:lnTo>
                <a:lnTo>
                  <a:pt x="2354" y="1346"/>
                </a:lnTo>
                <a:lnTo>
                  <a:pt x="2354" y="1347"/>
                </a:lnTo>
                <a:lnTo>
                  <a:pt x="2354" y="1348"/>
                </a:lnTo>
                <a:lnTo>
                  <a:pt x="2352" y="1350"/>
                </a:lnTo>
                <a:lnTo>
                  <a:pt x="2352" y="1352"/>
                </a:lnTo>
                <a:lnTo>
                  <a:pt x="2352" y="1355"/>
                </a:lnTo>
                <a:lnTo>
                  <a:pt x="2352" y="1356"/>
                </a:lnTo>
                <a:lnTo>
                  <a:pt x="2354" y="1358"/>
                </a:lnTo>
                <a:lnTo>
                  <a:pt x="2355" y="1361"/>
                </a:lnTo>
                <a:lnTo>
                  <a:pt x="2356" y="1364"/>
                </a:lnTo>
                <a:lnTo>
                  <a:pt x="2357" y="1366"/>
                </a:lnTo>
                <a:lnTo>
                  <a:pt x="2357" y="1367"/>
                </a:lnTo>
                <a:lnTo>
                  <a:pt x="2358" y="1368"/>
                </a:lnTo>
                <a:lnTo>
                  <a:pt x="2360" y="1369"/>
                </a:lnTo>
                <a:lnTo>
                  <a:pt x="2360" y="1371"/>
                </a:lnTo>
                <a:lnTo>
                  <a:pt x="2361" y="1372"/>
                </a:lnTo>
                <a:lnTo>
                  <a:pt x="2361" y="1374"/>
                </a:lnTo>
                <a:lnTo>
                  <a:pt x="2362" y="1377"/>
                </a:lnTo>
                <a:lnTo>
                  <a:pt x="2363" y="1377"/>
                </a:lnTo>
                <a:lnTo>
                  <a:pt x="2363" y="1379"/>
                </a:lnTo>
                <a:lnTo>
                  <a:pt x="2363" y="1380"/>
                </a:lnTo>
                <a:lnTo>
                  <a:pt x="2363" y="1383"/>
                </a:lnTo>
                <a:lnTo>
                  <a:pt x="2363" y="1384"/>
                </a:lnTo>
                <a:lnTo>
                  <a:pt x="2363" y="1385"/>
                </a:lnTo>
                <a:lnTo>
                  <a:pt x="2363" y="1388"/>
                </a:lnTo>
                <a:lnTo>
                  <a:pt x="2365" y="1389"/>
                </a:lnTo>
                <a:lnTo>
                  <a:pt x="2365" y="1390"/>
                </a:lnTo>
                <a:lnTo>
                  <a:pt x="2366" y="1392"/>
                </a:lnTo>
                <a:lnTo>
                  <a:pt x="2367" y="1394"/>
                </a:lnTo>
                <a:lnTo>
                  <a:pt x="2368" y="1396"/>
                </a:lnTo>
                <a:lnTo>
                  <a:pt x="2370" y="1399"/>
                </a:lnTo>
                <a:lnTo>
                  <a:pt x="2370" y="1400"/>
                </a:lnTo>
                <a:lnTo>
                  <a:pt x="2370" y="1401"/>
                </a:lnTo>
                <a:lnTo>
                  <a:pt x="2370" y="1403"/>
                </a:lnTo>
                <a:lnTo>
                  <a:pt x="2371" y="1405"/>
                </a:lnTo>
                <a:lnTo>
                  <a:pt x="2371" y="1408"/>
                </a:lnTo>
                <a:lnTo>
                  <a:pt x="2371" y="1410"/>
                </a:lnTo>
                <a:lnTo>
                  <a:pt x="2371" y="1411"/>
                </a:lnTo>
                <a:lnTo>
                  <a:pt x="2372" y="1414"/>
                </a:lnTo>
                <a:lnTo>
                  <a:pt x="2372" y="1416"/>
                </a:lnTo>
                <a:lnTo>
                  <a:pt x="2372" y="1417"/>
                </a:lnTo>
                <a:lnTo>
                  <a:pt x="2372" y="1421"/>
                </a:lnTo>
                <a:lnTo>
                  <a:pt x="2373" y="1421"/>
                </a:lnTo>
                <a:lnTo>
                  <a:pt x="2373" y="1425"/>
                </a:lnTo>
                <a:lnTo>
                  <a:pt x="2373" y="1426"/>
                </a:lnTo>
                <a:lnTo>
                  <a:pt x="2373" y="1428"/>
                </a:lnTo>
                <a:lnTo>
                  <a:pt x="2374" y="1432"/>
                </a:lnTo>
                <a:lnTo>
                  <a:pt x="2374" y="1433"/>
                </a:lnTo>
                <a:lnTo>
                  <a:pt x="2374" y="1436"/>
                </a:lnTo>
                <a:lnTo>
                  <a:pt x="2374" y="1438"/>
                </a:lnTo>
                <a:lnTo>
                  <a:pt x="2376" y="1438"/>
                </a:lnTo>
                <a:lnTo>
                  <a:pt x="2377" y="1440"/>
                </a:lnTo>
                <a:lnTo>
                  <a:pt x="2378" y="1441"/>
                </a:lnTo>
                <a:lnTo>
                  <a:pt x="2379" y="1442"/>
                </a:lnTo>
                <a:lnTo>
                  <a:pt x="2381" y="1443"/>
                </a:lnTo>
                <a:lnTo>
                  <a:pt x="2382" y="1446"/>
                </a:lnTo>
                <a:lnTo>
                  <a:pt x="2382" y="1447"/>
                </a:lnTo>
                <a:lnTo>
                  <a:pt x="2383" y="1448"/>
                </a:lnTo>
                <a:lnTo>
                  <a:pt x="2383" y="1449"/>
                </a:lnTo>
                <a:lnTo>
                  <a:pt x="2383" y="1451"/>
                </a:lnTo>
                <a:lnTo>
                  <a:pt x="2383" y="1453"/>
                </a:lnTo>
                <a:lnTo>
                  <a:pt x="2384" y="1454"/>
                </a:lnTo>
                <a:lnTo>
                  <a:pt x="2384" y="1457"/>
                </a:lnTo>
                <a:lnTo>
                  <a:pt x="2384" y="1460"/>
                </a:lnTo>
                <a:lnTo>
                  <a:pt x="2386" y="1462"/>
                </a:lnTo>
                <a:lnTo>
                  <a:pt x="2386" y="1463"/>
                </a:lnTo>
                <a:lnTo>
                  <a:pt x="2386" y="1464"/>
                </a:lnTo>
                <a:lnTo>
                  <a:pt x="2384" y="1467"/>
                </a:lnTo>
                <a:lnTo>
                  <a:pt x="2384" y="1470"/>
                </a:lnTo>
                <a:lnTo>
                  <a:pt x="2384" y="1474"/>
                </a:lnTo>
                <a:lnTo>
                  <a:pt x="2384" y="1478"/>
                </a:lnTo>
                <a:lnTo>
                  <a:pt x="2386" y="1481"/>
                </a:lnTo>
                <a:lnTo>
                  <a:pt x="2386" y="1484"/>
                </a:lnTo>
                <a:lnTo>
                  <a:pt x="2386" y="1486"/>
                </a:lnTo>
                <a:lnTo>
                  <a:pt x="2387" y="1488"/>
                </a:lnTo>
                <a:lnTo>
                  <a:pt x="2387" y="1490"/>
                </a:lnTo>
                <a:lnTo>
                  <a:pt x="2388" y="1493"/>
                </a:lnTo>
                <a:lnTo>
                  <a:pt x="2389" y="1496"/>
                </a:lnTo>
                <a:lnTo>
                  <a:pt x="2390" y="1497"/>
                </a:lnTo>
                <a:lnTo>
                  <a:pt x="2390" y="1500"/>
                </a:lnTo>
                <a:lnTo>
                  <a:pt x="2392" y="1502"/>
                </a:lnTo>
                <a:lnTo>
                  <a:pt x="2392" y="1504"/>
                </a:lnTo>
                <a:lnTo>
                  <a:pt x="2393" y="1505"/>
                </a:lnTo>
                <a:lnTo>
                  <a:pt x="2393" y="1509"/>
                </a:lnTo>
                <a:lnTo>
                  <a:pt x="2394" y="1511"/>
                </a:lnTo>
                <a:lnTo>
                  <a:pt x="2395" y="1516"/>
                </a:lnTo>
                <a:lnTo>
                  <a:pt x="2397" y="1520"/>
                </a:lnTo>
                <a:lnTo>
                  <a:pt x="2398" y="1522"/>
                </a:lnTo>
                <a:lnTo>
                  <a:pt x="2399" y="1525"/>
                </a:lnTo>
                <a:lnTo>
                  <a:pt x="2400" y="1526"/>
                </a:lnTo>
                <a:lnTo>
                  <a:pt x="2403" y="1529"/>
                </a:lnTo>
                <a:lnTo>
                  <a:pt x="2404" y="1531"/>
                </a:lnTo>
                <a:lnTo>
                  <a:pt x="2404" y="1533"/>
                </a:lnTo>
                <a:lnTo>
                  <a:pt x="2405" y="1536"/>
                </a:lnTo>
                <a:lnTo>
                  <a:pt x="2406" y="1537"/>
                </a:lnTo>
                <a:lnTo>
                  <a:pt x="2406" y="1541"/>
                </a:lnTo>
                <a:lnTo>
                  <a:pt x="2408" y="1543"/>
                </a:lnTo>
                <a:lnTo>
                  <a:pt x="2408" y="1544"/>
                </a:lnTo>
                <a:lnTo>
                  <a:pt x="2409" y="1547"/>
                </a:lnTo>
                <a:lnTo>
                  <a:pt x="2410" y="1549"/>
                </a:lnTo>
                <a:lnTo>
                  <a:pt x="2410" y="1550"/>
                </a:lnTo>
                <a:lnTo>
                  <a:pt x="2411" y="1553"/>
                </a:lnTo>
                <a:lnTo>
                  <a:pt x="2413" y="1557"/>
                </a:lnTo>
                <a:lnTo>
                  <a:pt x="2414" y="1559"/>
                </a:lnTo>
                <a:lnTo>
                  <a:pt x="2416" y="1564"/>
                </a:lnTo>
                <a:lnTo>
                  <a:pt x="2419" y="1571"/>
                </a:lnTo>
                <a:lnTo>
                  <a:pt x="2420" y="1576"/>
                </a:lnTo>
                <a:lnTo>
                  <a:pt x="2421" y="1580"/>
                </a:lnTo>
                <a:lnTo>
                  <a:pt x="2422" y="1584"/>
                </a:lnTo>
                <a:lnTo>
                  <a:pt x="2424" y="1586"/>
                </a:lnTo>
                <a:lnTo>
                  <a:pt x="2426" y="1591"/>
                </a:lnTo>
                <a:lnTo>
                  <a:pt x="2427" y="1595"/>
                </a:lnTo>
                <a:lnTo>
                  <a:pt x="2427" y="1596"/>
                </a:lnTo>
                <a:lnTo>
                  <a:pt x="2429" y="1598"/>
                </a:lnTo>
                <a:lnTo>
                  <a:pt x="2429" y="1601"/>
                </a:lnTo>
                <a:lnTo>
                  <a:pt x="2429" y="1602"/>
                </a:lnTo>
                <a:lnTo>
                  <a:pt x="2427" y="1603"/>
                </a:lnTo>
                <a:lnTo>
                  <a:pt x="2427" y="1606"/>
                </a:lnTo>
                <a:lnTo>
                  <a:pt x="2426" y="1608"/>
                </a:lnTo>
                <a:lnTo>
                  <a:pt x="2426" y="1609"/>
                </a:lnTo>
                <a:lnTo>
                  <a:pt x="2426" y="1611"/>
                </a:lnTo>
                <a:lnTo>
                  <a:pt x="2426" y="1612"/>
                </a:lnTo>
                <a:lnTo>
                  <a:pt x="2426" y="1613"/>
                </a:lnTo>
                <a:lnTo>
                  <a:pt x="2426" y="1614"/>
                </a:lnTo>
                <a:lnTo>
                  <a:pt x="2426" y="1616"/>
                </a:lnTo>
                <a:lnTo>
                  <a:pt x="2427" y="1616"/>
                </a:lnTo>
                <a:lnTo>
                  <a:pt x="2427" y="1617"/>
                </a:lnTo>
                <a:lnTo>
                  <a:pt x="2429" y="1618"/>
                </a:lnTo>
                <a:lnTo>
                  <a:pt x="2430" y="1618"/>
                </a:lnTo>
                <a:lnTo>
                  <a:pt x="2430" y="1619"/>
                </a:lnTo>
                <a:lnTo>
                  <a:pt x="2430" y="1621"/>
                </a:lnTo>
                <a:lnTo>
                  <a:pt x="2430" y="1623"/>
                </a:lnTo>
                <a:lnTo>
                  <a:pt x="2430" y="1624"/>
                </a:lnTo>
                <a:lnTo>
                  <a:pt x="2430" y="1625"/>
                </a:lnTo>
                <a:lnTo>
                  <a:pt x="2431" y="1628"/>
                </a:lnTo>
                <a:lnTo>
                  <a:pt x="2431" y="1630"/>
                </a:lnTo>
                <a:lnTo>
                  <a:pt x="2431" y="1632"/>
                </a:lnTo>
                <a:lnTo>
                  <a:pt x="2431" y="1633"/>
                </a:lnTo>
                <a:lnTo>
                  <a:pt x="2431" y="1635"/>
                </a:lnTo>
                <a:lnTo>
                  <a:pt x="2432" y="1639"/>
                </a:lnTo>
                <a:lnTo>
                  <a:pt x="2434" y="1641"/>
                </a:lnTo>
                <a:lnTo>
                  <a:pt x="2436" y="1646"/>
                </a:lnTo>
                <a:lnTo>
                  <a:pt x="2436" y="1649"/>
                </a:lnTo>
                <a:lnTo>
                  <a:pt x="2436" y="1650"/>
                </a:lnTo>
                <a:lnTo>
                  <a:pt x="2437" y="1650"/>
                </a:lnTo>
                <a:lnTo>
                  <a:pt x="2437" y="1651"/>
                </a:lnTo>
                <a:lnTo>
                  <a:pt x="2438" y="1654"/>
                </a:lnTo>
                <a:lnTo>
                  <a:pt x="2438" y="1655"/>
                </a:lnTo>
                <a:lnTo>
                  <a:pt x="2440" y="1656"/>
                </a:lnTo>
                <a:lnTo>
                  <a:pt x="2440" y="1657"/>
                </a:lnTo>
                <a:lnTo>
                  <a:pt x="2441" y="1659"/>
                </a:lnTo>
                <a:lnTo>
                  <a:pt x="2442" y="1660"/>
                </a:lnTo>
                <a:lnTo>
                  <a:pt x="2443" y="1662"/>
                </a:lnTo>
                <a:lnTo>
                  <a:pt x="2445" y="1664"/>
                </a:lnTo>
                <a:lnTo>
                  <a:pt x="2445" y="1665"/>
                </a:lnTo>
                <a:lnTo>
                  <a:pt x="2446" y="1666"/>
                </a:lnTo>
                <a:lnTo>
                  <a:pt x="2447" y="1669"/>
                </a:lnTo>
                <a:lnTo>
                  <a:pt x="2447" y="1671"/>
                </a:lnTo>
                <a:lnTo>
                  <a:pt x="2450" y="1673"/>
                </a:lnTo>
                <a:lnTo>
                  <a:pt x="2451" y="1677"/>
                </a:lnTo>
                <a:lnTo>
                  <a:pt x="2451" y="1680"/>
                </a:lnTo>
                <a:lnTo>
                  <a:pt x="2452" y="1680"/>
                </a:lnTo>
                <a:lnTo>
                  <a:pt x="2452" y="1681"/>
                </a:lnTo>
                <a:lnTo>
                  <a:pt x="2453" y="1686"/>
                </a:lnTo>
                <a:lnTo>
                  <a:pt x="2453" y="1688"/>
                </a:lnTo>
                <a:lnTo>
                  <a:pt x="2454" y="1691"/>
                </a:lnTo>
                <a:lnTo>
                  <a:pt x="2456" y="1692"/>
                </a:lnTo>
                <a:lnTo>
                  <a:pt x="2456" y="1693"/>
                </a:lnTo>
                <a:lnTo>
                  <a:pt x="2457" y="1694"/>
                </a:lnTo>
                <a:lnTo>
                  <a:pt x="2458" y="1694"/>
                </a:lnTo>
                <a:lnTo>
                  <a:pt x="2458" y="1696"/>
                </a:lnTo>
                <a:lnTo>
                  <a:pt x="2459" y="1697"/>
                </a:lnTo>
                <a:lnTo>
                  <a:pt x="2461" y="1697"/>
                </a:lnTo>
                <a:lnTo>
                  <a:pt x="2461" y="1698"/>
                </a:lnTo>
                <a:lnTo>
                  <a:pt x="2462" y="1698"/>
                </a:lnTo>
                <a:lnTo>
                  <a:pt x="2462" y="1699"/>
                </a:lnTo>
                <a:lnTo>
                  <a:pt x="2463" y="1701"/>
                </a:lnTo>
                <a:lnTo>
                  <a:pt x="2463" y="1702"/>
                </a:lnTo>
                <a:lnTo>
                  <a:pt x="2463" y="1703"/>
                </a:lnTo>
                <a:lnTo>
                  <a:pt x="2464" y="1703"/>
                </a:lnTo>
                <a:lnTo>
                  <a:pt x="2463" y="1704"/>
                </a:lnTo>
                <a:lnTo>
                  <a:pt x="2463" y="1707"/>
                </a:lnTo>
                <a:lnTo>
                  <a:pt x="2463" y="1708"/>
                </a:lnTo>
                <a:lnTo>
                  <a:pt x="2463" y="1709"/>
                </a:lnTo>
                <a:lnTo>
                  <a:pt x="2463" y="1710"/>
                </a:lnTo>
                <a:lnTo>
                  <a:pt x="2463" y="1713"/>
                </a:lnTo>
                <a:lnTo>
                  <a:pt x="2463" y="1717"/>
                </a:lnTo>
                <a:lnTo>
                  <a:pt x="2464" y="1719"/>
                </a:lnTo>
                <a:lnTo>
                  <a:pt x="2464" y="1723"/>
                </a:lnTo>
                <a:lnTo>
                  <a:pt x="2466" y="1725"/>
                </a:lnTo>
                <a:lnTo>
                  <a:pt x="2466" y="1726"/>
                </a:lnTo>
                <a:lnTo>
                  <a:pt x="2466" y="1728"/>
                </a:lnTo>
                <a:lnTo>
                  <a:pt x="2467" y="1729"/>
                </a:lnTo>
                <a:lnTo>
                  <a:pt x="2467" y="1731"/>
                </a:lnTo>
                <a:lnTo>
                  <a:pt x="2468" y="1733"/>
                </a:lnTo>
                <a:lnTo>
                  <a:pt x="2468" y="1735"/>
                </a:lnTo>
                <a:lnTo>
                  <a:pt x="2468" y="1736"/>
                </a:lnTo>
                <a:lnTo>
                  <a:pt x="2469" y="1738"/>
                </a:lnTo>
                <a:lnTo>
                  <a:pt x="2469" y="1739"/>
                </a:lnTo>
                <a:lnTo>
                  <a:pt x="2470" y="1741"/>
                </a:lnTo>
                <a:lnTo>
                  <a:pt x="2470" y="1742"/>
                </a:lnTo>
                <a:lnTo>
                  <a:pt x="2472" y="1746"/>
                </a:lnTo>
                <a:lnTo>
                  <a:pt x="2473" y="1750"/>
                </a:lnTo>
                <a:lnTo>
                  <a:pt x="2473" y="1752"/>
                </a:lnTo>
                <a:lnTo>
                  <a:pt x="2474" y="1756"/>
                </a:lnTo>
                <a:lnTo>
                  <a:pt x="2474" y="1758"/>
                </a:lnTo>
                <a:lnTo>
                  <a:pt x="2475" y="1762"/>
                </a:lnTo>
                <a:lnTo>
                  <a:pt x="2475" y="1765"/>
                </a:lnTo>
                <a:lnTo>
                  <a:pt x="2475" y="1768"/>
                </a:lnTo>
                <a:lnTo>
                  <a:pt x="2477" y="1771"/>
                </a:lnTo>
                <a:lnTo>
                  <a:pt x="2477" y="1773"/>
                </a:lnTo>
                <a:lnTo>
                  <a:pt x="2477" y="1776"/>
                </a:lnTo>
                <a:lnTo>
                  <a:pt x="2478" y="1778"/>
                </a:lnTo>
                <a:lnTo>
                  <a:pt x="2479" y="1782"/>
                </a:lnTo>
                <a:lnTo>
                  <a:pt x="2480" y="1784"/>
                </a:lnTo>
                <a:lnTo>
                  <a:pt x="2480" y="1787"/>
                </a:lnTo>
                <a:lnTo>
                  <a:pt x="2483" y="1790"/>
                </a:lnTo>
                <a:lnTo>
                  <a:pt x="2483" y="1792"/>
                </a:lnTo>
                <a:lnTo>
                  <a:pt x="2484" y="1797"/>
                </a:lnTo>
                <a:lnTo>
                  <a:pt x="2484" y="1798"/>
                </a:lnTo>
                <a:lnTo>
                  <a:pt x="2484" y="1799"/>
                </a:lnTo>
                <a:lnTo>
                  <a:pt x="2485" y="1803"/>
                </a:lnTo>
                <a:lnTo>
                  <a:pt x="2488" y="1808"/>
                </a:lnTo>
                <a:lnTo>
                  <a:pt x="2489" y="1811"/>
                </a:lnTo>
                <a:lnTo>
                  <a:pt x="2493" y="1816"/>
                </a:lnTo>
                <a:lnTo>
                  <a:pt x="2494" y="1819"/>
                </a:lnTo>
                <a:lnTo>
                  <a:pt x="2498" y="1824"/>
                </a:lnTo>
                <a:lnTo>
                  <a:pt x="2500" y="1827"/>
                </a:lnTo>
                <a:lnTo>
                  <a:pt x="2501" y="1831"/>
                </a:lnTo>
                <a:lnTo>
                  <a:pt x="2504" y="1837"/>
                </a:lnTo>
                <a:lnTo>
                  <a:pt x="2505" y="1841"/>
                </a:lnTo>
                <a:lnTo>
                  <a:pt x="2507" y="1847"/>
                </a:lnTo>
                <a:lnTo>
                  <a:pt x="2510" y="1852"/>
                </a:lnTo>
                <a:lnTo>
                  <a:pt x="2511" y="1858"/>
                </a:lnTo>
                <a:lnTo>
                  <a:pt x="2514" y="1864"/>
                </a:lnTo>
                <a:lnTo>
                  <a:pt x="2516" y="1872"/>
                </a:lnTo>
                <a:lnTo>
                  <a:pt x="2516" y="1874"/>
                </a:lnTo>
                <a:lnTo>
                  <a:pt x="2518" y="1878"/>
                </a:lnTo>
                <a:lnTo>
                  <a:pt x="2520" y="1882"/>
                </a:lnTo>
                <a:lnTo>
                  <a:pt x="2522" y="1889"/>
                </a:lnTo>
                <a:lnTo>
                  <a:pt x="2523" y="1889"/>
                </a:lnTo>
                <a:lnTo>
                  <a:pt x="2525" y="1895"/>
                </a:lnTo>
                <a:lnTo>
                  <a:pt x="2526" y="1896"/>
                </a:lnTo>
                <a:lnTo>
                  <a:pt x="2526" y="1898"/>
                </a:lnTo>
                <a:lnTo>
                  <a:pt x="2527" y="1901"/>
                </a:lnTo>
                <a:lnTo>
                  <a:pt x="2527" y="1904"/>
                </a:lnTo>
                <a:lnTo>
                  <a:pt x="2528" y="1909"/>
                </a:lnTo>
                <a:lnTo>
                  <a:pt x="2531" y="1914"/>
                </a:lnTo>
                <a:lnTo>
                  <a:pt x="2533" y="1921"/>
                </a:lnTo>
                <a:lnTo>
                  <a:pt x="2537" y="1930"/>
                </a:lnTo>
                <a:lnTo>
                  <a:pt x="2538" y="1932"/>
                </a:lnTo>
                <a:lnTo>
                  <a:pt x="2542" y="1944"/>
                </a:lnTo>
                <a:lnTo>
                  <a:pt x="2543" y="1952"/>
                </a:lnTo>
                <a:lnTo>
                  <a:pt x="2546" y="1957"/>
                </a:lnTo>
                <a:lnTo>
                  <a:pt x="2548" y="1965"/>
                </a:lnTo>
                <a:lnTo>
                  <a:pt x="2552" y="1973"/>
                </a:lnTo>
                <a:lnTo>
                  <a:pt x="2554" y="1978"/>
                </a:lnTo>
                <a:lnTo>
                  <a:pt x="2558" y="1984"/>
                </a:lnTo>
                <a:lnTo>
                  <a:pt x="2561" y="1990"/>
                </a:lnTo>
                <a:lnTo>
                  <a:pt x="2565" y="1995"/>
                </a:lnTo>
                <a:lnTo>
                  <a:pt x="2569" y="2002"/>
                </a:lnTo>
                <a:lnTo>
                  <a:pt x="2571" y="2008"/>
                </a:lnTo>
                <a:lnTo>
                  <a:pt x="2574" y="2016"/>
                </a:lnTo>
                <a:lnTo>
                  <a:pt x="2574" y="2018"/>
                </a:lnTo>
                <a:lnTo>
                  <a:pt x="2575" y="2021"/>
                </a:lnTo>
                <a:lnTo>
                  <a:pt x="2576" y="2027"/>
                </a:lnTo>
                <a:lnTo>
                  <a:pt x="2577" y="2031"/>
                </a:lnTo>
                <a:lnTo>
                  <a:pt x="2579" y="2038"/>
                </a:lnTo>
                <a:lnTo>
                  <a:pt x="2596" y="2076"/>
                </a:lnTo>
                <a:lnTo>
                  <a:pt x="2606" y="2098"/>
                </a:lnTo>
                <a:lnTo>
                  <a:pt x="2609" y="2129"/>
                </a:lnTo>
                <a:lnTo>
                  <a:pt x="2623" y="2226"/>
                </a:lnTo>
                <a:lnTo>
                  <a:pt x="2641" y="2235"/>
                </a:lnTo>
                <a:lnTo>
                  <a:pt x="2666" y="2266"/>
                </a:lnTo>
                <a:lnTo>
                  <a:pt x="2749" y="2369"/>
                </a:lnTo>
                <a:lnTo>
                  <a:pt x="2750" y="2370"/>
                </a:lnTo>
                <a:lnTo>
                  <a:pt x="2795" y="2427"/>
                </a:lnTo>
                <a:lnTo>
                  <a:pt x="2797" y="2428"/>
                </a:lnTo>
                <a:lnTo>
                  <a:pt x="2797" y="2429"/>
                </a:lnTo>
                <a:lnTo>
                  <a:pt x="2787" y="2468"/>
                </a:lnTo>
                <a:lnTo>
                  <a:pt x="2766" y="2543"/>
                </a:lnTo>
                <a:lnTo>
                  <a:pt x="2765" y="2545"/>
                </a:lnTo>
                <a:lnTo>
                  <a:pt x="2763" y="2549"/>
                </a:lnTo>
                <a:lnTo>
                  <a:pt x="2756" y="2578"/>
                </a:lnTo>
                <a:lnTo>
                  <a:pt x="2750" y="2602"/>
                </a:lnTo>
                <a:lnTo>
                  <a:pt x="2747" y="2612"/>
                </a:lnTo>
                <a:lnTo>
                  <a:pt x="2742" y="2629"/>
                </a:lnTo>
                <a:lnTo>
                  <a:pt x="2697" y="2681"/>
                </a:lnTo>
                <a:lnTo>
                  <a:pt x="2696" y="2682"/>
                </a:lnTo>
                <a:lnTo>
                  <a:pt x="2697" y="2682"/>
                </a:lnTo>
                <a:lnTo>
                  <a:pt x="2696" y="2683"/>
                </a:lnTo>
                <a:lnTo>
                  <a:pt x="2683" y="2697"/>
                </a:lnTo>
                <a:lnTo>
                  <a:pt x="2632" y="2709"/>
                </a:lnTo>
                <a:lnTo>
                  <a:pt x="2630" y="2709"/>
                </a:lnTo>
                <a:lnTo>
                  <a:pt x="2618" y="2713"/>
                </a:lnTo>
                <a:lnTo>
                  <a:pt x="2617" y="2713"/>
                </a:lnTo>
                <a:lnTo>
                  <a:pt x="2614" y="2711"/>
                </a:lnTo>
                <a:lnTo>
                  <a:pt x="2613" y="2711"/>
                </a:lnTo>
                <a:lnTo>
                  <a:pt x="2611" y="2711"/>
                </a:lnTo>
                <a:lnTo>
                  <a:pt x="2609" y="2713"/>
                </a:lnTo>
                <a:lnTo>
                  <a:pt x="2608" y="2714"/>
                </a:lnTo>
                <a:lnTo>
                  <a:pt x="2607" y="2716"/>
                </a:lnTo>
                <a:lnTo>
                  <a:pt x="2574" y="2740"/>
                </a:lnTo>
                <a:lnTo>
                  <a:pt x="2491" y="2738"/>
                </a:lnTo>
                <a:lnTo>
                  <a:pt x="2490" y="2738"/>
                </a:lnTo>
                <a:lnTo>
                  <a:pt x="2484" y="2730"/>
                </a:lnTo>
                <a:lnTo>
                  <a:pt x="2483" y="2729"/>
                </a:lnTo>
                <a:lnTo>
                  <a:pt x="2454" y="2709"/>
                </a:lnTo>
                <a:lnTo>
                  <a:pt x="2294" y="2603"/>
                </a:lnTo>
                <a:lnTo>
                  <a:pt x="2087" y="2586"/>
                </a:lnTo>
                <a:lnTo>
                  <a:pt x="2073" y="2585"/>
                </a:lnTo>
                <a:lnTo>
                  <a:pt x="2051" y="2583"/>
                </a:lnTo>
                <a:lnTo>
                  <a:pt x="2000" y="2580"/>
                </a:lnTo>
                <a:lnTo>
                  <a:pt x="1999" y="2580"/>
                </a:lnTo>
                <a:lnTo>
                  <a:pt x="1973" y="2597"/>
                </a:lnTo>
                <a:lnTo>
                  <a:pt x="1968" y="2601"/>
                </a:lnTo>
                <a:lnTo>
                  <a:pt x="1954" y="2612"/>
                </a:lnTo>
                <a:lnTo>
                  <a:pt x="1919" y="2636"/>
                </a:lnTo>
                <a:lnTo>
                  <a:pt x="1864" y="2674"/>
                </a:lnTo>
                <a:lnTo>
                  <a:pt x="1858" y="2677"/>
                </a:lnTo>
                <a:lnTo>
                  <a:pt x="1855" y="2677"/>
                </a:lnTo>
                <a:lnTo>
                  <a:pt x="1826" y="2687"/>
                </a:lnTo>
                <a:lnTo>
                  <a:pt x="1792" y="2690"/>
                </a:lnTo>
                <a:lnTo>
                  <a:pt x="1788" y="2689"/>
                </a:lnTo>
                <a:lnTo>
                  <a:pt x="1785" y="2689"/>
                </a:lnTo>
                <a:lnTo>
                  <a:pt x="1741" y="2678"/>
                </a:lnTo>
                <a:lnTo>
                  <a:pt x="1740" y="2678"/>
                </a:lnTo>
                <a:lnTo>
                  <a:pt x="1735" y="2677"/>
                </a:lnTo>
                <a:lnTo>
                  <a:pt x="1706" y="2671"/>
                </a:lnTo>
                <a:lnTo>
                  <a:pt x="1651" y="2658"/>
                </a:lnTo>
                <a:lnTo>
                  <a:pt x="1650" y="2658"/>
                </a:lnTo>
                <a:lnTo>
                  <a:pt x="1649" y="2660"/>
                </a:lnTo>
                <a:lnTo>
                  <a:pt x="1645" y="2662"/>
                </a:lnTo>
                <a:lnTo>
                  <a:pt x="1641" y="2666"/>
                </a:lnTo>
                <a:lnTo>
                  <a:pt x="1635" y="2671"/>
                </a:lnTo>
                <a:lnTo>
                  <a:pt x="1637" y="2672"/>
                </a:lnTo>
                <a:lnTo>
                  <a:pt x="1635" y="2674"/>
                </a:lnTo>
                <a:lnTo>
                  <a:pt x="1631" y="2676"/>
                </a:lnTo>
                <a:lnTo>
                  <a:pt x="1631" y="2677"/>
                </a:lnTo>
                <a:lnTo>
                  <a:pt x="1629" y="2678"/>
                </a:lnTo>
                <a:lnTo>
                  <a:pt x="1628" y="2676"/>
                </a:lnTo>
                <a:lnTo>
                  <a:pt x="1587" y="2708"/>
                </a:lnTo>
                <a:lnTo>
                  <a:pt x="1580" y="2709"/>
                </a:lnTo>
                <a:lnTo>
                  <a:pt x="1557" y="2715"/>
                </a:lnTo>
                <a:lnTo>
                  <a:pt x="1538" y="2720"/>
                </a:lnTo>
                <a:lnTo>
                  <a:pt x="1528" y="2724"/>
                </a:lnTo>
                <a:lnTo>
                  <a:pt x="1501" y="2730"/>
                </a:lnTo>
                <a:lnTo>
                  <a:pt x="1496" y="2731"/>
                </a:lnTo>
                <a:lnTo>
                  <a:pt x="1492" y="2732"/>
                </a:lnTo>
                <a:lnTo>
                  <a:pt x="1487" y="2733"/>
                </a:lnTo>
                <a:lnTo>
                  <a:pt x="1475" y="2737"/>
                </a:lnTo>
                <a:lnTo>
                  <a:pt x="1474" y="2737"/>
                </a:lnTo>
                <a:lnTo>
                  <a:pt x="1473" y="2737"/>
                </a:lnTo>
                <a:lnTo>
                  <a:pt x="1450" y="2742"/>
                </a:lnTo>
                <a:lnTo>
                  <a:pt x="1397" y="2753"/>
                </a:lnTo>
                <a:lnTo>
                  <a:pt x="1393" y="2754"/>
                </a:lnTo>
                <a:lnTo>
                  <a:pt x="1391" y="2754"/>
                </a:lnTo>
                <a:lnTo>
                  <a:pt x="1390" y="2754"/>
                </a:lnTo>
                <a:lnTo>
                  <a:pt x="1389" y="2754"/>
                </a:lnTo>
                <a:lnTo>
                  <a:pt x="1386" y="2756"/>
                </a:lnTo>
                <a:lnTo>
                  <a:pt x="1361" y="2761"/>
                </a:lnTo>
                <a:lnTo>
                  <a:pt x="1358" y="2762"/>
                </a:lnTo>
                <a:lnTo>
                  <a:pt x="1356" y="2762"/>
                </a:lnTo>
                <a:lnTo>
                  <a:pt x="1228" y="2791"/>
                </a:lnTo>
                <a:lnTo>
                  <a:pt x="1212" y="2795"/>
                </a:lnTo>
                <a:lnTo>
                  <a:pt x="1209" y="2795"/>
                </a:lnTo>
                <a:lnTo>
                  <a:pt x="1198" y="2798"/>
                </a:lnTo>
                <a:lnTo>
                  <a:pt x="1194" y="2799"/>
                </a:lnTo>
                <a:lnTo>
                  <a:pt x="1193" y="2799"/>
                </a:lnTo>
                <a:lnTo>
                  <a:pt x="1187" y="2800"/>
                </a:lnTo>
                <a:lnTo>
                  <a:pt x="1182" y="2801"/>
                </a:lnTo>
                <a:lnTo>
                  <a:pt x="1161" y="2806"/>
                </a:lnTo>
                <a:lnTo>
                  <a:pt x="1133" y="2812"/>
                </a:lnTo>
                <a:lnTo>
                  <a:pt x="1076" y="2826"/>
                </a:lnTo>
                <a:lnTo>
                  <a:pt x="1059" y="2830"/>
                </a:lnTo>
                <a:lnTo>
                  <a:pt x="1058" y="2830"/>
                </a:lnTo>
                <a:lnTo>
                  <a:pt x="1046" y="2832"/>
                </a:lnTo>
                <a:lnTo>
                  <a:pt x="1005" y="2842"/>
                </a:lnTo>
                <a:lnTo>
                  <a:pt x="919" y="2860"/>
                </a:lnTo>
                <a:lnTo>
                  <a:pt x="878" y="2869"/>
                </a:lnTo>
                <a:lnTo>
                  <a:pt x="829" y="2880"/>
                </a:lnTo>
                <a:lnTo>
                  <a:pt x="828" y="2880"/>
                </a:lnTo>
                <a:lnTo>
                  <a:pt x="803" y="2886"/>
                </a:lnTo>
                <a:lnTo>
                  <a:pt x="721" y="2903"/>
                </a:lnTo>
                <a:lnTo>
                  <a:pt x="676" y="2913"/>
                </a:lnTo>
                <a:lnTo>
                  <a:pt x="675" y="2913"/>
                </a:lnTo>
                <a:lnTo>
                  <a:pt x="643" y="2911"/>
                </a:lnTo>
                <a:lnTo>
                  <a:pt x="605" y="2878"/>
                </a:lnTo>
                <a:lnTo>
                  <a:pt x="582" y="2862"/>
                </a:lnTo>
                <a:lnTo>
                  <a:pt x="525" y="2858"/>
                </a:lnTo>
                <a:lnTo>
                  <a:pt x="440" y="2913"/>
                </a:lnTo>
                <a:lnTo>
                  <a:pt x="419" y="2926"/>
                </a:lnTo>
                <a:lnTo>
                  <a:pt x="414" y="2928"/>
                </a:lnTo>
                <a:lnTo>
                  <a:pt x="413" y="2929"/>
                </a:lnTo>
                <a:lnTo>
                  <a:pt x="384" y="2946"/>
                </a:lnTo>
                <a:lnTo>
                  <a:pt x="365" y="2956"/>
                </a:lnTo>
                <a:lnTo>
                  <a:pt x="358" y="2960"/>
                </a:lnTo>
                <a:lnTo>
                  <a:pt x="339" y="2969"/>
                </a:lnTo>
                <a:lnTo>
                  <a:pt x="322" y="297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2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F9B8-40C3-C317-C4CD-5A5C671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581-B988-53BB-1291-F0661904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de-DE" altLang="zh-CN" dirty="0"/>
              <a:t>Örebro – Örebro County</a:t>
            </a:r>
            <a:endParaRPr lang="en-US" altLang="zh-CN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F5C6A9F3-0CF1-F205-17D1-08F8F17FEAF5}"/>
              </a:ext>
            </a:extLst>
          </p:cNvPr>
          <p:cNvSpPr>
            <a:spLocks/>
          </p:cNvSpPr>
          <p:nvPr/>
        </p:nvSpPr>
        <p:spPr bwMode="auto">
          <a:xfrm>
            <a:off x="755576" y="1203598"/>
            <a:ext cx="3350975" cy="3600400"/>
          </a:xfrm>
          <a:custGeom>
            <a:avLst/>
            <a:gdLst>
              <a:gd name="T0" fmla="*/ 1017 w 2781"/>
              <a:gd name="T1" fmla="*/ 1807 h 2988"/>
              <a:gd name="T2" fmla="*/ 856 w 2781"/>
              <a:gd name="T3" fmla="*/ 1830 h 2988"/>
              <a:gd name="T4" fmla="*/ 743 w 2781"/>
              <a:gd name="T5" fmla="*/ 1808 h 2988"/>
              <a:gd name="T6" fmla="*/ 600 w 2781"/>
              <a:gd name="T7" fmla="*/ 1711 h 2988"/>
              <a:gd name="T8" fmla="*/ 440 w 2781"/>
              <a:gd name="T9" fmla="*/ 1667 h 2988"/>
              <a:gd name="T10" fmla="*/ 478 w 2781"/>
              <a:gd name="T11" fmla="*/ 1637 h 2988"/>
              <a:gd name="T12" fmla="*/ 464 w 2781"/>
              <a:gd name="T13" fmla="*/ 1524 h 2988"/>
              <a:gd name="T14" fmla="*/ 440 w 2781"/>
              <a:gd name="T15" fmla="*/ 1438 h 2988"/>
              <a:gd name="T16" fmla="*/ 418 w 2781"/>
              <a:gd name="T17" fmla="*/ 1347 h 2988"/>
              <a:gd name="T18" fmla="*/ 392 w 2781"/>
              <a:gd name="T19" fmla="*/ 1301 h 2988"/>
              <a:gd name="T20" fmla="*/ 242 w 2781"/>
              <a:gd name="T21" fmla="*/ 1109 h 2988"/>
              <a:gd name="T22" fmla="*/ 165 w 2781"/>
              <a:gd name="T23" fmla="*/ 1086 h 2988"/>
              <a:gd name="T24" fmla="*/ 136 w 2781"/>
              <a:gd name="T25" fmla="*/ 1059 h 2988"/>
              <a:gd name="T26" fmla="*/ 107 w 2781"/>
              <a:gd name="T27" fmla="*/ 1054 h 2988"/>
              <a:gd name="T28" fmla="*/ 76 w 2781"/>
              <a:gd name="T29" fmla="*/ 993 h 2988"/>
              <a:gd name="T30" fmla="*/ 26 w 2781"/>
              <a:gd name="T31" fmla="*/ 874 h 2988"/>
              <a:gd name="T32" fmla="*/ 6 w 2781"/>
              <a:gd name="T33" fmla="*/ 759 h 2988"/>
              <a:gd name="T34" fmla="*/ 157 w 2781"/>
              <a:gd name="T35" fmla="*/ 756 h 2988"/>
              <a:gd name="T36" fmla="*/ 587 w 2781"/>
              <a:gd name="T37" fmla="*/ 581 h 2988"/>
              <a:gd name="T38" fmla="*/ 807 w 2781"/>
              <a:gd name="T39" fmla="*/ 280 h 2988"/>
              <a:gd name="T40" fmla="*/ 1019 w 2781"/>
              <a:gd name="T41" fmla="*/ 412 h 2988"/>
              <a:gd name="T42" fmla="*/ 1044 w 2781"/>
              <a:gd name="T43" fmla="*/ 367 h 2988"/>
              <a:gd name="T44" fmla="*/ 1046 w 2781"/>
              <a:gd name="T45" fmla="*/ 320 h 2988"/>
              <a:gd name="T46" fmla="*/ 1032 w 2781"/>
              <a:gd name="T47" fmla="*/ 289 h 2988"/>
              <a:gd name="T48" fmla="*/ 1038 w 2781"/>
              <a:gd name="T49" fmla="*/ 257 h 2988"/>
              <a:gd name="T50" fmla="*/ 1043 w 2781"/>
              <a:gd name="T51" fmla="*/ 214 h 2988"/>
              <a:gd name="T52" fmla="*/ 1043 w 2781"/>
              <a:gd name="T53" fmla="*/ 176 h 2988"/>
              <a:gd name="T54" fmla="*/ 1044 w 2781"/>
              <a:gd name="T55" fmla="*/ 149 h 2988"/>
              <a:gd name="T56" fmla="*/ 1051 w 2781"/>
              <a:gd name="T57" fmla="*/ 109 h 2988"/>
              <a:gd name="T58" fmla="*/ 1057 w 2781"/>
              <a:gd name="T59" fmla="*/ 82 h 2988"/>
              <a:gd name="T60" fmla="*/ 1165 w 2781"/>
              <a:gd name="T61" fmla="*/ 13 h 2988"/>
              <a:gd name="T62" fmla="*/ 1315 w 2781"/>
              <a:gd name="T63" fmla="*/ 88 h 2988"/>
              <a:gd name="T64" fmla="*/ 1384 w 2781"/>
              <a:gd name="T65" fmla="*/ 284 h 2988"/>
              <a:gd name="T66" fmla="*/ 1475 w 2781"/>
              <a:gd name="T67" fmla="*/ 425 h 2988"/>
              <a:gd name="T68" fmla="*/ 1550 w 2781"/>
              <a:gd name="T69" fmla="*/ 491 h 2988"/>
              <a:gd name="T70" fmla="*/ 1865 w 2781"/>
              <a:gd name="T71" fmla="*/ 516 h 2988"/>
              <a:gd name="T72" fmla="*/ 1880 w 2781"/>
              <a:gd name="T73" fmla="*/ 498 h 2988"/>
              <a:gd name="T74" fmla="*/ 1903 w 2781"/>
              <a:gd name="T75" fmla="*/ 485 h 2988"/>
              <a:gd name="T76" fmla="*/ 1937 w 2781"/>
              <a:gd name="T77" fmla="*/ 527 h 2988"/>
              <a:gd name="T78" fmla="*/ 1987 w 2781"/>
              <a:gd name="T79" fmla="*/ 561 h 2988"/>
              <a:gd name="T80" fmla="*/ 2014 w 2781"/>
              <a:gd name="T81" fmla="*/ 608 h 2988"/>
              <a:gd name="T82" fmla="*/ 1978 w 2781"/>
              <a:gd name="T83" fmla="*/ 726 h 2988"/>
              <a:gd name="T84" fmla="*/ 2244 w 2781"/>
              <a:gd name="T85" fmla="*/ 790 h 2988"/>
              <a:gd name="T86" fmla="*/ 2343 w 2781"/>
              <a:gd name="T87" fmla="*/ 1015 h 2988"/>
              <a:gd name="T88" fmla="*/ 2781 w 2781"/>
              <a:gd name="T89" fmla="*/ 1550 h 2988"/>
              <a:gd name="T90" fmla="*/ 2759 w 2781"/>
              <a:gd name="T91" fmla="*/ 2190 h 2988"/>
              <a:gd name="T92" fmla="*/ 2530 w 2781"/>
              <a:gd name="T93" fmla="*/ 2280 h 2988"/>
              <a:gd name="T94" fmla="*/ 2346 w 2781"/>
              <a:gd name="T95" fmla="*/ 2536 h 2988"/>
              <a:gd name="T96" fmla="*/ 2296 w 2781"/>
              <a:gd name="T97" fmla="*/ 2647 h 2988"/>
              <a:gd name="T98" fmla="*/ 2356 w 2781"/>
              <a:gd name="T99" fmla="*/ 2692 h 2988"/>
              <a:gd name="T100" fmla="*/ 2388 w 2781"/>
              <a:gd name="T101" fmla="*/ 2767 h 2988"/>
              <a:gd name="T102" fmla="*/ 2344 w 2781"/>
              <a:gd name="T103" fmla="*/ 2878 h 2988"/>
              <a:gd name="T104" fmla="*/ 2115 w 2781"/>
              <a:gd name="T105" fmla="*/ 2982 h 2988"/>
              <a:gd name="T106" fmla="*/ 2104 w 2781"/>
              <a:gd name="T107" fmla="*/ 2934 h 2988"/>
              <a:gd name="T108" fmla="*/ 1895 w 2781"/>
              <a:gd name="T109" fmla="*/ 2600 h 2988"/>
              <a:gd name="T110" fmla="*/ 1767 w 2781"/>
              <a:gd name="T111" fmla="*/ 2202 h 2988"/>
              <a:gd name="T112" fmla="*/ 1722 w 2781"/>
              <a:gd name="T113" fmla="*/ 2000 h 2988"/>
              <a:gd name="T114" fmla="*/ 1519 w 2781"/>
              <a:gd name="T115" fmla="*/ 1786 h 2988"/>
              <a:gd name="T116" fmla="*/ 1462 w 2781"/>
              <a:gd name="T117" fmla="*/ 1803 h 2988"/>
              <a:gd name="T118" fmla="*/ 1442 w 2781"/>
              <a:gd name="T119" fmla="*/ 1771 h 2988"/>
              <a:gd name="T120" fmla="*/ 1409 w 2781"/>
              <a:gd name="T121" fmla="*/ 1769 h 2988"/>
              <a:gd name="T122" fmla="*/ 1382 w 2781"/>
              <a:gd name="T123" fmla="*/ 1763 h 2988"/>
              <a:gd name="T124" fmla="*/ 1204 w 2781"/>
              <a:gd name="T125" fmla="*/ 1822 h 29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81" h="2988">
                <a:moveTo>
                  <a:pt x="1086" y="1832"/>
                </a:moveTo>
                <a:lnTo>
                  <a:pt x="1073" y="1845"/>
                </a:lnTo>
                <a:lnTo>
                  <a:pt x="1062" y="1856"/>
                </a:lnTo>
                <a:lnTo>
                  <a:pt x="1053" y="1859"/>
                </a:lnTo>
                <a:lnTo>
                  <a:pt x="1052" y="1859"/>
                </a:lnTo>
                <a:lnTo>
                  <a:pt x="1051" y="1859"/>
                </a:lnTo>
                <a:lnTo>
                  <a:pt x="1049" y="1860"/>
                </a:lnTo>
                <a:lnTo>
                  <a:pt x="1047" y="1860"/>
                </a:lnTo>
                <a:lnTo>
                  <a:pt x="1046" y="1860"/>
                </a:lnTo>
                <a:lnTo>
                  <a:pt x="1043" y="1859"/>
                </a:lnTo>
                <a:lnTo>
                  <a:pt x="1042" y="1859"/>
                </a:lnTo>
                <a:lnTo>
                  <a:pt x="1041" y="1859"/>
                </a:lnTo>
                <a:lnTo>
                  <a:pt x="1037" y="1859"/>
                </a:lnTo>
                <a:lnTo>
                  <a:pt x="1035" y="1859"/>
                </a:lnTo>
                <a:lnTo>
                  <a:pt x="1013" y="1855"/>
                </a:lnTo>
                <a:lnTo>
                  <a:pt x="1017" y="1848"/>
                </a:lnTo>
                <a:lnTo>
                  <a:pt x="1027" y="1833"/>
                </a:lnTo>
                <a:lnTo>
                  <a:pt x="1032" y="1827"/>
                </a:lnTo>
                <a:lnTo>
                  <a:pt x="1036" y="1822"/>
                </a:lnTo>
                <a:lnTo>
                  <a:pt x="1040" y="1816"/>
                </a:lnTo>
                <a:lnTo>
                  <a:pt x="1047" y="1814"/>
                </a:lnTo>
                <a:lnTo>
                  <a:pt x="1054" y="1813"/>
                </a:lnTo>
                <a:lnTo>
                  <a:pt x="1053" y="1808"/>
                </a:lnTo>
                <a:lnTo>
                  <a:pt x="1053" y="1803"/>
                </a:lnTo>
                <a:lnTo>
                  <a:pt x="1052" y="1801"/>
                </a:lnTo>
                <a:lnTo>
                  <a:pt x="1052" y="1800"/>
                </a:lnTo>
                <a:lnTo>
                  <a:pt x="1053" y="1800"/>
                </a:lnTo>
                <a:lnTo>
                  <a:pt x="1053" y="1798"/>
                </a:lnTo>
                <a:lnTo>
                  <a:pt x="1053" y="1797"/>
                </a:lnTo>
                <a:lnTo>
                  <a:pt x="1054" y="1796"/>
                </a:lnTo>
                <a:lnTo>
                  <a:pt x="1053" y="1796"/>
                </a:lnTo>
                <a:lnTo>
                  <a:pt x="1054" y="1795"/>
                </a:lnTo>
                <a:lnTo>
                  <a:pt x="1052" y="1795"/>
                </a:lnTo>
                <a:lnTo>
                  <a:pt x="1051" y="1795"/>
                </a:lnTo>
                <a:lnTo>
                  <a:pt x="1048" y="1795"/>
                </a:lnTo>
                <a:lnTo>
                  <a:pt x="1047" y="1795"/>
                </a:lnTo>
                <a:lnTo>
                  <a:pt x="1046" y="1796"/>
                </a:lnTo>
                <a:lnTo>
                  <a:pt x="1043" y="1796"/>
                </a:lnTo>
                <a:lnTo>
                  <a:pt x="1031" y="1797"/>
                </a:lnTo>
                <a:lnTo>
                  <a:pt x="1019" y="1800"/>
                </a:lnTo>
                <a:lnTo>
                  <a:pt x="1019" y="1802"/>
                </a:lnTo>
                <a:lnTo>
                  <a:pt x="1019" y="1803"/>
                </a:lnTo>
                <a:lnTo>
                  <a:pt x="1019" y="1805"/>
                </a:lnTo>
                <a:lnTo>
                  <a:pt x="1017" y="1807"/>
                </a:lnTo>
                <a:lnTo>
                  <a:pt x="1019" y="1808"/>
                </a:lnTo>
                <a:lnTo>
                  <a:pt x="1017" y="1810"/>
                </a:lnTo>
                <a:lnTo>
                  <a:pt x="1011" y="1812"/>
                </a:lnTo>
                <a:lnTo>
                  <a:pt x="1010" y="1813"/>
                </a:lnTo>
                <a:lnTo>
                  <a:pt x="1006" y="1816"/>
                </a:lnTo>
                <a:lnTo>
                  <a:pt x="1004" y="1817"/>
                </a:lnTo>
                <a:lnTo>
                  <a:pt x="1001" y="1818"/>
                </a:lnTo>
                <a:lnTo>
                  <a:pt x="1000" y="1819"/>
                </a:lnTo>
                <a:lnTo>
                  <a:pt x="998" y="1821"/>
                </a:lnTo>
                <a:lnTo>
                  <a:pt x="995" y="1822"/>
                </a:lnTo>
                <a:lnTo>
                  <a:pt x="994" y="1822"/>
                </a:lnTo>
                <a:lnTo>
                  <a:pt x="989" y="1823"/>
                </a:lnTo>
                <a:lnTo>
                  <a:pt x="988" y="1823"/>
                </a:lnTo>
                <a:lnTo>
                  <a:pt x="984" y="1823"/>
                </a:lnTo>
                <a:lnTo>
                  <a:pt x="968" y="1819"/>
                </a:lnTo>
                <a:lnTo>
                  <a:pt x="966" y="1819"/>
                </a:lnTo>
                <a:lnTo>
                  <a:pt x="965" y="1818"/>
                </a:lnTo>
                <a:lnTo>
                  <a:pt x="963" y="1819"/>
                </a:lnTo>
                <a:lnTo>
                  <a:pt x="950" y="1821"/>
                </a:lnTo>
                <a:lnTo>
                  <a:pt x="949" y="1821"/>
                </a:lnTo>
                <a:lnTo>
                  <a:pt x="946" y="1821"/>
                </a:lnTo>
                <a:lnTo>
                  <a:pt x="941" y="1822"/>
                </a:lnTo>
                <a:lnTo>
                  <a:pt x="936" y="1822"/>
                </a:lnTo>
                <a:lnTo>
                  <a:pt x="934" y="1822"/>
                </a:lnTo>
                <a:lnTo>
                  <a:pt x="931" y="1822"/>
                </a:lnTo>
                <a:lnTo>
                  <a:pt x="930" y="1822"/>
                </a:lnTo>
                <a:lnTo>
                  <a:pt x="926" y="1821"/>
                </a:lnTo>
                <a:lnTo>
                  <a:pt x="925" y="1821"/>
                </a:lnTo>
                <a:lnTo>
                  <a:pt x="919" y="1817"/>
                </a:lnTo>
                <a:lnTo>
                  <a:pt x="913" y="1814"/>
                </a:lnTo>
                <a:lnTo>
                  <a:pt x="910" y="1813"/>
                </a:lnTo>
                <a:lnTo>
                  <a:pt x="905" y="1811"/>
                </a:lnTo>
                <a:lnTo>
                  <a:pt x="898" y="1807"/>
                </a:lnTo>
                <a:lnTo>
                  <a:pt x="894" y="1806"/>
                </a:lnTo>
                <a:lnTo>
                  <a:pt x="892" y="1803"/>
                </a:lnTo>
                <a:lnTo>
                  <a:pt x="889" y="1801"/>
                </a:lnTo>
                <a:lnTo>
                  <a:pt x="883" y="1807"/>
                </a:lnTo>
                <a:lnTo>
                  <a:pt x="883" y="1808"/>
                </a:lnTo>
                <a:lnTo>
                  <a:pt x="882" y="1808"/>
                </a:lnTo>
                <a:lnTo>
                  <a:pt x="872" y="1819"/>
                </a:lnTo>
                <a:lnTo>
                  <a:pt x="869" y="1821"/>
                </a:lnTo>
                <a:lnTo>
                  <a:pt x="866" y="1823"/>
                </a:lnTo>
                <a:lnTo>
                  <a:pt x="856" y="1829"/>
                </a:lnTo>
                <a:lnTo>
                  <a:pt x="856" y="1830"/>
                </a:lnTo>
                <a:lnTo>
                  <a:pt x="850" y="1833"/>
                </a:lnTo>
                <a:lnTo>
                  <a:pt x="846" y="1834"/>
                </a:lnTo>
                <a:lnTo>
                  <a:pt x="841" y="1835"/>
                </a:lnTo>
                <a:lnTo>
                  <a:pt x="840" y="1837"/>
                </a:lnTo>
                <a:lnTo>
                  <a:pt x="839" y="1837"/>
                </a:lnTo>
                <a:lnTo>
                  <a:pt x="835" y="1838"/>
                </a:lnTo>
                <a:lnTo>
                  <a:pt x="825" y="1842"/>
                </a:lnTo>
                <a:lnTo>
                  <a:pt x="811" y="1846"/>
                </a:lnTo>
                <a:lnTo>
                  <a:pt x="808" y="1848"/>
                </a:lnTo>
                <a:lnTo>
                  <a:pt x="803" y="1846"/>
                </a:lnTo>
                <a:lnTo>
                  <a:pt x="801" y="1845"/>
                </a:lnTo>
                <a:lnTo>
                  <a:pt x="798" y="1844"/>
                </a:lnTo>
                <a:lnTo>
                  <a:pt x="790" y="1843"/>
                </a:lnTo>
                <a:lnTo>
                  <a:pt x="785" y="1840"/>
                </a:lnTo>
                <a:lnTo>
                  <a:pt x="780" y="1839"/>
                </a:lnTo>
                <a:lnTo>
                  <a:pt x="777" y="1838"/>
                </a:lnTo>
                <a:lnTo>
                  <a:pt x="773" y="1842"/>
                </a:lnTo>
                <a:lnTo>
                  <a:pt x="773" y="1843"/>
                </a:lnTo>
                <a:lnTo>
                  <a:pt x="774" y="1844"/>
                </a:lnTo>
                <a:lnTo>
                  <a:pt x="774" y="1849"/>
                </a:lnTo>
                <a:lnTo>
                  <a:pt x="775" y="1856"/>
                </a:lnTo>
                <a:lnTo>
                  <a:pt x="768" y="1866"/>
                </a:lnTo>
                <a:lnTo>
                  <a:pt x="768" y="1867"/>
                </a:lnTo>
                <a:lnTo>
                  <a:pt x="764" y="1872"/>
                </a:lnTo>
                <a:lnTo>
                  <a:pt x="761" y="1872"/>
                </a:lnTo>
                <a:lnTo>
                  <a:pt x="760" y="1872"/>
                </a:lnTo>
                <a:lnTo>
                  <a:pt x="758" y="1874"/>
                </a:lnTo>
                <a:lnTo>
                  <a:pt x="757" y="1870"/>
                </a:lnTo>
                <a:lnTo>
                  <a:pt x="754" y="1862"/>
                </a:lnTo>
                <a:lnTo>
                  <a:pt x="750" y="1851"/>
                </a:lnTo>
                <a:lnTo>
                  <a:pt x="747" y="1839"/>
                </a:lnTo>
                <a:lnTo>
                  <a:pt x="745" y="1838"/>
                </a:lnTo>
                <a:lnTo>
                  <a:pt x="745" y="1833"/>
                </a:lnTo>
                <a:lnTo>
                  <a:pt x="745" y="1830"/>
                </a:lnTo>
                <a:lnTo>
                  <a:pt x="744" y="1828"/>
                </a:lnTo>
                <a:lnTo>
                  <a:pt x="744" y="1826"/>
                </a:lnTo>
                <a:lnTo>
                  <a:pt x="744" y="1822"/>
                </a:lnTo>
                <a:lnTo>
                  <a:pt x="744" y="1821"/>
                </a:lnTo>
                <a:lnTo>
                  <a:pt x="743" y="1817"/>
                </a:lnTo>
                <a:lnTo>
                  <a:pt x="743" y="1814"/>
                </a:lnTo>
                <a:lnTo>
                  <a:pt x="743" y="1813"/>
                </a:lnTo>
                <a:lnTo>
                  <a:pt x="743" y="1812"/>
                </a:lnTo>
                <a:lnTo>
                  <a:pt x="743" y="1811"/>
                </a:lnTo>
                <a:lnTo>
                  <a:pt x="743" y="1808"/>
                </a:lnTo>
                <a:lnTo>
                  <a:pt x="742" y="1801"/>
                </a:lnTo>
                <a:lnTo>
                  <a:pt x="742" y="1800"/>
                </a:lnTo>
                <a:lnTo>
                  <a:pt x="742" y="1796"/>
                </a:lnTo>
                <a:lnTo>
                  <a:pt x="741" y="1790"/>
                </a:lnTo>
                <a:lnTo>
                  <a:pt x="741" y="1781"/>
                </a:lnTo>
                <a:lnTo>
                  <a:pt x="741" y="1780"/>
                </a:lnTo>
                <a:lnTo>
                  <a:pt x="741" y="1779"/>
                </a:lnTo>
                <a:lnTo>
                  <a:pt x="739" y="1774"/>
                </a:lnTo>
                <a:lnTo>
                  <a:pt x="739" y="1773"/>
                </a:lnTo>
                <a:lnTo>
                  <a:pt x="739" y="1769"/>
                </a:lnTo>
                <a:lnTo>
                  <a:pt x="739" y="1768"/>
                </a:lnTo>
                <a:lnTo>
                  <a:pt x="737" y="1763"/>
                </a:lnTo>
                <a:lnTo>
                  <a:pt x="736" y="1762"/>
                </a:lnTo>
                <a:lnTo>
                  <a:pt x="736" y="1760"/>
                </a:lnTo>
                <a:lnTo>
                  <a:pt x="732" y="1757"/>
                </a:lnTo>
                <a:lnTo>
                  <a:pt x="728" y="1754"/>
                </a:lnTo>
                <a:lnTo>
                  <a:pt x="720" y="1744"/>
                </a:lnTo>
                <a:lnTo>
                  <a:pt x="717" y="1741"/>
                </a:lnTo>
                <a:lnTo>
                  <a:pt x="715" y="1737"/>
                </a:lnTo>
                <a:lnTo>
                  <a:pt x="714" y="1736"/>
                </a:lnTo>
                <a:lnTo>
                  <a:pt x="704" y="1727"/>
                </a:lnTo>
                <a:lnTo>
                  <a:pt x="699" y="1723"/>
                </a:lnTo>
                <a:lnTo>
                  <a:pt x="698" y="1722"/>
                </a:lnTo>
                <a:lnTo>
                  <a:pt x="701" y="1717"/>
                </a:lnTo>
                <a:lnTo>
                  <a:pt x="705" y="1712"/>
                </a:lnTo>
                <a:lnTo>
                  <a:pt x="706" y="1711"/>
                </a:lnTo>
                <a:lnTo>
                  <a:pt x="706" y="1710"/>
                </a:lnTo>
                <a:lnTo>
                  <a:pt x="701" y="1707"/>
                </a:lnTo>
                <a:lnTo>
                  <a:pt x="690" y="1701"/>
                </a:lnTo>
                <a:lnTo>
                  <a:pt x="688" y="1705"/>
                </a:lnTo>
                <a:lnTo>
                  <a:pt x="678" y="1702"/>
                </a:lnTo>
                <a:lnTo>
                  <a:pt x="675" y="1702"/>
                </a:lnTo>
                <a:lnTo>
                  <a:pt x="635" y="1695"/>
                </a:lnTo>
                <a:lnTo>
                  <a:pt x="635" y="1699"/>
                </a:lnTo>
                <a:lnTo>
                  <a:pt x="635" y="1700"/>
                </a:lnTo>
                <a:lnTo>
                  <a:pt x="635" y="1701"/>
                </a:lnTo>
                <a:lnTo>
                  <a:pt x="634" y="1701"/>
                </a:lnTo>
                <a:lnTo>
                  <a:pt x="630" y="1701"/>
                </a:lnTo>
                <a:lnTo>
                  <a:pt x="627" y="1701"/>
                </a:lnTo>
                <a:lnTo>
                  <a:pt x="622" y="1701"/>
                </a:lnTo>
                <a:lnTo>
                  <a:pt x="616" y="1701"/>
                </a:lnTo>
                <a:lnTo>
                  <a:pt x="600" y="1701"/>
                </a:lnTo>
                <a:lnTo>
                  <a:pt x="600" y="1710"/>
                </a:lnTo>
                <a:lnTo>
                  <a:pt x="600" y="1711"/>
                </a:lnTo>
                <a:lnTo>
                  <a:pt x="600" y="1718"/>
                </a:lnTo>
                <a:lnTo>
                  <a:pt x="600" y="1720"/>
                </a:lnTo>
                <a:lnTo>
                  <a:pt x="600" y="1721"/>
                </a:lnTo>
                <a:lnTo>
                  <a:pt x="600" y="1722"/>
                </a:lnTo>
                <a:lnTo>
                  <a:pt x="594" y="1721"/>
                </a:lnTo>
                <a:lnTo>
                  <a:pt x="577" y="1721"/>
                </a:lnTo>
                <a:lnTo>
                  <a:pt x="573" y="1722"/>
                </a:lnTo>
                <a:lnTo>
                  <a:pt x="568" y="1722"/>
                </a:lnTo>
                <a:lnTo>
                  <a:pt x="566" y="1722"/>
                </a:lnTo>
                <a:lnTo>
                  <a:pt x="565" y="1722"/>
                </a:lnTo>
                <a:lnTo>
                  <a:pt x="560" y="1723"/>
                </a:lnTo>
                <a:lnTo>
                  <a:pt x="556" y="1723"/>
                </a:lnTo>
                <a:lnTo>
                  <a:pt x="554" y="1725"/>
                </a:lnTo>
                <a:lnTo>
                  <a:pt x="549" y="1725"/>
                </a:lnTo>
                <a:lnTo>
                  <a:pt x="545" y="1726"/>
                </a:lnTo>
                <a:lnTo>
                  <a:pt x="542" y="1726"/>
                </a:lnTo>
                <a:lnTo>
                  <a:pt x="539" y="1727"/>
                </a:lnTo>
                <a:lnTo>
                  <a:pt x="536" y="1727"/>
                </a:lnTo>
                <a:lnTo>
                  <a:pt x="534" y="1728"/>
                </a:lnTo>
                <a:lnTo>
                  <a:pt x="533" y="1728"/>
                </a:lnTo>
                <a:lnTo>
                  <a:pt x="528" y="1730"/>
                </a:lnTo>
                <a:lnTo>
                  <a:pt x="524" y="1730"/>
                </a:lnTo>
                <a:lnTo>
                  <a:pt x="517" y="1731"/>
                </a:lnTo>
                <a:lnTo>
                  <a:pt x="515" y="1731"/>
                </a:lnTo>
                <a:lnTo>
                  <a:pt x="512" y="1736"/>
                </a:lnTo>
                <a:lnTo>
                  <a:pt x="503" y="1746"/>
                </a:lnTo>
                <a:lnTo>
                  <a:pt x="502" y="1747"/>
                </a:lnTo>
                <a:lnTo>
                  <a:pt x="501" y="1748"/>
                </a:lnTo>
                <a:lnTo>
                  <a:pt x="499" y="1748"/>
                </a:lnTo>
                <a:lnTo>
                  <a:pt x="499" y="1747"/>
                </a:lnTo>
                <a:lnTo>
                  <a:pt x="491" y="1748"/>
                </a:lnTo>
                <a:lnTo>
                  <a:pt x="486" y="1748"/>
                </a:lnTo>
                <a:lnTo>
                  <a:pt x="483" y="1744"/>
                </a:lnTo>
                <a:lnTo>
                  <a:pt x="481" y="1743"/>
                </a:lnTo>
                <a:lnTo>
                  <a:pt x="460" y="1706"/>
                </a:lnTo>
                <a:lnTo>
                  <a:pt x="456" y="1700"/>
                </a:lnTo>
                <a:lnTo>
                  <a:pt x="454" y="1695"/>
                </a:lnTo>
                <a:lnTo>
                  <a:pt x="453" y="1693"/>
                </a:lnTo>
                <a:lnTo>
                  <a:pt x="446" y="1683"/>
                </a:lnTo>
                <a:lnTo>
                  <a:pt x="442" y="1674"/>
                </a:lnTo>
                <a:lnTo>
                  <a:pt x="437" y="1665"/>
                </a:lnTo>
                <a:lnTo>
                  <a:pt x="438" y="1665"/>
                </a:lnTo>
                <a:lnTo>
                  <a:pt x="439" y="1667"/>
                </a:lnTo>
                <a:lnTo>
                  <a:pt x="440" y="1667"/>
                </a:lnTo>
                <a:lnTo>
                  <a:pt x="442" y="1667"/>
                </a:lnTo>
                <a:lnTo>
                  <a:pt x="443" y="1667"/>
                </a:lnTo>
                <a:lnTo>
                  <a:pt x="443" y="1665"/>
                </a:lnTo>
                <a:lnTo>
                  <a:pt x="444" y="1665"/>
                </a:lnTo>
                <a:lnTo>
                  <a:pt x="445" y="1665"/>
                </a:lnTo>
                <a:lnTo>
                  <a:pt x="446" y="1665"/>
                </a:lnTo>
                <a:lnTo>
                  <a:pt x="449" y="1665"/>
                </a:lnTo>
                <a:lnTo>
                  <a:pt x="450" y="1665"/>
                </a:lnTo>
                <a:lnTo>
                  <a:pt x="451" y="1665"/>
                </a:lnTo>
                <a:lnTo>
                  <a:pt x="451" y="1664"/>
                </a:lnTo>
                <a:lnTo>
                  <a:pt x="453" y="1663"/>
                </a:lnTo>
                <a:lnTo>
                  <a:pt x="453" y="1662"/>
                </a:lnTo>
                <a:lnTo>
                  <a:pt x="454" y="1661"/>
                </a:lnTo>
                <a:lnTo>
                  <a:pt x="455" y="1661"/>
                </a:lnTo>
                <a:lnTo>
                  <a:pt x="455" y="1659"/>
                </a:lnTo>
                <a:lnTo>
                  <a:pt x="458" y="1659"/>
                </a:lnTo>
                <a:lnTo>
                  <a:pt x="459" y="1659"/>
                </a:lnTo>
                <a:lnTo>
                  <a:pt x="460" y="1658"/>
                </a:lnTo>
                <a:lnTo>
                  <a:pt x="461" y="1658"/>
                </a:lnTo>
                <a:lnTo>
                  <a:pt x="461" y="1657"/>
                </a:lnTo>
                <a:lnTo>
                  <a:pt x="462" y="1656"/>
                </a:lnTo>
                <a:lnTo>
                  <a:pt x="462" y="1654"/>
                </a:lnTo>
                <a:lnTo>
                  <a:pt x="464" y="1653"/>
                </a:lnTo>
                <a:lnTo>
                  <a:pt x="465" y="1652"/>
                </a:lnTo>
                <a:lnTo>
                  <a:pt x="466" y="1651"/>
                </a:lnTo>
                <a:lnTo>
                  <a:pt x="467" y="1649"/>
                </a:lnTo>
                <a:lnTo>
                  <a:pt x="469" y="1649"/>
                </a:lnTo>
                <a:lnTo>
                  <a:pt x="470" y="1648"/>
                </a:lnTo>
                <a:lnTo>
                  <a:pt x="471" y="1648"/>
                </a:lnTo>
                <a:lnTo>
                  <a:pt x="471" y="1647"/>
                </a:lnTo>
                <a:lnTo>
                  <a:pt x="471" y="1646"/>
                </a:lnTo>
                <a:lnTo>
                  <a:pt x="472" y="1646"/>
                </a:lnTo>
                <a:lnTo>
                  <a:pt x="472" y="1645"/>
                </a:lnTo>
                <a:lnTo>
                  <a:pt x="474" y="1645"/>
                </a:lnTo>
                <a:lnTo>
                  <a:pt x="475" y="1645"/>
                </a:lnTo>
                <a:lnTo>
                  <a:pt x="476" y="1645"/>
                </a:lnTo>
                <a:lnTo>
                  <a:pt x="477" y="1645"/>
                </a:lnTo>
                <a:lnTo>
                  <a:pt x="478" y="1645"/>
                </a:lnTo>
                <a:lnTo>
                  <a:pt x="478" y="1643"/>
                </a:lnTo>
                <a:lnTo>
                  <a:pt x="478" y="1642"/>
                </a:lnTo>
                <a:lnTo>
                  <a:pt x="478" y="1641"/>
                </a:lnTo>
                <a:lnTo>
                  <a:pt x="478" y="1640"/>
                </a:lnTo>
                <a:lnTo>
                  <a:pt x="478" y="1638"/>
                </a:lnTo>
                <a:lnTo>
                  <a:pt x="478" y="1637"/>
                </a:lnTo>
                <a:lnTo>
                  <a:pt x="478" y="1636"/>
                </a:lnTo>
                <a:lnTo>
                  <a:pt x="480" y="1635"/>
                </a:lnTo>
                <a:lnTo>
                  <a:pt x="481" y="1633"/>
                </a:lnTo>
                <a:lnTo>
                  <a:pt x="482" y="1632"/>
                </a:lnTo>
                <a:lnTo>
                  <a:pt x="483" y="1631"/>
                </a:lnTo>
                <a:lnTo>
                  <a:pt x="483" y="1630"/>
                </a:lnTo>
                <a:lnTo>
                  <a:pt x="485" y="1630"/>
                </a:lnTo>
                <a:lnTo>
                  <a:pt x="485" y="1629"/>
                </a:lnTo>
                <a:lnTo>
                  <a:pt x="486" y="1629"/>
                </a:lnTo>
                <a:lnTo>
                  <a:pt x="486" y="1627"/>
                </a:lnTo>
                <a:lnTo>
                  <a:pt x="487" y="1627"/>
                </a:lnTo>
                <a:lnTo>
                  <a:pt x="487" y="1626"/>
                </a:lnTo>
                <a:lnTo>
                  <a:pt x="488" y="1625"/>
                </a:lnTo>
                <a:lnTo>
                  <a:pt x="488" y="1624"/>
                </a:lnTo>
                <a:lnTo>
                  <a:pt x="490" y="1624"/>
                </a:lnTo>
                <a:lnTo>
                  <a:pt x="490" y="1622"/>
                </a:lnTo>
                <a:lnTo>
                  <a:pt x="490" y="1621"/>
                </a:lnTo>
                <a:lnTo>
                  <a:pt x="490" y="1620"/>
                </a:lnTo>
                <a:lnTo>
                  <a:pt x="491" y="1620"/>
                </a:lnTo>
                <a:lnTo>
                  <a:pt x="491" y="1619"/>
                </a:lnTo>
                <a:lnTo>
                  <a:pt x="492" y="1619"/>
                </a:lnTo>
                <a:lnTo>
                  <a:pt x="492" y="1617"/>
                </a:lnTo>
                <a:lnTo>
                  <a:pt x="493" y="1619"/>
                </a:lnTo>
                <a:lnTo>
                  <a:pt x="494" y="1619"/>
                </a:lnTo>
                <a:lnTo>
                  <a:pt x="496" y="1619"/>
                </a:lnTo>
                <a:lnTo>
                  <a:pt x="497" y="1619"/>
                </a:lnTo>
                <a:lnTo>
                  <a:pt x="498" y="1620"/>
                </a:lnTo>
                <a:lnTo>
                  <a:pt x="499" y="1619"/>
                </a:lnTo>
                <a:lnTo>
                  <a:pt x="501" y="1617"/>
                </a:lnTo>
                <a:lnTo>
                  <a:pt x="502" y="1616"/>
                </a:lnTo>
                <a:lnTo>
                  <a:pt x="503" y="1615"/>
                </a:lnTo>
                <a:lnTo>
                  <a:pt x="504" y="1615"/>
                </a:lnTo>
                <a:lnTo>
                  <a:pt x="504" y="1614"/>
                </a:lnTo>
                <a:lnTo>
                  <a:pt x="501" y="1601"/>
                </a:lnTo>
                <a:lnTo>
                  <a:pt x="494" y="1579"/>
                </a:lnTo>
                <a:lnTo>
                  <a:pt x="486" y="1551"/>
                </a:lnTo>
                <a:lnTo>
                  <a:pt x="490" y="1550"/>
                </a:lnTo>
                <a:lnTo>
                  <a:pt x="491" y="1549"/>
                </a:lnTo>
                <a:lnTo>
                  <a:pt x="492" y="1549"/>
                </a:lnTo>
                <a:lnTo>
                  <a:pt x="483" y="1546"/>
                </a:lnTo>
                <a:lnTo>
                  <a:pt x="482" y="1541"/>
                </a:lnTo>
                <a:lnTo>
                  <a:pt x="480" y="1540"/>
                </a:lnTo>
                <a:lnTo>
                  <a:pt x="474" y="1528"/>
                </a:lnTo>
                <a:lnTo>
                  <a:pt x="464" y="1524"/>
                </a:lnTo>
                <a:lnTo>
                  <a:pt x="459" y="1517"/>
                </a:lnTo>
                <a:lnTo>
                  <a:pt x="459" y="1515"/>
                </a:lnTo>
                <a:lnTo>
                  <a:pt x="460" y="1515"/>
                </a:lnTo>
                <a:lnTo>
                  <a:pt x="454" y="1509"/>
                </a:lnTo>
                <a:lnTo>
                  <a:pt x="451" y="1505"/>
                </a:lnTo>
                <a:lnTo>
                  <a:pt x="448" y="1505"/>
                </a:lnTo>
                <a:lnTo>
                  <a:pt x="448" y="1504"/>
                </a:lnTo>
                <a:lnTo>
                  <a:pt x="445" y="1503"/>
                </a:lnTo>
                <a:lnTo>
                  <a:pt x="445" y="1502"/>
                </a:lnTo>
                <a:lnTo>
                  <a:pt x="444" y="1502"/>
                </a:lnTo>
                <a:lnTo>
                  <a:pt x="446" y="1499"/>
                </a:lnTo>
                <a:lnTo>
                  <a:pt x="449" y="1497"/>
                </a:lnTo>
                <a:lnTo>
                  <a:pt x="446" y="1492"/>
                </a:lnTo>
                <a:lnTo>
                  <a:pt x="443" y="1491"/>
                </a:lnTo>
                <a:lnTo>
                  <a:pt x="439" y="1489"/>
                </a:lnTo>
                <a:lnTo>
                  <a:pt x="438" y="1489"/>
                </a:lnTo>
                <a:lnTo>
                  <a:pt x="437" y="1491"/>
                </a:lnTo>
                <a:lnTo>
                  <a:pt x="435" y="1494"/>
                </a:lnTo>
                <a:lnTo>
                  <a:pt x="435" y="1496"/>
                </a:lnTo>
                <a:lnTo>
                  <a:pt x="432" y="1493"/>
                </a:lnTo>
                <a:lnTo>
                  <a:pt x="435" y="1480"/>
                </a:lnTo>
                <a:lnTo>
                  <a:pt x="435" y="1478"/>
                </a:lnTo>
                <a:lnTo>
                  <a:pt x="437" y="1473"/>
                </a:lnTo>
                <a:lnTo>
                  <a:pt x="437" y="1472"/>
                </a:lnTo>
                <a:lnTo>
                  <a:pt x="440" y="1472"/>
                </a:lnTo>
                <a:lnTo>
                  <a:pt x="440" y="1469"/>
                </a:lnTo>
                <a:lnTo>
                  <a:pt x="438" y="1469"/>
                </a:lnTo>
                <a:lnTo>
                  <a:pt x="439" y="1469"/>
                </a:lnTo>
                <a:lnTo>
                  <a:pt x="440" y="1469"/>
                </a:lnTo>
                <a:lnTo>
                  <a:pt x="442" y="1469"/>
                </a:lnTo>
                <a:lnTo>
                  <a:pt x="443" y="1469"/>
                </a:lnTo>
                <a:lnTo>
                  <a:pt x="444" y="1469"/>
                </a:lnTo>
                <a:lnTo>
                  <a:pt x="446" y="1467"/>
                </a:lnTo>
                <a:lnTo>
                  <a:pt x="449" y="1467"/>
                </a:lnTo>
                <a:lnTo>
                  <a:pt x="448" y="1465"/>
                </a:lnTo>
                <a:lnTo>
                  <a:pt x="446" y="1464"/>
                </a:lnTo>
                <a:lnTo>
                  <a:pt x="445" y="1461"/>
                </a:lnTo>
                <a:lnTo>
                  <a:pt x="444" y="1459"/>
                </a:lnTo>
                <a:lnTo>
                  <a:pt x="442" y="1452"/>
                </a:lnTo>
                <a:lnTo>
                  <a:pt x="440" y="1448"/>
                </a:lnTo>
                <a:lnTo>
                  <a:pt x="440" y="1441"/>
                </a:lnTo>
                <a:lnTo>
                  <a:pt x="439" y="1439"/>
                </a:lnTo>
                <a:lnTo>
                  <a:pt x="439" y="1438"/>
                </a:lnTo>
                <a:lnTo>
                  <a:pt x="440" y="1438"/>
                </a:lnTo>
                <a:lnTo>
                  <a:pt x="440" y="1435"/>
                </a:lnTo>
                <a:lnTo>
                  <a:pt x="440" y="1434"/>
                </a:lnTo>
                <a:lnTo>
                  <a:pt x="442" y="1432"/>
                </a:lnTo>
                <a:lnTo>
                  <a:pt x="442" y="1428"/>
                </a:lnTo>
                <a:lnTo>
                  <a:pt x="442" y="1427"/>
                </a:lnTo>
                <a:lnTo>
                  <a:pt x="440" y="1425"/>
                </a:lnTo>
                <a:lnTo>
                  <a:pt x="439" y="1424"/>
                </a:lnTo>
                <a:lnTo>
                  <a:pt x="438" y="1423"/>
                </a:lnTo>
                <a:lnTo>
                  <a:pt x="435" y="1420"/>
                </a:lnTo>
                <a:lnTo>
                  <a:pt x="435" y="1419"/>
                </a:lnTo>
                <a:lnTo>
                  <a:pt x="435" y="1418"/>
                </a:lnTo>
                <a:lnTo>
                  <a:pt x="435" y="1416"/>
                </a:lnTo>
                <a:lnTo>
                  <a:pt x="437" y="1409"/>
                </a:lnTo>
                <a:lnTo>
                  <a:pt x="438" y="1408"/>
                </a:lnTo>
                <a:lnTo>
                  <a:pt x="439" y="1407"/>
                </a:lnTo>
                <a:lnTo>
                  <a:pt x="439" y="1406"/>
                </a:lnTo>
                <a:lnTo>
                  <a:pt x="439" y="1404"/>
                </a:lnTo>
                <a:lnTo>
                  <a:pt x="440" y="1403"/>
                </a:lnTo>
                <a:lnTo>
                  <a:pt x="440" y="1402"/>
                </a:lnTo>
                <a:lnTo>
                  <a:pt x="439" y="1401"/>
                </a:lnTo>
                <a:lnTo>
                  <a:pt x="439" y="1400"/>
                </a:lnTo>
                <a:lnTo>
                  <a:pt x="439" y="1398"/>
                </a:lnTo>
                <a:lnTo>
                  <a:pt x="440" y="1398"/>
                </a:lnTo>
                <a:lnTo>
                  <a:pt x="440" y="1397"/>
                </a:lnTo>
                <a:lnTo>
                  <a:pt x="440" y="1396"/>
                </a:lnTo>
                <a:lnTo>
                  <a:pt x="439" y="1395"/>
                </a:lnTo>
                <a:lnTo>
                  <a:pt x="440" y="1395"/>
                </a:lnTo>
                <a:lnTo>
                  <a:pt x="440" y="1393"/>
                </a:lnTo>
                <a:lnTo>
                  <a:pt x="440" y="1392"/>
                </a:lnTo>
                <a:lnTo>
                  <a:pt x="439" y="1390"/>
                </a:lnTo>
                <a:lnTo>
                  <a:pt x="439" y="1388"/>
                </a:lnTo>
                <a:lnTo>
                  <a:pt x="438" y="1386"/>
                </a:lnTo>
                <a:lnTo>
                  <a:pt x="438" y="1385"/>
                </a:lnTo>
                <a:lnTo>
                  <a:pt x="435" y="1384"/>
                </a:lnTo>
                <a:lnTo>
                  <a:pt x="434" y="1381"/>
                </a:lnTo>
                <a:lnTo>
                  <a:pt x="432" y="1381"/>
                </a:lnTo>
                <a:lnTo>
                  <a:pt x="428" y="1381"/>
                </a:lnTo>
                <a:lnTo>
                  <a:pt x="428" y="1379"/>
                </a:lnTo>
                <a:lnTo>
                  <a:pt x="422" y="1358"/>
                </a:lnTo>
                <a:lnTo>
                  <a:pt x="421" y="1354"/>
                </a:lnTo>
                <a:lnTo>
                  <a:pt x="419" y="1350"/>
                </a:lnTo>
                <a:lnTo>
                  <a:pt x="419" y="1349"/>
                </a:lnTo>
                <a:lnTo>
                  <a:pt x="419" y="1348"/>
                </a:lnTo>
                <a:lnTo>
                  <a:pt x="418" y="1347"/>
                </a:lnTo>
                <a:lnTo>
                  <a:pt x="418" y="1345"/>
                </a:lnTo>
                <a:lnTo>
                  <a:pt x="418" y="1344"/>
                </a:lnTo>
                <a:lnTo>
                  <a:pt x="417" y="1342"/>
                </a:lnTo>
                <a:lnTo>
                  <a:pt x="417" y="1340"/>
                </a:lnTo>
                <a:lnTo>
                  <a:pt x="417" y="1338"/>
                </a:lnTo>
                <a:lnTo>
                  <a:pt x="417" y="1336"/>
                </a:lnTo>
                <a:lnTo>
                  <a:pt x="417" y="1334"/>
                </a:lnTo>
                <a:lnTo>
                  <a:pt x="417" y="1333"/>
                </a:lnTo>
                <a:lnTo>
                  <a:pt x="418" y="1327"/>
                </a:lnTo>
                <a:lnTo>
                  <a:pt x="417" y="1327"/>
                </a:lnTo>
                <a:lnTo>
                  <a:pt x="415" y="1326"/>
                </a:lnTo>
                <a:lnTo>
                  <a:pt x="413" y="1326"/>
                </a:lnTo>
                <a:lnTo>
                  <a:pt x="412" y="1326"/>
                </a:lnTo>
                <a:lnTo>
                  <a:pt x="411" y="1326"/>
                </a:lnTo>
                <a:lnTo>
                  <a:pt x="408" y="1324"/>
                </a:lnTo>
                <a:lnTo>
                  <a:pt x="407" y="1324"/>
                </a:lnTo>
                <a:lnTo>
                  <a:pt x="406" y="1324"/>
                </a:lnTo>
                <a:lnTo>
                  <a:pt x="406" y="1323"/>
                </a:lnTo>
                <a:lnTo>
                  <a:pt x="405" y="1323"/>
                </a:lnTo>
                <a:lnTo>
                  <a:pt x="405" y="1322"/>
                </a:lnTo>
                <a:lnTo>
                  <a:pt x="405" y="1321"/>
                </a:lnTo>
                <a:lnTo>
                  <a:pt x="403" y="1320"/>
                </a:lnTo>
                <a:lnTo>
                  <a:pt x="402" y="1320"/>
                </a:lnTo>
                <a:lnTo>
                  <a:pt x="401" y="1320"/>
                </a:lnTo>
                <a:lnTo>
                  <a:pt x="401" y="1318"/>
                </a:lnTo>
                <a:lnTo>
                  <a:pt x="401" y="1317"/>
                </a:lnTo>
                <a:lnTo>
                  <a:pt x="402" y="1317"/>
                </a:lnTo>
                <a:lnTo>
                  <a:pt x="401" y="1316"/>
                </a:lnTo>
                <a:lnTo>
                  <a:pt x="401" y="1315"/>
                </a:lnTo>
                <a:lnTo>
                  <a:pt x="401" y="1311"/>
                </a:lnTo>
                <a:lnTo>
                  <a:pt x="401" y="1310"/>
                </a:lnTo>
                <a:lnTo>
                  <a:pt x="400" y="1310"/>
                </a:lnTo>
                <a:lnTo>
                  <a:pt x="400" y="1307"/>
                </a:lnTo>
                <a:lnTo>
                  <a:pt x="400" y="1306"/>
                </a:lnTo>
                <a:lnTo>
                  <a:pt x="400" y="1305"/>
                </a:lnTo>
                <a:lnTo>
                  <a:pt x="399" y="1305"/>
                </a:lnTo>
                <a:lnTo>
                  <a:pt x="399" y="1304"/>
                </a:lnTo>
                <a:lnTo>
                  <a:pt x="399" y="1302"/>
                </a:lnTo>
                <a:lnTo>
                  <a:pt x="397" y="1302"/>
                </a:lnTo>
                <a:lnTo>
                  <a:pt x="396" y="1302"/>
                </a:lnTo>
                <a:lnTo>
                  <a:pt x="395" y="1302"/>
                </a:lnTo>
                <a:lnTo>
                  <a:pt x="394" y="1302"/>
                </a:lnTo>
                <a:lnTo>
                  <a:pt x="394" y="1301"/>
                </a:lnTo>
                <a:lnTo>
                  <a:pt x="392" y="1301"/>
                </a:lnTo>
                <a:lnTo>
                  <a:pt x="391" y="1301"/>
                </a:lnTo>
                <a:lnTo>
                  <a:pt x="387" y="1302"/>
                </a:lnTo>
                <a:lnTo>
                  <a:pt x="386" y="1302"/>
                </a:lnTo>
                <a:lnTo>
                  <a:pt x="385" y="1304"/>
                </a:lnTo>
                <a:lnTo>
                  <a:pt x="384" y="1304"/>
                </a:lnTo>
                <a:lnTo>
                  <a:pt x="383" y="1304"/>
                </a:lnTo>
                <a:lnTo>
                  <a:pt x="383" y="1305"/>
                </a:lnTo>
                <a:lnTo>
                  <a:pt x="375" y="1307"/>
                </a:lnTo>
                <a:lnTo>
                  <a:pt x="374" y="1308"/>
                </a:lnTo>
                <a:lnTo>
                  <a:pt x="368" y="1296"/>
                </a:lnTo>
                <a:lnTo>
                  <a:pt x="368" y="1286"/>
                </a:lnTo>
                <a:lnTo>
                  <a:pt x="368" y="1275"/>
                </a:lnTo>
                <a:lnTo>
                  <a:pt x="368" y="1272"/>
                </a:lnTo>
                <a:lnTo>
                  <a:pt x="368" y="1269"/>
                </a:lnTo>
                <a:lnTo>
                  <a:pt x="369" y="1260"/>
                </a:lnTo>
                <a:lnTo>
                  <a:pt x="368" y="1257"/>
                </a:lnTo>
                <a:lnTo>
                  <a:pt x="367" y="1254"/>
                </a:lnTo>
                <a:lnTo>
                  <a:pt x="360" y="1236"/>
                </a:lnTo>
                <a:lnTo>
                  <a:pt x="353" y="1215"/>
                </a:lnTo>
                <a:lnTo>
                  <a:pt x="349" y="1205"/>
                </a:lnTo>
                <a:lnTo>
                  <a:pt x="347" y="1196"/>
                </a:lnTo>
                <a:lnTo>
                  <a:pt x="330" y="1180"/>
                </a:lnTo>
                <a:lnTo>
                  <a:pt x="326" y="1175"/>
                </a:lnTo>
                <a:lnTo>
                  <a:pt x="322" y="1172"/>
                </a:lnTo>
                <a:lnTo>
                  <a:pt x="317" y="1167"/>
                </a:lnTo>
                <a:lnTo>
                  <a:pt x="307" y="1174"/>
                </a:lnTo>
                <a:lnTo>
                  <a:pt x="299" y="1174"/>
                </a:lnTo>
                <a:lnTo>
                  <a:pt x="298" y="1174"/>
                </a:lnTo>
                <a:lnTo>
                  <a:pt x="275" y="1156"/>
                </a:lnTo>
                <a:lnTo>
                  <a:pt x="264" y="1140"/>
                </a:lnTo>
                <a:lnTo>
                  <a:pt x="262" y="1136"/>
                </a:lnTo>
                <a:lnTo>
                  <a:pt x="256" y="1127"/>
                </a:lnTo>
                <a:lnTo>
                  <a:pt x="252" y="1124"/>
                </a:lnTo>
                <a:lnTo>
                  <a:pt x="252" y="1123"/>
                </a:lnTo>
                <a:lnTo>
                  <a:pt x="251" y="1121"/>
                </a:lnTo>
                <a:lnTo>
                  <a:pt x="251" y="1120"/>
                </a:lnTo>
                <a:lnTo>
                  <a:pt x="250" y="1120"/>
                </a:lnTo>
                <a:lnTo>
                  <a:pt x="248" y="1119"/>
                </a:lnTo>
                <a:lnTo>
                  <a:pt x="248" y="1118"/>
                </a:lnTo>
                <a:lnTo>
                  <a:pt x="247" y="1118"/>
                </a:lnTo>
                <a:lnTo>
                  <a:pt x="246" y="1116"/>
                </a:lnTo>
                <a:lnTo>
                  <a:pt x="245" y="1115"/>
                </a:lnTo>
                <a:lnTo>
                  <a:pt x="243" y="1113"/>
                </a:lnTo>
                <a:lnTo>
                  <a:pt x="242" y="1109"/>
                </a:lnTo>
                <a:lnTo>
                  <a:pt x="240" y="1104"/>
                </a:lnTo>
                <a:lnTo>
                  <a:pt x="232" y="1094"/>
                </a:lnTo>
                <a:lnTo>
                  <a:pt x="226" y="1094"/>
                </a:lnTo>
                <a:lnTo>
                  <a:pt x="223" y="1094"/>
                </a:lnTo>
                <a:lnTo>
                  <a:pt x="218" y="1093"/>
                </a:lnTo>
                <a:lnTo>
                  <a:pt x="214" y="1093"/>
                </a:lnTo>
                <a:lnTo>
                  <a:pt x="211" y="1092"/>
                </a:lnTo>
                <a:lnTo>
                  <a:pt x="209" y="1092"/>
                </a:lnTo>
                <a:lnTo>
                  <a:pt x="207" y="1092"/>
                </a:lnTo>
                <a:lnTo>
                  <a:pt x="205" y="1092"/>
                </a:lnTo>
                <a:lnTo>
                  <a:pt x="205" y="1093"/>
                </a:lnTo>
                <a:lnTo>
                  <a:pt x="204" y="1094"/>
                </a:lnTo>
                <a:lnTo>
                  <a:pt x="202" y="1105"/>
                </a:lnTo>
                <a:lnTo>
                  <a:pt x="195" y="1105"/>
                </a:lnTo>
                <a:lnTo>
                  <a:pt x="194" y="1104"/>
                </a:lnTo>
                <a:lnTo>
                  <a:pt x="193" y="1103"/>
                </a:lnTo>
                <a:lnTo>
                  <a:pt x="192" y="1102"/>
                </a:lnTo>
                <a:lnTo>
                  <a:pt x="192" y="1100"/>
                </a:lnTo>
                <a:lnTo>
                  <a:pt x="191" y="1099"/>
                </a:lnTo>
                <a:lnTo>
                  <a:pt x="189" y="1098"/>
                </a:lnTo>
                <a:lnTo>
                  <a:pt x="188" y="1098"/>
                </a:lnTo>
                <a:lnTo>
                  <a:pt x="187" y="1098"/>
                </a:lnTo>
                <a:lnTo>
                  <a:pt x="186" y="1098"/>
                </a:lnTo>
                <a:lnTo>
                  <a:pt x="184" y="1098"/>
                </a:lnTo>
                <a:lnTo>
                  <a:pt x="183" y="1097"/>
                </a:lnTo>
                <a:lnTo>
                  <a:pt x="182" y="1097"/>
                </a:lnTo>
                <a:lnTo>
                  <a:pt x="182" y="1095"/>
                </a:lnTo>
                <a:lnTo>
                  <a:pt x="179" y="1094"/>
                </a:lnTo>
                <a:lnTo>
                  <a:pt x="179" y="1093"/>
                </a:lnTo>
                <a:lnTo>
                  <a:pt x="177" y="1092"/>
                </a:lnTo>
                <a:lnTo>
                  <a:pt x="176" y="1092"/>
                </a:lnTo>
                <a:lnTo>
                  <a:pt x="176" y="1091"/>
                </a:lnTo>
                <a:lnTo>
                  <a:pt x="175" y="1091"/>
                </a:lnTo>
                <a:lnTo>
                  <a:pt x="173" y="1089"/>
                </a:lnTo>
                <a:lnTo>
                  <a:pt x="172" y="1089"/>
                </a:lnTo>
                <a:lnTo>
                  <a:pt x="172" y="1088"/>
                </a:lnTo>
                <a:lnTo>
                  <a:pt x="171" y="1087"/>
                </a:lnTo>
                <a:lnTo>
                  <a:pt x="170" y="1087"/>
                </a:lnTo>
                <a:lnTo>
                  <a:pt x="168" y="1086"/>
                </a:lnTo>
                <a:lnTo>
                  <a:pt x="168" y="1087"/>
                </a:lnTo>
                <a:lnTo>
                  <a:pt x="167" y="1087"/>
                </a:lnTo>
                <a:lnTo>
                  <a:pt x="167" y="1088"/>
                </a:lnTo>
                <a:lnTo>
                  <a:pt x="166" y="1088"/>
                </a:lnTo>
                <a:lnTo>
                  <a:pt x="165" y="1086"/>
                </a:lnTo>
                <a:lnTo>
                  <a:pt x="163" y="1086"/>
                </a:lnTo>
                <a:lnTo>
                  <a:pt x="162" y="1086"/>
                </a:lnTo>
                <a:lnTo>
                  <a:pt x="162" y="1084"/>
                </a:lnTo>
                <a:lnTo>
                  <a:pt x="162" y="1083"/>
                </a:lnTo>
                <a:lnTo>
                  <a:pt x="162" y="1082"/>
                </a:lnTo>
                <a:lnTo>
                  <a:pt x="161" y="1082"/>
                </a:lnTo>
                <a:lnTo>
                  <a:pt x="160" y="1082"/>
                </a:lnTo>
                <a:lnTo>
                  <a:pt x="160" y="1081"/>
                </a:lnTo>
                <a:lnTo>
                  <a:pt x="160" y="1079"/>
                </a:lnTo>
                <a:lnTo>
                  <a:pt x="160" y="1078"/>
                </a:lnTo>
                <a:lnTo>
                  <a:pt x="159" y="1077"/>
                </a:lnTo>
                <a:lnTo>
                  <a:pt x="159" y="1078"/>
                </a:lnTo>
                <a:lnTo>
                  <a:pt x="157" y="1078"/>
                </a:lnTo>
                <a:lnTo>
                  <a:pt x="157" y="1077"/>
                </a:lnTo>
                <a:lnTo>
                  <a:pt x="156" y="1076"/>
                </a:lnTo>
                <a:lnTo>
                  <a:pt x="155" y="1075"/>
                </a:lnTo>
                <a:lnTo>
                  <a:pt x="154" y="1075"/>
                </a:lnTo>
                <a:lnTo>
                  <a:pt x="154" y="1073"/>
                </a:lnTo>
                <a:lnTo>
                  <a:pt x="152" y="1072"/>
                </a:lnTo>
                <a:lnTo>
                  <a:pt x="151" y="1072"/>
                </a:lnTo>
                <a:lnTo>
                  <a:pt x="150" y="1073"/>
                </a:lnTo>
                <a:lnTo>
                  <a:pt x="149" y="1073"/>
                </a:lnTo>
                <a:lnTo>
                  <a:pt x="147" y="1073"/>
                </a:lnTo>
                <a:lnTo>
                  <a:pt x="147" y="1075"/>
                </a:lnTo>
                <a:lnTo>
                  <a:pt x="147" y="1073"/>
                </a:lnTo>
                <a:lnTo>
                  <a:pt x="146" y="1073"/>
                </a:lnTo>
                <a:lnTo>
                  <a:pt x="146" y="1072"/>
                </a:lnTo>
                <a:lnTo>
                  <a:pt x="146" y="1071"/>
                </a:lnTo>
                <a:lnTo>
                  <a:pt x="147" y="1071"/>
                </a:lnTo>
                <a:lnTo>
                  <a:pt x="146" y="1070"/>
                </a:lnTo>
                <a:lnTo>
                  <a:pt x="146" y="1068"/>
                </a:lnTo>
                <a:lnTo>
                  <a:pt x="145" y="1068"/>
                </a:lnTo>
                <a:lnTo>
                  <a:pt x="145" y="1067"/>
                </a:lnTo>
                <a:lnTo>
                  <a:pt x="144" y="1067"/>
                </a:lnTo>
                <a:lnTo>
                  <a:pt x="143" y="1067"/>
                </a:lnTo>
                <a:lnTo>
                  <a:pt x="141" y="1067"/>
                </a:lnTo>
                <a:lnTo>
                  <a:pt x="141" y="1066"/>
                </a:lnTo>
                <a:lnTo>
                  <a:pt x="140" y="1065"/>
                </a:lnTo>
                <a:lnTo>
                  <a:pt x="140" y="1063"/>
                </a:lnTo>
                <a:lnTo>
                  <a:pt x="140" y="1062"/>
                </a:lnTo>
                <a:lnTo>
                  <a:pt x="140" y="1061"/>
                </a:lnTo>
                <a:lnTo>
                  <a:pt x="139" y="1060"/>
                </a:lnTo>
                <a:lnTo>
                  <a:pt x="138" y="1060"/>
                </a:lnTo>
                <a:lnTo>
                  <a:pt x="136" y="1059"/>
                </a:lnTo>
                <a:lnTo>
                  <a:pt x="135" y="1057"/>
                </a:lnTo>
                <a:lnTo>
                  <a:pt x="134" y="1057"/>
                </a:lnTo>
                <a:lnTo>
                  <a:pt x="134" y="1059"/>
                </a:lnTo>
                <a:lnTo>
                  <a:pt x="133" y="1057"/>
                </a:lnTo>
                <a:lnTo>
                  <a:pt x="133" y="1056"/>
                </a:lnTo>
                <a:lnTo>
                  <a:pt x="132" y="1056"/>
                </a:lnTo>
                <a:lnTo>
                  <a:pt x="132" y="1055"/>
                </a:lnTo>
                <a:lnTo>
                  <a:pt x="130" y="1055"/>
                </a:lnTo>
                <a:lnTo>
                  <a:pt x="130" y="1054"/>
                </a:lnTo>
                <a:lnTo>
                  <a:pt x="132" y="1054"/>
                </a:lnTo>
                <a:lnTo>
                  <a:pt x="132" y="1052"/>
                </a:lnTo>
                <a:lnTo>
                  <a:pt x="132" y="1051"/>
                </a:lnTo>
                <a:lnTo>
                  <a:pt x="130" y="1051"/>
                </a:lnTo>
                <a:lnTo>
                  <a:pt x="129" y="1051"/>
                </a:lnTo>
                <a:lnTo>
                  <a:pt x="129" y="1050"/>
                </a:lnTo>
                <a:lnTo>
                  <a:pt x="128" y="1050"/>
                </a:lnTo>
                <a:lnTo>
                  <a:pt x="128" y="1049"/>
                </a:lnTo>
                <a:lnTo>
                  <a:pt x="127" y="1049"/>
                </a:lnTo>
                <a:lnTo>
                  <a:pt x="127" y="1047"/>
                </a:lnTo>
                <a:lnTo>
                  <a:pt x="125" y="1047"/>
                </a:lnTo>
                <a:lnTo>
                  <a:pt x="125" y="1046"/>
                </a:lnTo>
                <a:lnTo>
                  <a:pt x="124" y="1046"/>
                </a:lnTo>
                <a:lnTo>
                  <a:pt x="123" y="1046"/>
                </a:lnTo>
                <a:lnTo>
                  <a:pt x="122" y="1046"/>
                </a:lnTo>
                <a:lnTo>
                  <a:pt x="120" y="1046"/>
                </a:lnTo>
                <a:lnTo>
                  <a:pt x="119" y="1046"/>
                </a:lnTo>
                <a:lnTo>
                  <a:pt x="118" y="1046"/>
                </a:lnTo>
                <a:lnTo>
                  <a:pt x="117" y="1046"/>
                </a:lnTo>
                <a:lnTo>
                  <a:pt x="116" y="1046"/>
                </a:lnTo>
                <a:lnTo>
                  <a:pt x="114" y="1046"/>
                </a:lnTo>
                <a:lnTo>
                  <a:pt x="114" y="1045"/>
                </a:lnTo>
                <a:lnTo>
                  <a:pt x="113" y="1045"/>
                </a:lnTo>
                <a:lnTo>
                  <a:pt x="112" y="1045"/>
                </a:lnTo>
                <a:lnTo>
                  <a:pt x="111" y="1045"/>
                </a:lnTo>
                <a:lnTo>
                  <a:pt x="109" y="1045"/>
                </a:lnTo>
                <a:lnTo>
                  <a:pt x="109" y="1046"/>
                </a:lnTo>
                <a:lnTo>
                  <a:pt x="109" y="1047"/>
                </a:lnTo>
                <a:lnTo>
                  <a:pt x="108" y="1047"/>
                </a:lnTo>
                <a:lnTo>
                  <a:pt x="107" y="1049"/>
                </a:lnTo>
                <a:lnTo>
                  <a:pt x="107" y="1050"/>
                </a:lnTo>
                <a:lnTo>
                  <a:pt x="107" y="1051"/>
                </a:lnTo>
                <a:lnTo>
                  <a:pt x="107" y="1052"/>
                </a:lnTo>
                <a:lnTo>
                  <a:pt x="108" y="1052"/>
                </a:lnTo>
                <a:lnTo>
                  <a:pt x="107" y="1054"/>
                </a:lnTo>
                <a:lnTo>
                  <a:pt x="106" y="1054"/>
                </a:lnTo>
                <a:lnTo>
                  <a:pt x="104" y="1054"/>
                </a:lnTo>
                <a:lnTo>
                  <a:pt x="103" y="1054"/>
                </a:lnTo>
                <a:lnTo>
                  <a:pt x="102" y="1054"/>
                </a:lnTo>
                <a:lnTo>
                  <a:pt x="101" y="1054"/>
                </a:lnTo>
                <a:lnTo>
                  <a:pt x="100" y="1054"/>
                </a:lnTo>
                <a:lnTo>
                  <a:pt x="101" y="1052"/>
                </a:lnTo>
                <a:lnTo>
                  <a:pt x="101" y="1051"/>
                </a:lnTo>
                <a:lnTo>
                  <a:pt x="100" y="1051"/>
                </a:lnTo>
                <a:lnTo>
                  <a:pt x="101" y="1050"/>
                </a:lnTo>
                <a:lnTo>
                  <a:pt x="101" y="1049"/>
                </a:lnTo>
                <a:lnTo>
                  <a:pt x="101" y="1047"/>
                </a:lnTo>
                <a:lnTo>
                  <a:pt x="100" y="1046"/>
                </a:lnTo>
                <a:lnTo>
                  <a:pt x="98" y="1046"/>
                </a:lnTo>
                <a:lnTo>
                  <a:pt x="98" y="1045"/>
                </a:lnTo>
                <a:lnTo>
                  <a:pt x="98" y="1044"/>
                </a:lnTo>
                <a:lnTo>
                  <a:pt x="97" y="1044"/>
                </a:lnTo>
                <a:lnTo>
                  <a:pt x="97" y="1043"/>
                </a:lnTo>
                <a:lnTo>
                  <a:pt x="97" y="1041"/>
                </a:lnTo>
                <a:lnTo>
                  <a:pt x="96" y="1040"/>
                </a:lnTo>
                <a:lnTo>
                  <a:pt x="96" y="1039"/>
                </a:lnTo>
                <a:lnTo>
                  <a:pt x="96" y="1038"/>
                </a:lnTo>
                <a:lnTo>
                  <a:pt x="96" y="1036"/>
                </a:lnTo>
                <a:lnTo>
                  <a:pt x="96" y="1035"/>
                </a:lnTo>
                <a:lnTo>
                  <a:pt x="95" y="1034"/>
                </a:lnTo>
                <a:lnTo>
                  <a:pt x="95" y="1031"/>
                </a:lnTo>
                <a:lnTo>
                  <a:pt x="93" y="1029"/>
                </a:lnTo>
                <a:lnTo>
                  <a:pt x="92" y="1027"/>
                </a:lnTo>
                <a:lnTo>
                  <a:pt x="92" y="1025"/>
                </a:lnTo>
                <a:lnTo>
                  <a:pt x="91" y="1024"/>
                </a:lnTo>
                <a:lnTo>
                  <a:pt x="91" y="1022"/>
                </a:lnTo>
                <a:lnTo>
                  <a:pt x="90" y="1018"/>
                </a:lnTo>
                <a:lnTo>
                  <a:pt x="90" y="1017"/>
                </a:lnTo>
                <a:lnTo>
                  <a:pt x="88" y="1015"/>
                </a:lnTo>
                <a:lnTo>
                  <a:pt x="87" y="1015"/>
                </a:lnTo>
                <a:lnTo>
                  <a:pt x="85" y="1013"/>
                </a:lnTo>
                <a:lnTo>
                  <a:pt x="84" y="1012"/>
                </a:lnTo>
                <a:lnTo>
                  <a:pt x="84" y="1009"/>
                </a:lnTo>
                <a:lnTo>
                  <a:pt x="82" y="1008"/>
                </a:lnTo>
                <a:lnTo>
                  <a:pt x="82" y="1006"/>
                </a:lnTo>
                <a:lnTo>
                  <a:pt x="81" y="1003"/>
                </a:lnTo>
                <a:lnTo>
                  <a:pt x="80" y="1002"/>
                </a:lnTo>
                <a:lnTo>
                  <a:pt x="79" y="998"/>
                </a:lnTo>
                <a:lnTo>
                  <a:pt x="76" y="993"/>
                </a:lnTo>
                <a:lnTo>
                  <a:pt x="75" y="992"/>
                </a:lnTo>
                <a:lnTo>
                  <a:pt x="75" y="991"/>
                </a:lnTo>
                <a:lnTo>
                  <a:pt x="72" y="990"/>
                </a:lnTo>
                <a:lnTo>
                  <a:pt x="71" y="988"/>
                </a:lnTo>
                <a:lnTo>
                  <a:pt x="71" y="987"/>
                </a:lnTo>
                <a:lnTo>
                  <a:pt x="70" y="986"/>
                </a:lnTo>
                <a:lnTo>
                  <a:pt x="69" y="983"/>
                </a:lnTo>
                <a:lnTo>
                  <a:pt x="69" y="982"/>
                </a:lnTo>
                <a:lnTo>
                  <a:pt x="69" y="981"/>
                </a:lnTo>
                <a:lnTo>
                  <a:pt x="69" y="979"/>
                </a:lnTo>
                <a:lnTo>
                  <a:pt x="69" y="977"/>
                </a:lnTo>
                <a:lnTo>
                  <a:pt x="69" y="976"/>
                </a:lnTo>
                <a:lnTo>
                  <a:pt x="70" y="974"/>
                </a:lnTo>
                <a:lnTo>
                  <a:pt x="70" y="972"/>
                </a:lnTo>
                <a:lnTo>
                  <a:pt x="69" y="971"/>
                </a:lnTo>
                <a:lnTo>
                  <a:pt x="69" y="970"/>
                </a:lnTo>
                <a:lnTo>
                  <a:pt x="69" y="969"/>
                </a:lnTo>
                <a:lnTo>
                  <a:pt x="68" y="969"/>
                </a:lnTo>
                <a:lnTo>
                  <a:pt x="68" y="967"/>
                </a:lnTo>
                <a:lnTo>
                  <a:pt x="66" y="965"/>
                </a:lnTo>
                <a:lnTo>
                  <a:pt x="64" y="961"/>
                </a:lnTo>
                <a:lnTo>
                  <a:pt x="63" y="959"/>
                </a:lnTo>
                <a:lnTo>
                  <a:pt x="61" y="955"/>
                </a:lnTo>
                <a:lnTo>
                  <a:pt x="61" y="951"/>
                </a:lnTo>
                <a:lnTo>
                  <a:pt x="60" y="950"/>
                </a:lnTo>
                <a:lnTo>
                  <a:pt x="52" y="933"/>
                </a:lnTo>
                <a:lnTo>
                  <a:pt x="56" y="900"/>
                </a:lnTo>
                <a:lnTo>
                  <a:pt x="43" y="879"/>
                </a:lnTo>
                <a:lnTo>
                  <a:pt x="42" y="879"/>
                </a:lnTo>
                <a:lnTo>
                  <a:pt x="40" y="879"/>
                </a:lnTo>
                <a:lnTo>
                  <a:pt x="39" y="878"/>
                </a:lnTo>
                <a:lnTo>
                  <a:pt x="38" y="878"/>
                </a:lnTo>
                <a:lnTo>
                  <a:pt x="37" y="878"/>
                </a:lnTo>
                <a:lnTo>
                  <a:pt x="36" y="878"/>
                </a:lnTo>
                <a:lnTo>
                  <a:pt x="34" y="879"/>
                </a:lnTo>
                <a:lnTo>
                  <a:pt x="34" y="880"/>
                </a:lnTo>
                <a:lnTo>
                  <a:pt x="33" y="880"/>
                </a:lnTo>
                <a:lnTo>
                  <a:pt x="33" y="881"/>
                </a:lnTo>
                <a:lnTo>
                  <a:pt x="32" y="881"/>
                </a:lnTo>
                <a:lnTo>
                  <a:pt x="31" y="881"/>
                </a:lnTo>
                <a:lnTo>
                  <a:pt x="29" y="881"/>
                </a:lnTo>
                <a:lnTo>
                  <a:pt x="27" y="880"/>
                </a:lnTo>
                <a:lnTo>
                  <a:pt x="27" y="879"/>
                </a:lnTo>
                <a:lnTo>
                  <a:pt x="26" y="874"/>
                </a:lnTo>
                <a:lnTo>
                  <a:pt x="24" y="869"/>
                </a:lnTo>
                <a:lnTo>
                  <a:pt x="24" y="868"/>
                </a:lnTo>
                <a:lnTo>
                  <a:pt x="23" y="866"/>
                </a:lnTo>
                <a:lnTo>
                  <a:pt x="22" y="865"/>
                </a:lnTo>
                <a:lnTo>
                  <a:pt x="22" y="864"/>
                </a:lnTo>
                <a:lnTo>
                  <a:pt x="22" y="863"/>
                </a:lnTo>
                <a:lnTo>
                  <a:pt x="23" y="863"/>
                </a:lnTo>
                <a:lnTo>
                  <a:pt x="23" y="862"/>
                </a:lnTo>
                <a:lnTo>
                  <a:pt x="23" y="860"/>
                </a:lnTo>
                <a:lnTo>
                  <a:pt x="22" y="859"/>
                </a:lnTo>
                <a:lnTo>
                  <a:pt x="22" y="857"/>
                </a:lnTo>
                <a:lnTo>
                  <a:pt x="21" y="855"/>
                </a:lnTo>
                <a:lnTo>
                  <a:pt x="18" y="854"/>
                </a:lnTo>
                <a:lnTo>
                  <a:pt x="18" y="853"/>
                </a:lnTo>
                <a:lnTo>
                  <a:pt x="18" y="852"/>
                </a:lnTo>
                <a:lnTo>
                  <a:pt x="18" y="850"/>
                </a:lnTo>
                <a:lnTo>
                  <a:pt x="18" y="849"/>
                </a:lnTo>
                <a:lnTo>
                  <a:pt x="17" y="849"/>
                </a:lnTo>
                <a:lnTo>
                  <a:pt x="17" y="848"/>
                </a:lnTo>
                <a:lnTo>
                  <a:pt x="17" y="847"/>
                </a:lnTo>
                <a:lnTo>
                  <a:pt x="17" y="843"/>
                </a:lnTo>
                <a:lnTo>
                  <a:pt x="16" y="842"/>
                </a:lnTo>
                <a:lnTo>
                  <a:pt x="15" y="841"/>
                </a:lnTo>
                <a:lnTo>
                  <a:pt x="13" y="839"/>
                </a:lnTo>
                <a:lnTo>
                  <a:pt x="13" y="838"/>
                </a:lnTo>
                <a:lnTo>
                  <a:pt x="12" y="834"/>
                </a:lnTo>
                <a:lnTo>
                  <a:pt x="11" y="831"/>
                </a:lnTo>
                <a:lnTo>
                  <a:pt x="10" y="831"/>
                </a:lnTo>
                <a:lnTo>
                  <a:pt x="10" y="828"/>
                </a:lnTo>
                <a:lnTo>
                  <a:pt x="10" y="827"/>
                </a:lnTo>
                <a:lnTo>
                  <a:pt x="10" y="826"/>
                </a:lnTo>
                <a:lnTo>
                  <a:pt x="8" y="826"/>
                </a:lnTo>
                <a:lnTo>
                  <a:pt x="7" y="825"/>
                </a:lnTo>
                <a:lnTo>
                  <a:pt x="8" y="823"/>
                </a:lnTo>
                <a:lnTo>
                  <a:pt x="8" y="822"/>
                </a:lnTo>
                <a:lnTo>
                  <a:pt x="8" y="821"/>
                </a:lnTo>
                <a:lnTo>
                  <a:pt x="8" y="820"/>
                </a:lnTo>
                <a:lnTo>
                  <a:pt x="7" y="818"/>
                </a:lnTo>
                <a:lnTo>
                  <a:pt x="7" y="817"/>
                </a:lnTo>
                <a:lnTo>
                  <a:pt x="7" y="816"/>
                </a:lnTo>
                <a:lnTo>
                  <a:pt x="7" y="815"/>
                </a:lnTo>
                <a:lnTo>
                  <a:pt x="6" y="806"/>
                </a:lnTo>
                <a:lnTo>
                  <a:pt x="6" y="793"/>
                </a:lnTo>
                <a:lnTo>
                  <a:pt x="6" y="759"/>
                </a:lnTo>
                <a:lnTo>
                  <a:pt x="4" y="751"/>
                </a:lnTo>
                <a:lnTo>
                  <a:pt x="2" y="742"/>
                </a:lnTo>
                <a:lnTo>
                  <a:pt x="6" y="740"/>
                </a:lnTo>
                <a:lnTo>
                  <a:pt x="2" y="734"/>
                </a:lnTo>
                <a:lnTo>
                  <a:pt x="2" y="731"/>
                </a:lnTo>
                <a:lnTo>
                  <a:pt x="0" y="716"/>
                </a:lnTo>
                <a:lnTo>
                  <a:pt x="6" y="713"/>
                </a:lnTo>
                <a:lnTo>
                  <a:pt x="12" y="709"/>
                </a:lnTo>
                <a:lnTo>
                  <a:pt x="31" y="709"/>
                </a:lnTo>
                <a:lnTo>
                  <a:pt x="32" y="708"/>
                </a:lnTo>
                <a:lnTo>
                  <a:pt x="33" y="708"/>
                </a:lnTo>
                <a:lnTo>
                  <a:pt x="34" y="708"/>
                </a:lnTo>
                <a:lnTo>
                  <a:pt x="36" y="706"/>
                </a:lnTo>
                <a:lnTo>
                  <a:pt x="37" y="706"/>
                </a:lnTo>
                <a:lnTo>
                  <a:pt x="38" y="706"/>
                </a:lnTo>
                <a:lnTo>
                  <a:pt x="39" y="708"/>
                </a:lnTo>
                <a:lnTo>
                  <a:pt x="40" y="708"/>
                </a:lnTo>
                <a:lnTo>
                  <a:pt x="43" y="709"/>
                </a:lnTo>
                <a:lnTo>
                  <a:pt x="44" y="709"/>
                </a:lnTo>
                <a:lnTo>
                  <a:pt x="45" y="709"/>
                </a:lnTo>
                <a:lnTo>
                  <a:pt x="47" y="709"/>
                </a:lnTo>
                <a:lnTo>
                  <a:pt x="49" y="709"/>
                </a:lnTo>
                <a:lnTo>
                  <a:pt x="50" y="708"/>
                </a:lnTo>
                <a:lnTo>
                  <a:pt x="52" y="708"/>
                </a:lnTo>
                <a:lnTo>
                  <a:pt x="53" y="708"/>
                </a:lnTo>
                <a:lnTo>
                  <a:pt x="54" y="706"/>
                </a:lnTo>
                <a:lnTo>
                  <a:pt x="55" y="706"/>
                </a:lnTo>
                <a:lnTo>
                  <a:pt x="58" y="708"/>
                </a:lnTo>
                <a:lnTo>
                  <a:pt x="59" y="708"/>
                </a:lnTo>
                <a:lnTo>
                  <a:pt x="60" y="708"/>
                </a:lnTo>
                <a:lnTo>
                  <a:pt x="75" y="705"/>
                </a:lnTo>
                <a:lnTo>
                  <a:pt x="75" y="706"/>
                </a:lnTo>
                <a:lnTo>
                  <a:pt x="76" y="706"/>
                </a:lnTo>
                <a:lnTo>
                  <a:pt x="77" y="706"/>
                </a:lnTo>
                <a:lnTo>
                  <a:pt x="79" y="706"/>
                </a:lnTo>
                <a:lnTo>
                  <a:pt x="81" y="705"/>
                </a:lnTo>
                <a:lnTo>
                  <a:pt x="82" y="706"/>
                </a:lnTo>
                <a:lnTo>
                  <a:pt x="84" y="706"/>
                </a:lnTo>
                <a:lnTo>
                  <a:pt x="128" y="734"/>
                </a:lnTo>
                <a:lnTo>
                  <a:pt x="132" y="736"/>
                </a:lnTo>
                <a:lnTo>
                  <a:pt x="141" y="743"/>
                </a:lnTo>
                <a:lnTo>
                  <a:pt x="145" y="746"/>
                </a:lnTo>
                <a:lnTo>
                  <a:pt x="152" y="752"/>
                </a:lnTo>
                <a:lnTo>
                  <a:pt x="157" y="756"/>
                </a:lnTo>
                <a:lnTo>
                  <a:pt x="160" y="758"/>
                </a:lnTo>
                <a:lnTo>
                  <a:pt x="192" y="782"/>
                </a:lnTo>
                <a:lnTo>
                  <a:pt x="220" y="777"/>
                </a:lnTo>
                <a:lnTo>
                  <a:pt x="229" y="775"/>
                </a:lnTo>
                <a:lnTo>
                  <a:pt x="235" y="775"/>
                </a:lnTo>
                <a:lnTo>
                  <a:pt x="248" y="775"/>
                </a:lnTo>
                <a:lnTo>
                  <a:pt x="259" y="774"/>
                </a:lnTo>
                <a:lnTo>
                  <a:pt x="290" y="773"/>
                </a:lnTo>
                <a:lnTo>
                  <a:pt x="331" y="768"/>
                </a:lnTo>
                <a:lnTo>
                  <a:pt x="336" y="768"/>
                </a:lnTo>
                <a:lnTo>
                  <a:pt x="346" y="767"/>
                </a:lnTo>
                <a:lnTo>
                  <a:pt x="362" y="764"/>
                </a:lnTo>
                <a:lnTo>
                  <a:pt x="405" y="746"/>
                </a:lnTo>
                <a:lnTo>
                  <a:pt x="416" y="741"/>
                </a:lnTo>
                <a:lnTo>
                  <a:pt x="419" y="740"/>
                </a:lnTo>
                <a:lnTo>
                  <a:pt x="424" y="738"/>
                </a:lnTo>
                <a:lnTo>
                  <a:pt x="429" y="737"/>
                </a:lnTo>
                <a:lnTo>
                  <a:pt x="442" y="735"/>
                </a:lnTo>
                <a:lnTo>
                  <a:pt x="448" y="734"/>
                </a:lnTo>
                <a:lnTo>
                  <a:pt x="458" y="731"/>
                </a:lnTo>
                <a:lnTo>
                  <a:pt x="461" y="718"/>
                </a:lnTo>
                <a:lnTo>
                  <a:pt x="464" y="706"/>
                </a:lnTo>
                <a:lnTo>
                  <a:pt x="466" y="697"/>
                </a:lnTo>
                <a:lnTo>
                  <a:pt x="475" y="667"/>
                </a:lnTo>
                <a:lnTo>
                  <a:pt x="480" y="649"/>
                </a:lnTo>
                <a:lnTo>
                  <a:pt x="487" y="636"/>
                </a:lnTo>
                <a:lnTo>
                  <a:pt x="490" y="633"/>
                </a:lnTo>
                <a:lnTo>
                  <a:pt x="493" y="626"/>
                </a:lnTo>
                <a:lnTo>
                  <a:pt x="496" y="623"/>
                </a:lnTo>
                <a:lnTo>
                  <a:pt x="506" y="609"/>
                </a:lnTo>
                <a:lnTo>
                  <a:pt x="508" y="605"/>
                </a:lnTo>
                <a:lnTo>
                  <a:pt x="515" y="598"/>
                </a:lnTo>
                <a:lnTo>
                  <a:pt x="524" y="587"/>
                </a:lnTo>
                <a:lnTo>
                  <a:pt x="526" y="586"/>
                </a:lnTo>
                <a:lnTo>
                  <a:pt x="529" y="581"/>
                </a:lnTo>
                <a:lnTo>
                  <a:pt x="536" y="570"/>
                </a:lnTo>
                <a:lnTo>
                  <a:pt x="538" y="569"/>
                </a:lnTo>
                <a:lnTo>
                  <a:pt x="540" y="569"/>
                </a:lnTo>
                <a:lnTo>
                  <a:pt x="541" y="569"/>
                </a:lnTo>
                <a:lnTo>
                  <a:pt x="558" y="569"/>
                </a:lnTo>
                <a:lnTo>
                  <a:pt x="562" y="570"/>
                </a:lnTo>
                <a:lnTo>
                  <a:pt x="576" y="575"/>
                </a:lnTo>
                <a:lnTo>
                  <a:pt x="586" y="580"/>
                </a:lnTo>
                <a:lnTo>
                  <a:pt x="587" y="581"/>
                </a:lnTo>
                <a:lnTo>
                  <a:pt x="588" y="576"/>
                </a:lnTo>
                <a:lnTo>
                  <a:pt x="579" y="565"/>
                </a:lnTo>
                <a:lnTo>
                  <a:pt x="574" y="559"/>
                </a:lnTo>
                <a:lnTo>
                  <a:pt x="586" y="553"/>
                </a:lnTo>
                <a:lnTo>
                  <a:pt x="615" y="530"/>
                </a:lnTo>
                <a:lnTo>
                  <a:pt x="641" y="528"/>
                </a:lnTo>
                <a:lnTo>
                  <a:pt x="637" y="517"/>
                </a:lnTo>
                <a:lnTo>
                  <a:pt x="640" y="497"/>
                </a:lnTo>
                <a:lnTo>
                  <a:pt x="641" y="492"/>
                </a:lnTo>
                <a:lnTo>
                  <a:pt x="636" y="477"/>
                </a:lnTo>
                <a:lnTo>
                  <a:pt x="637" y="466"/>
                </a:lnTo>
                <a:lnTo>
                  <a:pt x="635" y="461"/>
                </a:lnTo>
                <a:lnTo>
                  <a:pt x="637" y="433"/>
                </a:lnTo>
                <a:lnTo>
                  <a:pt x="637" y="431"/>
                </a:lnTo>
                <a:lnTo>
                  <a:pt x="638" y="427"/>
                </a:lnTo>
                <a:lnTo>
                  <a:pt x="638" y="421"/>
                </a:lnTo>
                <a:lnTo>
                  <a:pt x="640" y="410"/>
                </a:lnTo>
                <a:lnTo>
                  <a:pt x="641" y="407"/>
                </a:lnTo>
                <a:lnTo>
                  <a:pt x="645" y="373"/>
                </a:lnTo>
                <a:lnTo>
                  <a:pt x="630" y="369"/>
                </a:lnTo>
                <a:lnTo>
                  <a:pt x="640" y="351"/>
                </a:lnTo>
                <a:lnTo>
                  <a:pt x="647" y="338"/>
                </a:lnTo>
                <a:lnTo>
                  <a:pt x="648" y="331"/>
                </a:lnTo>
                <a:lnTo>
                  <a:pt x="650" y="330"/>
                </a:lnTo>
                <a:lnTo>
                  <a:pt x="657" y="306"/>
                </a:lnTo>
                <a:lnTo>
                  <a:pt x="661" y="303"/>
                </a:lnTo>
                <a:lnTo>
                  <a:pt x="664" y="301"/>
                </a:lnTo>
                <a:lnTo>
                  <a:pt x="666" y="301"/>
                </a:lnTo>
                <a:lnTo>
                  <a:pt x="678" y="300"/>
                </a:lnTo>
                <a:lnTo>
                  <a:pt x="679" y="299"/>
                </a:lnTo>
                <a:lnTo>
                  <a:pt x="680" y="299"/>
                </a:lnTo>
                <a:lnTo>
                  <a:pt x="691" y="294"/>
                </a:lnTo>
                <a:lnTo>
                  <a:pt x="709" y="285"/>
                </a:lnTo>
                <a:lnTo>
                  <a:pt x="709" y="287"/>
                </a:lnTo>
                <a:lnTo>
                  <a:pt x="710" y="287"/>
                </a:lnTo>
                <a:lnTo>
                  <a:pt x="710" y="284"/>
                </a:lnTo>
                <a:lnTo>
                  <a:pt x="726" y="278"/>
                </a:lnTo>
                <a:lnTo>
                  <a:pt x="731" y="276"/>
                </a:lnTo>
                <a:lnTo>
                  <a:pt x="731" y="274"/>
                </a:lnTo>
                <a:lnTo>
                  <a:pt x="744" y="268"/>
                </a:lnTo>
                <a:lnTo>
                  <a:pt x="757" y="262"/>
                </a:lnTo>
                <a:lnTo>
                  <a:pt x="776" y="267"/>
                </a:lnTo>
                <a:lnTo>
                  <a:pt x="779" y="267"/>
                </a:lnTo>
                <a:lnTo>
                  <a:pt x="807" y="280"/>
                </a:lnTo>
                <a:lnTo>
                  <a:pt x="823" y="283"/>
                </a:lnTo>
                <a:lnTo>
                  <a:pt x="823" y="299"/>
                </a:lnTo>
                <a:lnTo>
                  <a:pt x="825" y="304"/>
                </a:lnTo>
                <a:lnTo>
                  <a:pt x="827" y="311"/>
                </a:lnTo>
                <a:lnTo>
                  <a:pt x="839" y="354"/>
                </a:lnTo>
                <a:lnTo>
                  <a:pt x="843" y="365"/>
                </a:lnTo>
                <a:lnTo>
                  <a:pt x="840" y="404"/>
                </a:lnTo>
                <a:lnTo>
                  <a:pt x="829" y="476"/>
                </a:lnTo>
                <a:lnTo>
                  <a:pt x="839" y="470"/>
                </a:lnTo>
                <a:lnTo>
                  <a:pt x="846" y="470"/>
                </a:lnTo>
                <a:lnTo>
                  <a:pt x="851" y="471"/>
                </a:lnTo>
                <a:lnTo>
                  <a:pt x="862" y="475"/>
                </a:lnTo>
                <a:lnTo>
                  <a:pt x="866" y="476"/>
                </a:lnTo>
                <a:lnTo>
                  <a:pt x="876" y="480"/>
                </a:lnTo>
                <a:lnTo>
                  <a:pt x="880" y="481"/>
                </a:lnTo>
                <a:lnTo>
                  <a:pt x="882" y="481"/>
                </a:lnTo>
                <a:lnTo>
                  <a:pt x="907" y="474"/>
                </a:lnTo>
                <a:lnTo>
                  <a:pt x="913" y="471"/>
                </a:lnTo>
                <a:lnTo>
                  <a:pt x="934" y="465"/>
                </a:lnTo>
                <a:lnTo>
                  <a:pt x="935" y="460"/>
                </a:lnTo>
                <a:lnTo>
                  <a:pt x="936" y="458"/>
                </a:lnTo>
                <a:lnTo>
                  <a:pt x="937" y="457"/>
                </a:lnTo>
                <a:lnTo>
                  <a:pt x="939" y="452"/>
                </a:lnTo>
                <a:lnTo>
                  <a:pt x="939" y="450"/>
                </a:lnTo>
                <a:lnTo>
                  <a:pt x="937" y="449"/>
                </a:lnTo>
                <a:lnTo>
                  <a:pt x="936" y="449"/>
                </a:lnTo>
                <a:lnTo>
                  <a:pt x="935" y="448"/>
                </a:lnTo>
                <a:lnTo>
                  <a:pt x="935" y="447"/>
                </a:lnTo>
                <a:lnTo>
                  <a:pt x="934" y="445"/>
                </a:lnTo>
                <a:lnTo>
                  <a:pt x="934" y="444"/>
                </a:lnTo>
                <a:lnTo>
                  <a:pt x="934" y="443"/>
                </a:lnTo>
                <a:lnTo>
                  <a:pt x="934" y="441"/>
                </a:lnTo>
                <a:lnTo>
                  <a:pt x="935" y="441"/>
                </a:lnTo>
                <a:lnTo>
                  <a:pt x="936" y="439"/>
                </a:lnTo>
                <a:lnTo>
                  <a:pt x="936" y="438"/>
                </a:lnTo>
                <a:lnTo>
                  <a:pt x="936" y="437"/>
                </a:lnTo>
                <a:lnTo>
                  <a:pt x="936" y="436"/>
                </a:lnTo>
                <a:lnTo>
                  <a:pt x="942" y="432"/>
                </a:lnTo>
                <a:lnTo>
                  <a:pt x="950" y="427"/>
                </a:lnTo>
                <a:lnTo>
                  <a:pt x="953" y="427"/>
                </a:lnTo>
                <a:lnTo>
                  <a:pt x="967" y="423"/>
                </a:lnTo>
                <a:lnTo>
                  <a:pt x="988" y="415"/>
                </a:lnTo>
                <a:lnTo>
                  <a:pt x="1008" y="412"/>
                </a:lnTo>
                <a:lnTo>
                  <a:pt x="1019" y="412"/>
                </a:lnTo>
                <a:lnTo>
                  <a:pt x="1020" y="413"/>
                </a:lnTo>
                <a:lnTo>
                  <a:pt x="1025" y="418"/>
                </a:lnTo>
                <a:lnTo>
                  <a:pt x="1029" y="420"/>
                </a:lnTo>
                <a:lnTo>
                  <a:pt x="1033" y="409"/>
                </a:lnTo>
                <a:lnTo>
                  <a:pt x="1036" y="409"/>
                </a:lnTo>
                <a:lnTo>
                  <a:pt x="1038" y="407"/>
                </a:lnTo>
                <a:lnTo>
                  <a:pt x="1046" y="406"/>
                </a:lnTo>
                <a:lnTo>
                  <a:pt x="1048" y="406"/>
                </a:lnTo>
                <a:lnTo>
                  <a:pt x="1049" y="405"/>
                </a:lnTo>
                <a:lnTo>
                  <a:pt x="1049" y="404"/>
                </a:lnTo>
                <a:lnTo>
                  <a:pt x="1049" y="402"/>
                </a:lnTo>
                <a:lnTo>
                  <a:pt x="1048" y="401"/>
                </a:lnTo>
                <a:lnTo>
                  <a:pt x="1048" y="400"/>
                </a:lnTo>
                <a:lnTo>
                  <a:pt x="1047" y="399"/>
                </a:lnTo>
                <a:lnTo>
                  <a:pt x="1047" y="397"/>
                </a:lnTo>
                <a:lnTo>
                  <a:pt x="1046" y="396"/>
                </a:lnTo>
                <a:lnTo>
                  <a:pt x="1046" y="395"/>
                </a:lnTo>
                <a:lnTo>
                  <a:pt x="1044" y="394"/>
                </a:lnTo>
                <a:lnTo>
                  <a:pt x="1044" y="392"/>
                </a:lnTo>
                <a:lnTo>
                  <a:pt x="1043" y="391"/>
                </a:lnTo>
                <a:lnTo>
                  <a:pt x="1043" y="390"/>
                </a:lnTo>
                <a:lnTo>
                  <a:pt x="1043" y="389"/>
                </a:lnTo>
                <a:lnTo>
                  <a:pt x="1043" y="388"/>
                </a:lnTo>
                <a:lnTo>
                  <a:pt x="1044" y="386"/>
                </a:lnTo>
                <a:lnTo>
                  <a:pt x="1044" y="385"/>
                </a:lnTo>
                <a:lnTo>
                  <a:pt x="1046" y="384"/>
                </a:lnTo>
                <a:lnTo>
                  <a:pt x="1046" y="383"/>
                </a:lnTo>
                <a:lnTo>
                  <a:pt x="1046" y="381"/>
                </a:lnTo>
                <a:lnTo>
                  <a:pt x="1046" y="380"/>
                </a:lnTo>
                <a:lnTo>
                  <a:pt x="1046" y="379"/>
                </a:lnTo>
                <a:lnTo>
                  <a:pt x="1046" y="378"/>
                </a:lnTo>
                <a:lnTo>
                  <a:pt x="1044" y="376"/>
                </a:lnTo>
                <a:lnTo>
                  <a:pt x="1044" y="375"/>
                </a:lnTo>
                <a:lnTo>
                  <a:pt x="1044" y="374"/>
                </a:lnTo>
                <a:lnTo>
                  <a:pt x="1046" y="374"/>
                </a:lnTo>
                <a:lnTo>
                  <a:pt x="1046" y="373"/>
                </a:lnTo>
                <a:lnTo>
                  <a:pt x="1047" y="372"/>
                </a:lnTo>
                <a:lnTo>
                  <a:pt x="1047" y="370"/>
                </a:lnTo>
                <a:lnTo>
                  <a:pt x="1048" y="370"/>
                </a:lnTo>
                <a:lnTo>
                  <a:pt x="1048" y="369"/>
                </a:lnTo>
                <a:lnTo>
                  <a:pt x="1047" y="368"/>
                </a:lnTo>
                <a:lnTo>
                  <a:pt x="1046" y="368"/>
                </a:lnTo>
                <a:lnTo>
                  <a:pt x="1046" y="367"/>
                </a:lnTo>
                <a:lnTo>
                  <a:pt x="1044" y="367"/>
                </a:lnTo>
                <a:lnTo>
                  <a:pt x="1044" y="365"/>
                </a:lnTo>
                <a:lnTo>
                  <a:pt x="1044" y="364"/>
                </a:lnTo>
                <a:lnTo>
                  <a:pt x="1043" y="364"/>
                </a:lnTo>
                <a:lnTo>
                  <a:pt x="1043" y="363"/>
                </a:lnTo>
                <a:lnTo>
                  <a:pt x="1043" y="362"/>
                </a:lnTo>
                <a:lnTo>
                  <a:pt x="1044" y="362"/>
                </a:lnTo>
                <a:lnTo>
                  <a:pt x="1044" y="360"/>
                </a:lnTo>
                <a:lnTo>
                  <a:pt x="1044" y="359"/>
                </a:lnTo>
                <a:lnTo>
                  <a:pt x="1044" y="358"/>
                </a:lnTo>
                <a:lnTo>
                  <a:pt x="1046" y="357"/>
                </a:lnTo>
                <a:lnTo>
                  <a:pt x="1046" y="356"/>
                </a:lnTo>
                <a:lnTo>
                  <a:pt x="1044" y="356"/>
                </a:lnTo>
                <a:lnTo>
                  <a:pt x="1044" y="354"/>
                </a:lnTo>
                <a:lnTo>
                  <a:pt x="1043" y="354"/>
                </a:lnTo>
                <a:lnTo>
                  <a:pt x="1042" y="354"/>
                </a:lnTo>
                <a:lnTo>
                  <a:pt x="1041" y="353"/>
                </a:lnTo>
                <a:lnTo>
                  <a:pt x="1041" y="352"/>
                </a:lnTo>
                <a:lnTo>
                  <a:pt x="1041" y="351"/>
                </a:lnTo>
                <a:lnTo>
                  <a:pt x="1040" y="349"/>
                </a:lnTo>
                <a:lnTo>
                  <a:pt x="1038" y="349"/>
                </a:lnTo>
                <a:lnTo>
                  <a:pt x="1038" y="348"/>
                </a:lnTo>
                <a:lnTo>
                  <a:pt x="1038" y="346"/>
                </a:lnTo>
                <a:lnTo>
                  <a:pt x="1037" y="344"/>
                </a:lnTo>
                <a:lnTo>
                  <a:pt x="1037" y="343"/>
                </a:lnTo>
                <a:lnTo>
                  <a:pt x="1037" y="342"/>
                </a:lnTo>
                <a:lnTo>
                  <a:pt x="1036" y="341"/>
                </a:lnTo>
                <a:lnTo>
                  <a:pt x="1035" y="340"/>
                </a:lnTo>
                <a:lnTo>
                  <a:pt x="1035" y="338"/>
                </a:lnTo>
                <a:lnTo>
                  <a:pt x="1035" y="337"/>
                </a:lnTo>
                <a:lnTo>
                  <a:pt x="1035" y="336"/>
                </a:lnTo>
                <a:lnTo>
                  <a:pt x="1036" y="335"/>
                </a:lnTo>
                <a:lnTo>
                  <a:pt x="1037" y="335"/>
                </a:lnTo>
                <a:lnTo>
                  <a:pt x="1037" y="333"/>
                </a:lnTo>
                <a:lnTo>
                  <a:pt x="1038" y="333"/>
                </a:lnTo>
                <a:lnTo>
                  <a:pt x="1040" y="331"/>
                </a:lnTo>
                <a:lnTo>
                  <a:pt x="1041" y="328"/>
                </a:lnTo>
                <a:lnTo>
                  <a:pt x="1042" y="327"/>
                </a:lnTo>
                <a:lnTo>
                  <a:pt x="1043" y="326"/>
                </a:lnTo>
                <a:lnTo>
                  <a:pt x="1043" y="325"/>
                </a:lnTo>
                <a:lnTo>
                  <a:pt x="1044" y="325"/>
                </a:lnTo>
                <a:lnTo>
                  <a:pt x="1044" y="324"/>
                </a:lnTo>
                <a:lnTo>
                  <a:pt x="1044" y="322"/>
                </a:lnTo>
                <a:lnTo>
                  <a:pt x="1046" y="321"/>
                </a:lnTo>
                <a:lnTo>
                  <a:pt x="1046" y="320"/>
                </a:lnTo>
                <a:lnTo>
                  <a:pt x="1044" y="320"/>
                </a:lnTo>
                <a:lnTo>
                  <a:pt x="1044" y="319"/>
                </a:lnTo>
                <a:lnTo>
                  <a:pt x="1043" y="319"/>
                </a:lnTo>
                <a:lnTo>
                  <a:pt x="1042" y="319"/>
                </a:lnTo>
                <a:lnTo>
                  <a:pt x="1041" y="320"/>
                </a:lnTo>
                <a:lnTo>
                  <a:pt x="1040" y="320"/>
                </a:lnTo>
                <a:lnTo>
                  <a:pt x="1038" y="320"/>
                </a:lnTo>
                <a:lnTo>
                  <a:pt x="1037" y="321"/>
                </a:lnTo>
                <a:lnTo>
                  <a:pt x="1037" y="322"/>
                </a:lnTo>
                <a:lnTo>
                  <a:pt x="1036" y="322"/>
                </a:lnTo>
                <a:lnTo>
                  <a:pt x="1035" y="322"/>
                </a:lnTo>
                <a:lnTo>
                  <a:pt x="1033" y="321"/>
                </a:lnTo>
                <a:lnTo>
                  <a:pt x="1033" y="320"/>
                </a:lnTo>
                <a:lnTo>
                  <a:pt x="1033" y="319"/>
                </a:lnTo>
                <a:lnTo>
                  <a:pt x="1033" y="317"/>
                </a:lnTo>
                <a:lnTo>
                  <a:pt x="1033" y="315"/>
                </a:lnTo>
                <a:lnTo>
                  <a:pt x="1033" y="314"/>
                </a:lnTo>
                <a:lnTo>
                  <a:pt x="1033" y="312"/>
                </a:lnTo>
                <a:lnTo>
                  <a:pt x="1033" y="311"/>
                </a:lnTo>
                <a:lnTo>
                  <a:pt x="1033" y="310"/>
                </a:lnTo>
                <a:lnTo>
                  <a:pt x="1033" y="309"/>
                </a:lnTo>
                <a:lnTo>
                  <a:pt x="1033" y="308"/>
                </a:lnTo>
                <a:lnTo>
                  <a:pt x="1033" y="306"/>
                </a:lnTo>
                <a:lnTo>
                  <a:pt x="1033" y="305"/>
                </a:lnTo>
                <a:lnTo>
                  <a:pt x="1033" y="304"/>
                </a:lnTo>
                <a:lnTo>
                  <a:pt x="1033" y="303"/>
                </a:lnTo>
                <a:lnTo>
                  <a:pt x="1033" y="301"/>
                </a:lnTo>
                <a:lnTo>
                  <a:pt x="1033" y="300"/>
                </a:lnTo>
                <a:lnTo>
                  <a:pt x="1033" y="299"/>
                </a:lnTo>
                <a:lnTo>
                  <a:pt x="1032" y="299"/>
                </a:lnTo>
                <a:lnTo>
                  <a:pt x="1031" y="298"/>
                </a:lnTo>
                <a:lnTo>
                  <a:pt x="1030" y="298"/>
                </a:lnTo>
                <a:lnTo>
                  <a:pt x="1030" y="296"/>
                </a:lnTo>
                <a:lnTo>
                  <a:pt x="1029" y="296"/>
                </a:lnTo>
                <a:lnTo>
                  <a:pt x="1027" y="296"/>
                </a:lnTo>
                <a:lnTo>
                  <a:pt x="1027" y="295"/>
                </a:lnTo>
                <a:lnTo>
                  <a:pt x="1027" y="294"/>
                </a:lnTo>
                <a:lnTo>
                  <a:pt x="1027" y="293"/>
                </a:lnTo>
                <a:lnTo>
                  <a:pt x="1029" y="293"/>
                </a:lnTo>
                <a:lnTo>
                  <a:pt x="1030" y="292"/>
                </a:lnTo>
                <a:lnTo>
                  <a:pt x="1031" y="292"/>
                </a:lnTo>
                <a:lnTo>
                  <a:pt x="1032" y="292"/>
                </a:lnTo>
                <a:lnTo>
                  <a:pt x="1032" y="290"/>
                </a:lnTo>
                <a:lnTo>
                  <a:pt x="1032" y="289"/>
                </a:lnTo>
                <a:lnTo>
                  <a:pt x="1032" y="288"/>
                </a:lnTo>
                <a:lnTo>
                  <a:pt x="1033" y="288"/>
                </a:lnTo>
                <a:lnTo>
                  <a:pt x="1035" y="287"/>
                </a:lnTo>
                <a:lnTo>
                  <a:pt x="1036" y="287"/>
                </a:lnTo>
                <a:lnTo>
                  <a:pt x="1037" y="287"/>
                </a:lnTo>
                <a:lnTo>
                  <a:pt x="1037" y="285"/>
                </a:lnTo>
                <a:lnTo>
                  <a:pt x="1038" y="285"/>
                </a:lnTo>
                <a:lnTo>
                  <a:pt x="1038" y="284"/>
                </a:lnTo>
                <a:lnTo>
                  <a:pt x="1040" y="284"/>
                </a:lnTo>
                <a:lnTo>
                  <a:pt x="1040" y="283"/>
                </a:lnTo>
                <a:lnTo>
                  <a:pt x="1040" y="282"/>
                </a:lnTo>
                <a:lnTo>
                  <a:pt x="1040" y="280"/>
                </a:lnTo>
                <a:lnTo>
                  <a:pt x="1040" y="279"/>
                </a:lnTo>
                <a:lnTo>
                  <a:pt x="1038" y="279"/>
                </a:lnTo>
                <a:lnTo>
                  <a:pt x="1038" y="278"/>
                </a:lnTo>
                <a:lnTo>
                  <a:pt x="1037" y="277"/>
                </a:lnTo>
                <a:lnTo>
                  <a:pt x="1036" y="277"/>
                </a:lnTo>
                <a:lnTo>
                  <a:pt x="1035" y="277"/>
                </a:lnTo>
                <a:lnTo>
                  <a:pt x="1033" y="276"/>
                </a:lnTo>
                <a:lnTo>
                  <a:pt x="1033" y="274"/>
                </a:lnTo>
                <a:lnTo>
                  <a:pt x="1032" y="274"/>
                </a:lnTo>
                <a:lnTo>
                  <a:pt x="1032" y="273"/>
                </a:lnTo>
                <a:lnTo>
                  <a:pt x="1032" y="272"/>
                </a:lnTo>
                <a:lnTo>
                  <a:pt x="1032" y="271"/>
                </a:lnTo>
                <a:lnTo>
                  <a:pt x="1032" y="269"/>
                </a:lnTo>
                <a:lnTo>
                  <a:pt x="1032" y="268"/>
                </a:lnTo>
                <a:lnTo>
                  <a:pt x="1032" y="267"/>
                </a:lnTo>
                <a:lnTo>
                  <a:pt x="1032" y="266"/>
                </a:lnTo>
                <a:lnTo>
                  <a:pt x="1033" y="264"/>
                </a:lnTo>
                <a:lnTo>
                  <a:pt x="1035" y="263"/>
                </a:lnTo>
                <a:lnTo>
                  <a:pt x="1036" y="263"/>
                </a:lnTo>
                <a:lnTo>
                  <a:pt x="1037" y="263"/>
                </a:lnTo>
                <a:lnTo>
                  <a:pt x="1038" y="263"/>
                </a:lnTo>
                <a:lnTo>
                  <a:pt x="1038" y="264"/>
                </a:lnTo>
                <a:lnTo>
                  <a:pt x="1040" y="264"/>
                </a:lnTo>
                <a:lnTo>
                  <a:pt x="1040" y="263"/>
                </a:lnTo>
                <a:lnTo>
                  <a:pt x="1041" y="263"/>
                </a:lnTo>
                <a:lnTo>
                  <a:pt x="1042" y="262"/>
                </a:lnTo>
                <a:lnTo>
                  <a:pt x="1042" y="261"/>
                </a:lnTo>
                <a:lnTo>
                  <a:pt x="1041" y="261"/>
                </a:lnTo>
                <a:lnTo>
                  <a:pt x="1041" y="260"/>
                </a:lnTo>
                <a:lnTo>
                  <a:pt x="1040" y="260"/>
                </a:lnTo>
                <a:lnTo>
                  <a:pt x="1040" y="258"/>
                </a:lnTo>
                <a:lnTo>
                  <a:pt x="1038" y="257"/>
                </a:lnTo>
                <a:lnTo>
                  <a:pt x="1038" y="256"/>
                </a:lnTo>
                <a:lnTo>
                  <a:pt x="1037" y="256"/>
                </a:lnTo>
                <a:lnTo>
                  <a:pt x="1037" y="255"/>
                </a:lnTo>
                <a:lnTo>
                  <a:pt x="1037" y="253"/>
                </a:lnTo>
                <a:lnTo>
                  <a:pt x="1036" y="253"/>
                </a:lnTo>
                <a:lnTo>
                  <a:pt x="1036" y="252"/>
                </a:lnTo>
                <a:lnTo>
                  <a:pt x="1035" y="252"/>
                </a:lnTo>
                <a:lnTo>
                  <a:pt x="1035" y="251"/>
                </a:lnTo>
                <a:lnTo>
                  <a:pt x="1035" y="250"/>
                </a:lnTo>
                <a:lnTo>
                  <a:pt x="1035" y="248"/>
                </a:lnTo>
                <a:lnTo>
                  <a:pt x="1035" y="247"/>
                </a:lnTo>
                <a:lnTo>
                  <a:pt x="1036" y="246"/>
                </a:lnTo>
                <a:lnTo>
                  <a:pt x="1036" y="245"/>
                </a:lnTo>
                <a:lnTo>
                  <a:pt x="1037" y="244"/>
                </a:lnTo>
                <a:lnTo>
                  <a:pt x="1038" y="242"/>
                </a:lnTo>
                <a:lnTo>
                  <a:pt x="1040" y="241"/>
                </a:lnTo>
                <a:lnTo>
                  <a:pt x="1040" y="240"/>
                </a:lnTo>
                <a:lnTo>
                  <a:pt x="1040" y="239"/>
                </a:lnTo>
                <a:lnTo>
                  <a:pt x="1040" y="237"/>
                </a:lnTo>
                <a:lnTo>
                  <a:pt x="1041" y="236"/>
                </a:lnTo>
                <a:lnTo>
                  <a:pt x="1041" y="235"/>
                </a:lnTo>
                <a:lnTo>
                  <a:pt x="1041" y="234"/>
                </a:lnTo>
                <a:lnTo>
                  <a:pt x="1042" y="232"/>
                </a:lnTo>
                <a:lnTo>
                  <a:pt x="1043" y="231"/>
                </a:lnTo>
                <a:lnTo>
                  <a:pt x="1043" y="230"/>
                </a:lnTo>
                <a:lnTo>
                  <a:pt x="1044" y="230"/>
                </a:lnTo>
                <a:lnTo>
                  <a:pt x="1044" y="229"/>
                </a:lnTo>
                <a:lnTo>
                  <a:pt x="1044" y="228"/>
                </a:lnTo>
                <a:lnTo>
                  <a:pt x="1044" y="226"/>
                </a:lnTo>
                <a:lnTo>
                  <a:pt x="1044" y="225"/>
                </a:lnTo>
                <a:lnTo>
                  <a:pt x="1046" y="225"/>
                </a:lnTo>
                <a:lnTo>
                  <a:pt x="1046" y="224"/>
                </a:lnTo>
                <a:lnTo>
                  <a:pt x="1046" y="223"/>
                </a:lnTo>
                <a:lnTo>
                  <a:pt x="1046" y="221"/>
                </a:lnTo>
                <a:lnTo>
                  <a:pt x="1046" y="220"/>
                </a:lnTo>
                <a:lnTo>
                  <a:pt x="1044" y="220"/>
                </a:lnTo>
                <a:lnTo>
                  <a:pt x="1044" y="219"/>
                </a:lnTo>
                <a:lnTo>
                  <a:pt x="1044" y="218"/>
                </a:lnTo>
                <a:lnTo>
                  <a:pt x="1043" y="218"/>
                </a:lnTo>
                <a:lnTo>
                  <a:pt x="1043" y="216"/>
                </a:lnTo>
                <a:lnTo>
                  <a:pt x="1042" y="216"/>
                </a:lnTo>
                <a:lnTo>
                  <a:pt x="1042" y="215"/>
                </a:lnTo>
                <a:lnTo>
                  <a:pt x="1042" y="214"/>
                </a:lnTo>
                <a:lnTo>
                  <a:pt x="1043" y="214"/>
                </a:lnTo>
                <a:lnTo>
                  <a:pt x="1043" y="213"/>
                </a:lnTo>
                <a:lnTo>
                  <a:pt x="1043" y="212"/>
                </a:lnTo>
                <a:lnTo>
                  <a:pt x="1044" y="212"/>
                </a:lnTo>
                <a:lnTo>
                  <a:pt x="1046" y="210"/>
                </a:lnTo>
                <a:lnTo>
                  <a:pt x="1047" y="209"/>
                </a:lnTo>
                <a:lnTo>
                  <a:pt x="1047" y="208"/>
                </a:lnTo>
                <a:lnTo>
                  <a:pt x="1048" y="208"/>
                </a:lnTo>
                <a:lnTo>
                  <a:pt x="1048" y="207"/>
                </a:lnTo>
                <a:lnTo>
                  <a:pt x="1048" y="205"/>
                </a:lnTo>
                <a:lnTo>
                  <a:pt x="1048" y="204"/>
                </a:lnTo>
                <a:lnTo>
                  <a:pt x="1047" y="203"/>
                </a:lnTo>
                <a:lnTo>
                  <a:pt x="1047" y="202"/>
                </a:lnTo>
                <a:lnTo>
                  <a:pt x="1046" y="202"/>
                </a:lnTo>
                <a:lnTo>
                  <a:pt x="1046" y="200"/>
                </a:lnTo>
                <a:lnTo>
                  <a:pt x="1046" y="199"/>
                </a:lnTo>
                <a:lnTo>
                  <a:pt x="1046" y="198"/>
                </a:lnTo>
                <a:lnTo>
                  <a:pt x="1046" y="197"/>
                </a:lnTo>
                <a:lnTo>
                  <a:pt x="1047" y="197"/>
                </a:lnTo>
                <a:lnTo>
                  <a:pt x="1048" y="197"/>
                </a:lnTo>
                <a:lnTo>
                  <a:pt x="1048" y="196"/>
                </a:lnTo>
                <a:lnTo>
                  <a:pt x="1049" y="196"/>
                </a:lnTo>
                <a:lnTo>
                  <a:pt x="1049" y="194"/>
                </a:lnTo>
                <a:lnTo>
                  <a:pt x="1051" y="194"/>
                </a:lnTo>
                <a:lnTo>
                  <a:pt x="1051" y="193"/>
                </a:lnTo>
                <a:lnTo>
                  <a:pt x="1051" y="192"/>
                </a:lnTo>
                <a:lnTo>
                  <a:pt x="1051" y="191"/>
                </a:lnTo>
                <a:lnTo>
                  <a:pt x="1049" y="191"/>
                </a:lnTo>
                <a:lnTo>
                  <a:pt x="1048" y="191"/>
                </a:lnTo>
                <a:lnTo>
                  <a:pt x="1048" y="189"/>
                </a:lnTo>
                <a:lnTo>
                  <a:pt x="1047" y="189"/>
                </a:lnTo>
                <a:lnTo>
                  <a:pt x="1047" y="188"/>
                </a:lnTo>
                <a:lnTo>
                  <a:pt x="1046" y="187"/>
                </a:lnTo>
                <a:lnTo>
                  <a:pt x="1046" y="186"/>
                </a:lnTo>
                <a:lnTo>
                  <a:pt x="1044" y="186"/>
                </a:lnTo>
                <a:lnTo>
                  <a:pt x="1044" y="184"/>
                </a:lnTo>
                <a:lnTo>
                  <a:pt x="1043" y="184"/>
                </a:lnTo>
                <a:lnTo>
                  <a:pt x="1043" y="183"/>
                </a:lnTo>
                <a:lnTo>
                  <a:pt x="1043" y="182"/>
                </a:lnTo>
                <a:lnTo>
                  <a:pt x="1042" y="181"/>
                </a:lnTo>
                <a:lnTo>
                  <a:pt x="1042" y="180"/>
                </a:lnTo>
                <a:lnTo>
                  <a:pt x="1042" y="178"/>
                </a:lnTo>
                <a:lnTo>
                  <a:pt x="1042" y="177"/>
                </a:lnTo>
                <a:lnTo>
                  <a:pt x="1042" y="176"/>
                </a:lnTo>
                <a:lnTo>
                  <a:pt x="1043" y="176"/>
                </a:lnTo>
                <a:lnTo>
                  <a:pt x="1044" y="176"/>
                </a:lnTo>
                <a:lnTo>
                  <a:pt x="1044" y="177"/>
                </a:lnTo>
                <a:lnTo>
                  <a:pt x="1046" y="177"/>
                </a:lnTo>
                <a:lnTo>
                  <a:pt x="1046" y="178"/>
                </a:lnTo>
                <a:lnTo>
                  <a:pt x="1046" y="180"/>
                </a:lnTo>
                <a:lnTo>
                  <a:pt x="1046" y="181"/>
                </a:lnTo>
                <a:lnTo>
                  <a:pt x="1047" y="181"/>
                </a:lnTo>
                <a:lnTo>
                  <a:pt x="1048" y="181"/>
                </a:lnTo>
                <a:lnTo>
                  <a:pt x="1048" y="180"/>
                </a:lnTo>
                <a:lnTo>
                  <a:pt x="1048" y="178"/>
                </a:lnTo>
                <a:lnTo>
                  <a:pt x="1047" y="178"/>
                </a:lnTo>
                <a:lnTo>
                  <a:pt x="1047" y="177"/>
                </a:lnTo>
                <a:lnTo>
                  <a:pt x="1047" y="176"/>
                </a:lnTo>
                <a:lnTo>
                  <a:pt x="1048" y="175"/>
                </a:lnTo>
                <a:lnTo>
                  <a:pt x="1048" y="173"/>
                </a:lnTo>
                <a:lnTo>
                  <a:pt x="1049" y="173"/>
                </a:lnTo>
                <a:lnTo>
                  <a:pt x="1049" y="172"/>
                </a:lnTo>
                <a:lnTo>
                  <a:pt x="1051" y="171"/>
                </a:lnTo>
                <a:lnTo>
                  <a:pt x="1051" y="170"/>
                </a:lnTo>
                <a:lnTo>
                  <a:pt x="1051" y="168"/>
                </a:lnTo>
                <a:lnTo>
                  <a:pt x="1052" y="167"/>
                </a:lnTo>
                <a:lnTo>
                  <a:pt x="1052" y="166"/>
                </a:lnTo>
                <a:lnTo>
                  <a:pt x="1052" y="165"/>
                </a:lnTo>
                <a:lnTo>
                  <a:pt x="1052" y="164"/>
                </a:lnTo>
                <a:lnTo>
                  <a:pt x="1053" y="164"/>
                </a:lnTo>
                <a:lnTo>
                  <a:pt x="1053" y="162"/>
                </a:lnTo>
                <a:lnTo>
                  <a:pt x="1053" y="161"/>
                </a:lnTo>
                <a:lnTo>
                  <a:pt x="1053" y="160"/>
                </a:lnTo>
                <a:lnTo>
                  <a:pt x="1053" y="159"/>
                </a:lnTo>
                <a:lnTo>
                  <a:pt x="1053" y="157"/>
                </a:lnTo>
                <a:lnTo>
                  <a:pt x="1053" y="156"/>
                </a:lnTo>
                <a:lnTo>
                  <a:pt x="1053" y="155"/>
                </a:lnTo>
                <a:lnTo>
                  <a:pt x="1053" y="154"/>
                </a:lnTo>
                <a:lnTo>
                  <a:pt x="1052" y="154"/>
                </a:lnTo>
                <a:lnTo>
                  <a:pt x="1052" y="152"/>
                </a:lnTo>
                <a:lnTo>
                  <a:pt x="1051" y="152"/>
                </a:lnTo>
                <a:lnTo>
                  <a:pt x="1049" y="152"/>
                </a:lnTo>
                <a:lnTo>
                  <a:pt x="1049" y="151"/>
                </a:lnTo>
                <a:lnTo>
                  <a:pt x="1048" y="152"/>
                </a:lnTo>
                <a:lnTo>
                  <a:pt x="1047" y="152"/>
                </a:lnTo>
                <a:lnTo>
                  <a:pt x="1046" y="152"/>
                </a:lnTo>
                <a:lnTo>
                  <a:pt x="1046" y="151"/>
                </a:lnTo>
                <a:lnTo>
                  <a:pt x="1044" y="150"/>
                </a:lnTo>
                <a:lnTo>
                  <a:pt x="1044" y="149"/>
                </a:lnTo>
                <a:lnTo>
                  <a:pt x="1046" y="148"/>
                </a:lnTo>
                <a:lnTo>
                  <a:pt x="1046" y="146"/>
                </a:lnTo>
                <a:lnTo>
                  <a:pt x="1046" y="145"/>
                </a:lnTo>
                <a:lnTo>
                  <a:pt x="1046" y="144"/>
                </a:lnTo>
                <a:lnTo>
                  <a:pt x="1047" y="144"/>
                </a:lnTo>
                <a:lnTo>
                  <a:pt x="1047" y="143"/>
                </a:lnTo>
                <a:lnTo>
                  <a:pt x="1047" y="141"/>
                </a:lnTo>
                <a:lnTo>
                  <a:pt x="1047" y="140"/>
                </a:lnTo>
                <a:lnTo>
                  <a:pt x="1047" y="139"/>
                </a:lnTo>
                <a:lnTo>
                  <a:pt x="1047" y="138"/>
                </a:lnTo>
                <a:lnTo>
                  <a:pt x="1047" y="136"/>
                </a:lnTo>
                <a:lnTo>
                  <a:pt x="1047" y="135"/>
                </a:lnTo>
                <a:lnTo>
                  <a:pt x="1047" y="134"/>
                </a:lnTo>
                <a:lnTo>
                  <a:pt x="1048" y="133"/>
                </a:lnTo>
                <a:lnTo>
                  <a:pt x="1048" y="131"/>
                </a:lnTo>
                <a:lnTo>
                  <a:pt x="1049" y="131"/>
                </a:lnTo>
                <a:lnTo>
                  <a:pt x="1049" y="130"/>
                </a:lnTo>
                <a:lnTo>
                  <a:pt x="1049" y="129"/>
                </a:lnTo>
                <a:lnTo>
                  <a:pt x="1051" y="128"/>
                </a:lnTo>
                <a:lnTo>
                  <a:pt x="1049" y="128"/>
                </a:lnTo>
                <a:lnTo>
                  <a:pt x="1049" y="127"/>
                </a:lnTo>
                <a:lnTo>
                  <a:pt x="1049" y="125"/>
                </a:lnTo>
                <a:lnTo>
                  <a:pt x="1049" y="124"/>
                </a:lnTo>
                <a:lnTo>
                  <a:pt x="1048" y="123"/>
                </a:lnTo>
                <a:lnTo>
                  <a:pt x="1048" y="122"/>
                </a:lnTo>
                <a:lnTo>
                  <a:pt x="1048" y="120"/>
                </a:lnTo>
                <a:lnTo>
                  <a:pt x="1048" y="119"/>
                </a:lnTo>
                <a:lnTo>
                  <a:pt x="1048" y="118"/>
                </a:lnTo>
                <a:lnTo>
                  <a:pt x="1049" y="118"/>
                </a:lnTo>
                <a:lnTo>
                  <a:pt x="1051" y="118"/>
                </a:lnTo>
                <a:lnTo>
                  <a:pt x="1052" y="118"/>
                </a:lnTo>
                <a:lnTo>
                  <a:pt x="1052" y="117"/>
                </a:lnTo>
                <a:lnTo>
                  <a:pt x="1053" y="117"/>
                </a:lnTo>
                <a:lnTo>
                  <a:pt x="1054" y="117"/>
                </a:lnTo>
                <a:lnTo>
                  <a:pt x="1054" y="115"/>
                </a:lnTo>
                <a:lnTo>
                  <a:pt x="1054" y="114"/>
                </a:lnTo>
                <a:lnTo>
                  <a:pt x="1056" y="114"/>
                </a:lnTo>
                <a:lnTo>
                  <a:pt x="1056" y="113"/>
                </a:lnTo>
                <a:lnTo>
                  <a:pt x="1056" y="112"/>
                </a:lnTo>
                <a:lnTo>
                  <a:pt x="1054" y="111"/>
                </a:lnTo>
                <a:lnTo>
                  <a:pt x="1054" y="109"/>
                </a:lnTo>
                <a:lnTo>
                  <a:pt x="1053" y="109"/>
                </a:lnTo>
                <a:lnTo>
                  <a:pt x="1052" y="109"/>
                </a:lnTo>
                <a:lnTo>
                  <a:pt x="1051" y="109"/>
                </a:lnTo>
                <a:lnTo>
                  <a:pt x="1049" y="109"/>
                </a:lnTo>
                <a:lnTo>
                  <a:pt x="1049" y="108"/>
                </a:lnTo>
                <a:lnTo>
                  <a:pt x="1048" y="108"/>
                </a:lnTo>
                <a:lnTo>
                  <a:pt x="1048" y="107"/>
                </a:lnTo>
                <a:lnTo>
                  <a:pt x="1048" y="106"/>
                </a:lnTo>
                <a:lnTo>
                  <a:pt x="1048" y="104"/>
                </a:lnTo>
                <a:lnTo>
                  <a:pt x="1047" y="103"/>
                </a:lnTo>
                <a:lnTo>
                  <a:pt x="1047" y="102"/>
                </a:lnTo>
                <a:lnTo>
                  <a:pt x="1047" y="101"/>
                </a:lnTo>
                <a:lnTo>
                  <a:pt x="1046" y="101"/>
                </a:lnTo>
                <a:lnTo>
                  <a:pt x="1044" y="101"/>
                </a:lnTo>
                <a:lnTo>
                  <a:pt x="1043" y="101"/>
                </a:lnTo>
                <a:lnTo>
                  <a:pt x="1043" y="99"/>
                </a:lnTo>
                <a:lnTo>
                  <a:pt x="1042" y="99"/>
                </a:lnTo>
                <a:lnTo>
                  <a:pt x="1042" y="98"/>
                </a:lnTo>
                <a:lnTo>
                  <a:pt x="1041" y="98"/>
                </a:lnTo>
                <a:lnTo>
                  <a:pt x="1041" y="97"/>
                </a:lnTo>
                <a:lnTo>
                  <a:pt x="1041" y="96"/>
                </a:lnTo>
                <a:lnTo>
                  <a:pt x="1041" y="95"/>
                </a:lnTo>
                <a:lnTo>
                  <a:pt x="1042" y="95"/>
                </a:lnTo>
                <a:lnTo>
                  <a:pt x="1042" y="93"/>
                </a:lnTo>
                <a:lnTo>
                  <a:pt x="1043" y="93"/>
                </a:lnTo>
                <a:lnTo>
                  <a:pt x="1043" y="92"/>
                </a:lnTo>
                <a:lnTo>
                  <a:pt x="1044" y="92"/>
                </a:lnTo>
                <a:lnTo>
                  <a:pt x="1044" y="91"/>
                </a:lnTo>
                <a:lnTo>
                  <a:pt x="1046" y="91"/>
                </a:lnTo>
                <a:lnTo>
                  <a:pt x="1046" y="90"/>
                </a:lnTo>
                <a:lnTo>
                  <a:pt x="1046" y="88"/>
                </a:lnTo>
                <a:lnTo>
                  <a:pt x="1044" y="88"/>
                </a:lnTo>
                <a:lnTo>
                  <a:pt x="1044" y="87"/>
                </a:lnTo>
                <a:lnTo>
                  <a:pt x="1044" y="86"/>
                </a:lnTo>
                <a:lnTo>
                  <a:pt x="1044" y="85"/>
                </a:lnTo>
                <a:lnTo>
                  <a:pt x="1044" y="83"/>
                </a:lnTo>
                <a:lnTo>
                  <a:pt x="1044" y="82"/>
                </a:lnTo>
                <a:lnTo>
                  <a:pt x="1046" y="81"/>
                </a:lnTo>
                <a:lnTo>
                  <a:pt x="1046" y="80"/>
                </a:lnTo>
                <a:lnTo>
                  <a:pt x="1047" y="79"/>
                </a:lnTo>
                <a:lnTo>
                  <a:pt x="1047" y="77"/>
                </a:lnTo>
                <a:lnTo>
                  <a:pt x="1048" y="77"/>
                </a:lnTo>
                <a:lnTo>
                  <a:pt x="1049" y="77"/>
                </a:lnTo>
                <a:lnTo>
                  <a:pt x="1049" y="76"/>
                </a:lnTo>
                <a:lnTo>
                  <a:pt x="1051" y="75"/>
                </a:lnTo>
                <a:lnTo>
                  <a:pt x="1052" y="76"/>
                </a:lnTo>
                <a:lnTo>
                  <a:pt x="1057" y="82"/>
                </a:lnTo>
                <a:lnTo>
                  <a:pt x="1058" y="83"/>
                </a:lnTo>
                <a:lnTo>
                  <a:pt x="1074" y="90"/>
                </a:lnTo>
                <a:lnTo>
                  <a:pt x="1076" y="86"/>
                </a:lnTo>
                <a:lnTo>
                  <a:pt x="1078" y="85"/>
                </a:lnTo>
                <a:lnTo>
                  <a:pt x="1090" y="80"/>
                </a:lnTo>
                <a:lnTo>
                  <a:pt x="1086" y="72"/>
                </a:lnTo>
                <a:lnTo>
                  <a:pt x="1086" y="67"/>
                </a:lnTo>
                <a:lnTo>
                  <a:pt x="1100" y="67"/>
                </a:lnTo>
                <a:lnTo>
                  <a:pt x="1117" y="50"/>
                </a:lnTo>
                <a:lnTo>
                  <a:pt x="1120" y="39"/>
                </a:lnTo>
                <a:lnTo>
                  <a:pt x="1118" y="37"/>
                </a:lnTo>
                <a:lnTo>
                  <a:pt x="1118" y="35"/>
                </a:lnTo>
                <a:lnTo>
                  <a:pt x="1120" y="35"/>
                </a:lnTo>
                <a:lnTo>
                  <a:pt x="1121" y="34"/>
                </a:lnTo>
                <a:lnTo>
                  <a:pt x="1122" y="33"/>
                </a:lnTo>
                <a:lnTo>
                  <a:pt x="1123" y="32"/>
                </a:lnTo>
                <a:lnTo>
                  <a:pt x="1124" y="32"/>
                </a:lnTo>
                <a:lnTo>
                  <a:pt x="1126" y="32"/>
                </a:lnTo>
                <a:lnTo>
                  <a:pt x="1127" y="31"/>
                </a:lnTo>
                <a:lnTo>
                  <a:pt x="1128" y="31"/>
                </a:lnTo>
                <a:lnTo>
                  <a:pt x="1129" y="29"/>
                </a:lnTo>
                <a:lnTo>
                  <a:pt x="1131" y="28"/>
                </a:lnTo>
                <a:lnTo>
                  <a:pt x="1132" y="27"/>
                </a:lnTo>
                <a:lnTo>
                  <a:pt x="1133" y="27"/>
                </a:lnTo>
                <a:lnTo>
                  <a:pt x="1134" y="27"/>
                </a:lnTo>
                <a:lnTo>
                  <a:pt x="1134" y="26"/>
                </a:lnTo>
                <a:lnTo>
                  <a:pt x="1136" y="24"/>
                </a:lnTo>
                <a:lnTo>
                  <a:pt x="1137" y="24"/>
                </a:lnTo>
                <a:lnTo>
                  <a:pt x="1142" y="22"/>
                </a:lnTo>
                <a:lnTo>
                  <a:pt x="1143" y="21"/>
                </a:lnTo>
                <a:lnTo>
                  <a:pt x="1144" y="21"/>
                </a:lnTo>
                <a:lnTo>
                  <a:pt x="1147" y="21"/>
                </a:lnTo>
                <a:lnTo>
                  <a:pt x="1149" y="21"/>
                </a:lnTo>
                <a:lnTo>
                  <a:pt x="1150" y="19"/>
                </a:lnTo>
                <a:lnTo>
                  <a:pt x="1153" y="19"/>
                </a:lnTo>
                <a:lnTo>
                  <a:pt x="1155" y="18"/>
                </a:lnTo>
                <a:lnTo>
                  <a:pt x="1156" y="18"/>
                </a:lnTo>
                <a:lnTo>
                  <a:pt x="1158" y="18"/>
                </a:lnTo>
                <a:lnTo>
                  <a:pt x="1159" y="17"/>
                </a:lnTo>
                <a:lnTo>
                  <a:pt x="1160" y="17"/>
                </a:lnTo>
                <a:lnTo>
                  <a:pt x="1160" y="16"/>
                </a:lnTo>
                <a:lnTo>
                  <a:pt x="1163" y="15"/>
                </a:lnTo>
                <a:lnTo>
                  <a:pt x="1164" y="13"/>
                </a:lnTo>
                <a:lnTo>
                  <a:pt x="1165" y="13"/>
                </a:lnTo>
                <a:lnTo>
                  <a:pt x="1166" y="12"/>
                </a:lnTo>
                <a:lnTo>
                  <a:pt x="1168" y="12"/>
                </a:lnTo>
                <a:lnTo>
                  <a:pt x="1170" y="11"/>
                </a:lnTo>
                <a:lnTo>
                  <a:pt x="1171" y="11"/>
                </a:lnTo>
                <a:lnTo>
                  <a:pt x="1174" y="10"/>
                </a:lnTo>
                <a:lnTo>
                  <a:pt x="1175" y="10"/>
                </a:lnTo>
                <a:lnTo>
                  <a:pt x="1176" y="8"/>
                </a:lnTo>
                <a:lnTo>
                  <a:pt x="1177" y="7"/>
                </a:lnTo>
                <a:lnTo>
                  <a:pt x="1179" y="7"/>
                </a:lnTo>
                <a:lnTo>
                  <a:pt x="1180" y="6"/>
                </a:lnTo>
                <a:lnTo>
                  <a:pt x="1181" y="5"/>
                </a:lnTo>
                <a:lnTo>
                  <a:pt x="1184" y="3"/>
                </a:lnTo>
                <a:lnTo>
                  <a:pt x="1184" y="2"/>
                </a:lnTo>
                <a:lnTo>
                  <a:pt x="1185" y="1"/>
                </a:lnTo>
                <a:lnTo>
                  <a:pt x="1186" y="1"/>
                </a:lnTo>
                <a:lnTo>
                  <a:pt x="1186" y="0"/>
                </a:lnTo>
                <a:lnTo>
                  <a:pt x="1187" y="1"/>
                </a:lnTo>
                <a:lnTo>
                  <a:pt x="1197" y="13"/>
                </a:lnTo>
                <a:lnTo>
                  <a:pt x="1202" y="19"/>
                </a:lnTo>
                <a:lnTo>
                  <a:pt x="1208" y="28"/>
                </a:lnTo>
                <a:lnTo>
                  <a:pt x="1212" y="33"/>
                </a:lnTo>
                <a:lnTo>
                  <a:pt x="1217" y="38"/>
                </a:lnTo>
                <a:lnTo>
                  <a:pt x="1223" y="47"/>
                </a:lnTo>
                <a:lnTo>
                  <a:pt x="1235" y="44"/>
                </a:lnTo>
                <a:lnTo>
                  <a:pt x="1241" y="43"/>
                </a:lnTo>
                <a:lnTo>
                  <a:pt x="1240" y="38"/>
                </a:lnTo>
                <a:lnTo>
                  <a:pt x="1241" y="37"/>
                </a:lnTo>
                <a:lnTo>
                  <a:pt x="1243" y="33"/>
                </a:lnTo>
                <a:lnTo>
                  <a:pt x="1243" y="32"/>
                </a:lnTo>
                <a:lnTo>
                  <a:pt x="1243" y="28"/>
                </a:lnTo>
                <a:lnTo>
                  <a:pt x="1243" y="26"/>
                </a:lnTo>
                <a:lnTo>
                  <a:pt x="1243" y="24"/>
                </a:lnTo>
                <a:lnTo>
                  <a:pt x="1243" y="23"/>
                </a:lnTo>
                <a:lnTo>
                  <a:pt x="1255" y="21"/>
                </a:lnTo>
                <a:lnTo>
                  <a:pt x="1257" y="21"/>
                </a:lnTo>
                <a:lnTo>
                  <a:pt x="1264" y="18"/>
                </a:lnTo>
                <a:lnTo>
                  <a:pt x="1265" y="18"/>
                </a:lnTo>
                <a:lnTo>
                  <a:pt x="1265" y="22"/>
                </a:lnTo>
                <a:lnTo>
                  <a:pt x="1264" y="23"/>
                </a:lnTo>
                <a:lnTo>
                  <a:pt x="1261" y="31"/>
                </a:lnTo>
                <a:lnTo>
                  <a:pt x="1265" y="59"/>
                </a:lnTo>
                <a:lnTo>
                  <a:pt x="1265" y="63"/>
                </a:lnTo>
                <a:lnTo>
                  <a:pt x="1267" y="83"/>
                </a:lnTo>
                <a:lnTo>
                  <a:pt x="1315" y="88"/>
                </a:lnTo>
                <a:lnTo>
                  <a:pt x="1325" y="91"/>
                </a:lnTo>
                <a:lnTo>
                  <a:pt x="1331" y="91"/>
                </a:lnTo>
                <a:lnTo>
                  <a:pt x="1357" y="95"/>
                </a:lnTo>
                <a:lnTo>
                  <a:pt x="1375" y="97"/>
                </a:lnTo>
                <a:lnTo>
                  <a:pt x="1382" y="97"/>
                </a:lnTo>
                <a:lnTo>
                  <a:pt x="1385" y="98"/>
                </a:lnTo>
                <a:lnTo>
                  <a:pt x="1387" y="102"/>
                </a:lnTo>
                <a:lnTo>
                  <a:pt x="1393" y="117"/>
                </a:lnTo>
                <a:lnTo>
                  <a:pt x="1394" y="118"/>
                </a:lnTo>
                <a:lnTo>
                  <a:pt x="1393" y="124"/>
                </a:lnTo>
                <a:lnTo>
                  <a:pt x="1391" y="127"/>
                </a:lnTo>
                <a:lnTo>
                  <a:pt x="1389" y="143"/>
                </a:lnTo>
                <a:lnTo>
                  <a:pt x="1388" y="151"/>
                </a:lnTo>
                <a:lnTo>
                  <a:pt x="1388" y="157"/>
                </a:lnTo>
                <a:lnTo>
                  <a:pt x="1387" y="164"/>
                </a:lnTo>
                <a:lnTo>
                  <a:pt x="1387" y="170"/>
                </a:lnTo>
                <a:lnTo>
                  <a:pt x="1385" y="172"/>
                </a:lnTo>
                <a:lnTo>
                  <a:pt x="1385" y="173"/>
                </a:lnTo>
                <a:lnTo>
                  <a:pt x="1384" y="176"/>
                </a:lnTo>
                <a:lnTo>
                  <a:pt x="1382" y="188"/>
                </a:lnTo>
                <a:lnTo>
                  <a:pt x="1380" y="194"/>
                </a:lnTo>
                <a:lnTo>
                  <a:pt x="1379" y="197"/>
                </a:lnTo>
                <a:lnTo>
                  <a:pt x="1377" y="204"/>
                </a:lnTo>
                <a:lnTo>
                  <a:pt x="1377" y="205"/>
                </a:lnTo>
                <a:lnTo>
                  <a:pt x="1378" y="207"/>
                </a:lnTo>
                <a:lnTo>
                  <a:pt x="1378" y="208"/>
                </a:lnTo>
                <a:lnTo>
                  <a:pt x="1379" y="213"/>
                </a:lnTo>
                <a:lnTo>
                  <a:pt x="1379" y="214"/>
                </a:lnTo>
                <a:lnTo>
                  <a:pt x="1379" y="221"/>
                </a:lnTo>
                <a:lnTo>
                  <a:pt x="1379" y="223"/>
                </a:lnTo>
                <a:lnTo>
                  <a:pt x="1378" y="224"/>
                </a:lnTo>
                <a:lnTo>
                  <a:pt x="1378" y="228"/>
                </a:lnTo>
                <a:lnTo>
                  <a:pt x="1378" y="230"/>
                </a:lnTo>
                <a:lnTo>
                  <a:pt x="1379" y="237"/>
                </a:lnTo>
                <a:lnTo>
                  <a:pt x="1380" y="240"/>
                </a:lnTo>
                <a:lnTo>
                  <a:pt x="1382" y="251"/>
                </a:lnTo>
                <a:lnTo>
                  <a:pt x="1383" y="256"/>
                </a:lnTo>
                <a:lnTo>
                  <a:pt x="1383" y="258"/>
                </a:lnTo>
                <a:lnTo>
                  <a:pt x="1383" y="262"/>
                </a:lnTo>
                <a:lnTo>
                  <a:pt x="1384" y="267"/>
                </a:lnTo>
                <a:lnTo>
                  <a:pt x="1384" y="276"/>
                </a:lnTo>
                <a:lnTo>
                  <a:pt x="1384" y="278"/>
                </a:lnTo>
                <a:lnTo>
                  <a:pt x="1384" y="280"/>
                </a:lnTo>
                <a:lnTo>
                  <a:pt x="1384" y="284"/>
                </a:lnTo>
                <a:lnTo>
                  <a:pt x="1384" y="295"/>
                </a:lnTo>
                <a:lnTo>
                  <a:pt x="1385" y="295"/>
                </a:lnTo>
                <a:lnTo>
                  <a:pt x="1387" y="321"/>
                </a:lnTo>
                <a:lnTo>
                  <a:pt x="1388" y="333"/>
                </a:lnTo>
                <a:lnTo>
                  <a:pt x="1388" y="336"/>
                </a:lnTo>
                <a:lnTo>
                  <a:pt x="1389" y="360"/>
                </a:lnTo>
                <a:lnTo>
                  <a:pt x="1391" y="376"/>
                </a:lnTo>
                <a:lnTo>
                  <a:pt x="1391" y="378"/>
                </a:lnTo>
                <a:lnTo>
                  <a:pt x="1391" y="381"/>
                </a:lnTo>
                <a:lnTo>
                  <a:pt x="1393" y="400"/>
                </a:lnTo>
                <a:lnTo>
                  <a:pt x="1393" y="401"/>
                </a:lnTo>
                <a:lnTo>
                  <a:pt x="1394" y="402"/>
                </a:lnTo>
                <a:lnTo>
                  <a:pt x="1393" y="402"/>
                </a:lnTo>
                <a:lnTo>
                  <a:pt x="1393" y="404"/>
                </a:lnTo>
                <a:lnTo>
                  <a:pt x="1393" y="405"/>
                </a:lnTo>
                <a:lnTo>
                  <a:pt x="1393" y="406"/>
                </a:lnTo>
                <a:lnTo>
                  <a:pt x="1393" y="407"/>
                </a:lnTo>
                <a:lnTo>
                  <a:pt x="1393" y="409"/>
                </a:lnTo>
                <a:lnTo>
                  <a:pt x="1393" y="410"/>
                </a:lnTo>
                <a:lnTo>
                  <a:pt x="1393" y="411"/>
                </a:lnTo>
                <a:lnTo>
                  <a:pt x="1394" y="411"/>
                </a:lnTo>
                <a:lnTo>
                  <a:pt x="1394" y="412"/>
                </a:lnTo>
                <a:lnTo>
                  <a:pt x="1395" y="412"/>
                </a:lnTo>
                <a:lnTo>
                  <a:pt x="1396" y="413"/>
                </a:lnTo>
                <a:lnTo>
                  <a:pt x="1425" y="397"/>
                </a:lnTo>
                <a:lnTo>
                  <a:pt x="1428" y="400"/>
                </a:lnTo>
                <a:lnTo>
                  <a:pt x="1432" y="405"/>
                </a:lnTo>
                <a:lnTo>
                  <a:pt x="1435" y="407"/>
                </a:lnTo>
                <a:lnTo>
                  <a:pt x="1439" y="401"/>
                </a:lnTo>
                <a:lnTo>
                  <a:pt x="1443" y="395"/>
                </a:lnTo>
                <a:lnTo>
                  <a:pt x="1444" y="392"/>
                </a:lnTo>
                <a:lnTo>
                  <a:pt x="1447" y="392"/>
                </a:lnTo>
                <a:lnTo>
                  <a:pt x="1452" y="391"/>
                </a:lnTo>
                <a:lnTo>
                  <a:pt x="1455" y="396"/>
                </a:lnTo>
                <a:lnTo>
                  <a:pt x="1457" y="397"/>
                </a:lnTo>
                <a:lnTo>
                  <a:pt x="1458" y="400"/>
                </a:lnTo>
                <a:lnTo>
                  <a:pt x="1459" y="402"/>
                </a:lnTo>
                <a:lnTo>
                  <a:pt x="1460" y="404"/>
                </a:lnTo>
                <a:lnTo>
                  <a:pt x="1462" y="410"/>
                </a:lnTo>
                <a:lnTo>
                  <a:pt x="1463" y="412"/>
                </a:lnTo>
                <a:lnTo>
                  <a:pt x="1467" y="415"/>
                </a:lnTo>
                <a:lnTo>
                  <a:pt x="1467" y="416"/>
                </a:lnTo>
                <a:lnTo>
                  <a:pt x="1474" y="423"/>
                </a:lnTo>
                <a:lnTo>
                  <a:pt x="1475" y="425"/>
                </a:lnTo>
                <a:lnTo>
                  <a:pt x="1476" y="426"/>
                </a:lnTo>
                <a:lnTo>
                  <a:pt x="1480" y="431"/>
                </a:lnTo>
                <a:lnTo>
                  <a:pt x="1487" y="442"/>
                </a:lnTo>
                <a:lnTo>
                  <a:pt x="1489" y="444"/>
                </a:lnTo>
                <a:lnTo>
                  <a:pt x="1490" y="445"/>
                </a:lnTo>
                <a:lnTo>
                  <a:pt x="1490" y="447"/>
                </a:lnTo>
                <a:lnTo>
                  <a:pt x="1491" y="447"/>
                </a:lnTo>
                <a:lnTo>
                  <a:pt x="1491" y="448"/>
                </a:lnTo>
                <a:lnTo>
                  <a:pt x="1492" y="448"/>
                </a:lnTo>
                <a:lnTo>
                  <a:pt x="1492" y="449"/>
                </a:lnTo>
                <a:lnTo>
                  <a:pt x="1494" y="449"/>
                </a:lnTo>
                <a:lnTo>
                  <a:pt x="1495" y="450"/>
                </a:lnTo>
                <a:lnTo>
                  <a:pt x="1496" y="450"/>
                </a:lnTo>
                <a:lnTo>
                  <a:pt x="1497" y="450"/>
                </a:lnTo>
                <a:lnTo>
                  <a:pt x="1497" y="452"/>
                </a:lnTo>
                <a:lnTo>
                  <a:pt x="1499" y="453"/>
                </a:lnTo>
                <a:lnTo>
                  <a:pt x="1499" y="454"/>
                </a:lnTo>
                <a:lnTo>
                  <a:pt x="1499" y="455"/>
                </a:lnTo>
                <a:lnTo>
                  <a:pt x="1499" y="457"/>
                </a:lnTo>
                <a:lnTo>
                  <a:pt x="1500" y="457"/>
                </a:lnTo>
                <a:lnTo>
                  <a:pt x="1499" y="458"/>
                </a:lnTo>
                <a:lnTo>
                  <a:pt x="1499" y="459"/>
                </a:lnTo>
                <a:lnTo>
                  <a:pt x="1499" y="460"/>
                </a:lnTo>
                <a:lnTo>
                  <a:pt x="1497" y="460"/>
                </a:lnTo>
                <a:lnTo>
                  <a:pt x="1497" y="461"/>
                </a:lnTo>
                <a:lnTo>
                  <a:pt x="1497" y="463"/>
                </a:lnTo>
                <a:lnTo>
                  <a:pt x="1497" y="464"/>
                </a:lnTo>
                <a:lnTo>
                  <a:pt x="1497" y="465"/>
                </a:lnTo>
                <a:lnTo>
                  <a:pt x="1496" y="468"/>
                </a:lnTo>
                <a:lnTo>
                  <a:pt x="1495" y="468"/>
                </a:lnTo>
                <a:lnTo>
                  <a:pt x="1495" y="469"/>
                </a:lnTo>
                <a:lnTo>
                  <a:pt x="1496" y="469"/>
                </a:lnTo>
                <a:lnTo>
                  <a:pt x="1496" y="470"/>
                </a:lnTo>
                <a:lnTo>
                  <a:pt x="1496" y="471"/>
                </a:lnTo>
                <a:lnTo>
                  <a:pt x="1496" y="473"/>
                </a:lnTo>
                <a:lnTo>
                  <a:pt x="1496" y="475"/>
                </a:lnTo>
                <a:lnTo>
                  <a:pt x="1496" y="476"/>
                </a:lnTo>
                <a:lnTo>
                  <a:pt x="1499" y="480"/>
                </a:lnTo>
                <a:lnTo>
                  <a:pt x="1500" y="480"/>
                </a:lnTo>
                <a:lnTo>
                  <a:pt x="1500" y="481"/>
                </a:lnTo>
                <a:lnTo>
                  <a:pt x="1501" y="481"/>
                </a:lnTo>
                <a:lnTo>
                  <a:pt x="1515" y="484"/>
                </a:lnTo>
                <a:lnTo>
                  <a:pt x="1549" y="491"/>
                </a:lnTo>
                <a:lnTo>
                  <a:pt x="1550" y="491"/>
                </a:lnTo>
                <a:lnTo>
                  <a:pt x="1582" y="497"/>
                </a:lnTo>
                <a:lnTo>
                  <a:pt x="1603" y="502"/>
                </a:lnTo>
                <a:lnTo>
                  <a:pt x="1618" y="505"/>
                </a:lnTo>
                <a:lnTo>
                  <a:pt x="1619" y="505"/>
                </a:lnTo>
                <a:lnTo>
                  <a:pt x="1620" y="505"/>
                </a:lnTo>
                <a:lnTo>
                  <a:pt x="1654" y="498"/>
                </a:lnTo>
                <a:lnTo>
                  <a:pt x="1657" y="498"/>
                </a:lnTo>
                <a:lnTo>
                  <a:pt x="1660" y="497"/>
                </a:lnTo>
                <a:lnTo>
                  <a:pt x="1695" y="491"/>
                </a:lnTo>
                <a:lnTo>
                  <a:pt x="1702" y="497"/>
                </a:lnTo>
                <a:lnTo>
                  <a:pt x="1703" y="498"/>
                </a:lnTo>
                <a:lnTo>
                  <a:pt x="1706" y="502"/>
                </a:lnTo>
                <a:lnTo>
                  <a:pt x="1708" y="503"/>
                </a:lnTo>
                <a:lnTo>
                  <a:pt x="1709" y="505"/>
                </a:lnTo>
                <a:lnTo>
                  <a:pt x="1714" y="509"/>
                </a:lnTo>
                <a:lnTo>
                  <a:pt x="1715" y="511"/>
                </a:lnTo>
                <a:lnTo>
                  <a:pt x="1716" y="512"/>
                </a:lnTo>
                <a:lnTo>
                  <a:pt x="1732" y="530"/>
                </a:lnTo>
                <a:lnTo>
                  <a:pt x="1735" y="532"/>
                </a:lnTo>
                <a:lnTo>
                  <a:pt x="1767" y="541"/>
                </a:lnTo>
                <a:lnTo>
                  <a:pt x="1768" y="541"/>
                </a:lnTo>
                <a:lnTo>
                  <a:pt x="1779" y="529"/>
                </a:lnTo>
                <a:lnTo>
                  <a:pt x="1785" y="524"/>
                </a:lnTo>
                <a:lnTo>
                  <a:pt x="1795" y="524"/>
                </a:lnTo>
                <a:lnTo>
                  <a:pt x="1804" y="522"/>
                </a:lnTo>
                <a:lnTo>
                  <a:pt x="1807" y="522"/>
                </a:lnTo>
                <a:lnTo>
                  <a:pt x="1817" y="514"/>
                </a:lnTo>
                <a:lnTo>
                  <a:pt x="1823" y="513"/>
                </a:lnTo>
                <a:lnTo>
                  <a:pt x="1830" y="514"/>
                </a:lnTo>
                <a:lnTo>
                  <a:pt x="1837" y="511"/>
                </a:lnTo>
                <a:lnTo>
                  <a:pt x="1846" y="509"/>
                </a:lnTo>
                <a:lnTo>
                  <a:pt x="1847" y="509"/>
                </a:lnTo>
                <a:lnTo>
                  <a:pt x="1848" y="509"/>
                </a:lnTo>
                <a:lnTo>
                  <a:pt x="1848" y="511"/>
                </a:lnTo>
                <a:lnTo>
                  <a:pt x="1848" y="512"/>
                </a:lnTo>
                <a:lnTo>
                  <a:pt x="1849" y="512"/>
                </a:lnTo>
                <a:lnTo>
                  <a:pt x="1850" y="513"/>
                </a:lnTo>
                <a:lnTo>
                  <a:pt x="1855" y="514"/>
                </a:lnTo>
                <a:lnTo>
                  <a:pt x="1857" y="516"/>
                </a:lnTo>
                <a:lnTo>
                  <a:pt x="1859" y="514"/>
                </a:lnTo>
                <a:lnTo>
                  <a:pt x="1860" y="514"/>
                </a:lnTo>
                <a:lnTo>
                  <a:pt x="1862" y="514"/>
                </a:lnTo>
                <a:lnTo>
                  <a:pt x="1864" y="514"/>
                </a:lnTo>
                <a:lnTo>
                  <a:pt x="1865" y="516"/>
                </a:lnTo>
                <a:lnTo>
                  <a:pt x="1866" y="516"/>
                </a:lnTo>
                <a:lnTo>
                  <a:pt x="1868" y="516"/>
                </a:lnTo>
                <a:lnTo>
                  <a:pt x="1868" y="517"/>
                </a:lnTo>
                <a:lnTo>
                  <a:pt x="1869" y="517"/>
                </a:lnTo>
                <a:lnTo>
                  <a:pt x="1870" y="517"/>
                </a:lnTo>
                <a:lnTo>
                  <a:pt x="1871" y="517"/>
                </a:lnTo>
                <a:lnTo>
                  <a:pt x="1873" y="517"/>
                </a:lnTo>
                <a:lnTo>
                  <a:pt x="1875" y="517"/>
                </a:lnTo>
                <a:lnTo>
                  <a:pt x="1874" y="516"/>
                </a:lnTo>
                <a:lnTo>
                  <a:pt x="1874" y="514"/>
                </a:lnTo>
                <a:lnTo>
                  <a:pt x="1874" y="513"/>
                </a:lnTo>
                <a:lnTo>
                  <a:pt x="1874" y="512"/>
                </a:lnTo>
                <a:lnTo>
                  <a:pt x="1874" y="511"/>
                </a:lnTo>
                <a:lnTo>
                  <a:pt x="1874" y="509"/>
                </a:lnTo>
                <a:lnTo>
                  <a:pt x="1874" y="508"/>
                </a:lnTo>
                <a:lnTo>
                  <a:pt x="1874" y="507"/>
                </a:lnTo>
                <a:lnTo>
                  <a:pt x="1874" y="506"/>
                </a:lnTo>
                <a:lnTo>
                  <a:pt x="1874" y="505"/>
                </a:lnTo>
                <a:lnTo>
                  <a:pt x="1873" y="505"/>
                </a:lnTo>
                <a:lnTo>
                  <a:pt x="1873" y="503"/>
                </a:lnTo>
                <a:lnTo>
                  <a:pt x="1871" y="502"/>
                </a:lnTo>
                <a:lnTo>
                  <a:pt x="1871" y="501"/>
                </a:lnTo>
                <a:lnTo>
                  <a:pt x="1870" y="500"/>
                </a:lnTo>
                <a:lnTo>
                  <a:pt x="1870" y="498"/>
                </a:lnTo>
                <a:lnTo>
                  <a:pt x="1870" y="497"/>
                </a:lnTo>
                <a:lnTo>
                  <a:pt x="1869" y="496"/>
                </a:lnTo>
                <a:lnTo>
                  <a:pt x="1869" y="495"/>
                </a:lnTo>
                <a:lnTo>
                  <a:pt x="1870" y="495"/>
                </a:lnTo>
                <a:lnTo>
                  <a:pt x="1870" y="493"/>
                </a:lnTo>
                <a:lnTo>
                  <a:pt x="1871" y="495"/>
                </a:lnTo>
                <a:lnTo>
                  <a:pt x="1871" y="493"/>
                </a:lnTo>
                <a:lnTo>
                  <a:pt x="1873" y="493"/>
                </a:lnTo>
                <a:lnTo>
                  <a:pt x="1873" y="492"/>
                </a:lnTo>
                <a:lnTo>
                  <a:pt x="1874" y="492"/>
                </a:lnTo>
                <a:lnTo>
                  <a:pt x="1875" y="491"/>
                </a:lnTo>
                <a:lnTo>
                  <a:pt x="1876" y="491"/>
                </a:lnTo>
                <a:lnTo>
                  <a:pt x="1876" y="492"/>
                </a:lnTo>
                <a:lnTo>
                  <a:pt x="1878" y="492"/>
                </a:lnTo>
                <a:lnTo>
                  <a:pt x="1878" y="493"/>
                </a:lnTo>
                <a:lnTo>
                  <a:pt x="1878" y="495"/>
                </a:lnTo>
                <a:lnTo>
                  <a:pt x="1879" y="495"/>
                </a:lnTo>
                <a:lnTo>
                  <a:pt x="1879" y="496"/>
                </a:lnTo>
                <a:lnTo>
                  <a:pt x="1879" y="497"/>
                </a:lnTo>
                <a:lnTo>
                  <a:pt x="1880" y="498"/>
                </a:lnTo>
                <a:lnTo>
                  <a:pt x="1881" y="498"/>
                </a:lnTo>
                <a:lnTo>
                  <a:pt x="1882" y="498"/>
                </a:lnTo>
                <a:lnTo>
                  <a:pt x="1882" y="500"/>
                </a:lnTo>
                <a:lnTo>
                  <a:pt x="1884" y="500"/>
                </a:lnTo>
                <a:lnTo>
                  <a:pt x="1885" y="500"/>
                </a:lnTo>
                <a:lnTo>
                  <a:pt x="1885" y="498"/>
                </a:lnTo>
                <a:lnTo>
                  <a:pt x="1885" y="497"/>
                </a:lnTo>
                <a:lnTo>
                  <a:pt x="1886" y="496"/>
                </a:lnTo>
                <a:lnTo>
                  <a:pt x="1886" y="495"/>
                </a:lnTo>
                <a:lnTo>
                  <a:pt x="1886" y="492"/>
                </a:lnTo>
                <a:lnTo>
                  <a:pt x="1885" y="492"/>
                </a:lnTo>
                <a:lnTo>
                  <a:pt x="1885" y="491"/>
                </a:lnTo>
                <a:lnTo>
                  <a:pt x="1884" y="491"/>
                </a:lnTo>
                <a:lnTo>
                  <a:pt x="1882" y="491"/>
                </a:lnTo>
                <a:lnTo>
                  <a:pt x="1882" y="490"/>
                </a:lnTo>
                <a:lnTo>
                  <a:pt x="1882" y="489"/>
                </a:lnTo>
                <a:lnTo>
                  <a:pt x="1881" y="489"/>
                </a:lnTo>
                <a:lnTo>
                  <a:pt x="1881" y="487"/>
                </a:lnTo>
                <a:lnTo>
                  <a:pt x="1881" y="486"/>
                </a:lnTo>
                <a:lnTo>
                  <a:pt x="1880" y="486"/>
                </a:lnTo>
                <a:lnTo>
                  <a:pt x="1880" y="485"/>
                </a:lnTo>
                <a:lnTo>
                  <a:pt x="1880" y="484"/>
                </a:lnTo>
                <a:lnTo>
                  <a:pt x="1880" y="482"/>
                </a:lnTo>
                <a:lnTo>
                  <a:pt x="1881" y="482"/>
                </a:lnTo>
                <a:lnTo>
                  <a:pt x="1881" y="481"/>
                </a:lnTo>
                <a:lnTo>
                  <a:pt x="1882" y="481"/>
                </a:lnTo>
                <a:lnTo>
                  <a:pt x="1884" y="480"/>
                </a:lnTo>
                <a:lnTo>
                  <a:pt x="1885" y="480"/>
                </a:lnTo>
                <a:lnTo>
                  <a:pt x="1885" y="479"/>
                </a:lnTo>
                <a:lnTo>
                  <a:pt x="1886" y="479"/>
                </a:lnTo>
                <a:lnTo>
                  <a:pt x="1887" y="480"/>
                </a:lnTo>
                <a:lnTo>
                  <a:pt x="1889" y="481"/>
                </a:lnTo>
                <a:lnTo>
                  <a:pt x="1889" y="482"/>
                </a:lnTo>
                <a:lnTo>
                  <a:pt x="1890" y="482"/>
                </a:lnTo>
                <a:lnTo>
                  <a:pt x="1891" y="484"/>
                </a:lnTo>
                <a:lnTo>
                  <a:pt x="1892" y="484"/>
                </a:lnTo>
                <a:lnTo>
                  <a:pt x="1894" y="484"/>
                </a:lnTo>
                <a:lnTo>
                  <a:pt x="1895" y="484"/>
                </a:lnTo>
                <a:lnTo>
                  <a:pt x="1895" y="485"/>
                </a:lnTo>
                <a:lnTo>
                  <a:pt x="1896" y="485"/>
                </a:lnTo>
                <a:lnTo>
                  <a:pt x="1897" y="485"/>
                </a:lnTo>
                <a:lnTo>
                  <a:pt x="1898" y="485"/>
                </a:lnTo>
                <a:lnTo>
                  <a:pt x="1900" y="485"/>
                </a:lnTo>
                <a:lnTo>
                  <a:pt x="1903" y="485"/>
                </a:lnTo>
                <a:lnTo>
                  <a:pt x="1905" y="485"/>
                </a:lnTo>
                <a:lnTo>
                  <a:pt x="1908" y="486"/>
                </a:lnTo>
                <a:lnTo>
                  <a:pt x="1911" y="487"/>
                </a:lnTo>
                <a:lnTo>
                  <a:pt x="1911" y="489"/>
                </a:lnTo>
                <a:lnTo>
                  <a:pt x="1912" y="490"/>
                </a:lnTo>
                <a:lnTo>
                  <a:pt x="1912" y="491"/>
                </a:lnTo>
                <a:lnTo>
                  <a:pt x="1913" y="491"/>
                </a:lnTo>
                <a:lnTo>
                  <a:pt x="1913" y="492"/>
                </a:lnTo>
                <a:lnTo>
                  <a:pt x="1913" y="493"/>
                </a:lnTo>
                <a:lnTo>
                  <a:pt x="1913" y="495"/>
                </a:lnTo>
                <a:lnTo>
                  <a:pt x="1914" y="496"/>
                </a:lnTo>
                <a:lnTo>
                  <a:pt x="1914" y="497"/>
                </a:lnTo>
                <a:lnTo>
                  <a:pt x="1914" y="498"/>
                </a:lnTo>
                <a:lnTo>
                  <a:pt x="1916" y="502"/>
                </a:lnTo>
                <a:lnTo>
                  <a:pt x="1917" y="503"/>
                </a:lnTo>
                <a:lnTo>
                  <a:pt x="1918" y="503"/>
                </a:lnTo>
                <a:lnTo>
                  <a:pt x="1918" y="505"/>
                </a:lnTo>
                <a:lnTo>
                  <a:pt x="1919" y="505"/>
                </a:lnTo>
                <a:lnTo>
                  <a:pt x="1921" y="506"/>
                </a:lnTo>
                <a:lnTo>
                  <a:pt x="1922" y="507"/>
                </a:lnTo>
                <a:lnTo>
                  <a:pt x="1923" y="507"/>
                </a:lnTo>
                <a:lnTo>
                  <a:pt x="1923" y="508"/>
                </a:lnTo>
                <a:lnTo>
                  <a:pt x="1924" y="508"/>
                </a:lnTo>
                <a:lnTo>
                  <a:pt x="1926" y="509"/>
                </a:lnTo>
                <a:lnTo>
                  <a:pt x="1927" y="509"/>
                </a:lnTo>
                <a:lnTo>
                  <a:pt x="1927" y="511"/>
                </a:lnTo>
                <a:lnTo>
                  <a:pt x="1928" y="511"/>
                </a:lnTo>
                <a:lnTo>
                  <a:pt x="1928" y="512"/>
                </a:lnTo>
                <a:lnTo>
                  <a:pt x="1929" y="512"/>
                </a:lnTo>
                <a:lnTo>
                  <a:pt x="1929" y="513"/>
                </a:lnTo>
                <a:lnTo>
                  <a:pt x="1930" y="513"/>
                </a:lnTo>
                <a:lnTo>
                  <a:pt x="1930" y="514"/>
                </a:lnTo>
                <a:lnTo>
                  <a:pt x="1930" y="516"/>
                </a:lnTo>
                <a:lnTo>
                  <a:pt x="1932" y="516"/>
                </a:lnTo>
                <a:lnTo>
                  <a:pt x="1933" y="517"/>
                </a:lnTo>
                <a:lnTo>
                  <a:pt x="1933" y="518"/>
                </a:lnTo>
                <a:lnTo>
                  <a:pt x="1933" y="519"/>
                </a:lnTo>
                <a:lnTo>
                  <a:pt x="1934" y="519"/>
                </a:lnTo>
                <a:lnTo>
                  <a:pt x="1934" y="521"/>
                </a:lnTo>
                <a:lnTo>
                  <a:pt x="1935" y="522"/>
                </a:lnTo>
                <a:lnTo>
                  <a:pt x="1935" y="523"/>
                </a:lnTo>
                <a:lnTo>
                  <a:pt x="1935" y="524"/>
                </a:lnTo>
                <a:lnTo>
                  <a:pt x="1935" y="525"/>
                </a:lnTo>
                <a:lnTo>
                  <a:pt x="1937" y="527"/>
                </a:lnTo>
                <a:lnTo>
                  <a:pt x="1937" y="528"/>
                </a:lnTo>
                <a:lnTo>
                  <a:pt x="1937" y="529"/>
                </a:lnTo>
                <a:lnTo>
                  <a:pt x="1938" y="529"/>
                </a:lnTo>
                <a:lnTo>
                  <a:pt x="1938" y="530"/>
                </a:lnTo>
                <a:lnTo>
                  <a:pt x="1938" y="532"/>
                </a:lnTo>
                <a:lnTo>
                  <a:pt x="1938" y="533"/>
                </a:lnTo>
                <a:lnTo>
                  <a:pt x="1939" y="533"/>
                </a:lnTo>
                <a:lnTo>
                  <a:pt x="1939" y="534"/>
                </a:lnTo>
                <a:lnTo>
                  <a:pt x="1939" y="535"/>
                </a:lnTo>
                <a:lnTo>
                  <a:pt x="1940" y="538"/>
                </a:lnTo>
                <a:lnTo>
                  <a:pt x="1940" y="539"/>
                </a:lnTo>
                <a:lnTo>
                  <a:pt x="1941" y="540"/>
                </a:lnTo>
                <a:lnTo>
                  <a:pt x="1943" y="541"/>
                </a:lnTo>
                <a:lnTo>
                  <a:pt x="1943" y="543"/>
                </a:lnTo>
                <a:lnTo>
                  <a:pt x="1944" y="544"/>
                </a:lnTo>
                <a:lnTo>
                  <a:pt x="1945" y="545"/>
                </a:lnTo>
                <a:lnTo>
                  <a:pt x="1946" y="546"/>
                </a:lnTo>
                <a:lnTo>
                  <a:pt x="1948" y="548"/>
                </a:lnTo>
                <a:lnTo>
                  <a:pt x="1949" y="549"/>
                </a:lnTo>
                <a:lnTo>
                  <a:pt x="1950" y="549"/>
                </a:lnTo>
                <a:lnTo>
                  <a:pt x="1950" y="550"/>
                </a:lnTo>
                <a:lnTo>
                  <a:pt x="1951" y="550"/>
                </a:lnTo>
                <a:lnTo>
                  <a:pt x="1953" y="550"/>
                </a:lnTo>
                <a:lnTo>
                  <a:pt x="1954" y="551"/>
                </a:lnTo>
                <a:lnTo>
                  <a:pt x="1955" y="551"/>
                </a:lnTo>
                <a:lnTo>
                  <a:pt x="1956" y="551"/>
                </a:lnTo>
                <a:lnTo>
                  <a:pt x="1957" y="553"/>
                </a:lnTo>
                <a:lnTo>
                  <a:pt x="1959" y="553"/>
                </a:lnTo>
                <a:lnTo>
                  <a:pt x="1960" y="554"/>
                </a:lnTo>
                <a:lnTo>
                  <a:pt x="1971" y="559"/>
                </a:lnTo>
                <a:lnTo>
                  <a:pt x="1972" y="559"/>
                </a:lnTo>
                <a:lnTo>
                  <a:pt x="1973" y="560"/>
                </a:lnTo>
                <a:lnTo>
                  <a:pt x="1975" y="560"/>
                </a:lnTo>
                <a:lnTo>
                  <a:pt x="1976" y="560"/>
                </a:lnTo>
                <a:lnTo>
                  <a:pt x="1977" y="560"/>
                </a:lnTo>
                <a:lnTo>
                  <a:pt x="1978" y="560"/>
                </a:lnTo>
                <a:lnTo>
                  <a:pt x="1980" y="560"/>
                </a:lnTo>
                <a:lnTo>
                  <a:pt x="1981" y="560"/>
                </a:lnTo>
                <a:lnTo>
                  <a:pt x="1982" y="560"/>
                </a:lnTo>
                <a:lnTo>
                  <a:pt x="1983" y="559"/>
                </a:lnTo>
                <a:lnTo>
                  <a:pt x="1985" y="559"/>
                </a:lnTo>
                <a:lnTo>
                  <a:pt x="1986" y="557"/>
                </a:lnTo>
                <a:lnTo>
                  <a:pt x="1987" y="560"/>
                </a:lnTo>
                <a:lnTo>
                  <a:pt x="1987" y="561"/>
                </a:lnTo>
                <a:lnTo>
                  <a:pt x="1988" y="562"/>
                </a:lnTo>
                <a:lnTo>
                  <a:pt x="1989" y="564"/>
                </a:lnTo>
                <a:lnTo>
                  <a:pt x="1989" y="565"/>
                </a:lnTo>
                <a:lnTo>
                  <a:pt x="1991" y="566"/>
                </a:lnTo>
                <a:lnTo>
                  <a:pt x="1991" y="567"/>
                </a:lnTo>
                <a:lnTo>
                  <a:pt x="1992" y="569"/>
                </a:lnTo>
                <a:lnTo>
                  <a:pt x="1993" y="570"/>
                </a:lnTo>
                <a:lnTo>
                  <a:pt x="1994" y="571"/>
                </a:lnTo>
                <a:lnTo>
                  <a:pt x="1994" y="572"/>
                </a:lnTo>
                <a:lnTo>
                  <a:pt x="1996" y="572"/>
                </a:lnTo>
                <a:lnTo>
                  <a:pt x="1996" y="573"/>
                </a:lnTo>
                <a:lnTo>
                  <a:pt x="1997" y="573"/>
                </a:lnTo>
                <a:lnTo>
                  <a:pt x="1997" y="575"/>
                </a:lnTo>
                <a:lnTo>
                  <a:pt x="1998" y="576"/>
                </a:lnTo>
                <a:lnTo>
                  <a:pt x="1998" y="578"/>
                </a:lnTo>
                <a:lnTo>
                  <a:pt x="1999" y="582"/>
                </a:lnTo>
                <a:lnTo>
                  <a:pt x="2001" y="583"/>
                </a:lnTo>
                <a:lnTo>
                  <a:pt x="2001" y="585"/>
                </a:lnTo>
                <a:lnTo>
                  <a:pt x="2002" y="585"/>
                </a:lnTo>
                <a:lnTo>
                  <a:pt x="2002" y="586"/>
                </a:lnTo>
                <a:lnTo>
                  <a:pt x="2002" y="587"/>
                </a:lnTo>
                <a:lnTo>
                  <a:pt x="2003" y="587"/>
                </a:lnTo>
                <a:lnTo>
                  <a:pt x="2003" y="588"/>
                </a:lnTo>
                <a:lnTo>
                  <a:pt x="2003" y="589"/>
                </a:lnTo>
                <a:lnTo>
                  <a:pt x="2004" y="589"/>
                </a:lnTo>
                <a:lnTo>
                  <a:pt x="2004" y="591"/>
                </a:lnTo>
                <a:lnTo>
                  <a:pt x="2004" y="592"/>
                </a:lnTo>
                <a:lnTo>
                  <a:pt x="2005" y="592"/>
                </a:lnTo>
                <a:lnTo>
                  <a:pt x="2005" y="593"/>
                </a:lnTo>
                <a:lnTo>
                  <a:pt x="2005" y="594"/>
                </a:lnTo>
                <a:lnTo>
                  <a:pt x="2007" y="596"/>
                </a:lnTo>
                <a:lnTo>
                  <a:pt x="2007" y="597"/>
                </a:lnTo>
                <a:lnTo>
                  <a:pt x="2008" y="598"/>
                </a:lnTo>
                <a:lnTo>
                  <a:pt x="2008" y="599"/>
                </a:lnTo>
                <a:lnTo>
                  <a:pt x="2009" y="599"/>
                </a:lnTo>
                <a:lnTo>
                  <a:pt x="2010" y="601"/>
                </a:lnTo>
                <a:lnTo>
                  <a:pt x="2010" y="602"/>
                </a:lnTo>
                <a:lnTo>
                  <a:pt x="2010" y="603"/>
                </a:lnTo>
                <a:lnTo>
                  <a:pt x="2012" y="603"/>
                </a:lnTo>
                <a:lnTo>
                  <a:pt x="2012" y="604"/>
                </a:lnTo>
                <a:lnTo>
                  <a:pt x="2012" y="605"/>
                </a:lnTo>
                <a:lnTo>
                  <a:pt x="2013" y="605"/>
                </a:lnTo>
                <a:lnTo>
                  <a:pt x="2013" y="607"/>
                </a:lnTo>
                <a:lnTo>
                  <a:pt x="2014" y="608"/>
                </a:lnTo>
                <a:lnTo>
                  <a:pt x="2015" y="608"/>
                </a:lnTo>
                <a:lnTo>
                  <a:pt x="2015" y="609"/>
                </a:lnTo>
                <a:lnTo>
                  <a:pt x="2017" y="609"/>
                </a:lnTo>
                <a:lnTo>
                  <a:pt x="2018" y="609"/>
                </a:lnTo>
                <a:lnTo>
                  <a:pt x="2018" y="610"/>
                </a:lnTo>
                <a:lnTo>
                  <a:pt x="2019" y="610"/>
                </a:lnTo>
                <a:lnTo>
                  <a:pt x="2019" y="612"/>
                </a:lnTo>
                <a:lnTo>
                  <a:pt x="2020" y="612"/>
                </a:lnTo>
                <a:lnTo>
                  <a:pt x="2020" y="613"/>
                </a:lnTo>
                <a:lnTo>
                  <a:pt x="2020" y="614"/>
                </a:lnTo>
                <a:lnTo>
                  <a:pt x="2021" y="614"/>
                </a:lnTo>
                <a:lnTo>
                  <a:pt x="2021" y="615"/>
                </a:lnTo>
                <a:lnTo>
                  <a:pt x="2023" y="617"/>
                </a:lnTo>
                <a:lnTo>
                  <a:pt x="2023" y="618"/>
                </a:lnTo>
                <a:lnTo>
                  <a:pt x="2023" y="619"/>
                </a:lnTo>
                <a:lnTo>
                  <a:pt x="2024" y="619"/>
                </a:lnTo>
                <a:lnTo>
                  <a:pt x="2024" y="620"/>
                </a:lnTo>
                <a:lnTo>
                  <a:pt x="2024" y="621"/>
                </a:lnTo>
                <a:lnTo>
                  <a:pt x="2025" y="621"/>
                </a:lnTo>
                <a:lnTo>
                  <a:pt x="2025" y="623"/>
                </a:lnTo>
                <a:lnTo>
                  <a:pt x="2025" y="624"/>
                </a:lnTo>
                <a:lnTo>
                  <a:pt x="2025" y="625"/>
                </a:lnTo>
                <a:lnTo>
                  <a:pt x="2024" y="625"/>
                </a:lnTo>
                <a:lnTo>
                  <a:pt x="2021" y="626"/>
                </a:lnTo>
                <a:lnTo>
                  <a:pt x="2007" y="630"/>
                </a:lnTo>
                <a:lnTo>
                  <a:pt x="1999" y="633"/>
                </a:lnTo>
                <a:lnTo>
                  <a:pt x="1993" y="634"/>
                </a:lnTo>
                <a:lnTo>
                  <a:pt x="1986" y="636"/>
                </a:lnTo>
                <a:lnTo>
                  <a:pt x="1985" y="636"/>
                </a:lnTo>
                <a:lnTo>
                  <a:pt x="1982" y="637"/>
                </a:lnTo>
                <a:lnTo>
                  <a:pt x="1977" y="639"/>
                </a:lnTo>
                <a:lnTo>
                  <a:pt x="1967" y="644"/>
                </a:lnTo>
                <a:lnTo>
                  <a:pt x="1957" y="647"/>
                </a:lnTo>
                <a:lnTo>
                  <a:pt x="1935" y="656"/>
                </a:lnTo>
                <a:lnTo>
                  <a:pt x="1932" y="658"/>
                </a:lnTo>
                <a:lnTo>
                  <a:pt x="1918" y="663"/>
                </a:lnTo>
                <a:lnTo>
                  <a:pt x="1917" y="663"/>
                </a:lnTo>
                <a:lnTo>
                  <a:pt x="1912" y="667"/>
                </a:lnTo>
                <a:lnTo>
                  <a:pt x="1916" y="697"/>
                </a:lnTo>
                <a:lnTo>
                  <a:pt x="1917" y="708"/>
                </a:lnTo>
                <a:lnTo>
                  <a:pt x="1917" y="713"/>
                </a:lnTo>
                <a:lnTo>
                  <a:pt x="1953" y="713"/>
                </a:lnTo>
                <a:lnTo>
                  <a:pt x="1973" y="721"/>
                </a:lnTo>
                <a:lnTo>
                  <a:pt x="1978" y="726"/>
                </a:lnTo>
                <a:lnTo>
                  <a:pt x="1983" y="727"/>
                </a:lnTo>
                <a:lnTo>
                  <a:pt x="2015" y="734"/>
                </a:lnTo>
                <a:lnTo>
                  <a:pt x="2026" y="736"/>
                </a:lnTo>
                <a:lnTo>
                  <a:pt x="2026" y="734"/>
                </a:lnTo>
                <a:lnTo>
                  <a:pt x="2031" y="735"/>
                </a:lnTo>
                <a:lnTo>
                  <a:pt x="2030" y="736"/>
                </a:lnTo>
                <a:lnTo>
                  <a:pt x="2037" y="740"/>
                </a:lnTo>
                <a:lnTo>
                  <a:pt x="2045" y="748"/>
                </a:lnTo>
                <a:lnTo>
                  <a:pt x="2046" y="750"/>
                </a:lnTo>
                <a:lnTo>
                  <a:pt x="2053" y="758"/>
                </a:lnTo>
                <a:lnTo>
                  <a:pt x="2063" y="768"/>
                </a:lnTo>
                <a:lnTo>
                  <a:pt x="2068" y="773"/>
                </a:lnTo>
                <a:lnTo>
                  <a:pt x="2073" y="778"/>
                </a:lnTo>
                <a:lnTo>
                  <a:pt x="2074" y="779"/>
                </a:lnTo>
                <a:lnTo>
                  <a:pt x="2083" y="784"/>
                </a:lnTo>
                <a:lnTo>
                  <a:pt x="2092" y="786"/>
                </a:lnTo>
                <a:lnTo>
                  <a:pt x="2100" y="788"/>
                </a:lnTo>
                <a:lnTo>
                  <a:pt x="2113" y="790"/>
                </a:lnTo>
                <a:lnTo>
                  <a:pt x="2132" y="796"/>
                </a:lnTo>
                <a:lnTo>
                  <a:pt x="2140" y="798"/>
                </a:lnTo>
                <a:lnTo>
                  <a:pt x="2146" y="794"/>
                </a:lnTo>
                <a:lnTo>
                  <a:pt x="2149" y="799"/>
                </a:lnTo>
                <a:lnTo>
                  <a:pt x="2149" y="801"/>
                </a:lnTo>
                <a:lnTo>
                  <a:pt x="2151" y="801"/>
                </a:lnTo>
                <a:lnTo>
                  <a:pt x="2153" y="802"/>
                </a:lnTo>
                <a:lnTo>
                  <a:pt x="2156" y="818"/>
                </a:lnTo>
                <a:lnTo>
                  <a:pt x="2161" y="817"/>
                </a:lnTo>
                <a:lnTo>
                  <a:pt x="2163" y="818"/>
                </a:lnTo>
                <a:lnTo>
                  <a:pt x="2164" y="823"/>
                </a:lnTo>
                <a:lnTo>
                  <a:pt x="2179" y="820"/>
                </a:lnTo>
                <a:lnTo>
                  <a:pt x="2185" y="817"/>
                </a:lnTo>
                <a:lnTo>
                  <a:pt x="2194" y="816"/>
                </a:lnTo>
                <a:lnTo>
                  <a:pt x="2204" y="816"/>
                </a:lnTo>
                <a:lnTo>
                  <a:pt x="2207" y="812"/>
                </a:lnTo>
                <a:lnTo>
                  <a:pt x="2211" y="810"/>
                </a:lnTo>
                <a:lnTo>
                  <a:pt x="2213" y="807"/>
                </a:lnTo>
                <a:lnTo>
                  <a:pt x="2217" y="806"/>
                </a:lnTo>
                <a:lnTo>
                  <a:pt x="2221" y="804"/>
                </a:lnTo>
                <a:lnTo>
                  <a:pt x="2225" y="800"/>
                </a:lnTo>
                <a:lnTo>
                  <a:pt x="2229" y="798"/>
                </a:lnTo>
                <a:lnTo>
                  <a:pt x="2231" y="796"/>
                </a:lnTo>
                <a:lnTo>
                  <a:pt x="2236" y="794"/>
                </a:lnTo>
                <a:lnTo>
                  <a:pt x="2240" y="793"/>
                </a:lnTo>
                <a:lnTo>
                  <a:pt x="2244" y="790"/>
                </a:lnTo>
                <a:lnTo>
                  <a:pt x="2249" y="789"/>
                </a:lnTo>
                <a:lnTo>
                  <a:pt x="2248" y="798"/>
                </a:lnTo>
                <a:lnTo>
                  <a:pt x="2249" y="800"/>
                </a:lnTo>
                <a:lnTo>
                  <a:pt x="2260" y="814"/>
                </a:lnTo>
                <a:lnTo>
                  <a:pt x="2259" y="815"/>
                </a:lnTo>
                <a:lnTo>
                  <a:pt x="2258" y="815"/>
                </a:lnTo>
                <a:lnTo>
                  <a:pt x="2256" y="816"/>
                </a:lnTo>
                <a:lnTo>
                  <a:pt x="2255" y="817"/>
                </a:lnTo>
                <a:lnTo>
                  <a:pt x="2254" y="818"/>
                </a:lnTo>
                <a:lnTo>
                  <a:pt x="2253" y="818"/>
                </a:lnTo>
                <a:lnTo>
                  <a:pt x="2252" y="820"/>
                </a:lnTo>
                <a:lnTo>
                  <a:pt x="2248" y="823"/>
                </a:lnTo>
                <a:lnTo>
                  <a:pt x="2248" y="825"/>
                </a:lnTo>
                <a:lnTo>
                  <a:pt x="2249" y="832"/>
                </a:lnTo>
                <a:lnTo>
                  <a:pt x="2249" y="831"/>
                </a:lnTo>
                <a:lnTo>
                  <a:pt x="2249" y="830"/>
                </a:lnTo>
                <a:lnTo>
                  <a:pt x="2249" y="828"/>
                </a:lnTo>
                <a:lnTo>
                  <a:pt x="2279" y="847"/>
                </a:lnTo>
                <a:lnTo>
                  <a:pt x="2284" y="850"/>
                </a:lnTo>
                <a:lnTo>
                  <a:pt x="2284" y="862"/>
                </a:lnTo>
                <a:lnTo>
                  <a:pt x="2285" y="869"/>
                </a:lnTo>
                <a:lnTo>
                  <a:pt x="2288" y="874"/>
                </a:lnTo>
                <a:lnTo>
                  <a:pt x="2292" y="878"/>
                </a:lnTo>
                <a:lnTo>
                  <a:pt x="2298" y="901"/>
                </a:lnTo>
                <a:lnTo>
                  <a:pt x="2300" y="901"/>
                </a:lnTo>
                <a:lnTo>
                  <a:pt x="2301" y="905"/>
                </a:lnTo>
                <a:lnTo>
                  <a:pt x="2301" y="907"/>
                </a:lnTo>
                <a:lnTo>
                  <a:pt x="2297" y="912"/>
                </a:lnTo>
                <a:lnTo>
                  <a:pt x="2297" y="913"/>
                </a:lnTo>
                <a:lnTo>
                  <a:pt x="2296" y="917"/>
                </a:lnTo>
                <a:lnTo>
                  <a:pt x="2296" y="918"/>
                </a:lnTo>
                <a:lnTo>
                  <a:pt x="2293" y="928"/>
                </a:lnTo>
                <a:lnTo>
                  <a:pt x="2288" y="932"/>
                </a:lnTo>
                <a:lnTo>
                  <a:pt x="2288" y="933"/>
                </a:lnTo>
                <a:lnTo>
                  <a:pt x="2290" y="934"/>
                </a:lnTo>
                <a:lnTo>
                  <a:pt x="2293" y="940"/>
                </a:lnTo>
                <a:lnTo>
                  <a:pt x="2302" y="951"/>
                </a:lnTo>
                <a:lnTo>
                  <a:pt x="2308" y="959"/>
                </a:lnTo>
                <a:lnTo>
                  <a:pt x="2322" y="977"/>
                </a:lnTo>
                <a:lnTo>
                  <a:pt x="2323" y="980"/>
                </a:lnTo>
                <a:lnTo>
                  <a:pt x="2324" y="981"/>
                </a:lnTo>
                <a:lnTo>
                  <a:pt x="2336" y="997"/>
                </a:lnTo>
                <a:lnTo>
                  <a:pt x="2344" y="1004"/>
                </a:lnTo>
                <a:lnTo>
                  <a:pt x="2343" y="1015"/>
                </a:lnTo>
                <a:lnTo>
                  <a:pt x="2343" y="1034"/>
                </a:lnTo>
                <a:lnTo>
                  <a:pt x="2343" y="1035"/>
                </a:lnTo>
                <a:lnTo>
                  <a:pt x="2343" y="1036"/>
                </a:lnTo>
                <a:lnTo>
                  <a:pt x="2343" y="1060"/>
                </a:lnTo>
                <a:lnTo>
                  <a:pt x="2341" y="1066"/>
                </a:lnTo>
                <a:lnTo>
                  <a:pt x="2341" y="1067"/>
                </a:lnTo>
                <a:lnTo>
                  <a:pt x="2332" y="1077"/>
                </a:lnTo>
                <a:lnTo>
                  <a:pt x="2333" y="1081"/>
                </a:lnTo>
                <a:lnTo>
                  <a:pt x="2333" y="1087"/>
                </a:lnTo>
                <a:lnTo>
                  <a:pt x="2333" y="1092"/>
                </a:lnTo>
                <a:lnTo>
                  <a:pt x="2334" y="1095"/>
                </a:lnTo>
                <a:lnTo>
                  <a:pt x="2332" y="1102"/>
                </a:lnTo>
                <a:lnTo>
                  <a:pt x="2328" y="1104"/>
                </a:lnTo>
                <a:lnTo>
                  <a:pt x="2328" y="1105"/>
                </a:lnTo>
                <a:lnTo>
                  <a:pt x="2325" y="1109"/>
                </a:lnTo>
                <a:lnTo>
                  <a:pt x="2324" y="1110"/>
                </a:lnTo>
                <a:lnTo>
                  <a:pt x="2324" y="1113"/>
                </a:lnTo>
                <a:lnTo>
                  <a:pt x="2317" y="1130"/>
                </a:lnTo>
                <a:lnTo>
                  <a:pt x="2316" y="1134"/>
                </a:lnTo>
                <a:lnTo>
                  <a:pt x="2308" y="1152"/>
                </a:lnTo>
                <a:lnTo>
                  <a:pt x="2304" y="1161"/>
                </a:lnTo>
                <a:lnTo>
                  <a:pt x="2303" y="1161"/>
                </a:lnTo>
                <a:lnTo>
                  <a:pt x="2269" y="1242"/>
                </a:lnTo>
                <a:lnTo>
                  <a:pt x="2329" y="1274"/>
                </a:lnTo>
                <a:lnTo>
                  <a:pt x="2339" y="1278"/>
                </a:lnTo>
                <a:lnTo>
                  <a:pt x="2386" y="1302"/>
                </a:lnTo>
                <a:lnTo>
                  <a:pt x="2389" y="1304"/>
                </a:lnTo>
                <a:lnTo>
                  <a:pt x="2396" y="1306"/>
                </a:lnTo>
                <a:lnTo>
                  <a:pt x="2409" y="1311"/>
                </a:lnTo>
                <a:lnTo>
                  <a:pt x="2437" y="1320"/>
                </a:lnTo>
                <a:lnTo>
                  <a:pt x="2489" y="1337"/>
                </a:lnTo>
                <a:lnTo>
                  <a:pt x="2494" y="1338"/>
                </a:lnTo>
                <a:lnTo>
                  <a:pt x="2496" y="1342"/>
                </a:lnTo>
                <a:lnTo>
                  <a:pt x="2532" y="1439"/>
                </a:lnTo>
                <a:lnTo>
                  <a:pt x="2533" y="1441"/>
                </a:lnTo>
                <a:lnTo>
                  <a:pt x="2564" y="1521"/>
                </a:lnTo>
                <a:lnTo>
                  <a:pt x="2565" y="1525"/>
                </a:lnTo>
                <a:lnTo>
                  <a:pt x="2586" y="1582"/>
                </a:lnTo>
                <a:lnTo>
                  <a:pt x="2587" y="1587"/>
                </a:lnTo>
                <a:lnTo>
                  <a:pt x="2592" y="1585"/>
                </a:lnTo>
                <a:lnTo>
                  <a:pt x="2776" y="1550"/>
                </a:lnTo>
                <a:lnTo>
                  <a:pt x="2779" y="1549"/>
                </a:lnTo>
                <a:lnTo>
                  <a:pt x="2781" y="1549"/>
                </a:lnTo>
                <a:lnTo>
                  <a:pt x="2781" y="1550"/>
                </a:lnTo>
                <a:lnTo>
                  <a:pt x="2778" y="1553"/>
                </a:lnTo>
                <a:lnTo>
                  <a:pt x="2708" y="1675"/>
                </a:lnTo>
                <a:lnTo>
                  <a:pt x="2685" y="1718"/>
                </a:lnTo>
                <a:lnTo>
                  <a:pt x="2683" y="1720"/>
                </a:lnTo>
                <a:lnTo>
                  <a:pt x="2683" y="1721"/>
                </a:lnTo>
                <a:lnTo>
                  <a:pt x="2683" y="1722"/>
                </a:lnTo>
                <a:lnTo>
                  <a:pt x="2687" y="1737"/>
                </a:lnTo>
                <a:lnTo>
                  <a:pt x="2691" y="1750"/>
                </a:lnTo>
                <a:lnTo>
                  <a:pt x="2702" y="1794"/>
                </a:lnTo>
                <a:lnTo>
                  <a:pt x="2702" y="1795"/>
                </a:lnTo>
                <a:lnTo>
                  <a:pt x="2779" y="2036"/>
                </a:lnTo>
                <a:lnTo>
                  <a:pt x="2781" y="2041"/>
                </a:lnTo>
                <a:lnTo>
                  <a:pt x="2778" y="2041"/>
                </a:lnTo>
                <a:lnTo>
                  <a:pt x="2777" y="2041"/>
                </a:lnTo>
                <a:lnTo>
                  <a:pt x="2776" y="2041"/>
                </a:lnTo>
                <a:lnTo>
                  <a:pt x="2752" y="2041"/>
                </a:lnTo>
                <a:lnTo>
                  <a:pt x="2752" y="2042"/>
                </a:lnTo>
                <a:lnTo>
                  <a:pt x="2752" y="2046"/>
                </a:lnTo>
                <a:lnTo>
                  <a:pt x="2752" y="2048"/>
                </a:lnTo>
                <a:lnTo>
                  <a:pt x="2752" y="2050"/>
                </a:lnTo>
                <a:lnTo>
                  <a:pt x="2752" y="2051"/>
                </a:lnTo>
                <a:lnTo>
                  <a:pt x="2752" y="2052"/>
                </a:lnTo>
                <a:lnTo>
                  <a:pt x="2752" y="2053"/>
                </a:lnTo>
                <a:lnTo>
                  <a:pt x="2752" y="2055"/>
                </a:lnTo>
                <a:lnTo>
                  <a:pt x="2752" y="2056"/>
                </a:lnTo>
                <a:lnTo>
                  <a:pt x="2752" y="2059"/>
                </a:lnTo>
                <a:lnTo>
                  <a:pt x="2759" y="2071"/>
                </a:lnTo>
                <a:lnTo>
                  <a:pt x="2760" y="2073"/>
                </a:lnTo>
                <a:lnTo>
                  <a:pt x="2762" y="2080"/>
                </a:lnTo>
                <a:lnTo>
                  <a:pt x="2763" y="2083"/>
                </a:lnTo>
                <a:lnTo>
                  <a:pt x="2765" y="2083"/>
                </a:lnTo>
                <a:lnTo>
                  <a:pt x="2766" y="2085"/>
                </a:lnTo>
                <a:lnTo>
                  <a:pt x="2770" y="2095"/>
                </a:lnTo>
                <a:lnTo>
                  <a:pt x="2779" y="2115"/>
                </a:lnTo>
                <a:lnTo>
                  <a:pt x="2761" y="2122"/>
                </a:lnTo>
                <a:lnTo>
                  <a:pt x="2765" y="2146"/>
                </a:lnTo>
                <a:lnTo>
                  <a:pt x="2763" y="2147"/>
                </a:lnTo>
                <a:lnTo>
                  <a:pt x="2762" y="2147"/>
                </a:lnTo>
                <a:lnTo>
                  <a:pt x="2761" y="2147"/>
                </a:lnTo>
                <a:lnTo>
                  <a:pt x="2760" y="2149"/>
                </a:lnTo>
                <a:lnTo>
                  <a:pt x="2757" y="2154"/>
                </a:lnTo>
                <a:lnTo>
                  <a:pt x="2759" y="2167"/>
                </a:lnTo>
                <a:lnTo>
                  <a:pt x="2770" y="2184"/>
                </a:lnTo>
                <a:lnTo>
                  <a:pt x="2759" y="2190"/>
                </a:lnTo>
                <a:lnTo>
                  <a:pt x="2741" y="2202"/>
                </a:lnTo>
                <a:lnTo>
                  <a:pt x="2736" y="2206"/>
                </a:lnTo>
                <a:lnTo>
                  <a:pt x="2731" y="2208"/>
                </a:lnTo>
                <a:lnTo>
                  <a:pt x="2725" y="2211"/>
                </a:lnTo>
                <a:lnTo>
                  <a:pt x="2723" y="2212"/>
                </a:lnTo>
                <a:lnTo>
                  <a:pt x="2722" y="2212"/>
                </a:lnTo>
                <a:lnTo>
                  <a:pt x="2713" y="2205"/>
                </a:lnTo>
                <a:lnTo>
                  <a:pt x="2706" y="2201"/>
                </a:lnTo>
                <a:lnTo>
                  <a:pt x="2702" y="2202"/>
                </a:lnTo>
                <a:lnTo>
                  <a:pt x="2701" y="2202"/>
                </a:lnTo>
                <a:lnTo>
                  <a:pt x="2697" y="2202"/>
                </a:lnTo>
                <a:lnTo>
                  <a:pt x="2696" y="2202"/>
                </a:lnTo>
                <a:lnTo>
                  <a:pt x="2695" y="2203"/>
                </a:lnTo>
                <a:lnTo>
                  <a:pt x="2686" y="2206"/>
                </a:lnTo>
                <a:lnTo>
                  <a:pt x="2677" y="2208"/>
                </a:lnTo>
                <a:lnTo>
                  <a:pt x="2670" y="2206"/>
                </a:lnTo>
                <a:lnTo>
                  <a:pt x="2665" y="2205"/>
                </a:lnTo>
                <a:lnTo>
                  <a:pt x="2613" y="2203"/>
                </a:lnTo>
                <a:lnTo>
                  <a:pt x="2611" y="2205"/>
                </a:lnTo>
                <a:lnTo>
                  <a:pt x="2611" y="2212"/>
                </a:lnTo>
                <a:lnTo>
                  <a:pt x="2606" y="2218"/>
                </a:lnTo>
                <a:lnTo>
                  <a:pt x="2595" y="2206"/>
                </a:lnTo>
                <a:lnTo>
                  <a:pt x="2571" y="2219"/>
                </a:lnTo>
                <a:lnTo>
                  <a:pt x="2569" y="2221"/>
                </a:lnTo>
                <a:lnTo>
                  <a:pt x="2564" y="2224"/>
                </a:lnTo>
                <a:lnTo>
                  <a:pt x="2563" y="2224"/>
                </a:lnTo>
                <a:lnTo>
                  <a:pt x="2562" y="2224"/>
                </a:lnTo>
                <a:lnTo>
                  <a:pt x="2562" y="2226"/>
                </a:lnTo>
                <a:lnTo>
                  <a:pt x="2560" y="2226"/>
                </a:lnTo>
                <a:lnTo>
                  <a:pt x="2555" y="2224"/>
                </a:lnTo>
                <a:lnTo>
                  <a:pt x="2554" y="2224"/>
                </a:lnTo>
                <a:lnTo>
                  <a:pt x="2549" y="2226"/>
                </a:lnTo>
                <a:lnTo>
                  <a:pt x="2548" y="2227"/>
                </a:lnTo>
                <a:lnTo>
                  <a:pt x="2535" y="2229"/>
                </a:lnTo>
                <a:lnTo>
                  <a:pt x="2531" y="2234"/>
                </a:lnTo>
                <a:lnTo>
                  <a:pt x="2519" y="2255"/>
                </a:lnTo>
                <a:lnTo>
                  <a:pt x="2519" y="2260"/>
                </a:lnTo>
                <a:lnTo>
                  <a:pt x="2517" y="2261"/>
                </a:lnTo>
                <a:lnTo>
                  <a:pt x="2519" y="2264"/>
                </a:lnTo>
                <a:lnTo>
                  <a:pt x="2522" y="2270"/>
                </a:lnTo>
                <a:lnTo>
                  <a:pt x="2525" y="2274"/>
                </a:lnTo>
                <a:lnTo>
                  <a:pt x="2526" y="2275"/>
                </a:lnTo>
                <a:lnTo>
                  <a:pt x="2530" y="2277"/>
                </a:lnTo>
                <a:lnTo>
                  <a:pt x="2530" y="2280"/>
                </a:lnTo>
                <a:lnTo>
                  <a:pt x="2536" y="2295"/>
                </a:lnTo>
                <a:lnTo>
                  <a:pt x="2538" y="2296"/>
                </a:lnTo>
                <a:lnTo>
                  <a:pt x="2541" y="2298"/>
                </a:lnTo>
                <a:lnTo>
                  <a:pt x="2549" y="2297"/>
                </a:lnTo>
                <a:lnTo>
                  <a:pt x="2551" y="2300"/>
                </a:lnTo>
                <a:lnTo>
                  <a:pt x="2559" y="2314"/>
                </a:lnTo>
                <a:lnTo>
                  <a:pt x="2557" y="2317"/>
                </a:lnTo>
                <a:lnTo>
                  <a:pt x="2554" y="2325"/>
                </a:lnTo>
                <a:lnTo>
                  <a:pt x="2552" y="2332"/>
                </a:lnTo>
                <a:lnTo>
                  <a:pt x="2546" y="2348"/>
                </a:lnTo>
                <a:lnTo>
                  <a:pt x="2543" y="2354"/>
                </a:lnTo>
                <a:lnTo>
                  <a:pt x="2525" y="2359"/>
                </a:lnTo>
                <a:lnTo>
                  <a:pt x="2519" y="2380"/>
                </a:lnTo>
                <a:lnTo>
                  <a:pt x="2511" y="2384"/>
                </a:lnTo>
                <a:lnTo>
                  <a:pt x="2490" y="2402"/>
                </a:lnTo>
                <a:lnTo>
                  <a:pt x="2472" y="2418"/>
                </a:lnTo>
                <a:lnTo>
                  <a:pt x="2446" y="2421"/>
                </a:lnTo>
                <a:lnTo>
                  <a:pt x="2439" y="2423"/>
                </a:lnTo>
                <a:lnTo>
                  <a:pt x="2403" y="2445"/>
                </a:lnTo>
                <a:lnTo>
                  <a:pt x="2402" y="2446"/>
                </a:lnTo>
                <a:lnTo>
                  <a:pt x="2400" y="2446"/>
                </a:lnTo>
                <a:lnTo>
                  <a:pt x="2352" y="2476"/>
                </a:lnTo>
                <a:lnTo>
                  <a:pt x="2352" y="2477"/>
                </a:lnTo>
                <a:lnTo>
                  <a:pt x="2351" y="2482"/>
                </a:lnTo>
                <a:lnTo>
                  <a:pt x="2354" y="2484"/>
                </a:lnTo>
                <a:lnTo>
                  <a:pt x="2354" y="2485"/>
                </a:lnTo>
                <a:lnTo>
                  <a:pt x="2355" y="2488"/>
                </a:lnTo>
                <a:lnTo>
                  <a:pt x="2356" y="2492"/>
                </a:lnTo>
                <a:lnTo>
                  <a:pt x="2355" y="2493"/>
                </a:lnTo>
                <a:lnTo>
                  <a:pt x="2355" y="2494"/>
                </a:lnTo>
                <a:lnTo>
                  <a:pt x="2356" y="2496"/>
                </a:lnTo>
                <a:lnTo>
                  <a:pt x="2357" y="2498"/>
                </a:lnTo>
                <a:lnTo>
                  <a:pt x="2360" y="2498"/>
                </a:lnTo>
                <a:lnTo>
                  <a:pt x="2360" y="2501"/>
                </a:lnTo>
                <a:lnTo>
                  <a:pt x="2357" y="2503"/>
                </a:lnTo>
                <a:lnTo>
                  <a:pt x="2357" y="2504"/>
                </a:lnTo>
                <a:lnTo>
                  <a:pt x="2356" y="2505"/>
                </a:lnTo>
                <a:lnTo>
                  <a:pt x="2349" y="2508"/>
                </a:lnTo>
                <a:lnTo>
                  <a:pt x="2345" y="2511"/>
                </a:lnTo>
                <a:lnTo>
                  <a:pt x="2343" y="2512"/>
                </a:lnTo>
                <a:lnTo>
                  <a:pt x="2344" y="2521"/>
                </a:lnTo>
                <a:lnTo>
                  <a:pt x="2346" y="2527"/>
                </a:lnTo>
                <a:lnTo>
                  <a:pt x="2348" y="2532"/>
                </a:lnTo>
                <a:lnTo>
                  <a:pt x="2346" y="2536"/>
                </a:lnTo>
                <a:lnTo>
                  <a:pt x="2335" y="2559"/>
                </a:lnTo>
                <a:lnTo>
                  <a:pt x="2332" y="2567"/>
                </a:lnTo>
                <a:lnTo>
                  <a:pt x="2334" y="2574"/>
                </a:lnTo>
                <a:lnTo>
                  <a:pt x="2355" y="2579"/>
                </a:lnTo>
                <a:lnTo>
                  <a:pt x="2351" y="2589"/>
                </a:lnTo>
                <a:lnTo>
                  <a:pt x="2343" y="2591"/>
                </a:lnTo>
                <a:lnTo>
                  <a:pt x="2334" y="2595"/>
                </a:lnTo>
                <a:lnTo>
                  <a:pt x="2334" y="2599"/>
                </a:lnTo>
                <a:lnTo>
                  <a:pt x="2334" y="2600"/>
                </a:lnTo>
                <a:lnTo>
                  <a:pt x="2333" y="2602"/>
                </a:lnTo>
                <a:lnTo>
                  <a:pt x="2333" y="2605"/>
                </a:lnTo>
                <a:lnTo>
                  <a:pt x="2328" y="2609"/>
                </a:lnTo>
                <a:lnTo>
                  <a:pt x="2324" y="2612"/>
                </a:lnTo>
                <a:lnTo>
                  <a:pt x="2322" y="2621"/>
                </a:lnTo>
                <a:lnTo>
                  <a:pt x="2320" y="2628"/>
                </a:lnTo>
                <a:lnTo>
                  <a:pt x="2320" y="2631"/>
                </a:lnTo>
                <a:lnTo>
                  <a:pt x="2314" y="2631"/>
                </a:lnTo>
                <a:lnTo>
                  <a:pt x="2313" y="2631"/>
                </a:lnTo>
                <a:lnTo>
                  <a:pt x="2312" y="2631"/>
                </a:lnTo>
                <a:lnTo>
                  <a:pt x="2311" y="2627"/>
                </a:lnTo>
                <a:lnTo>
                  <a:pt x="2309" y="2627"/>
                </a:lnTo>
                <a:lnTo>
                  <a:pt x="2307" y="2628"/>
                </a:lnTo>
                <a:lnTo>
                  <a:pt x="2306" y="2628"/>
                </a:lnTo>
                <a:lnTo>
                  <a:pt x="2302" y="2629"/>
                </a:lnTo>
                <a:lnTo>
                  <a:pt x="2301" y="2629"/>
                </a:lnTo>
                <a:lnTo>
                  <a:pt x="2298" y="2629"/>
                </a:lnTo>
                <a:lnTo>
                  <a:pt x="2296" y="2632"/>
                </a:lnTo>
                <a:lnTo>
                  <a:pt x="2295" y="2632"/>
                </a:lnTo>
                <a:lnTo>
                  <a:pt x="2295" y="2634"/>
                </a:lnTo>
                <a:lnTo>
                  <a:pt x="2293" y="2634"/>
                </a:lnTo>
                <a:lnTo>
                  <a:pt x="2292" y="2634"/>
                </a:lnTo>
                <a:lnTo>
                  <a:pt x="2292" y="2636"/>
                </a:lnTo>
                <a:lnTo>
                  <a:pt x="2291" y="2637"/>
                </a:lnTo>
                <a:lnTo>
                  <a:pt x="2288" y="2638"/>
                </a:lnTo>
                <a:lnTo>
                  <a:pt x="2288" y="2639"/>
                </a:lnTo>
                <a:lnTo>
                  <a:pt x="2288" y="2641"/>
                </a:lnTo>
                <a:lnTo>
                  <a:pt x="2291" y="2643"/>
                </a:lnTo>
                <a:lnTo>
                  <a:pt x="2292" y="2643"/>
                </a:lnTo>
                <a:lnTo>
                  <a:pt x="2293" y="2642"/>
                </a:lnTo>
                <a:lnTo>
                  <a:pt x="2293" y="2643"/>
                </a:lnTo>
                <a:lnTo>
                  <a:pt x="2295" y="2644"/>
                </a:lnTo>
                <a:lnTo>
                  <a:pt x="2295" y="2645"/>
                </a:lnTo>
                <a:lnTo>
                  <a:pt x="2296" y="2645"/>
                </a:lnTo>
                <a:lnTo>
                  <a:pt x="2296" y="2647"/>
                </a:lnTo>
                <a:lnTo>
                  <a:pt x="2296" y="2648"/>
                </a:lnTo>
                <a:lnTo>
                  <a:pt x="2296" y="2649"/>
                </a:lnTo>
                <a:lnTo>
                  <a:pt x="2297" y="2650"/>
                </a:lnTo>
                <a:lnTo>
                  <a:pt x="2297" y="2652"/>
                </a:lnTo>
                <a:lnTo>
                  <a:pt x="2298" y="2652"/>
                </a:lnTo>
                <a:lnTo>
                  <a:pt x="2298" y="2653"/>
                </a:lnTo>
                <a:lnTo>
                  <a:pt x="2300" y="2653"/>
                </a:lnTo>
                <a:lnTo>
                  <a:pt x="2300" y="2654"/>
                </a:lnTo>
                <a:lnTo>
                  <a:pt x="2300" y="2655"/>
                </a:lnTo>
                <a:lnTo>
                  <a:pt x="2300" y="2657"/>
                </a:lnTo>
                <a:lnTo>
                  <a:pt x="2300" y="2658"/>
                </a:lnTo>
                <a:lnTo>
                  <a:pt x="2300" y="2659"/>
                </a:lnTo>
                <a:lnTo>
                  <a:pt x="2300" y="2660"/>
                </a:lnTo>
                <a:lnTo>
                  <a:pt x="2298" y="2661"/>
                </a:lnTo>
                <a:lnTo>
                  <a:pt x="2297" y="2661"/>
                </a:lnTo>
                <a:lnTo>
                  <a:pt x="2297" y="2663"/>
                </a:lnTo>
                <a:lnTo>
                  <a:pt x="2297" y="2661"/>
                </a:lnTo>
                <a:lnTo>
                  <a:pt x="2297" y="2663"/>
                </a:lnTo>
                <a:lnTo>
                  <a:pt x="2297" y="2664"/>
                </a:lnTo>
                <a:lnTo>
                  <a:pt x="2297" y="2665"/>
                </a:lnTo>
                <a:lnTo>
                  <a:pt x="2298" y="2665"/>
                </a:lnTo>
                <a:lnTo>
                  <a:pt x="2298" y="2666"/>
                </a:lnTo>
                <a:lnTo>
                  <a:pt x="2300" y="2668"/>
                </a:lnTo>
                <a:lnTo>
                  <a:pt x="2300" y="2669"/>
                </a:lnTo>
                <a:lnTo>
                  <a:pt x="2300" y="2670"/>
                </a:lnTo>
                <a:lnTo>
                  <a:pt x="2300" y="2671"/>
                </a:lnTo>
                <a:lnTo>
                  <a:pt x="2300" y="2673"/>
                </a:lnTo>
                <a:lnTo>
                  <a:pt x="2301" y="2674"/>
                </a:lnTo>
                <a:lnTo>
                  <a:pt x="2301" y="2676"/>
                </a:lnTo>
                <a:lnTo>
                  <a:pt x="2301" y="2677"/>
                </a:lnTo>
                <a:lnTo>
                  <a:pt x="2302" y="2677"/>
                </a:lnTo>
                <a:lnTo>
                  <a:pt x="2302" y="2679"/>
                </a:lnTo>
                <a:lnTo>
                  <a:pt x="2314" y="2691"/>
                </a:lnTo>
                <a:lnTo>
                  <a:pt x="2327" y="2700"/>
                </a:lnTo>
                <a:lnTo>
                  <a:pt x="2328" y="2701"/>
                </a:lnTo>
                <a:lnTo>
                  <a:pt x="2338" y="2701"/>
                </a:lnTo>
                <a:lnTo>
                  <a:pt x="2341" y="2700"/>
                </a:lnTo>
                <a:lnTo>
                  <a:pt x="2345" y="2697"/>
                </a:lnTo>
                <a:lnTo>
                  <a:pt x="2346" y="2696"/>
                </a:lnTo>
                <a:lnTo>
                  <a:pt x="2349" y="2695"/>
                </a:lnTo>
                <a:lnTo>
                  <a:pt x="2351" y="2693"/>
                </a:lnTo>
                <a:lnTo>
                  <a:pt x="2352" y="2693"/>
                </a:lnTo>
                <a:lnTo>
                  <a:pt x="2354" y="2693"/>
                </a:lnTo>
                <a:lnTo>
                  <a:pt x="2356" y="2692"/>
                </a:lnTo>
                <a:lnTo>
                  <a:pt x="2361" y="2692"/>
                </a:lnTo>
                <a:lnTo>
                  <a:pt x="2365" y="2692"/>
                </a:lnTo>
                <a:lnTo>
                  <a:pt x="2367" y="2693"/>
                </a:lnTo>
                <a:lnTo>
                  <a:pt x="2370" y="2693"/>
                </a:lnTo>
                <a:lnTo>
                  <a:pt x="2371" y="2696"/>
                </a:lnTo>
                <a:lnTo>
                  <a:pt x="2372" y="2698"/>
                </a:lnTo>
                <a:lnTo>
                  <a:pt x="2373" y="2700"/>
                </a:lnTo>
                <a:lnTo>
                  <a:pt x="2378" y="2701"/>
                </a:lnTo>
                <a:lnTo>
                  <a:pt x="2380" y="2700"/>
                </a:lnTo>
                <a:lnTo>
                  <a:pt x="2382" y="2697"/>
                </a:lnTo>
                <a:lnTo>
                  <a:pt x="2384" y="2695"/>
                </a:lnTo>
                <a:lnTo>
                  <a:pt x="2387" y="2695"/>
                </a:lnTo>
                <a:lnTo>
                  <a:pt x="2391" y="2696"/>
                </a:lnTo>
                <a:lnTo>
                  <a:pt x="2392" y="2697"/>
                </a:lnTo>
                <a:lnTo>
                  <a:pt x="2394" y="2700"/>
                </a:lnTo>
                <a:lnTo>
                  <a:pt x="2397" y="2703"/>
                </a:lnTo>
                <a:lnTo>
                  <a:pt x="2397" y="2705"/>
                </a:lnTo>
                <a:lnTo>
                  <a:pt x="2396" y="2707"/>
                </a:lnTo>
                <a:lnTo>
                  <a:pt x="2393" y="2708"/>
                </a:lnTo>
                <a:lnTo>
                  <a:pt x="2386" y="2711"/>
                </a:lnTo>
                <a:lnTo>
                  <a:pt x="2386" y="2712"/>
                </a:lnTo>
                <a:lnTo>
                  <a:pt x="2383" y="2714"/>
                </a:lnTo>
                <a:lnTo>
                  <a:pt x="2383" y="2716"/>
                </a:lnTo>
                <a:lnTo>
                  <a:pt x="2384" y="2719"/>
                </a:lnTo>
                <a:lnTo>
                  <a:pt x="2383" y="2716"/>
                </a:lnTo>
                <a:lnTo>
                  <a:pt x="2384" y="2719"/>
                </a:lnTo>
                <a:lnTo>
                  <a:pt x="2387" y="2724"/>
                </a:lnTo>
                <a:lnTo>
                  <a:pt x="2388" y="2728"/>
                </a:lnTo>
                <a:lnTo>
                  <a:pt x="2389" y="2730"/>
                </a:lnTo>
                <a:lnTo>
                  <a:pt x="2391" y="2734"/>
                </a:lnTo>
                <a:lnTo>
                  <a:pt x="2391" y="2735"/>
                </a:lnTo>
                <a:lnTo>
                  <a:pt x="2392" y="2737"/>
                </a:lnTo>
                <a:lnTo>
                  <a:pt x="2392" y="2740"/>
                </a:lnTo>
                <a:lnTo>
                  <a:pt x="2392" y="2741"/>
                </a:lnTo>
                <a:lnTo>
                  <a:pt x="2391" y="2756"/>
                </a:lnTo>
                <a:lnTo>
                  <a:pt x="2391" y="2759"/>
                </a:lnTo>
                <a:lnTo>
                  <a:pt x="2391" y="2761"/>
                </a:lnTo>
                <a:lnTo>
                  <a:pt x="2389" y="2764"/>
                </a:lnTo>
                <a:lnTo>
                  <a:pt x="2388" y="2767"/>
                </a:lnTo>
                <a:lnTo>
                  <a:pt x="2382" y="2770"/>
                </a:lnTo>
                <a:lnTo>
                  <a:pt x="2380" y="2780"/>
                </a:lnTo>
                <a:lnTo>
                  <a:pt x="2381" y="2773"/>
                </a:lnTo>
                <a:lnTo>
                  <a:pt x="2382" y="2770"/>
                </a:lnTo>
                <a:lnTo>
                  <a:pt x="2388" y="2767"/>
                </a:lnTo>
                <a:lnTo>
                  <a:pt x="2389" y="2764"/>
                </a:lnTo>
                <a:lnTo>
                  <a:pt x="2391" y="2761"/>
                </a:lnTo>
                <a:lnTo>
                  <a:pt x="2389" y="2764"/>
                </a:lnTo>
                <a:lnTo>
                  <a:pt x="2388" y="2767"/>
                </a:lnTo>
                <a:lnTo>
                  <a:pt x="2382" y="2770"/>
                </a:lnTo>
                <a:lnTo>
                  <a:pt x="2380" y="2780"/>
                </a:lnTo>
                <a:lnTo>
                  <a:pt x="2420" y="2855"/>
                </a:lnTo>
                <a:lnTo>
                  <a:pt x="2437" y="2855"/>
                </a:lnTo>
                <a:lnTo>
                  <a:pt x="2462" y="2855"/>
                </a:lnTo>
                <a:lnTo>
                  <a:pt x="2480" y="2855"/>
                </a:lnTo>
                <a:lnTo>
                  <a:pt x="2480" y="2856"/>
                </a:lnTo>
                <a:lnTo>
                  <a:pt x="2480" y="2857"/>
                </a:lnTo>
                <a:lnTo>
                  <a:pt x="2480" y="2861"/>
                </a:lnTo>
                <a:lnTo>
                  <a:pt x="2478" y="2866"/>
                </a:lnTo>
                <a:lnTo>
                  <a:pt x="2472" y="2877"/>
                </a:lnTo>
                <a:lnTo>
                  <a:pt x="2464" y="2890"/>
                </a:lnTo>
                <a:lnTo>
                  <a:pt x="2453" y="2895"/>
                </a:lnTo>
                <a:lnTo>
                  <a:pt x="2437" y="2894"/>
                </a:lnTo>
                <a:lnTo>
                  <a:pt x="2399" y="2892"/>
                </a:lnTo>
                <a:lnTo>
                  <a:pt x="2356" y="2897"/>
                </a:lnTo>
                <a:lnTo>
                  <a:pt x="2355" y="2897"/>
                </a:lnTo>
                <a:lnTo>
                  <a:pt x="2355" y="2895"/>
                </a:lnTo>
                <a:lnTo>
                  <a:pt x="2354" y="2895"/>
                </a:lnTo>
                <a:lnTo>
                  <a:pt x="2352" y="2894"/>
                </a:lnTo>
                <a:lnTo>
                  <a:pt x="2352" y="2893"/>
                </a:lnTo>
                <a:lnTo>
                  <a:pt x="2351" y="2893"/>
                </a:lnTo>
                <a:lnTo>
                  <a:pt x="2351" y="2892"/>
                </a:lnTo>
                <a:lnTo>
                  <a:pt x="2350" y="2892"/>
                </a:lnTo>
                <a:lnTo>
                  <a:pt x="2350" y="2890"/>
                </a:lnTo>
                <a:lnTo>
                  <a:pt x="2349" y="2890"/>
                </a:lnTo>
                <a:lnTo>
                  <a:pt x="2349" y="2889"/>
                </a:lnTo>
                <a:lnTo>
                  <a:pt x="2348" y="2889"/>
                </a:lnTo>
                <a:lnTo>
                  <a:pt x="2348" y="2888"/>
                </a:lnTo>
                <a:lnTo>
                  <a:pt x="2348" y="2887"/>
                </a:lnTo>
                <a:lnTo>
                  <a:pt x="2346" y="2887"/>
                </a:lnTo>
                <a:lnTo>
                  <a:pt x="2346" y="2886"/>
                </a:lnTo>
                <a:lnTo>
                  <a:pt x="2345" y="2886"/>
                </a:lnTo>
                <a:lnTo>
                  <a:pt x="2345" y="2884"/>
                </a:lnTo>
                <a:lnTo>
                  <a:pt x="2344" y="2884"/>
                </a:lnTo>
                <a:lnTo>
                  <a:pt x="2344" y="2883"/>
                </a:lnTo>
                <a:lnTo>
                  <a:pt x="2344" y="2882"/>
                </a:lnTo>
                <a:lnTo>
                  <a:pt x="2344" y="2881"/>
                </a:lnTo>
                <a:lnTo>
                  <a:pt x="2344" y="2879"/>
                </a:lnTo>
                <a:lnTo>
                  <a:pt x="2344" y="2878"/>
                </a:lnTo>
                <a:lnTo>
                  <a:pt x="2343" y="2878"/>
                </a:lnTo>
                <a:lnTo>
                  <a:pt x="2343" y="2877"/>
                </a:lnTo>
                <a:lnTo>
                  <a:pt x="2343" y="2876"/>
                </a:lnTo>
                <a:lnTo>
                  <a:pt x="2343" y="2874"/>
                </a:lnTo>
                <a:lnTo>
                  <a:pt x="2341" y="2874"/>
                </a:lnTo>
                <a:lnTo>
                  <a:pt x="2341" y="2873"/>
                </a:lnTo>
                <a:lnTo>
                  <a:pt x="2341" y="2872"/>
                </a:lnTo>
                <a:lnTo>
                  <a:pt x="2340" y="2872"/>
                </a:lnTo>
                <a:lnTo>
                  <a:pt x="2340" y="2871"/>
                </a:lnTo>
                <a:lnTo>
                  <a:pt x="2340" y="2870"/>
                </a:lnTo>
                <a:lnTo>
                  <a:pt x="2339" y="2870"/>
                </a:lnTo>
                <a:lnTo>
                  <a:pt x="2339" y="2868"/>
                </a:lnTo>
                <a:lnTo>
                  <a:pt x="2338" y="2868"/>
                </a:lnTo>
                <a:lnTo>
                  <a:pt x="2338" y="2867"/>
                </a:lnTo>
                <a:lnTo>
                  <a:pt x="2336" y="2867"/>
                </a:lnTo>
                <a:lnTo>
                  <a:pt x="2336" y="2866"/>
                </a:lnTo>
                <a:lnTo>
                  <a:pt x="2336" y="2865"/>
                </a:lnTo>
                <a:lnTo>
                  <a:pt x="2336" y="2863"/>
                </a:lnTo>
                <a:lnTo>
                  <a:pt x="2334" y="2861"/>
                </a:lnTo>
                <a:lnTo>
                  <a:pt x="2334" y="2860"/>
                </a:lnTo>
                <a:lnTo>
                  <a:pt x="2333" y="2858"/>
                </a:lnTo>
                <a:lnTo>
                  <a:pt x="2332" y="2857"/>
                </a:lnTo>
                <a:lnTo>
                  <a:pt x="2328" y="2854"/>
                </a:lnTo>
                <a:lnTo>
                  <a:pt x="2327" y="2852"/>
                </a:lnTo>
                <a:lnTo>
                  <a:pt x="2325" y="2851"/>
                </a:lnTo>
                <a:lnTo>
                  <a:pt x="2324" y="2850"/>
                </a:lnTo>
                <a:lnTo>
                  <a:pt x="2322" y="2849"/>
                </a:lnTo>
                <a:lnTo>
                  <a:pt x="2320" y="2850"/>
                </a:lnTo>
                <a:lnTo>
                  <a:pt x="2314" y="2856"/>
                </a:lnTo>
                <a:lnTo>
                  <a:pt x="2270" y="2905"/>
                </a:lnTo>
                <a:lnTo>
                  <a:pt x="2252" y="2926"/>
                </a:lnTo>
                <a:lnTo>
                  <a:pt x="2218" y="2972"/>
                </a:lnTo>
                <a:lnTo>
                  <a:pt x="2193" y="2972"/>
                </a:lnTo>
                <a:lnTo>
                  <a:pt x="2189" y="2972"/>
                </a:lnTo>
                <a:lnTo>
                  <a:pt x="2173" y="2975"/>
                </a:lnTo>
                <a:lnTo>
                  <a:pt x="2161" y="2979"/>
                </a:lnTo>
                <a:lnTo>
                  <a:pt x="2121" y="2988"/>
                </a:lnTo>
                <a:lnTo>
                  <a:pt x="2117" y="2988"/>
                </a:lnTo>
                <a:lnTo>
                  <a:pt x="2116" y="2988"/>
                </a:lnTo>
                <a:lnTo>
                  <a:pt x="2116" y="2986"/>
                </a:lnTo>
                <a:lnTo>
                  <a:pt x="2116" y="2985"/>
                </a:lnTo>
                <a:lnTo>
                  <a:pt x="2116" y="2984"/>
                </a:lnTo>
                <a:lnTo>
                  <a:pt x="2116" y="2983"/>
                </a:lnTo>
                <a:lnTo>
                  <a:pt x="2115" y="2982"/>
                </a:lnTo>
                <a:lnTo>
                  <a:pt x="2115" y="2980"/>
                </a:lnTo>
                <a:lnTo>
                  <a:pt x="2115" y="2979"/>
                </a:lnTo>
                <a:lnTo>
                  <a:pt x="2115" y="2978"/>
                </a:lnTo>
                <a:lnTo>
                  <a:pt x="2115" y="2977"/>
                </a:lnTo>
                <a:lnTo>
                  <a:pt x="2115" y="2975"/>
                </a:lnTo>
                <a:lnTo>
                  <a:pt x="2115" y="2974"/>
                </a:lnTo>
                <a:lnTo>
                  <a:pt x="2115" y="2973"/>
                </a:lnTo>
                <a:lnTo>
                  <a:pt x="2115" y="2972"/>
                </a:lnTo>
                <a:lnTo>
                  <a:pt x="2115" y="2970"/>
                </a:lnTo>
                <a:lnTo>
                  <a:pt x="2114" y="2970"/>
                </a:lnTo>
                <a:lnTo>
                  <a:pt x="2114" y="2969"/>
                </a:lnTo>
                <a:lnTo>
                  <a:pt x="2114" y="2968"/>
                </a:lnTo>
                <a:lnTo>
                  <a:pt x="2114" y="2967"/>
                </a:lnTo>
                <a:lnTo>
                  <a:pt x="2113" y="2966"/>
                </a:lnTo>
                <a:lnTo>
                  <a:pt x="2113" y="2964"/>
                </a:lnTo>
                <a:lnTo>
                  <a:pt x="2113" y="2963"/>
                </a:lnTo>
                <a:lnTo>
                  <a:pt x="2113" y="2962"/>
                </a:lnTo>
                <a:lnTo>
                  <a:pt x="2113" y="2961"/>
                </a:lnTo>
                <a:lnTo>
                  <a:pt x="2111" y="2959"/>
                </a:lnTo>
                <a:lnTo>
                  <a:pt x="2111" y="2958"/>
                </a:lnTo>
                <a:lnTo>
                  <a:pt x="2111" y="2957"/>
                </a:lnTo>
                <a:lnTo>
                  <a:pt x="2111" y="2956"/>
                </a:lnTo>
                <a:lnTo>
                  <a:pt x="2111" y="2954"/>
                </a:lnTo>
                <a:lnTo>
                  <a:pt x="2111" y="2953"/>
                </a:lnTo>
                <a:lnTo>
                  <a:pt x="2111" y="2952"/>
                </a:lnTo>
                <a:lnTo>
                  <a:pt x="2110" y="2952"/>
                </a:lnTo>
                <a:lnTo>
                  <a:pt x="2110" y="2951"/>
                </a:lnTo>
                <a:lnTo>
                  <a:pt x="2110" y="2950"/>
                </a:lnTo>
                <a:lnTo>
                  <a:pt x="2109" y="2950"/>
                </a:lnTo>
                <a:lnTo>
                  <a:pt x="2109" y="2948"/>
                </a:lnTo>
                <a:lnTo>
                  <a:pt x="2109" y="2947"/>
                </a:lnTo>
                <a:lnTo>
                  <a:pt x="2109" y="2946"/>
                </a:lnTo>
                <a:lnTo>
                  <a:pt x="2108" y="2945"/>
                </a:lnTo>
                <a:lnTo>
                  <a:pt x="2108" y="2943"/>
                </a:lnTo>
                <a:lnTo>
                  <a:pt x="2106" y="2943"/>
                </a:lnTo>
                <a:lnTo>
                  <a:pt x="2106" y="2942"/>
                </a:lnTo>
                <a:lnTo>
                  <a:pt x="2106" y="2941"/>
                </a:lnTo>
                <a:lnTo>
                  <a:pt x="2106" y="2940"/>
                </a:lnTo>
                <a:lnTo>
                  <a:pt x="2105" y="2940"/>
                </a:lnTo>
                <a:lnTo>
                  <a:pt x="2105" y="2938"/>
                </a:lnTo>
                <a:lnTo>
                  <a:pt x="2105" y="2937"/>
                </a:lnTo>
                <a:lnTo>
                  <a:pt x="2104" y="2936"/>
                </a:lnTo>
                <a:lnTo>
                  <a:pt x="2104" y="2935"/>
                </a:lnTo>
                <a:lnTo>
                  <a:pt x="2104" y="2934"/>
                </a:lnTo>
                <a:lnTo>
                  <a:pt x="2103" y="2932"/>
                </a:lnTo>
                <a:lnTo>
                  <a:pt x="2103" y="2931"/>
                </a:lnTo>
                <a:lnTo>
                  <a:pt x="2103" y="2930"/>
                </a:lnTo>
                <a:lnTo>
                  <a:pt x="2103" y="2929"/>
                </a:lnTo>
                <a:lnTo>
                  <a:pt x="2103" y="2927"/>
                </a:lnTo>
                <a:lnTo>
                  <a:pt x="2103" y="2926"/>
                </a:lnTo>
                <a:lnTo>
                  <a:pt x="2100" y="2925"/>
                </a:lnTo>
                <a:lnTo>
                  <a:pt x="2098" y="2915"/>
                </a:lnTo>
                <a:lnTo>
                  <a:pt x="2094" y="2908"/>
                </a:lnTo>
                <a:lnTo>
                  <a:pt x="2092" y="2905"/>
                </a:lnTo>
                <a:lnTo>
                  <a:pt x="2089" y="2900"/>
                </a:lnTo>
                <a:lnTo>
                  <a:pt x="2029" y="2856"/>
                </a:lnTo>
                <a:lnTo>
                  <a:pt x="2020" y="2849"/>
                </a:lnTo>
                <a:lnTo>
                  <a:pt x="1969" y="2820"/>
                </a:lnTo>
                <a:lnTo>
                  <a:pt x="1960" y="2813"/>
                </a:lnTo>
                <a:lnTo>
                  <a:pt x="1955" y="2809"/>
                </a:lnTo>
                <a:lnTo>
                  <a:pt x="1945" y="2801"/>
                </a:lnTo>
                <a:lnTo>
                  <a:pt x="1916" y="2769"/>
                </a:lnTo>
                <a:lnTo>
                  <a:pt x="1916" y="2767"/>
                </a:lnTo>
                <a:lnTo>
                  <a:pt x="1916" y="2766"/>
                </a:lnTo>
                <a:lnTo>
                  <a:pt x="1914" y="2766"/>
                </a:lnTo>
                <a:lnTo>
                  <a:pt x="1914" y="2765"/>
                </a:lnTo>
                <a:lnTo>
                  <a:pt x="1913" y="2764"/>
                </a:lnTo>
                <a:lnTo>
                  <a:pt x="1913" y="2762"/>
                </a:lnTo>
                <a:lnTo>
                  <a:pt x="1906" y="2748"/>
                </a:lnTo>
                <a:lnTo>
                  <a:pt x="1886" y="2749"/>
                </a:lnTo>
                <a:lnTo>
                  <a:pt x="1865" y="2749"/>
                </a:lnTo>
                <a:lnTo>
                  <a:pt x="1857" y="2739"/>
                </a:lnTo>
                <a:lnTo>
                  <a:pt x="1812" y="2686"/>
                </a:lnTo>
                <a:lnTo>
                  <a:pt x="1807" y="2686"/>
                </a:lnTo>
                <a:lnTo>
                  <a:pt x="1804" y="2686"/>
                </a:lnTo>
                <a:lnTo>
                  <a:pt x="1801" y="2682"/>
                </a:lnTo>
                <a:lnTo>
                  <a:pt x="1801" y="2681"/>
                </a:lnTo>
                <a:lnTo>
                  <a:pt x="1799" y="2669"/>
                </a:lnTo>
                <a:lnTo>
                  <a:pt x="1857" y="2663"/>
                </a:lnTo>
                <a:lnTo>
                  <a:pt x="1858" y="2663"/>
                </a:lnTo>
                <a:lnTo>
                  <a:pt x="1875" y="2661"/>
                </a:lnTo>
                <a:lnTo>
                  <a:pt x="1876" y="2659"/>
                </a:lnTo>
                <a:lnTo>
                  <a:pt x="1889" y="2621"/>
                </a:lnTo>
                <a:lnTo>
                  <a:pt x="1890" y="2618"/>
                </a:lnTo>
                <a:lnTo>
                  <a:pt x="1892" y="2609"/>
                </a:lnTo>
                <a:lnTo>
                  <a:pt x="1894" y="2606"/>
                </a:lnTo>
                <a:lnTo>
                  <a:pt x="1895" y="2602"/>
                </a:lnTo>
                <a:lnTo>
                  <a:pt x="1895" y="2600"/>
                </a:lnTo>
                <a:lnTo>
                  <a:pt x="1895" y="2577"/>
                </a:lnTo>
                <a:lnTo>
                  <a:pt x="1895" y="2572"/>
                </a:lnTo>
                <a:lnTo>
                  <a:pt x="1892" y="2569"/>
                </a:lnTo>
                <a:lnTo>
                  <a:pt x="1874" y="2541"/>
                </a:lnTo>
                <a:lnTo>
                  <a:pt x="1871" y="2538"/>
                </a:lnTo>
                <a:lnTo>
                  <a:pt x="1871" y="2537"/>
                </a:lnTo>
                <a:lnTo>
                  <a:pt x="1871" y="2536"/>
                </a:lnTo>
                <a:lnTo>
                  <a:pt x="1869" y="2503"/>
                </a:lnTo>
                <a:lnTo>
                  <a:pt x="1869" y="2488"/>
                </a:lnTo>
                <a:lnTo>
                  <a:pt x="1869" y="2484"/>
                </a:lnTo>
                <a:lnTo>
                  <a:pt x="1868" y="2482"/>
                </a:lnTo>
                <a:lnTo>
                  <a:pt x="1868" y="2478"/>
                </a:lnTo>
                <a:lnTo>
                  <a:pt x="1863" y="2437"/>
                </a:lnTo>
                <a:lnTo>
                  <a:pt x="1885" y="2423"/>
                </a:lnTo>
                <a:lnTo>
                  <a:pt x="1889" y="2407"/>
                </a:lnTo>
                <a:lnTo>
                  <a:pt x="1889" y="2405"/>
                </a:lnTo>
                <a:lnTo>
                  <a:pt x="1887" y="2404"/>
                </a:lnTo>
                <a:lnTo>
                  <a:pt x="1885" y="2398"/>
                </a:lnTo>
                <a:lnTo>
                  <a:pt x="1882" y="2397"/>
                </a:lnTo>
                <a:lnTo>
                  <a:pt x="1884" y="2391"/>
                </a:lnTo>
                <a:lnTo>
                  <a:pt x="1878" y="2384"/>
                </a:lnTo>
                <a:lnTo>
                  <a:pt x="1870" y="2373"/>
                </a:lnTo>
                <a:lnTo>
                  <a:pt x="1868" y="2370"/>
                </a:lnTo>
                <a:lnTo>
                  <a:pt x="1885" y="2338"/>
                </a:lnTo>
                <a:lnTo>
                  <a:pt x="1860" y="2309"/>
                </a:lnTo>
                <a:lnTo>
                  <a:pt x="1846" y="2287"/>
                </a:lnTo>
                <a:lnTo>
                  <a:pt x="1843" y="2277"/>
                </a:lnTo>
                <a:lnTo>
                  <a:pt x="1839" y="2266"/>
                </a:lnTo>
                <a:lnTo>
                  <a:pt x="1836" y="2263"/>
                </a:lnTo>
                <a:lnTo>
                  <a:pt x="1820" y="2249"/>
                </a:lnTo>
                <a:lnTo>
                  <a:pt x="1816" y="2245"/>
                </a:lnTo>
                <a:lnTo>
                  <a:pt x="1811" y="2242"/>
                </a:lnTo>
                <a:lnTo>
                  <a:pt x="1807" y="2238"/>
                </a:lnTo>
                <a:lnTo>
                  <a:pt x="1804" y="2235"/>
                </a:lnTo>
                <a:lnTo>
                  <a:pt x="1794" y="2227"/>
                </a:lnTo>
                <a:lnTo>
                  <a:pt x="1791" y="2224"/>
                </a:lnTo>
                <a:lnTo>
                  <a:pt x="1789" y="2222"/>
                </a:lnTo>
                <a:lnTo>
                  <a:pt x="1786" y="2221"/>
                </a:lnTo>
                <a:lnTo>
                  <a:pt x="1780" y="2217"/>
                </a:lnTo>
                <a:lnTo>
                  <a:pt x="1779" y="2217"/>
                </a:lnTo>
                <a:lnTo>
                  <a:pt x="1779" y="2216"/>
                </a:lnTo>
                <a:lnTo>
                  <a:pt x="1769" y="2210"/>
                </a:lnTo>
                <a:lnTo>
                  <a:pt x="1767" y="2207"/>
                </a:lnTo>
                <a:lnTo>
                  <a:pt x="1767" y="2202"/>
                </a:lnTo>
                <a:lnTo>
                  <a:pt x="1766" y="2201"/>
                </a:lnTo>
                <a:lnTo>
                  <a:pt x="1767" y="2201"/>
                </a:lnTo>
                <a:lnTo>
                  <a:pt x="1775" y="2201"/>
                </a:lnTo>
                <a:lnTo>
                  <a:pt x="1775" y="2189"/>
                </a:lnTo>
                <a:lnTo>
                  <a:pt x="1775" y="2184"/>
                </a:lnTo>
                <a:lnTo>
                  <a:pt x="1770" y="2176"/>
                </a:lnTo>
                <a:lnTo>
                  <a:pt x="1763" y="2165"/>
                </a:lnTo>
                <a:lnTo>
                  <a:pt x="1753" y="2170"/>
                </a:lnTo>
                <a:lnTo>
                  <a:pt x="1751" y="2162"/>
                </a:lnTo>
                <a:lnTo>
                  <a:pt x="1751" y="2159"/>
                </a:lnTo>
                <a:lnTo>
                  <a:pt x="1751" y="2158"/>
                </a:lnTo>
                <a:lnTo>
                  <a:pt x="1750" y="2157"/>
                </a:lnTo>
                <a:lnTo>
                  <a:pt x="1750" y="2155"/>
                </a:lnTo>
                <a:lnTo>
                  <a:pt x="1748" y="2151"/>
                </a:lnTo>
                <a:lnTo>
                  <a:pt x="1742" y="2135"/>
                </a:lnTo>
                <a:lnTo>
                  <a:pt x="1737" y="2123"/>
                </a:lnTo>
                <a:lnTo>
                  <a:pt x="1736" y="2120"/>
                </a:lnTo>
                <a:lnTo>
                  <a:pt x="1735" y="2117"/>
                </a:lnTo>
                <a:lnTo>
                  <a:pt x="1731" y="2109"/>
                </a:lnTo>
                <a:lnTo>
                  <a:pt x="1724" y="2098"/>
                </a:lnTo>
                <a:lnTo>
                  <a:pt x="1722" y="2094"/>
                </a:lnTo>
                <a:lnTo>
                  <a:pt x="1721" y="2091"/>
                </a:lnTo>
                <a:lnTo>
                  <a:pt x="1720" y="2088"/>
                </a:lnTo>
                <a:lnTo>
                  <a:pt x="1722" y="2077"/>
                </a:lnTo>
                <a:lnTo>
                  <a:pt x="1722" y="2072"/>
                </a:lnTo>
                <a:lnTo>
                  <a:pt x="1721" y="2067"/>
                </a:lnTo>
                <a:lnTo>
                  <a:pt x="1721" y="2066"/>
                </a:lnTo>
                <a:lnTo>
                  <a:pt x="1722" y="2062"/>
                </a:lnTo>
                <a:lnTo>
                  <a:pt x="1722" y="2059"/>
                </a:lnTo>
                <a:lnTo>
                  <a:pt x="1724" y="2055"/>
                </a:lnTo>
                <a:lnTo>
                  <a:pt x="1724" y="2053"/>
                </a:lnTo>
                <a:lnTo>
                  <a:pt x="1716" y="2037"/>
                </a:lnTo>
                <a:lnTo>
                  <a:pt x="1716" y="2036"/>
                </a:lnTo>
                <a:lnTo>
                  <a:pt x="1715" y="2032"/>
                </a:lnTo>
                <a:lnTo>
                  <a:pt x="1718" y="2029"/>
                </a:lnTo>
                <a:lnTo>
                  <a:pt x="1719" y="2027"/>
                </a:lnTo>
                <a:lnTo>
                  <a:pt x="1720" y="2027"/>
                </a:lnTo>
                <a:lnTo>
                  <a:pt x="1724" y="2027"/>
                </a:lnTo>
                <a:lnTo>
                  <a:pt x="1722" y="2025"/>
                </a:lnTo>
                <a:lnTo>
                  <a:pt x="1722" y="2014"/>
                </a:lnTo>
                <a:lnTo>
                  <a:pt x="1722" y="2013"/>
                </a:lnTo>
                <a:lnTo>
                  <a:pt x="1722" y="2010"/>
                </a:lnTo>
                <a:lnTo>
                  <a:pt x="1722" y="2007"/>
                </a:lnTo>
                <a:lnTo>
                  <a:pt x="1722" y="2000"/>
                </a:lnTo>
                <a:lnTo>
                  <a:pt x="1721" y="1998"/>
                </a:lnTo>
                <a:lnTo>
                  <a:pt x="1721" y="1994"/>
                </a:lnTo>
                <a:lnTo>
                  <a:pt x="1720" y="1992"/>
                </a:lnTo>
                <a:lnTo>
                  <a:pt x="1720" y="1989"/>
                </a:lnTo>
                <a:lnTo>
                  <a:pt x="1719" y="1988"/>
                </a:lnTo>
                <a:lnTo>
                  <a:pt x="1719" y="1987"/>
                </a:lnTo>
                <a:lnTo>
                  <a:pt x="1719" y="1988"/>
                </a:lnTo>
                <a:lnTo>
                  <a:pt x="1715" y="1984"/>
                </a:lnTo>
                <a:lnTo>
                  <a:pt x="1714" y="1983"/>
                </a:lnTo>
                <a:lnTo>
                  <a:pt x="1713" y="1982"/>
                </a:lnTo>
                <a:lnTo>
                  <a:pt x="1711" y="1982"/>
                </a:lnTo>
                <a:lnTo>
                  <a:pt x="1711" y="1981"/>
                </a:lnTo>
                <a:lnTo>
                  <a:pt x="1702" y="1984"/>
                </a:lnTo>
                <a:lnTo>
                  <a:pt x="1700" y="1984"/>
                </a:lnTo>
                <a:lnTo>
                  <a:pt x="1699" y="1984"/>
                </a:lnTo>
                <a:lnTo>
                  <a:pt x="1693" y="1983"/>
                </a:lnTo>
                <a:lnTo>
                  <a:pt x="1690" y="1982"/>
                </a:lnTo>
                <a:lnTo>
                  <a:pt x="1688" y="1979"/>
                </a:lnTo>
                <a:lnTo>
                  <a:pt x="1682" y="1976"/>
                </a:lnTo>
                <a:lnTo>
                  <a:pt x="1676" y="1972"/>
                </a:lnTo>
                <a:lnTo>
                  <a:pt x="1673" y="1968"/>
                </a:lnTo>
                <a:lnTo>
                  <a:pt x="1671" y="1966"/>
                </a:lnTo>
                <a:lnTo>
                  <a:pt x="1668" y="1963"/>
                </a:lnTo>
                <a:lnTo>
                  <a:pt x="1666" y="1961"/>
                </a:lnTo>
                <a:lnTo>
                  <a:pt x="1665" y="1960"/>
                </a:lnTo>
                <a:lnTo>
                  <a:pt x="1660" y="1955"/>
                </a:lnTo>
                <a:lnTo>
                  <a:pt x="1650" y="1944"/>
                </a:lnTo>
                <a:lnTo>
                  <a:pt x="1638" y="1945"/>
                </a:lnTo>
                <a:lnTo>
                  <a:pt x="1634" y="1945"/>
                </a:lnTo>
                <a:lnTo>
                  <a:pt x="1633" y="1945"/>
                </a:lnTo>
                <a:lnTo>
                  <a:pt x="1631" y="1941"/>
                </a:lnTo>
                <a:lnTo>
                  <a:pt x="1620" y="1908"/>
                </a:lnTo>
                <a:lnTo>
                  <a:pt x="1615" y="1892"/>
                </a:lnTo>
                <a:lnTo>
                  <a:pt x="1611" y="1876"/>
                </a:lnTo>
                <a:lnTo>
                  <a:pt x="1604" y="1860"/>
                </a:lnTo>
                <a:lnTo>
                  <a:pt x="1603" y="1854"/>
                </a:lnTo>
                <a:lnTo>
                  <a:pt x="1603" y="1853"/>
                </a:lnTo>
                <a:lnTo>
                  <a:pt x="1596" y="1817"/>
                </a:lnTo>
                <a:lnTo>
                  <a:pt x="1595" y="1812"/>
                </a:lnTo>
                <a:lnTo>
                  <a:pt x="1593" y="1810"/>
                </a:lnTo>
                <a:lnTo>
                  <a:pt x="1590" y="1792"/>
                </a:lnTo>
                <a:lnTo>
                  <a:pt x="1531" y="1786"/>
                </a:lnTo>
                <a:lnTo>
                  <a:pt x="1522" y="1786"/>
                </a:lnTo>
                <a:lnTo>
                  <a:pt x="1519" y="1786"/>
                </a:lnTo>
                <a:lnTo>
                  <a:pt x="1518" y="1786"/>
                </a:lnTo>
                <a:lnTo>
                  <a:pt x="1517" y="1786"/>
                </a:lnTo>
                <a:lnTo>
                  <a:pt x="1506" y="1786"/>
                </a:lnTo>
                <a:lnTo>
                  <a:pt x="1506" y="1787"/>
                </a:lnTo>
                <a:lnTo>
                  <a:pt x="1505" y="1789"/>
                </a:lnTo>
                <a:lnTo>
                  <a:pt x="1503" y="1789"/>
                </a:lnTo>
                <a:lnTo>
                  <a:pt x="1502" y="1789"/>
                </a:lnTo>
                <a:lnTo>
                  <a:pt x="1501" y="1790"/>
                </a:lnTo>
                <a:lnTo>
                  <a:pt x="1503" y="1791"/>
                </a:lnTo>
                <a:lnTo>
                  <a:pt x="1502" y="1792"/>
                </a:lnTo>
                <a:lnTo>
                  <a:pt x="1502" y="1794"/>
                </a:lnTo>
                <a:lnTo>
                  <a:pt x="1503" y="1796"/>
                </a:lnTo>
                <a:lnTo>
                  <a:pt x="1500" y="1798"/>
                </a:lnTo>
                <a:lnTo>
                  <a:pt x="1499" y="1800"/>
                </a:lnTo>
                <a:lnTo>
                  <a:pt x="1495" y="1801"/>
                </a:lnTo>
                <a:lnTo>
                  <a:pt x="1491" y="1802"/>
                </a:lnTo>
                <a:lnTo>
                  <a:pt x="1490" y="1802"/>
                </a:lnTo>
                <a:lnTo>
                  <a:pt x="1489" y="1803"/>
                </a:lnTo>
                <a:lnTo>
                  <a:pt x="1487" y="1803"/>
                </a:lnTo>
                <a:lnTo>
                  <a:pt x="1486" y="1803"/>
                </a:lnTo>
                <a:lnTo>
                  <a:pt x="1486" y="1805"/>
                </a:lnTo>
                <a:lnTo>
                  <a:pt x="1485" y="1805"/>
                </a:lnTo>
                <a:lnTo>
                  <a:pt x="1485" y="1806"/>
                </a:lnTo>
                <a:lnTo>
                  <a:pt x="1484" y="1806"/>
                </a:lnTo>
                <a:lnTo>
                  <a:pt x="1483" y="1806"/>
                </a:lnTo>
                <a:lnTo>
                  <a:pt x="1483" y="1805"/>
                </a:lnTo>
                <a:lnTo>
                  <a:pt x="1481" y="1805"/>
                </a:lnTo>
                <a:lnTo>
                  <a:pt x="1480" y="1805"/>
                </a:lnTo>
                <a:lnTo>
                  <a:pt x="1479" y="1805"/>
                </a:lnTo>
                <a:lnTo>
                  <a:pt x="1478" y="1805"/>
                </a:lnTo>
                <a:lnTo>
                  <a:pt x="1476" y="1805"/>
                </a:lnTo>
                <a:lnTo>
                  <a:pt x="1475" y="1805"/>
                </a:lnTo>
                <a:lnTo>
                  <a:pt x="1474" y="1805"/>
                </a:lnTo>
                <a:lnTo>
                  <a:pt x="1473" y="1805"/>
                </a:lnTo>
                <a:lnTo>
                  <a:pt x="1471" y="1805"/>
                </a:lnTo>
                <a:lnTo>
                  <a:pt x="1470" y="1803"/>
                </a:lnTo>
                <a:lnTo>
                  <a:pt x="1469" y="1803"/>
                </a:lnTo>
                <a:lnTo>
                  <a:pt x="1469" y="1802"/>
                </a:lnTo>
                <a:lnTo>
                  <a:pt x="1468" y="1802"/>
                </a:lnTo>
                <a:lnTo>
                  <a:pt x="1467" y="1802"/>
                </a:lnTo>
                <a:lnTo>
                  <a:pt x="1465" y="1802"/>
                </a:lnTo>
                <a:lnTo>
                  <a:pt x="1464" y="1802"/>
                </a:lnTo>
                <a:lnTo>
                  <a:pt x="1463" y="1802"/>
                </a:lnTo>
                <a:lnTo>
                  <a:pt x="1462" y="1803"/>
                </a:lnTo>
                <a:lnTo>
                  <a:pt x="1460" y="1803"/>
                </a:lnTo>
                <a:lnTo>
                  <a:pt x="1459" y="1803"/>
                </a:lnTo>
                <a:lnTo>
                  <a:pt x="1459" y="1802"/>
                </a:lnTo>
                <a:lnTo>
                  <a:pt x="1458" y="1802"/>
                </a:lnTo>
                <a:lnTo>
                  <a:pt x="1458" y="1801"/>
                </a:lnTo>
                <a:lnTo>
                  <a:pt x="1458" y="1800"/>
                </a:lnTo>
                <a:lnTo>
                  <a:pt x="1457" y="1800"/>
                </a:lnTo>
                <a:lnTo>
                  <a:pt x="1457" y="1798"/>
                </a:lnTo>
                <a:lnTo>
                  <a:pt x="1457" y="1797"/>
                </a:lnTo>
                <a:lnTo>
                  <a:pt x="1455" y="1797"/>
                </a:lnTo>
                <a:lnTo>
                  <a:pt x="1455" y="1796"/>
                </a:lnTo>
                <a:lnTo>
                  <a:pt x="1454" y="1796"/>
                </a:lnTo>
                <a:lnTo>
                  <a:pt x="1453" y="1796"/>
                </a:lnTo>
                <a:lnTo>
                  <a:pt x="1452" y="1796"/>
                </a:lnTo>
                <a:lnTo>
                  <a:pt x="1451" y="1795"/>
                </a:lnTo>
                <a:lnTo>
                  <a:pt x="1451" y="1794"/>
                </a:lnTo>
                <a:lnTo>
                  <a:pt x="1451" y="1792"/>
                </a:lnTo>
                <a:lnTo>
                  <a:pt x="1451" y="1791"/>
                </a:lnTo>
                <a:lnTo>
                  <a:pt x="1451" y="1790"/>
                </a:lnTo>
                <a:lnTo>
                  <a:pt x="1452" y="1790"/>
                </a:lnTo>
                <a:lnTo>
                  <a:pt x="1452" y="1789"/>
                </a:lnTo>
                <a:lnTo>
                  <a:pt x="1451" y="1789"/>
                </a:lnTo>
                <a:lnTo>
                  <a:pt x="1449" y="1787"/>
                </a:lnTo>
                <a:lnTo>
                  <a:pt x="1448" y="1787"/>
                </a:lnTo>
                <a:lnTo>
                  <a:pt x="1448" y="1786"/>
                </a:lnTo>
                <a:lnTo>
                  <a:pt x="1447" y="1786"/>
                </a:lnTo>
                <a:lnTo>
                  <a:pt x="1447" y="1785"/>
                </a:lnTo>
                <a:lnTo>
                  <a:pt x="1446" y="1785"/>
                </a:lnTo>
                <a:lnTo>
                  <a:pt x="1444" y="1785"/>
                </a:lnTo>
                <a:lnTo>
                  <a:pt x="1443" y="1785"/>
                </a:lnTo>
                <a:lnTo>
                  <a:pt x="1443" y="1784"/>
                </a:lnTo>
                <a:lnTo>
                  <a:pt x="1443" y="1782"/>
                </a:lnTo>
                <a:lnTo>
                  <a:pt x="1442" y="1781"/>
                </a:lnTo>
                <a:lnTo>
                  <a:pt x="1442" y="1780"/>
                </a:lnTo>
                <a:lnTo>
                  <a:pt x="1441" y="1780"/>
                </a:lnTo>
                <a:lnTo>
                  <a:pt x="1441" y="1779"/>
                </a:lnTo>
                <a:lnTo>
                  <a:pt x="1441" y="1778"/>
                </a:lnTo>
                <a:lnTo>
                  <a:pt x="1442" y="1778"/>
                </a:lnTo>
                <a:lnTo>
                  <a:pt x="1442" y="1776"/>
                </a:lnTo>
                <a:lnTo>
                  <a:pt x="1443" y="1775"/>
                </a:lnTo>
                <a:lnTo>
                  <a:pt x="1443" y="1774"/>
                </a:lnTo>
                <a:lnTo>
                  <a:pt x="1443" y="1773"/>
                </a:lnTo>
                <a:lnTo>
                  <a:pt x="1442" y="1773"/>
                </a:lnTo>
                <a:lnTo>
                  <a:pt x="1442" y="1771"/>
                </a:lnTo>
                <a:lnTo>
                  <a:pt x="1441" y="1771"/>
                </a:lnTo>
                <a:lnTo>
                  <a:pt x="1439" y="1771"/>
                </a:lnTo>
                <a:lnTo>
                  <a:pt x="1439" y="1773"/>
                </a:lnTo>
                <a:lnTo>
                  <a:pt x="1438" y="1773"/>
                </a:lnTo>
                <a:lnTo>
                  <a:pt x="1437" y="1773"/>
                </a:lnTo>
                <a:lnTo>
                  <a:pt x="1436" y="1773"/>
                </a:lnTo>
                <a:lnTo>
                  <a:pt x="1435" y="1773"/>
                </a:lnTo>
                <a:lnTo>
                  <a:pt x="1435" y="1771"/>
                </a:lnTo>
                <a:lnTo>
                  <a:pt x="1433" y="1771"/>
                </a:lnTo>
                <a:lnTo>
                  <a:pt x="1433" y="1770"/>
                </a:lnTo>
                <a:lnTo>
                  <a:pt x="1432" y="1770"/>
                </a:lnTo>
                <a:lnTo>
                  <a:pt x="1433" y="1769"/>
                </a:lnTo>
                <a:lnTo>
                  <a:pt x="1433" y="1768"/>
                </a:lnTo>
                <a:lnTo>
                  <a:pt x="1433" y="1766"/>
                </a:lnTo>
                <a:lnTo>
                  <a:pt x="1432" y="1766"/>
                </a:lnTo>
                <a:lnTo>
                  <a:pt x="1431" y="1766"/>
                </a:lnTo>
                <a:lnTo>
                  <a:pt x="1430" y="1766"/>
                </a:lnTo>
                <a:lnTo>
                  <a:pt x="1428" y="1766"/>
                </a:lnTo>
                <a:lnTo>
                  <a:pt x="1427" y="1765"/>
                </a:lnTo>
                <a:lnTo>
                  <a:pt x="1426" y="1765"/>
                </a:lnTo>
                <a:lnTo>
                  <a:pt x="1426" y="1766"/>
                </a:lnTo>
                <a:lnTo>
                  <a:pt x="1425" y="1766"/>
                </a:lnTo>
                <a:lnTo>
                  <a:pt x="1425" y="1768"/>
                </a:lnTo>
                <a:lnTo>
                  <a:pt x="1425" y="1769"/>
                </a:lnTo>
                <a:lnTo>
                  <a:pt x="1425" y="1770"/>
                </a:lnTo>
                <a:lnTo>
                  <a:pt x="1423" y="1770"/>
                </a:lnTo>
                <a:lnTo>
                  <a:pt x="1422" y="1770"/>
                </a:lnTo>
                <a:lnTo>
                  <a:pt x="1422" y="1769"/>
                </a:lnTo>
                <a:lnTo>
                  <a:pt x="1421" y="1769"/>
                </a:lnTo>
                <a:lnTo>
                  <a:pt x="1420" y="1769"/>
                </a:lnTo>
                <a:lnTo>
                  <a:pt x="1419" y="1769"/>
                </a:lnTo>
                <a:lnTo>
                  <a:pt x="1419" y="1770"/>
                </a:lnTo>
                <a:lnTo>
                  <a:pt x="1417" y="1770"/>
                </a:lnTo>
                <a:lnTo>
                  <a:pt x="1417" y="1771"/>
                </a:lnTo>
                <a:lnTo>
                  <a:pt x="1416" y="1771"/>
                </a:lnTo>
                <a:lnTo>
                  <a:pt x="1415" y="1771"/>
                </a:lnTo>
                <a:lnTo>
                  <a:pt x="1415" y="1770"/>
                </a:lnTo>
                <a:lnTo>
                  <a:pt x="1414" y="1770"/>
                </a:lnTo>
                <a:lnTo>
                  <a:pt x="1414" y="1769"/>
                </a:lnTo>
                <a:lnTo>
                  <a:pt x="1412" y="1769"/>
                </a:lnTo>
                <a:lnTo>
                  <a:pt x="1411" y="1770"/>
                </a:lnTo>
                <a:lnTo>
                  <a:pt x="1410" y="1770"/>
                </a:lnTo>
                <a:lnTo>
                  <a:pt x="1410" y="1769"/>
                </a:lnTo>
                <a:lnTo>
                  <a:pt x="1409" y="1769"/>
                </a:lnTo>
                <a:lnTo>
                  <a:pt x="1409" y="1768"/>
                </a:lnTo>
                <a:lnTo>
                  <a:pt x="1409" y="1766"/>
                </a:lnTo>
                <a:lnTo>
                  <a:pt x="1407" y="1766"/>
                </a:lnTo>
                <a:lnTo>
                  <a:pt x="1407" y="1765"/>
                </a:lnTo>
                <a:lnTo>
                  <a:pt x="1407" y="1766"/>
                </a:lnTo>
                <a:lnTo>
                  <a:pt x="1406" y="1766"/>
                </a:lnTo>
                <a:lnTo>
                  <a:pt x="1405" y="1766"/>
                </a:lnTo>
                <a:lnTo>
                  <a:pt x="1404" y="1766"/>
                </a:lnTo>
                <a:lnTo>
                  <a:pt x="1404" y="1765"/>
                </a:lnTo>
                <a:lnTo>
                  <a:pt x="1404" y="1764"/>
                </a:lnTo>
                <a:lnTo>
                  <a:pt x="1404" y="1763"/>
                </a:lnTo>
                <a:lnTo>
                  <a:pt x="1403" y="1763"/>
                </a:lnTo>
                <a:lnTo>
                  <a:pt x="1403" y="1762"/>
                </a:lnTo>
                <a:lnTo>
                  <a:pt x="1401" y="1762"/>
                </a:lnTo>
                <a:lnTo>
                  <a:pt x="1400" y="1762"/>
                </a:lnTo>
                <a:lnTo>
                  <a:pt x="1399" y="1762"/>
                </a:lnTo>
                <a:lnTo>
                  <a:pt x="1398" y="1762"/>
                </a:lnTo>
                <a:lnTo>
                  <a:pt x="1398" y="1760"/>
                </a:lnTo>
                <a:lnTo>
                  <a:pt x="1396" y="1760"/>
                </a:lnTo>
                <a:lnTo>
                  <a:pt x="1395" y="1760"/>
                </a:lnTo>
                <a:lnTo>
                  <a:pt x="1395" y="1762"/>
                </a:lnTo>
                <a:lnTo>
                  <a:pt x="1394" y="1762"/>
                </a:lnTo>
                <a:lnTo>
                  <a:pt x="1394" y="1763"/>
                </a:lnTo>
                <a:lnTo>
                  <a:pt x="1394" y="1764"/>
                </a:lnTo>
                <a:lnTo>
                  <a:pt x="1394" y="1765"/>
                </a:lnTo>
                <a:lnTo>
                  <a:pt x="1393" y="1765"/>
                </a:lnTo>
                <a:lnTo>
                  <a:pt x="1393" y="1766"/>
                </a:lnTo>
                <a:lnTo>
                  <a:pt x="1391" y="1766"/>
                </a:lnTo>
                <a:lnTo>
                  <a:pt x="1391" y="1765"/>
                </a:lnTo>
                <a:lnTo>
                  <a:pt x="1391" y="1764"/>
                </a:lnTo>
                <a:lnTo>
                  <a:pt x="1391" y="1763"/>
                </a:lnTo>
                <a:lnTo>
                  <a:pt x="1391" y="1762"/>
                </a:lnTo>
                <a:lnTo>
                  <a:pt x="1390" y="1762"/>
                </a:lnTo>
                <a:lnTo>
                  <a:pt x="1390" y="1760"/>
                </a:lnTo>
                <a:lnTo>
                  <a:pt x="1389" y="1760"/>
                </a:lnTo>
                <a:lnTo>
                  <a:pt x="1388" y="1762"/>
                </a:lnTo>
                <a:lnTo>
                  <a:pt x="1388" y="1763"/>
                </a:lnTo>
                <a:lnTo>
                  <a:pt x="1387" y="1763"/>
                </a:lnTo>
                <a:lnTo>
                  <a:pt x="1387" y="1764"/>
                </a:lnTo>
                <a:lnTo>
                  <a:pt x="1385" y="1764"/>
                </a:lnTo>
                <a:lnTo>
                  <a:pt x="1385" y="1763"/>
                </a:lnTo>
                <a:lnTo>
                  <a:pt x="1384" y="1763"/>
                </a:lnTo>
                <a:lnTo>
                  <a:pt x="1383" y="1763"/>
                </a:lnTo>
                <a:lnTo>
                  <a:pt x="1382" y="1763"/>
                </a:lnTo>
                <a:lnTo>
                  <a:pt x="1382" y="1764"/>
                </a:lnTo>
                <a:lnTo>
                  <a:pt x="1382" y="1765"/>
                </a:lnTo>
                <a:lnTo>
                  <a:pt x="1383" y="1768"/>
                </a:lnTo>
                <a:lnTo>
                  <a:pt x="1383" y="1769"/>
                </a:lnTo>
                <a:lnTo>
                  <a:pt x="1382" y="1770"/>
                </a:lnTo>
                <a:lnTo>
                  <a:pt x="1380" y="1773"/>
                </a:lnTo>
                <a:lnTo>
                  <a:pt x="1379" y="1775"/>
                </a:lnTo>
                <a:lnTo>
                  <a:pt x="1378" y="1778"/>
                </a:lnTo>
                <a:lnTo>
                  <a:pt x="1377" y="1780"/>
                </a:lnTo>
                <a:lnTo>
                  <a:pt x="1361" y="1786"/>
                </a:lnTo>
                <a:lnTo>
                  <a:pt x="1356" y="1789"/>
                </a:lnTo>
                <a:lnTo>
                  <a:pt x="1356" y="1790"/>
                </a:lnTo>
                <a:lnTo>
                  <a:pt x="1353" y="1790"/>
                </a:lnTo>
                <a:lnTo>
                  <a:pt x="1339" y="1797"/>
                </a:lnTo>
                <a:lnTo>
                  <a:pt x="1336" y="1797"/>
                </a:lnTo>
                <a:lnTo>
                  <a:pt x="1335" y="1798"/>
                </a:lnTo>
                <a:lnTo>
                  <a:pt x="1332" y="1795"/>
                </a:lnTo>
                <a:lnTo>
                  <a:pt x="1329" y="1798"/>
                </a:lnTo>
                <a:lnTo>
                  <a:pt x="1325" y="1801"/>
                </a:lnTo>
                <a:lnTo>
                  <a:pt x="1324" y="1801"/>
                </a:lnTo>
                <a:lnTo>
                  <a:pt x="1324" y="1802"/>
                </a:lnTo>
                <a:lnTo>
                  <a:pt x="1323" y="1802"/>
                </a:lnTo>
                <a:lnTo>
                  <a:pt x="1321" y="1805"/>
                </a:lnTo>
                <a:lnTo>
                  <a:pt x="1320" y="1806"/>
                </a:lnTo>
                <a:lnTo>
                  <a:pt x="1319" y="1806"/>
                </a:lnTo>
                <a:lnTo>
                  <a:pt x="1319" y="1807"/>
                </a:lnTo>
                <a:lnTo>
                  <a:pt x="1314" y="1812"/>
                </a:lnTo>
                <a:lnTo>
                  <a:pt x="1308" y="1819"/>
                </a:lnTo>
                <a:lnTo>
                  <a:pt x="1299" y="1824"/>
                </a:lnTo>
                <a:lnTo>
                  <a:pt x="1293" y="1827"/>
                </a:lnTo>
                <a:lnTo>
                  <a:pt x="1289" y="1827"/>
                </a:lnTo>
                <a:lnTo>
                  <a:pt x="1288" y="1827"/>
                </a:lnTo>
                <a:lnTo>
                  <a:pt x="1284" y="1828"/>
                </a:lnTo>
                <a:lnTo>
                  <a:pt x="1283" y="1829"/>
                </a:lnTo>
                <a:lnTo>
                  <a:pt x="1270" y="1832"/>
                </a:lnTo>
                <a:lnTo>
                  <a:pt x="1254" y="1846"/>
                </a:lnTo>
                <a:lnTo>
                  <a:pt x="1254" y="1848"/>
                </a:lnTo>
                <a:lnTo>
                  <a:pt x="1251" y="1850"/>
                </a:lnTo>
                <a:lnTo>
                  <a:pt x="1248" y="1851"/>
                </a:lnTo>
                <a:lnTo>
                  <a:pt x="1241" y="1848"/>
                </a:lnTo>
                <a:lnTo>
                  <a:pt x="1218" y="1830"/>
                </a:lnTo>
                <a:lnTo>
                  <a:pt x="1211" y="1826"/>
                </a:lnTo>
                <a:lnTo>
                  <a:pt x="1208" y="1823"/>
                </a:lnTo>
                <a:lnTo>
                  <a:pt x="1204" y="1822"/>
                </a:lnTo>
                <a:lnTo>
                  <a:pt x="1203" y="1821"/>
                </a:lnTo>
                <a:lnTo>
                  <a:pt x="1198" y="1817"/>
                </a:lnTo>
                <a:lnTo>
                  <a:pt x="1195" y="1814"/>
                </a:lnTo>
                <a:lnTo>
                  <a:pt x="1180" y="1805"/>
                </a:lnTo>
                <a:lnTo>
                  <a:pt x="1176" y="1807"/>
                </a:lnTo>
                <a:lnTo>
                  <a:pt x="1169" y="1796"/>
                </a:lnTo>
                <a:lnTo>
                  <a:pt x="1149" y="1796"/>
                </a:lnTo>
                <a:lnTo>
                  <a:pt x="1124" y="1796"/>
                </a:lnTo>
                <a:lnTo>
                  <a:pt x="1123" y="1796"/>
                </a:lnTo>
                <a:lnTo>
                  <a:pt x="1112" y="1806"/>
                </a:lnTo>
                <a:lnTo>
                  <a:pt x="1112" y="1807"/>
                </a:lnTo>
                <a:lnTo>
                  <a:pt x="1095" y="1823"/>
                </a:lnTo>
                <a:lnTo>
                  <a:pt x="1095" y="1824"/>
                </a:lnTo>
                <a:lnTo>
                  <a:pt x="1091" y="1827"/>
                </a:lnTo>
                <a:lnTo>
                  <a:pt x="1086" y="1832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5EB09E59-122E-7E9E-DADF-4D6A1AE63411}"/>
              </a:ext>
            </a:extLst>
          </p:cNvPr>
          <p:cNvSpPr>
            <a:spLocks/>
          </p:cNvSpPr>
          <p:nvPr/>
        </p:nvSpPr>
        <p:spPr bwMode="auto">
          <a:xfrm>
            <a:off x="5037449" y="1203598"/>
            <a:ext cx="3350975" cy="3600400"/>
          </a:xfrm>
          <a:custGeom>
            <a:avLst/>
            <a:gdLst>
              <a:gd name="T0" fmla="*/ 1017 w 2781"/>
              <a:gd name="T1" fmla="*/ 1807 h 2988"/>
              <a:gd name="T2" fmla="*/ 856 w 2781"/>
              <a:gd name="T3" fmla="*/ 1830 h 2988"/>
              <a:gd name="T4" fmla="*/ 743 w 2781"/>
              <a:gd name="T5" fmla="*/ 1808 h 2988"/>
              <a:gd name="T6" fmla="*/ 600 w 2781"/>
              <a:gd name="T7" fmla="*/ 1711 h 2988"/>
              <a:gd name="T8" fmla="*/ 440 w 2781"/>
              <a:gd name="T9" fmla="*/ 1667 h 2988"/>
              <a:gd name="T10" fmla="*/ 478 w 2781"/>
              <a:gd name="T11" fmla="*/ 1637 h 2988"/>
              <a:gd name="T12" fmla="*/ 464 w 2781"/>
              <a:gd name="T13" fmla="*/ 1524 h 2988"/>
              <a:gd name="T14" fmla="*/ 440 w 2781"/>
              <a:gd name="T15" fmla="*/ 1438 h 2988"/>
              <a:gd name="T16" fmla="*/ 418 w 2781"/>
              <a:gd name="T17" fmla="*/ 1347 h 2988"/>
              <a:gd name="T18" fmla="*/ 392 w 2781"/>
              <a:gd name="T19" fmla="*/ 1301 h 2988"/>
              <a:gd name="T20" fmla="*/ 242 w 2781"/>
              <a:gd name="T21" fmla="*/ 1109 h 2988"/>
              <a:gd name="T22" fmla="*/ 165 w 2781"/>
              <a:gd name="T23" fmla="*/ 1086 h 2988"/>
              <a:gd name="T24" fmla="*/ 136 w 2781"/>
              <a:gd name="T25" fmla="*/ 1059 h 2988"/>
              <a:gd name="T26" fmla="*/ 107 w 2781"/>
              <a:gd name="T27" fmla="*/ 1054 h 2988"/>
              <a:gd name="T28" fmla="*/ 76 w 2781"/>
              <a:gd name="T29" fmla="*/ 993 h 2988"/>
              <a:gd name="T30" fmla="*/ 26 w 2781"/>
              <a:gd name="T31" fmla="*/ 874 h 2988"/>
              <a:gd name="T32" fmla="*/ 6 w 2781"/>
              <a:gd name="T33" fmla="*/ 759 h 2988"/>
              <a:gd name="T34" fmla="*/ 157 w 2781"/>
              <a:gd name="T35" fmla="*/ 756 h 2988"/>
              <a:gd name="T36" fmla="*/ 587 w 2781"/>
              <a:gd name="T37" fmla="*/ 581 h 2988"/>
              <a:gd name="T38" fmla="*/ 807 w 2781"/>
              <a:gd name="T39" fmla="*/ 280 h 2988"/>
              <a:gd name="T40" fmla="*/ 1019 w 2781"/>
              <a:gd name="T41" fmla="*/ 412 h 2988"/>
              <a:gd name="T42" fmla="*/ 1044 w 2781"/>
              <a:gd name="T43" fmla="*/ 367 h 2988"/>
              <a:gd name="T44" fmla="*/ 1046 w 2781"/>
              <a:gd name="T45" fmla="*/ 320 h 2988"/>
              <a:gd name="T46" fmla="*/ 1032 w 2781"/>
              <a:gd name="T47" fmla="*/ 289 h 2988"/>
              <a:gd name="T48" fmla="*/ 1038 w 2781"/>
              <a:gd name="T49" fmla="*/ 257 h 2988"/>
              <a:gd name="T50" fmla="*/ 1043 w 2781"/>
              <a:gd name="T51" fmla="*/ 214 h 2988"/>
              <a:gd name="T52" fmla="*/ 1043 w 2781"/>
              <a:gd name="T53" fmla="*/ 176 h 2988"/>
              <a:gd name="T54" fmla="*/ 1044 w 2781"/>
              <a:gd name="T55" fmla="*/ 149 h 2988"/>
              <a:gd name="T56" fmla="*/ 1051 w 2781"/>
              <a:gd name="T57" fmla="*/ 109 h 2988"/>
              <a:gd name="T58" fmla="*/ 1057 w 2781"/>
              <a:gd name="T59" fmla="*/ 82 h 2988"/>
              <a:gd name="T60" fmla="*/ 1165 w 2781"/>
              <a:gd name="T61" fmla="*/ 13 h 2988"/>
              <a:gd name="T62" fmla="*/ 1315 w 2781"/>
              <a:gd name="T63" fmla="*/ 88 h 2988"/>
              <a:gd name="T64" fmla="*/ 1384 w 2781"/>
              <a:gd name="T65" fmla="*/ 284 h 2988"/>
              <a:gd name="T66" fmla="*/ 1475 w 2781"/>
              <a:gd name="T67" fmla="*/ 425 h 2988"/>
              <a:gd name="T68" fmla="*/ 1550 w 2781"/>
              <a:gd name="T69" fmla="*/ 491 h 2988"/>
              <a:gd name="T70" fmla="*/ 1865 w 2781"/>
              <a:gd name="T71" fmla="*/ 516 h 2988"/>
              <a:gd name="T72" fmla="*/ 1880 w 2781"/>
              <a:gd name="T73" fmla="*/ 498 h 2988"/>
              <a:gd name="T74" fmla="*/ 1903 w 2781"/>
              <a:gd name="T75" fmla="*/ 485 h 2988"/>
              <a:gd name="T76" fmla="*/ 1937 w 2781"/>
              <a:gd name="T77" fmla="*/ 527 h 2988"/>
              <a:gd name="T78" fmla="*/ 1987 w 2781"/>
              <a:gd name="T79" fmla="*/ 561 h 2988"/>
              <a:gd name="T80" fmla="*/ 2014 w 2781"/>
              <a:gd name="T81" fmla="*/ 608 h 2988"/>
              <a:gd name="T82" fmla="*/ 1978 w 2781"/>
              <a:gd name="T83" fmla="*/ 726 h 2988"/>
              <a:gd name="T84" fmla="*/ 2244 w 2781"/>
              <a:gd name="T85" fmla="*/ 790 h 2988"/>
              <a:gd name="T86" fmla="*/ 2343 w 2781"/>
              <a:gd name="T87" fmla="*/ 1015 h 2988"/>
              <a:gd name="T88" fmla="*/ 2781 w 2781"/>
              <a:gd name="T89" fmla="*/ 1550 h 2988"/>
              <a:gd name="T90" fmla="*/ 2759 w 2781"/>
              <a:gd name="T91" fmla="*/ 2190 h 2988"/>
              <a:gd name="T92" fmla="*/ 2530 w 2781"/>
              <a:gd name="T93" fmla="*/ 2280 h 2988"/>
              <a:gd name="T94" fmla="*/ 2346 w 2781"/>
              <a:gd name="T95" fmla="*/ 2536 h 2988"/>
              <a:gd name="T96" fmla="*/ 2296 w 2781"/>
              <a:gd name="T97" fmla="*/ 2647 h 2988"/>
              <a:gd name="T98" fmla="*/ 2356 w 2781"/>
              <a:gd name="T99" fmla="*/ 2692 h 2988"/>
              <a:gd name="T100" fmla="*/ 2388 w 2781"/>
              <a:gd name="T101" fmla="*/ 2767 h 2988"/>
              <a:gd name="T102" fmla="*/ 2344 w 2781"/>
              <a:gd name="T103" fmla="*/ 2878 h 2988"/>
              <a:gd name="T104" fmla="*/ 2115 w 2781"/>
              <a:gd name="T105" fmla="*/ 2982 h 2988"/>
              <a:gd name="T106" fmla="*/ 2104 w 2781"/>
              <a:gd name="T107" fmla="*/ 2934 h 2988"/>
              <a:gd name="T108" fmla="*/ 1895 w 2781"/>
              <a:gd name="T109" fmla="*/ 2600 h 2988"/>
              <a:gd name="T110" fmla="*/ 1767 w 2781"/>
              <a:gd name="T111" fmla="*/ 2202 h 2988"/>
              <a:gd name="T112" fmla="*/ 1722 w 2781"/>
              <a:gd name="T113" fmla="*/ 2000 h 2988"/>
              <a:gd name="T114" fmla="*/ 1519 w 2781"/>
              <a:gd name="T115" fmla="*/ 1786 h 2988"/>
              <a:gd name="T116" fmla="*/ 1462 w 2781"/>
              <a:gd name="T117" fmla="*/ 1803 h 2988"/>
              <a:gd name="T118" fmla="*/ 1442 w 2781"/>
              <a:gd name="T119" fmla="*/ 1771 h 2988"/>
              <a:gd name="T120" fmla="*/ 1409 w 2781"/>
              <a:gd name="T121" fmla="*/ 1769 h 2988"/>
              <a:gd name="T122" fmla="*/ 1382 w 2781"/>
              <a:gd name="T123" fmla="*/ 1763 h 2988"/>
              <a:gd name="T124" fmla="*/ 1204 w 2781"/>
              <a:gd name="T125" fmla="*/ 1822 h 29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81" h="2988">
                <a:moveTo>
                  <a:pt x="1086" y="1832"/>
                </a:moveTo>
                <a:lnTo>
                  <a:pt x="1073" y="1845"/>
                </a:lnTo>
                <a:lnTo>
                  <a:pt x="1062" y="1856"/>
                </a:lnTo>
                <a:lnTo>
                  <a:pt x="1053" y="1859"/>
                </a:lnTo>
                <a:lnTo>
                  <a:pt x="1052" y="1859"/>
                </a:lnTo>
                <a:lnTo>
                  <a:pt x="1051" y="1859"/>
                </a:lnTo>
                <a:lnTo>
                  <a:pt x="1049" y="1860"/>
                </a:lnTo>
                <a:lnTo>
                  <a:pt x="1047" y="1860"/>
                </a:lnTo>
                <a:lnTo>
                  <a:pt x="1046" y="1860"/>
                </a:lnTo>
                <a:lnTo>
                  <a:pt x="1043" y="1859"/>
                </a:lnTo>
                <a:lnTo>
                  <a:pt x="1042" y="1859"/>
                </a:lnTo>
                <a:lnTo>
                  <a:pt x="1041" y="1859"/>
                </a:lnTo>
                <a:lnTo>
                  <a:pt x="1037" y="1859"/>
                </a:lnTo>
                <a:lnTo>
                  <a:pt x="1035" y="1859"/>
                </a:lnTo>
                <a:lnTo>
                  <a:pt x="1013" y="1855"/>
                </a:lnTo>
                <a:lnTo>
                  <a:pt x="1017" y="1848"/>
                </a:lnTo>
                <a:lnTo>
                  <a:pt x="1027" y="1833"/>
                </a:lnTo>
                <a:lnTo>
                  <a:pt x="1032" y="1827"/>
                </a:lnTo>
                <a:lnTo>
                  <a:pt x="1036" y="1822"/>
                </a:lnTo>
                <a:lnTo>
                  <a:pt x="1040" y="1816"/>
                </a:lnTo>
                <a:lnTo>
                  <a:pt x="1047" y="1814"/>
                </a:lnTo>
                <a:lnTo>
                  <a:pt x="1054" y="1813"/>
                </a:lnTo>
                <a:lnTo>
                  <a:pt x="1053" y="1808"/>
                </a:lnTo>
                <a:lnTo>
                  <a:pt x="1053" y="1803"/>
                </a:lnTo>
                <a:lnTo>
                  <a:pt x="1052" y="1801"/>
                </a:lnTo>
                <a:lnTo>
                  <a:pt x="1052" y="1800"/>
                </a:lnTo>
                <a:lnTo>
                  <a:pt x="1053" y="1800"/>
                </a:lnTo>
                <a:lnTo>
                  <a:pt x="1053" y="1798"/>
                </a:lnTo>
                <a:lnTo>
                  <a:pt x="1053" y="1797"/>
                </a:lnTo>
                <a:lnTo>
                  <a:pt x="1054" y="1796"/>
                </a:lnTo>
                <a:lnTo>
                  <a:pt x="1053" y="1796"/>
                </a:lnTo>
                <a:lnTo>
                  <a:pt x="1054" y="1795"/>
                </a:lnTo>
                <a:lnTo>
                  <a:pt x="1052" y="1795"/>
                </a:lnTo>
                <a:lnTo>
                  <a:pt x="1051" y="1795"/>
                </a:lnTo>
                <a:lnTo>
                  <a:pt x="1048" y="1795"/>
                </a:lnTo>
                <a:lnTo>
                  <a:pt x="1047" y="1795"/>
                </a:lnTo>
                <a:lnTo>
                  <a:pt x="1046" y="1796"/>
                </a:lnTo>
                <a:lnTo>
                  <a:pt x="1043" y="1796"/>
                </a:lnTo>
                <a:lnTo>
                  <a:pt x="1031" y="1797"/>
                </a:lnTo>
                <a:lnTo>
                  <a:pt x="1019" y="1800"/>
                </a:lnTo>
                <a:lnTo>
                  <a:pt x="1019" y="1802"/>
                </a:lnTo>
                <a:lnTo>
                  <a:pt x="1019" y="1803"/>
                </a:lnTo>
                <a:lnTo>
                  <a:pt x="1019" y="1805"/>
                </a:lnTo>
                <a:lnTo>
                  <a:pt x="1017" y="1807"/>
                </a:lnTo>
                <a:lnTo>
                  <a:pt x="1019" y="1808"/>
                </a:lnTo>
                <a:lnTo>
                  <a:pt x="1017" y="1810"/>
                </a:lnTo>
                <a:lnTo>
                  <a:pt x="1011" y="1812"/>
                </a:lnTo>
                <a:lnTo>
                  <a:pt x="1010" y="1813"/>
                </a:lnTo>
                <a:lnTo>
                  <a:pt x="1006" y="1816"/>
                </a:lnTo>
                <a:lnTo>
                  <a:pt x="1004" y="1817"/>
                </a:lnTo>
                <a:lnTo>
                  <a:pt x="1001" y="1818"/>
                </a:lnTo>
                <a:lnTo>
                  <a:pt x="1000" y="1819"/>
                </a:lnTo>
                <a:lnTo>
                  <a:pt x="998" y="1821"/>
                </a:lnTo>
                <a:lnTo>
                  <a:pt x="995" y="1822"/>
                </a:lnTo>
                <a:lnTo>
                  <a:pt x="994" y="1822"/>
                </a:lnTo>
                <a:lnTo>
                  <a:pt x="989" y="1823"/>
                </a:lnTo>
                <a:lnTo>
                  <a:pt x="988" y="1823"/>
                </a:lnTo>
                <a:lnTo>
                  <a:pt x="984" y="1823"/>
                </a:lnTo>
                <a:lnTo>
                  <a:pt x="968" y="1819"/>
                </a:lnTo>
                <a:lnTo>
                  <a:pt x="966" y="1819"/>
                </a:lnTo>
                <a:lnTo>
                  <a:pt x="965" y="1818"/>
                </a:lnTo>
                <a:lnTo>
                  <a:pt x="963" y="1819"/>
                </a:lnTo>
                <a:lnTo>
                  <a:pt x="950" y="1821"/>
                </a:lnTo>
                <a:lnTo>
                  <a:pt x="949" y="1821"/>
                </a:lnTo>
                <a:lnTo>
                  <a:pt x="946" y="1821"/>
                </a:lnTo>
                <a:lnTo>
                  <a:pt x="941" y="1822"/>
                </a:lnTo>
                <a:lnTo>
                  <a:pt x="936" y="1822"/>
                </a:lnTo>
                <a:lnTo>
                  <a:pt x="934" y="1822"/>
                </a:lnTo>
                <a:lnTo>
                  <a:pt x="931" y="1822"/>
                </a:lnTo>
                <a:lnTo>
                  <a:pt x="930" y="1822"/>
                </a:lnTo>
                <a:lnTo>
                  <a:pt x="926" y="1821"/>
                </a:lnTo>
                <a:lnTo>
                  <a:pt x="925" y="1821"/>
                </a:lnTo>
                <a:lnTo>
                  <a:pt x="919" y="1817"/>
                </a:lnTo>
                <a:lnTo>
                  <a:pt x="913" y="1814"/>
                </a:lnTo>
                <a:lnTo>
                  <a:pt x="910" y="1813"/>
                </a:lnTo>
                <a:lnTo>
                  <a:pt x="905" y="1811"/>
                </a:lnTo>
                <a:lnTo>
                  <a:pt x="898" y="1807"/>
                </a:lnTo>
                <a:lnTo>
                  <a:pt x="894" y="1806"/>
                </a:lnTo>
                <a:lnTo>
                  <a:pt x="892" y="1803"/>
                </a:lnTo>
                <a:lnTo>
                  <a:pt x="889" y="1801"/>
                </a:lnTo>
                <a:lnTo>
                  <a:pt x="883" y="1807"/>
                </a:lnTo>
                <a:lnTo>
                  <a:pt x="883" y="1808"/>
                </a:lnTo>
                <a:lnTo>
                  <a:pt x="882" y="1808"/>
                </a:lnTo>
                <a:lnTo>
                  <a:pt x="872" y="1819"/>
                </a:lnTo>
                <a:lnTo>
                  <a:pt x="869" y="1821"/>
                </a:lnTo>
                <a:lnTo>
                  <a:pt x="866" y="1823"/>
                </a:lnTo>
                <a:lnTo>
                  <a:pt x="856" y="1829"/>
                </a:lnTo>
                <a:lnTo>
                  <a:pt x="856" y="1830"/>
                </a:lnTo>
                <a:lnTo>
                  <a:pt x="850" y="1833"/>
                </a:lnTo>
                <a:lnTo>
                  <a:pt x="846" y="1834"/>
                </a:lnTo>
                <a:lnTo>
                  <a:pt x="841" y="1835"/>
                </a:lnTo>
                <a:lnTo>
                  <a:pt x="840" y="1837"/>
                </a:lnTo>
                <a:lnTo>
                  <a:pt x="839" y="1837"/>
                </a:lnTo>
                <a:lnTo>
                  <a:pt x="835" y="1838"/>
                </a:lnTo>
                <a:lnTo>
                  <a:pt x="825" y="1842"/>
                </a:lnTo>
                <a:lnTo>
                  <a:pt x="811" y="1846"/>
                </a:lnTo>
                <a:lnTo>
                  <a:pt x="808" y="1848"/>
                </a:lnTo>
                <a:lnTo>
                  <a:pt x="803" y="1846"/>
                </a:lnTo>
                <a:lnTo>
                  <a:pt x="801" y="1845"/>
                </a:lnTo>
                <a:lnTo>
                  <a:pt x="798" y="1844"/>
                </a:lnTo>
                <a:lnTo>
                  <a:pt x="790" y="1843"/>
                </a:lnTo>
                <a:lnTo>
                  <a:pt x="785" y="1840"/>
                </a:lnTo>
                <a:lnTo>
                  <a:pt x="780" y="1839"/>
                </a:lnTo>
                <a:lnTo>
                  <a:pt x="777" y="1838"/>
                </a:lnTo>
                <a:lnTo>
                  <a:pt x="773" y="1842"/>
                </a:lnTo>
                <a:lnTo>
                  <a:pt x="773" y="1843"/>
                </a:lnTo>
                <a:lnTo>
                  <a:pt x="774" y="1844"/>
                </a:lnTo>
                <a:lnTo>
                  <a:pt x="774" y="1849"/>
                </a:lnTo>
                <a:lnTo>
                  <a:pt x="775" y="1856"/>
                </a:lnTo>
                <a:lnTo>
                  <a:pt x="768" y="1866"/>
                </a:lnTo>
                <a:lnTo>
                  <a:pt x="768" y="1867"/>
                </a:lnTo>
                <a:lnTo>
                  <a:pt x="764" y="1872"/>
                </a:lnTo>
                <a:lnTo>
                  <a:pt x="761" y="1872"/>
                </a:lnTo>
                <a:lnTo>
                  <a:pt x="760" y="1872"/>
                </a:lnTo>
                <a:lnTo>
                  <a:pt x="758" y="1874"/>
                </a:lnTo>
                <a:lnTo>
                  <a:pt x="757" y="1870"/>
                </a:lnTo>
                <a:lnTo>
                  <a:pt x="754" y="1862"/>
                </a:lnTo>
                <a:lnTo>
                  <a:pt x="750" y="1851"/>
                </a:lnTo>
                <a:lnTo>
                  <a:pt x="747" y="1839"/>
                </a:lnTo>
                <a:lnTo>
                  <a:pt x="745" y="1838"/>
                </a:lnTo>
                <a:lnTo>
                  <a:pt x="745" y="1833"/>
                </a:lnTo>
                <a:lnTo>
                  <a:pt x="745" y="1830"/>
                </a:lnTo>
                <a:lnTo>
                  <a:pt x="744" y="1828"/>
                </a:lnTo>
                <a:lnTo>
                  <a:pt x="744" y="1826"/>
                </a:lnTo>
                <a:lnTo>
                  <a:pt x="744" y="1822"/>
                </a:lnTo>
                <a:lnTo>
                  <a:pt x="744" y="1821"/>
                </a:lnTo>
                <a:lnTo>
                  <a:pt x="743" y="1817"/>
                </a:lnTo>
                <a:lnTo>
                  <a:pt x="743" y="1814"/>
                </a:lnTo>
                <a:lnTo>
                  <a:pt x="743" y="1813"/>
                </a:lnTo>
                <a:lnTo>
                  <a:pt x="743" y="1812"/>
                </a:lnTo>
                <a:lnTo>
                  <a:pt x="743" y="1811"/>
                </a:lnTo>
                <a:lnTo>
                  <a:pt x="743" y="1808"/>
                </a:lnTo>
                <a:lnTo>
                  <a:pt x="742" y="1801"/>
                </a:lnTo>
                <a:lnTo>
                  <a:pt x="742" y="1800"/>
                </a:lnTo>
                <a:lnTo>
                  <a:pt x="742" y="1796"/>
                </a:lnTo>
                <a:lnTo>
                  <a:pt x="741" y="1790"/>
                </a:lnTo>
                <a:lnTo>
                  <a:pt x="741" y="1781"/>
                </a:lnTo>
                <a:lnTo>
                  <a:pt x="741" y="1780"/>
                </a:lnTo>
                <a:lnTo>
                  <a:pt x="741" y="1779"/>
                </a:lnTo>
                <a:lnTo>
                  <a:pt x="739" y="1774"/>
                </a:lnTo>
                <a:lnTo>
                  <a:pt x="739" y="1773"/>
                </a:lnTo>
                <a:lnTo>
                  <a:pt x="739" y="1769"/>
                </a:lnTo>
                <a:lnTo>
                  <a:pt x="739" y="1768"/>
                </a:lnTo>
                <a:lnTo>
                  <a:pt x="737" y="1763"/>
                </a:lnTo>
                <a:lnTo>
                  <a:pt x="736" y="1762"/>
                </a:lnTo>
                <a:lnTo>
                  <a:pt x="736" y="1760"/>
                </a:lnTo>
                <a:lnTo>
                  <a:pt x="732" y="1757"/>
                </a:lnTo>
                <a:lnTo>
                  <a:pt x="728" y="1754"/>
                </a:lnTo>
                <a:lnTo>
                  <a:pt x="720" y="1744"/>
                </a:lnTo>
                <a:lnTo>
                  <a:pt x="717" y="1741"/>
                </a:lnTo>
                <a:lnTo>
                  <a:pt x="715" y="1737"/>
                </a:lnTo>
                <a:lnTo>
                  <a:pt x="714" y="1736"/>
                </a:lnTo>
                <a:lnTo>
                  <a:pt x="704" y="1727"/>
                </a:lnTo>
                <a:lnTo>
                  <a:pt x="699" y="1723"/>
                </a:lnTo>
                <a:lnTo>
                  <a:pt x="698" y="1722"/>
                </a:lnTo>
                <a:lnTo>
                  <a:pt x="701" y="1717"/>
                </a:lnTo>
                <a:lnTo>
                  <a:pt x="705" y="1712"/>
                </a:lnTo>
                <a:lnTo>
                  <a:pt x="706" y="1711"/>
                </a:lnTo>
                <a:lnTo>
                  <a:pt x="706" y="1710"/>
                </a:lnTo>
                <a:lnTo>
                  <a:pt x="701" y="1707"/>
                </a:lnTo>
                <a:lnTo>
                  <a:pt x="690" y="1701"/>
                </a:lnTo>
                <a:lnTo>
                  <a:pt x="688" y="1705"/>
                </a:lnTo>
                <a:lnTo>
                  <a:pt x="678" y="1702"/>
                </a:lnTo>
                <a:lnTo>
                  <a:pt x="675" y="1702"/>
                </a:lnTo>
                <a:lnTo>
                  <a:pt x="635" y="1695"/>
                </a:lnTo>
                <a:lnTo>
                  <a:pt x="635" y="1699"/>
                </a:lnTo>
                <a:lnTo>
                  <a:pt x="635" y="1700"/>
                </a:lnTo>
                <a:lnTo>
                  <a:pt x="635" y="1701"/>
                </a:lnTo>
                <a:lnTo>
                  <a:pt x="634" y="1701"/>
                </a:lnTo>
                <a:lnTo>
                  <a:pt x="630" y="1701"/>
                </a:lnTo>
                <a:lnTo>
                  <a:pt x="627" y="1701"/>
                </a:lnTo>
                <a:lnTo>
                  <a:pt x="622" y="1701"/>
                </a:lnTo>
                <a:lnTo>
                  <a:pt x="616" y="1701"/>
                </a:lnTo>
                <a:lnTo>
                  <a:pt x="600" y="1701"/>
                </a:lnTo>
                <a:lnTo>
                  <a:pt x="600" y="1710"/>
                </a:lnTo>
                <a:lnTo>
                  <a:pt x="600" y="1711"/>
                </a:lnTo>
                <a:lnTo>
                  <a:pt x="600" y="1718"/>
                </a:lnTo>
                <a:lnTo>
                  <a:pt x="600" y="1720"/>
                </a:lnTo>
                <a:lnTo>
                  <a:pt x="600" y="1721"/>
                </a:lnTo>
                <a:lnTo>
                  <a:pt x="600" y="1722"/>
                </a:lnTo>
                <a:lnTo>
                  <a:pt x="594" y="1721"/>
                </a:lnTo>
                <a:lnTo>
                  <a:pt x="577" y="1721"/>
                </a:lnTo>
                <a:lnTo>
                  <a:pt x="573" y="1722"/>
                </a:lnTo>
                <a:lnTo>
                  <a:pt x="568" y="1722"/>
                </a:lnTo>
                <a:lnTo>
                  <a:pt x="566" y="1722"/>
                </a:lnTo>
                <a:lnTo>
                  <a:pt x="565" y="1722"/>
                </a:lnTo>
                <a:lnTo>
                  <a:pt x="560" y="1723"/>
                </a:lnTo>
                <a:lnTo>
                  <a:pt x="556" y="1723"/>
                </a:lnTo>
                <a:lnTo>
                  <a:pt x="554" y="1725"/>
                </a:lnTo>
                <a:lnTo>
                  <a:pt x="549" y="1725"/>
                </a:lnTo>
                <a:lnTo>
                  <a:pt x="545" y="1726"/>
                </a:lnTo>
                <a:lnTo>
                  <a:pt x="542" y="1726"/>
                </a:lnTo>
                <a:lnTo>
                  <a:pt x="539" y="1727"/>
                </a:lnTo>
                <a:lnTo>
                  <a:pt x="536" y="1727"/>
                </a:lnTo>
                <a:lnTo>
                  <a:pt x="534" y="1728"/>
                </a:lnTo>
                <a:lnTo>
                  <a:pt x="533" y="1728"/>
                </a:lnTo>
                <a:lnTo>
                  <a:pt x="528" y="1730"/>
                </a:lnTo>
                <a:lnTo>
                  <a:pt x="524" y="1730"/>
                </a:lnTo>
                <a:lnTo>
                  <a:pt x="517" y="1731"/>
                </a:lnTo>
                <a:lnTo>
                  <a:pt x="515" y="1731"/>
                </a:lnTo>
                <a:lnTo>
                  <a:pt x="512" y="1736"/>
                </a:lnTo>
                <a:lnTo>
                  <a:pt x="503" y="1746"/>
                </a:lnTo>
                <a:lnTo>
                  <a:pt x="502" y="1747"/>
                </a:lnTo>
                <a:lnTo>
                  <a:pt x="501" y="1748"/>
                </a:lnTo>
                <a:lnTo>
                  <a:pt x="499" y="1748"/>
                </a:lnTo>
                <a:lnTo>
                  <a:pt x="499" y="1747"/>
                </a:lnTo>
                <a:lnTo>
                  <a:pt x="491" y="1748"/>
                </a:lnTo>
                <a:lnTo>
                  <a:pt x="486" y="1748"/>
                </a:lnTo>
                <a:lnTo>
                  <a:pt x="483" y="1744"/>
                </a:lnTo>
                <a:lnTo>
                  <a:pt x="481" y="1743"/>
                </a:lnTo>
                <a:lnTo>
                  <a:pt x="460" y="1706"/>
                </a:lnTo>
                <a:lnTo>
                  <a:pt x="456" y="1700"/>
                </a:lnTo>
                <a:lnTo>
                  <a:pt x="454" y="1695"/>
                </a:lnTo>
                <a:lnTo>
                  <a:pt x="453" y="1693"/>
                </a:lnTo>
                <a:lnTo>
                  <a:pt x="446" y="1683"/>
                </a:lnTo>
                <a:lnTo>
                  <a:pt x="442" y="1674"/>
                </a:lnTo>
                <a:lnTo>
                  <a:pt x="437" y="1665"/>
                </a:lnTo>
                <a:lnTo>
                  <a:pt x="438" y="1665"/>
                </a:lnTo>
                <a:lnTo>
                  <a:pt x="439" y="1667"/>
                </a:lnTo>
                <a:lnTo>
                  <a:pt x="440" y="1667"/>
                </a:lnTo>
                <a:lnTo>
                  <a:pt x="442" y="1667"/>
                </a:lnTo>
                <a:lnTo>
                  <a:pt x="443" y="1667"/>
                </a:lnTo>
                <a:lnTo>
                  <a:pt x="443" y="1665"/>
                </a:lnTo>
                <a:lnTo>
                  <a:pt x="444" y="1665"/>
                </a:lnTo>
                <a:lnTo>
                  <a:pt x="445" y="1665"/>
                </a:lnTo>
                <a:lnTo>
                  <a:pt x="446" y="1665"/>
                </a:lnTo>
                <a:lnTo>
                  <a:pt x="449" y="1665"/>
                </a:lnTo>
                <a:lnTo>
                  <a:pt x="450" y="1665"/>
                </a:lnTo>
                <a:lnTo>
                  <a:pt x="451" y="1665"/>
                </a:lnTo>
                <a:lnTo>
                  <a:pt x="451" y="1664"/>
                </a:lnTo>
                <a:lnTo>
                  <a:pt x="453" y="1663"/>
                </a:lnTo>
                <a:lnTo>
                  <a:pt x="453" y="1662"/>
                </a:lnTo>
                <a:lnTo>
                  <a:pt x="454" y="1661"/>
                </a:lnTo>
                <a:lnTo>
                  <a:pt x="455" y="1661"/>
                </a:lnTo>
                <a:lnTo>
                  <a:pt x="455" y="1659"/>
                </a:lnTo>
                <a:lnTo>
                  <a:pt x="458" y="1659"/>
                </a:lnTo>
                <a:lnTo>
                  <a:pt x="459" y="1659"/>
                </a:lnTo>
                <a:lnTo>
                  <a:pt x="460" y="1658"/>
                </a:lnTo>
                <a:lnTo>
                  <a:pt x="461" y="1658"/>
                </a:lnTo>
                <a:lnTo>
                  <a:pt x="461" y="1657"/>
                </a:lnTo>
                <a:lnTo>
                  <a:pt x="462" y="1656"/>
                </a:lnTo>
                <a:lnTo>
                  <a:pt x="462" y="1654"/>
                </a:lnTo>
                <a:lnTo>
                  <a:pt x="464" y="1653"/>
                </a:lnTo>
                <a:lnTo>
                  <a:pt x="465" y="1652"/>
                </a:lnTo>
                <a:lnTo>
                  <a:pt x="466" y="1651"/>
                </a:lnTo>
                <a:lnTo>
                  <a:pt x="467" y="1649"/>
                </a:lnTo>
                <a:lnTo>
                  <a:pt x="469" y="1649"/>
                </a:lnTo>
                <a:lnTo>
                  <a:pt x="470" y="1648"/>
                </a:lnTo>
                <a:lnTo>
                  <a:pt x="471" y="1648"/>
                </a:lnTo>
                <a:lnTo>
                  <a:pt x="471" y="1647"/>
                </a:lnTo>
                <a:lnTo>
                  <a:pt x="471" y="1646"/>
                </a:lnTo>
                <a:lnTo>
                  <a:pt x="472" y="1646"/>
                </a:lnTo>
                <a:lnTo>
                  <a:pt x="472" y="1645"/>
                </a:lnTo>
                <a:lnTo>
                  <a:pt x="474" y="1645"/>
                </a:lnTo>
                <a:lnTo>
                  <a:pt x="475" y="1645"/>
                </a:lnTo>
                <a:lnTo>
                  <a:pt x="476" y="1645"/>
                </a:lnTo>
                <a:lnTo>
                  <a:pt x="477" y="1645"/>
                </a:lnTo>
                <a:lnTo>
                  <a:pt x="478" y="1645"/>
                </a:lnTo>
                <a:lnTo>
                  <a:pt x="478" y="1643"/>
                </a:lnTo>
                <a:lnTo>
                  <a:pt x="478" y="1642"/>
                </a:lnTo>
                <a:lnTo>
                  <a:pt x="478" y="1641"/>
                </a:lnTo>
                <a:lnTo>
                  <a:pt x="478" y="1640"/>
                </a:lnTo>
                <a:lnTo>
                  <a:pt x="478" y="1638"/>
                </a:lnTo>
                <a:lnTo>
                  <a:pt x="478" y="1637"/>
                </a:lnTo>
                <a:lnTo>
                  <a:pt x="478" y="1636"/>
                </a:lnTo>
                <a:lnTo>
                  <a:pt x="480" y="1635"/>
                </a:lnTo>
                <a:lnTo>
                  <a:pt x="481" y="1633"/>
                </a:lnTo>
                <a:lnTo>
                  <a:pt x="482" y="1632"/>
                </a:lnTo>
                <a:lnTo>
                  <a:pt x="483" y="1631"/>
                </a:lnTo>
                <a:lnTo>
                  <a:pt x="483" y="1630"/>
                </a:lnTo>
                <a:lnTo>
                  <a:pt x="485" y="1630"/>
                </a:lnTo>
                <a:lnTo>
                  <a:pt x="485" y="1629"/>
                </a:lnTo>
                <a:lnTo>
                  <a:pt x="486" y="1629"/>
                </a:lnTo>
                <a:lnTo>
                  <a:pt x="486" y="1627"/>
                </a:lnTo>
                <a:lnTo>
                  <a:pt x="487" y="1627"/>
                </a:lnTo>
                <a:lnTo>
                  <a:pt x="487" y="1626"/>
                </a:lnTo>
                <a:lnTo>
                  <a:pt x="488" y="1625"/>
                </a:lnTo>
                <a:lnTo>
                  <a:pt x="488" y="1624"/>
                </a:lnTo>
                <a:lnTo>
                  <a:pt x="490" y="1624"/>
                </a:lnTo>
                <a:lnTo>
                  <a:pt x="490" y="1622"/>
                </a:lnTo>
                <a:lnTo>
                  <a:pt x="490" y="1621"/>
                </a:lnTo>
                <a:lnTo>
                  <a:pt x="490" y="1620"/>
                </a:lnTo>
                <a:lnTo>
                  <a:pt x="491" y="1620"/>
                </a:lnTo>
                <a:lnTo>
                  <a:pt x="491" y="1619"/>
                </a:lnTo>
                <a:lnTo>
                  <a:pt x="492" y="1619"/>
                </a:lnTo>
                <a:lnTo>
                  <a:pt x="492" y="1617"/>
                </a:lnTo>
                <a:lnTo>
                  <a:pt x="493" y="1619"/>
                </a:lnTo>
                <a:lnTo>
                  <a:pt x="494" y="1619"/>
                </a:lnTo>
                <a:lnTo>
                  <a:pt x="496" y="1619"/>
                </a:lnTo>
                <a:lnTo>
                  <a:pt x="497" y="1619"/>
                </a:lnTo>
                <a:lnTo>
                  <a:pt x="498" y="1620"/>
                </a:lnTo>
                <a:lnTo>
                  <a:pt x="499" y="1619"/>
                </a:lnTo>
                <a:lnTo>
                  <a:pt x="501" y="1617"/>
                </a:lnTo>
                <a:lnTo>
                  <a:pt x="502" y="1616"/>
                </a:lnTo>
                <a:lnTo>
                  <a:pt x="503" y="1615"/>
                </a:lnTo>
                <a:lnTo>
                  <a:pt x="504" y="1615"/>
                </a:lnTo>
                <a:lnTo>
                  <a:pt x="504" y="1614"/>
                </a:lnTo>
                <a:lnTo>
                  <a:pt x="501" y="1601"/>
                </a:lnTo>
                <a:lnTo>
                  <a:pt x="494" y="1579"/>
                </a:lnTo>
                <a:lnTo>
                  <a:pt x="486" y="1551"/>
                </a:lnTo>
                <a:lnTo>
                  <a:pt x="490" y="1550"/>
                </a:lnTo>
                <a:lnTo>
                  <a:pt x="491" y="1549"/>
                </a:lnTo>
                <a:lnTo>
                  <a:pt x="492" y="1549"/>
                </a:lnTo>
                <a:lnTo>
                  <a:pt x="483" y="1546"/>
                </a:lnTo>
                <a:lnTo>
                  <a:pt x="482" y="1541"/>
                </a:lnTo>
                <a:lnTo>
                  <a:pt x="480" y="1540"/>
                </a:lnTo>
                <a:lnTo>
                  <a:pt x="474" y="1528"/>
                </a:lnTo>
                <a:lnTo>
                  <a:pt x="464" y="1524"/>
                </a:lnTo>
                <a:lnTo>
                  <a:pt x="459" y="1517"/>
                </a:lnTo>
                <a:lnTo>
                  <a:pt x="459" y="1515"/>
                </a:lnTo>
                <a:lnTo>
                  <a:pt x="460" y="1515"/>
                </a:lnTo>
                <a:lnTo>
                  <a:pt x="454" y="1509"/>
                </a:lnTo>
                <a:lnTo>
                  <a:pt x="451" y="1505"/>
                </a:lnTo>
                <a:lnTo>
                  <a:pt x="448" y="1505"/>
                </a:lnTo>
                <a:lnTo>
                  <a:pt x="448" y="1504"/>
                </a:lnTo>
                <a:lnTo>
                  <a:pt x="445" y="1503"/>
                </a:lnTo>
                <a:lnTo>
                  <a:pt x="445" y="1502"/>
                </a:lnTo>
                <a:lnTo>
                  <a:pt x="444" y="1502"/>
                </a:lnTo>
                <a:lnTo>
                  <a:pt x="446" y="1499"/>
                </a:lnTo>
                <a:lnTo>
                  <a:pt x="449" y="1497"/>
                </a:lnTo>
                <a:lnTo>
                  <a:pt x="446" y="1492"/>
                </a:lnTo>
                <a:lnTo>
                  <a:pt x="443" y="1491"/>
                </a:lnTo>
                <a:lnTo>
                  <a:pt x="439" y="1489"/>
                </a:lnTo>
                <a:lnTo>
                  <a:pt x="438" y="1489"/>
                </a:lnTo>
                <a:lnTo>
                  <a:pt x="437" y="1491"/>
                </a:lnTo>
                <a:lnTo>
                  <a:pt x="435" y="1494"/>
                </a:lnTo>
                <a:lnTo>
                  <a:pt x="435" y="1496"/>
                </a:lnTo>
                <a:lnTo>
                  <a:pt x="432" y="1493"/>
                </a:lnTo>
                <a:lnTo>
                  <a:pt x="435" y="1480"/>
                </a:lnTo>
                <a:lnTo>
                  <a:pt x="435" y="1478"/>
                </a:lnTo>
                <a:lnTo>
                  <a:pt x="437" y="1473"/>
                </a:lnTo>
                <a:lnTo>
                  <a:pt x="437" y="1472"/>
                </a:lnTo>
                <a:lnTo>
                  <a:pt x="440" y="1472"/>
                </a:lnTo>
                <a:lnTo>
                  <a:pt x="440" y="1469"/>
                </a:lnTo>
                <a:lnTo>
                  <a:pt x="438" y="1469"/>
                </a:lnTo>
                <a:lnTo>
                  <a:pt x="439" y="1469"/>
                </a:lnTo>
                <a:lnTo>
                  <a:pt x="440" y="1469"/>
                </a:lnTo>
                <a:lnTo>
                  <a:pt x="442" y="1469"/>
                </a:lnTo>
                <a:lnTo>
                  <a:pt x="443" y="1469"/>
                </a:lnTo>
                <a:lnTo>
                  <a:pt x="444" y="1469"/>
                </a:lnTo>
                <a:lnTo>
                  <a:pt x="446" y="1467"/>
                </a:lnTo>
                <a:lnTo>
                  <a:pt x="449" y="1467"/>
                </a:lnTo>
                <a:lnTo>
                  <a:pt x="448" y="1465"/>
                </a:lnTo>
                <a:lnTo>
                  <a:pt x="446" y="1464"/>
                </a:lnTo>
                <a:lnTo>
                  <a:pt x="445" y="1461"/>
                </a:lnTo>
                <a:lnTo>
                  <a:pt x="444" y="1459"/>
                </a:lnTo>
                <a:lnTo>
                  <a:pt x="442" y="1452"/>
                </a:lnTo>
                <a:lnTo>
                  <a:pt x="440" y="1448"/>
                </a:lnTo>
                <a:lnTo>
                  <a:pt x="440" y="1441"/>
                </a:lnTo>
                <a:lnTo>
                  <a:pt x="439" y="1439"/>
                </a:lnTo>
                <a:lnTo>
                  <a:pt x="439" y="1438"/>
                </a:lnTo>
                <a:lnTo>
                  <a:pt x="440" y="1438"/>
                </a:lnTo>
                <a:lnTo>
                  <a:pt x="440" y="1435"/>
                </a:lnTo>
                <a:lnTo>
                  <a:pt x="440" y="1434"/>
                </a:lnTo>
                <a:lnTo>
                  <a:pt x="442" y="1432"/>
                </a:lnTo>
                <a:lnTo>
                  <a:pt x="442" y="1428"/>
                </a:lnTo>
                <a:lnTo>
                  <a:pt x="442" y="1427"/>
                </a:lnTo>
                <a:lnTo>
                  <a:pt x="440" y="1425"/>
                </a:lnTo>
                <a:lnTo>
                  <a:pt x="439" y="1424"/>
                </a:lnTo>
                <a:lnTo>
                  <a:pt x="438" y="1423"/>
                </a:lnTo>
                <a:lnTo>
                  <a:pt x="435" y="1420"/>
                </a:lnTo>
                <a:lnTo>
                  <a:pt x="435" y="1419"/>
                </a:lnTo>
                <a:lnTo>
                  <a:pt x="435" y="1418"/>
                </a:lnTo>
                <a:lnTo>
                  <a:pt x="435" y="1416"/>
                </a:lnTo>
                <a:lnTo>
                  <a:pt x="437" y="1409"/>
                </a:lnTo>
                <a:lnTo>
                  <a:pt x="438" y="1408"/>
                </a:lnTo>
                <a:lnTo>
                  <a:pt x="439" y="1407"/>
                </a:lnTo>
                <a:lnTo>
                  <a:pt x="439" y="1406"/>
                </a:lnTo>
                <a:lnTo>
                  <a:pt x="439" y="1404"/>
                </a:lnTo>
                <a:lnTo>
                  <a:pt x="440" y="1403"/>
                </a:lnTo>
                <a:lnTo>
                  <a:pt x="440" y="1402"/>
                </a:lnTo>
                <a:lnTo>
                  <a:pt x="439" y="1401"/>
                </a:lnTo>
                <a:lnTo>
                  <a:pt x="439" y="1400"/>
                </a:lnTo>
                <a:lnTo>
                  <a:pt x="439" y="1398"/>
                </a:lnTo>
                <a:lnTo>
                  <a:pt x="440" y="1398"/>
                </a:lnTo>
                <a:lnTo>
                  <a:pt x="440" y="1397"/>
                </a:lnTo>
                <a:lnTo>
                  <a:pt x="440" y="1396"/>
                </a:lnTo>
                <a:lnTo>
                  <a:pt x="439" y="1395"/>
                </a:lnTo>
                <a:lnTo>
                  <a:pt x="440" y="1395"/>
                </a:lnTo>
                <a:lnTo>
                  <a:pt x="440" y="1393"/>
                </a:lnTo>
                <a:lnTo>
                  <a:pt x="440" y="1392"/>
                </a:lnTo>
                <a:lnTo>
                  <a:pt x="439" y="1390"/>
                </a:lnTo>
                <a:lnTo>
                  <a:pt x="439" y="1388"/>
                </a:lnTo>
                <a:lnTo>
                  <a:pt x="438" y="1386"/>
                </a:lnTo>
                <a:lnTo>
                  <a:pt x="438" y="1385"/>
                </a:lnTo>
                <a:lnTo>
                  <a:pt x="435" y="1384"/>
                </a:lnTo>
                <a:lnTo>
                  <a:pt x="434" y="1381"/>
                </a:lnTo>
                <a:lnTo>
                  <a:pt x="432" y="1381"/>
                </a:lnTo>
                <a:lnTo>
                  <a:pt x="428" y="1381"/>
                </a:lnTo>
                <a:lnTo>
                  <a:pt x="428" y="1379"/>
                </a:lnTo>
                <a:lnTo>
                  <a:pt x="422" y="1358"/>
                </a:lnTo>
                <a:lnTo>
                  <a:pt x="421" y="1354"/>
                </a:lnTo>
                <a:lnTo>
                  <a:pt x="419" y="1350"/>
                </a:lnTo>
                <a:lnTo>
                  <a:pt x="419" y="1349"/>
                </a:lnTo>
                <a:lnTo>
                  <a:pt x="419" y="1348"/>
                </a:lnTo>
                <a:lnTo>
                  <a:pt x="418" y="1347"/>
                </a:lnTo>
                <a:lnTo>
                  <a:pt x="418" y="1345"/>
                </a:lnTo>
                <a:lnTo>
                  <a:pt x="418" y="1344"/>
                </a:lnTo>
                <a:lnTo>
                  <a:pt x="417" y="1342"/>
                </a:lnTo>
                <a:lnTo>
                  <a:pt x="417" y="1340"/>
                </a:lnTo>
                <a:lnTo>
                  <a:pt x="417" y="1338"/>
                </a:lnTo>
                <a:lnTo>
                  <a:pt x="417" y="1336"/>
                </a:lnTo>
                <a:lnTo>
                  <a:pt x="417" y="1334"/>
                </a:lnTo>
                <a:lnTo>
                  <a:pt x="417" y="1333"/>
                </a:lnTo>
                <a:lnTo>
                  <a:pt x="418" y="1327"/>
                </a:lnTo>
                <a:lnTo>
                  <a:pt x="417" y="1327"/>
                </a:lnTo>
                <a:lnTo>
                  <a:pt x="415" y="1326"/>
                </a:lnTo>
                <a:lnTo>
                  <a:pt x="413" y="1326"/>
                </a:lnTo>
                <a:lnTo>
                  <a:pt x="412" y="1326"/>
                </a:lnTo>
                <a:lnTo>
                  <a:pt x="411" y="1326"/>
                </a:lnTo>
                <a:lnTo>
                  <a:pt x="408" y="1324"/>
                </a:lnTo>
                <a:lnTo>
                  <a:pt x="407" y="1324"/>
                </a:lnTo>
                <a:lnTo>
                  <a:pt x="406" y="1324"/>
                </a:lnTo>
                <a:lnTo>
                  <a:pt x="406" y="1323"/>
                </a:lnTo>
                <a:lnTo>
                  <a:pt x="405" y="1323"/>
                </a:lnTo>
                <a:lnTo>
                  <a:pt x="405" y="1322"/>
                </a:lnTo>
                <a:lnTo>
                  <a:pt x="405" y="1321"/>
                </a:lnTo>
                <a:lnTo>
                  <a:pt x="403" y="1320"/>
                </a:lnTo>
                <a:lnTo>
                  <a:pt x="402" y="1320"/>
                </a:lnTo>
                <a:lnTo>
                  <a:pt x="401" y="1320"/>
                </a:lnTo>
                <a:lnTo>
                  <a:pt x="401" y="1318"/>
                </a:lnTo>
                <a:lnTo>
                  <a:pt x="401" y="1317"/>
                </a:lnTo>
                <a:lnTo>
                  <a:pt x="402" y="1317"/>
                </a:lnTo>
                <a:lnTo>
                  <a:pt x="401" y="1316"/>
                </a:lnTo>
                <a:lnTo>
                  <a:pt x="401" y="1315"/>
                </a:lnTo>
                <a:lnTo>
                  <a:pt x="401" y="1311"/>
                </a:lnTo>
                <a:lnTo>
                  <a:pt x="401" y="1310"/>
                </a:lnTo>
                <a:lnTo>
                  <a:pt x="400" y="1310"/>
                </a:lnTo>
                <a:lnTo>
                  <a:pt x="400" y="1307"/>
                </a:lnTo>
                <a:lnTo>
                  <a:pt x="400" y="1306"/>
                </a:lnTo>
                <a:lnTo>
                  <a:pt x="400" y="1305"/>
                </a:lnTo>
                <a:lnTo>
                  <a:pt x="399" y="1305"/>
                </a:lnTo>
                <a:lnTo>
                  <a:pt x="399" y="1304"/>
                </a:lnTo>
                <a:lnTo>
                  <a:pt x="399" y="1302"/>
                </a:lnTo>
                <a:lnTo>
                  <a:pt x="397" y="1302"/>
                </a:lnTo>
                <a:lnTo>
                  <a:pt x="396" y="1302"/>
                </a:lnTo>
                <a:lnTo>
                  <a:pt x="395" y="1302"/>
                </a:lnTo>
                <a:lnTo>
                  <a:pt x="394" y="1302"/>
                </a:lnTo>
                <a:lnTo>
                  <a:pt x="394" y="1301"/>
                </a:lnTo>
                <a:lnTo>
                  <a:pt x="392" y="1301"/>
                </a:lnTo>
                <a:lnTo>
                  <a:pt x="391" y="1301"/>
                </a:lnTo>
                <a:lnTo>
                  <a:pt x="387" y="1302"/>
                </a:lnTo>
                <a:lnTo>
                  <a:pt x="386" y="1302"/>
                </a:lnTo>
                <a:lnTo>
                  <a:pt x="385" y="1304"/>
                </a:lnTo>
                <a:lnTo>
                  <a:pt x="384" y="1304"/>
                </a:lnTo>
                <a:lnTo>
                  <a:pt x="383" y="1304"/>
                </a:lnTo>
                <a:lnTo>
                  <a:pt x="383" y="1305"/>
                </a:lnTo>
                <a:lnTo>
                  <a:pt x="375" y="1307"/>
                </a:lnTo>
                <a:lnTo>
                  <a:pt x="374" y="1308"/>
                </a:lnTo>
                <a:lnTo>
                  <a:pt x="368" y="1296"/>
                </a:lnTo>
                <a:lnTo>
                  <a:pt x="368" y="1286"/>
                </a:lnTo>
                <a:lnTo>
                  <a:pt x="368" y="1275"/>
                </a:lnTo>
                <a:lnTo>
                  <a:pt x="368" y="1272"/>
                </a:lnTo>
                <a:lnTo>
                  <a:pt x="368" y="1269"/>
                </a:lnTo>
                <a:lnTo>
                  <a:pt x="369" y="1260"/>
                </a:lnTo>
                <a:lnTo>
                  <a:pt x="368" y="1257"/>
                </a:lnTo>
                <a:lnTo>
                  <a:pt x="367" y="1254"/>
                </a:lnTo>
                <a:lnTo>
                  <a:pt x="360" y="1236"/>
                </a:lnTo>
                <a:lnTo>
                  <a:pt x="353" y="1215"/>
                </a:lnTo>
                <a:lnTo>
                  <a:pt x="349" y="1205"/>
                </a:lnTo>
                <a:lnTo>
                  <a:pt x="347" y="1196"/>
                </a:lnTo>
                <a:lnTo>
                  <a:pt x="330" y="1180"/>
                </a:lnTo>
                <a:lnTo>
                  <a:pt x="326" y="1175"/>
                </a:lnTo>
                <a:lnTo>
                  <a:pt x="322" y="1172"/>
                </a:lnTo>
                <a:lnTo>
                  <a:pt x="317" y="1167"/>
                </a:lnTo>
                <a:lnTo>
                  <a:pt x="307" y="1174"/>
                </a:lnTo>
                <a:lnTo>
                  <a:pt x="299" y="1174"/>
                </a:lnTo>
                <a:lnTo>
                  <a:pt x="298" y="1174"/>
                </a:lnTo>
                <a:lnTo>
                  <a:pt x="275" y="1156"/>
                </a:lnTo>
                <a:lnTo>
                  <a:pt x="264" y="1140"/>
                </a:lnTo>
                <a:lnTo>
                  <a:pt x="262" y="1136"/>
                </a:lnTo>
                <a:lnTo>
                  <a:pt x="256" y="1127"/>
                </a:lnTo>
                <a:lnTo>
                  <a:pt x="252" y="1124"/>
                </a:lnTo>
                <a:lnTo>
                  <a:pt x="252" y="1123"/>
                </a:lnTo>
                <a:lnTo>
                  <a:pt x="251" y="1121"/>
                </a:lnTo>
                <a:lnTo>
                  <a:pt x="251" y="1120"/>
                </a:lnTo>
                <a:lnTo>
                  <a:pt x="250" y="1120"/>
                </a:lnTo>
                <a:lnTo>
                  <a:pt x="248" y="1119"/>
                </a:lnTo>
                <a:lnTo>
                  <a:pt x="248" y="1118"/>
                </a:lnTo>
                <a:lnTo>
                  <a:pt x="247" y="1118"/>
                </a:lnTo>
                <a:lnTo>
                  <a:pt x="246" y="1116"/>
                </a:lnTo>
                <a:lnTo>
                  <a:pt x="245" y="1115"/>
                </a:lnTo>
                <a:lnTo>
                  <a:pt x="243" y="1113"/>
                </a:lnTo>
                <a:lnTo>
                  <a:pt x="242" y="1109"/>
                </a:lnTo>
                <a:lnTo>
                  <a:pt x="240" y="1104"/>
                </a:lnTo>
                <a:lnTo>
                  <a:pt x="232" y="1094"/>
                </a:lnTo>
                <a:lnTo>
                  <a:pt x="226" y="1094"/>
                </a:lnTo>
                <a:lnTo>
                  <a:pt x="223" y="1094"/>
                </a:lnTo>
                <a:lnTo>
                  <a:pt x="218" y="1093"/>
                </a:lnTo>
                <a:lnTo>
                  <a:pt x="214" y="1093"/>
                </a:lnTo>
                <a:lnTo>
                  <a:pt x="211" y="1092"/>
                </a:lnTo>
                <a:lnTo>
                  <a:pt x="209" y="1092"/>
                </a:lnTo>
                <a:lnTo>
                  <a:pt x="207" y="1092"/>
                </a:lnTo>
                <a:lnTo>
                  <a:pt x="205" y="1092"/>
                </a:lnTo>
                <a:lnTo>
                  <a:pt x="205" y="1093"/>
                </a:lnTo>
                <a:lnTo>
                  <a:pt x="204" y="1094"/>
                </a:lnTo>
                <a:lnTo>
                  <a:pt x="202" y="1105"/>
                </a:lnTo>
                <a:lnTo>
                  <a:pt x="195" y="1105"/>
                </a:lnTo>
                <a:lnTo>
                  <a:pt x="194" y="1104"/>
                </a:lnTo>
                <a:lnTo>
                  <a:pt x="193" y="1103"/>
                </a:lnTo>
                <a:lnTo>
                  <a:pt x="192" y="1102"/>
                </a:lnTo>
                <a:lnTo>
                  <a:pt x="192" y="1100"/>
                </a:lnTo>
                <a:lnTo>
                  <a:pt x="191" y="1099"/>
                </a:lnTo>
                <a:lnTo>
                  <a:pt x="189" y="1098"/>
                </a:lnTo>
                <a:lnTo>
                  <a:pt x="188" y="1098"/>
                </a:lnTo>
                <a:lnTo>
                  <a:pt x="187" y="1098"/>
                </a:lnTo>
                <a:lnTo>
                  <a:pt x="186" y="1098"/>
                </a:lnTo>
                <a:lnTo>
                  <a:pt x="184" y="1098"/>
                </a:lnTo>
                <a:lnTo>
                  <a:pt x="183" y="1097"/>
                </a:lnTo>
                <a:lnTo>
                  <a:pt x="182" y="1097"/>
                </a:lnTo>
                <a:lnTo>
                  <a:pt x="182" y="1095"/>
                </a:lnTo>
                <a:lnTo>
                  <a:pt x="179" y="1094"/>
                </a:lnTo>
                <a:lnTo>
                  <a:pt x="179" y="1093"/>
                </a:lnTo>
                <a:lnTo>
                  <a:pt x="177" y="1092"/>
                </a:lnTo>
                <a:lnTo>
                  <a:pt x="176" y="1092"/>
                </a:lnTo>
                <a:lnTo>
                  <a:pt x="176" y="1091"/>
                </a:lnTo>
                <a:lnTo>
                  <a:pt x="175" y="1091"/>
                </a:lnTo>
                <a:lnTo>
                  <a:pt x="173" y="1089"/>
                </a:lnTo>
                <a:lnTo>
                  <a:pt x="172" y="1089"/>
                </a:lnTo>
                <a:lnTo>
                  <a:pt x="172" y="1088"/>
                </a:lnTo>
                <a:lnTo>
                  <a:pt x="171" y="1087"/>
                </a:lnTo>
                <a:lnTo>
                  <a:pt x="170" y="1087"/>
                </a:lnTo>
                <a:lnTo>
                  <a:pt x="168" y="1086"/>
                </a:lnTo>
                <a:lnTo>
                  <a:pt x="168" y="1087"/>
                </a:lnTo>
                <a:lnTo>
                  <a:pt x="167" y="1087"/>
                </a:lnTo>
                <a:lnTo>
                  <a:pt x="167" y="1088"/>
                </a:lnTo>
                <a:lnTo>
                  <a:pt x="166" y="1088"/>
                </a:lnTo>
                <a:lnTo>
                  <a:pt x="165" y="1086"/>
                </a:lnTo>
                <a:lnTo>
                  <a:pt x="163" y="1086"/>
                </a:lnTo>
                <a:lnTo>
                  <a:pt x="162" y="1086"/>
                </a:lnTo>
                <a:lnTo>
                  <a:pt x="162" y="1084"/>
                </a:lnTo>
                <a:lnTo>
                  <a:pt x="162" y="1083"/>
                </a:lnTo>
                <a:lnTo>
                  <a:pt x="162" y="1082"/>
                </a:lnTo>
                <a:lnTo>
                  <a:pt x="161" y="1082"/>
                </a:lnTo>
                <a:lnTo>
                  <a:pt x="160" y="1082"/>
                </a:lnTo>
                <a:lnTo>
                  <a:pt x="160" y="1081"/>
                </a:lnTo>
                <a:lnTo>
                  <a:pt x="160" y="1079"/>
                </a:lnTo>
                <a:lnTo>
                  <a:pt x="160" y="1078"/>
                </a:lnTo>
                <a:lnTo>
                  <a:pt x="159" y="1077"/>
                </a:lnTo>
                <a:lnTo>
                  <a:pt x="159" y="1078"/>
                </a:lnTo>
                <a:lnTo>
                  <a:pt x="157" y="1078"/>
                </a:lnTo>
                <a:lnTo>
                  <a:pt x="157" y="1077"/>
                </a:lnTo>
                <a:lnTo>
                  <a:pt x="156" y="1076"/>
                </a:lnTo>
                <a:lnTo>
                  <a:pt x="155" y="1075"/>
                </a:lnTo>
                <a:lnTo>
                  <a:pt x="154" y="1075"/>
                </a:lnTo>
                <a:lnTo>
                  <a:pt x="154" y="1073"/>
                </a:lnTo>
                <a:lnTo>
                  <a:pt x="152" y="1072"/>
                </a:lnTo>
                <a:lnTo>
                  <a:pt x="151" y="1072"/>
                </a:lnTo>
                <a:lnTo>
                  <a:pt x="150" y="1073"/>
                </a:lnTo>
                <a:lnTo>
                  <a:pt x="149" y="1073"/>
                </a:lnTo>
                <a:lnTo>
                  <a:pt x="147" y="1073"/>
                </a:lnTo>
                <a:lnTo>
                  <a:pt x="147" y="1075"/>
                </a:lnTo>
                <a:lnTo>
                  <a:pt x="147" y="1073"/>
                </a:lnTo>
                <a:lnTo>
                  <a:pt x="146" y="1073"/>
                </a:lnTo>
                <a:lnTo>
                  <a:pt x="146" y="1072"/>
                </a:lnTo>
                <a:lnTo>
                  <a:pt x="146" y="1071"/>
                </a:lnTo>
                <a:lnTo>
                  <a:pt x="147" y="1071"/>
                </a:lnTo>
                <a:lnTo>
                  <a:pt x="146" y="1070"/>
                </a:lnTo>
                <a:lnTo>
                  <a:pt x="146" y="1068"/>
                </a:lnTo>
                <a:lnTo>
                  <a:pt x="145" y="1068"/>
                </a:lnTo>
                <a:lnTo>
                  <a:pt x="145" y="1067"/>
                </a:lnTo>
                <a:lnTo>
                  <a:pt x="144" y="1067"/>
                </a:lnTo>
                <a:lnTo>
                  <a:pt x="143" y="1067"/>
                </a:lnTo>
                <a:lnTo>
                  <a:pt x="141" y="1067"/>
                </a:lnTo>
                <a:lnTo>
                  <a:pt x="141" y="1066"/>
                </a:lnTo>
                <a:lnTo>
                  <a:pt x="140" y="1065"/>
                </a:lnTo>
                <a:lnTo>
                  <a:pt x="140" y="1063"/>
                </a:lnTo>
                <a:lnTo>
                  <a:pt x="140" y="1062"/>
                </a:lnTo>
                <a:lnTo>
                  <a:pt x="140" y="1061"/>
                </a:lnTo>
                <a:lnTo>
                  <a:pt x="139" y="1060"/>
                </a:lnTo>
                <a:lnTo>
                  <a:pt x="138" y="1060"/>
                </a:lnTo>
                <a:lnTo>
                  <a:pt x="136" y="1059"/>
                </a:lnTo>
                <a:lnTo>
                  <a:pt x="135" y="1057"/>
                </a:lnTo>
                <a:lnTo>
                  <a:pt x="134" y="1057"/>
                </a:lnTo>
                <a:lnTo>
                  <a:pt x="134" y="1059"/>
                </a:lnTo>
                <a:lnTo>
                  <a:pt x="133" y="1057"/>
                </a:lnTo>
                <a:lnTo>
                  <a:pt x="133" y="1056"/>
                </a:lnTo>
                <a:lnTo>
                  <a:pt x="132" y="1056"/>
                </a:lnTo>
                <a:lnTo>
                  <a:pt x="132" y="1055"/>
                </a:lnTo>
                <a:lnTo>
                  <a:pt x="130" y="1055"/>
                </a:lnTo>
                <a:lnTo>
                  <a:pt x="130" y="1054"/>
                </a:lnTo>
                <a:lnTo>
                  <a:pt x="132" y="1054"/>
                </a:lnTo>
                <a:lnTo>
                  <a:pt x="132" y="1052"/>
                </a:lnTo>
                <a:lnTo>
                  <a:pt x="132" y="1051"/>
                </a:lnTo>
                <a:lnTo>
                  <a:pt x="130" y="1051"/>
                </a:lnTo>
                <a:lnTo>
                  <a:pt x="129" y="1051"/>
                </a:lnTo>
                <a:lnTo>
                  <a:pt x="129" y="1050"/>
                </a:lnTo>
                <a:lnTo>
                  <a:pt x="128" y="1050"/>
                </a:lnTo>
                <a:lnTo>
                  <a:pt x="128" y="1049"/>
                </a:lnTo>
                <a:lnTo>
                  <a:pt x="127" y="1049"/>
                </a:lnTo>
                <a:lnTo>
                  <a:pt x="127" y="1047"/>
                </a:lnTo>
                <a:lnTo>
                  <a:pt x="125" y="1047"/>
                </a:lnTo>
                <a:lnTo>
                  <a:pt x="125" y="1046"/>
                </a:lnTo>
                <a:lnTo>
                  <a:pt x="124" y="1046"/>
                </a:lnTo>
                <a:lnTo>
                  <a:pt x="123" y="1046"/>
                </a:lnTo>
                <a:lnTo>
                  <a:pt x="122" y="1046"/>
                </a:lnTo>
                <a:lnTo>
                  <a:pt x="120" y="1046"/>
                </a:lnTo>
                <a:lnTo>
                  <a:pt x="119" y="1046"/>
                </a:lnTo>
                <a:lnTo>
                  <a:pt x="118" y="1046"/>
                </a:lnTo>
                <a:lnTo>
                  <a:pt x="117" y="1046"/>
                </a:lnTo>
                <a:lnTo>
                  <a:pt x="116" y="1046"/>
                </a:lnTo>
                <a:lnTo>
                  <a:pt x="114" y="1046"/>
                </a:lnTo>
                <a:lnTo>
                  <a:pt x="114" y="1045"/>
                </a:lnTo>
                <a:lnTo>
                  <a:pt x="113" y="1045"/>
                </a:lnTo>
                <a:lnTo>
                  <a:pt x="112" y="1045"/>
                </a:lnTo>
                <a:lnTo>
                  <a:pt x="111" y="1045"/>
                </a:lnTo>
                <a:lnTo>
                  <a:pt x="109" y="1045"/>
                </a:lnTo>
                <a:lnTo>
                  <a:pt x="109" y="1046"/>
                </a:lnTo>
                <a:lnTo>
                  <a:pt x="109" y="1047"/>
                </a:lnTo>
                <a:lnTo>
                  <a:pt x="108" y="1047"/>
                </a:lnTo>
                <a:lnTo>
                  <a:pt x="107" y="1049"/>
                </a:lnTo>
                <a:lnTo>
                  <a:pt x="107" y="1050"/>
                </a:lnTo>
                <a:lnTo>
                  <a:pt x="107" y="1051"/>
                </a:lnTo>
                <a:lnTo>
                  <a:pt x="107" y="1052"/>
                </a:lnTo>
                <a:lnTo>
                  <a:pt x="108" y="1052"/>
                </a:lnTo>
                <a:lnTo>
                  <a:pt x="107" y="1054"/>
                </a:lnTo>
                <a:lnTo>
                  <a:pt x="106" y="1054"/>
                </a:lnTo>
                <a:lnTo>
                  <a:pt x="104" y="1054"/>
                </a:lnTo>
                <a:lnTo>
                  <a:pt x="103" y="1054"/>
                </a:lnTo>
                <a:lnTo>
                  <a:pt x="102" y="1054"/>
                </a:lnTo>
                <a:lnTo>
                  <a:pt x="101" y="1054"/>
                </a:lnTo>
                <a:lnTo>
                  <a:pt x="100" y="1054"/>
                </a:lnTo>
                <a:lnTo>
                  <a:pt x="101" y="1052"/>
                </a:lnTo>
                <a:lnTo>
                  <a:pt x="101" y="1051"/>
                </a:lnTo>
                <a:lnTo>
                  <a:pt x="100" y="1051"/>
                </a:lnTo>
                <a:lnTo>
                  <a:pt x="101" y="1050"/>
                </a:lnTo>
                <a:lnTo>
                  <a:pt x="101" y="1049"/>
                </a:lnTo>
                <a:lnTo>
                  <a:pt x="101" y="1047"/>
                </a:lnTo>
                <a:lnTo>
                  <a:pt x="100" y="1046"/>
                </a:lnTo>
                <a:lnTo>
                  <a:pt x="98" y="1046"/>
                </a:lnTo>
                <a:lnTo>
                  <a:pt x="98" y="1045"/>
                </a:lnTo>
                <a:lnTo>
                  <a:pt x="98" y="1044"/>
                </a:lnTo>
                <a:lnTo>
                  <a:pt x="97" y="1044"/>
                </a:lnTo>
                <a:lnTo>
                  <a:pt x="97" y="1043"/>
                </a:lnTo>
                <a:lnTo>
                  <a:pt x="97" y="1041"/>
                </a:lnTo>
                <a:lnTo>
                  <a:pt x="96" y="1040"/>
                </a:lnTo>
                <a:lnTo>
                  <a:pt x="96" y="1039"/>
                </a:lnTo>
                <a:lnTo>
                  <a:pt x="96" y="1038"/>
                </a:lnTo>
                <a:lnTo>
                  <a:pt x="96" y="1036"/>
                </a:lnTo>
                <a:lnTo>
                  <a:pt x="96" y="1035"/>
                </a:lnTo>
                <a:lnTo>
                  <a:pt x="95" y="1034"/>
                </a:lnTo>
                <a:lnTo>
                  <a:pt x="95" y="1031"/>
                </a:lnTo>
                <a:lnTo>
                  <a:pt x="93" y="1029"/>
                </a:lnTo>
                <a:lnTo>
                  <a:pt x="92" y="1027"/>
                </a:lnTo>
                <a:lnTo>
                  <a:pt x="92" y="1025"/>
                </a:lnTo>
                <a:lnTo>
                  <a:pt x="91" y="1024"/>
                </a:lnTo>
                <a:lnTo>
                  <a:pt x="91" y="1022"/>
                </a:lnTo>
                <a:lnTo>
                  <a:pt x="90" y="1018"/>
                </a:lnTo>
                <a:lnTo>
                  <a:pt x="90" y="1017"/>
                </a:lnTo>
                <a:lnTo>
                  <a:pt x="88" y="1015"/>
                </a:lnTo>
                <a:lnTo>
                  <a:pt x="87" y="1015"/>
                </a:lnTo>
                <a:lnTo>
                  <a:pt x="85" y="1013"/>
                </a:lnTo>
                <a:lnTo>
                  <a:pt x="84" y="1012"/>
                </a:lnTo>
                <a:lnTo>
                  <a:pt x="84" y="1009"/>
                </a:lnTo>
                <a:lnTo>
                  <a:pt x="82" y="1008"/>
                </a:lnTo>
                <a:lnTo>
                  <a:pt x="82" y="1006"/>
                </a:lnTo>
                <a:lnTo>
                  <a:pt x="81" y="1003"/>
                </a:lnTo>
                <a:lnTo>
                  <a:pt x="80" y="1002"/>
                </a:lnTo>
                <a:lnTo>
                  <a:pt x="79" y="998"/>
                </a:lnTo>
                <a:lnTo>
                  <a:pt x="76" y="993"/>
                </a:lnTo>
                <a:lnTo>
                  <a:pt x="75" y="992"/>
                </a:lnTo>
                <a:lnTo>
                  <a:pt x="75" y="991"/>
                </a:lnTo>
                <a:lnTo>
                  <a:pt x="72" y="990"/>
                </a:lnTo>
                <a:lnTo>
                  <a:pt x="71" y="988"/>
                </a:lnTo>
                <a:lnTo>
                  <a:pt x="71" y="987"/>
                </a:lnTo>
                <a:lnTo>
                  <a:pt x="70" y="986"/>
                </a:lnTo>
                <a:lnTo>
                  <a:pt x="69" y="983"/>
                </a:lnTo>
                <a:lnTo>
                  <a:pt x="69" y="982"/>
                </a:lnTo>
                <a:lnTo>
                  <a:pt x="69" y="981"/>
                </a:lnTo>
                <a:lnTo>
                  <a:pt x="69" y="979"/>
                </a:lnTo>
                <a:lnTo>
                  <a:pt x="69" y="977"/>
                </a:lnTo>
                <a:lnTo>
                  <a:pt x="69" y="976"/>
                </a:lnTo>
                <a:lnTo>
                  <a:pt x="70" y="974"/>
                </a:lnTo>
                <a:lnTo>
                  <a:pt x="70" y="972"/>
                </a:lnTo>
                <a:lnTo>
                  <a:pt x="69" y="971"/>
                </a:lnTo>
                <a:lnTo>
                  <a:pt x="69" y="970"/>
                </a:lnTo>
                <a:lnTo>
                  <a:pt x="69" y="969"/>
                </a:lnTo>
                <a:lnTo>
                  <a:pt x="68" y="969"/>
                </a:lnTo>
                <a:lnTo>
                  <a:pt x="68" y="967"/>
                </a:lnTo>
                <a:lnTo>
                  <a:pt x="66" y="965"/>
                </a:lnTo>
                <a:lnTo>
                  <a:pt x="64" y="961"/>
                </a:lnTo>
                <a:lnTo>
                  <a:pt x="63" y="959"/>
                </a:lnTo>
                <a:lnTo>
                  <a:pt x="61" y="955"/>
                </a:lnTo>
                <a:lnTo>
                  <a:pt x="61" y="951"/>
                </a:lnTo>
                <a:lnTo>
                  <a:pt x="60" y="950"/>
                </a:lnTo>
                <a:lnTo>
                  <a:pt x="52" y="933"/>
                </a:lnTo>
                <a:lnTo>
                  <a:pt x="56" y="900"/>
                </a:lnTo>
                <a:lnTo>
                  <a:pt x="43" y="879"/>
                </a:lnTo>
                <a:lnTo>
                  <a:pt x="42" y="879"/>
                </a:lnTo>
                <a:lnTo>
                  <a:pt x="40" y="879"/>
                </a:lnTo>
                <a:lnTo>
                  <a:pt x="39" y="878"/>
                </a:lnTo>
                <a:lnTo>
                  <a:pt x="38" y="878"/>
                </a:lnTo>
                <a:lnTo>
                  <a:pt x="37" y="878"/>
                </a:lnTo>
                <a:lnTo>
                  <a:pt x="36" y="878"/>
                </a:lnTo>
                <a:lnTo>
                  <a:pt x="34" y="879"/>
                </a:lnTo>
                <a:lnTo>
                  <a:pt x="34" y="880"/>
                </a:lnTo>
                <a:lnTo>
                  <a:pt x="33" y="880"/>
                </a:lnTo>
                <a:lnTo>
                  <a:pt x="33" y="881"/>
                </a:lnTo>
                <a:lnTo>
                  <a:pt x="32" y="881"/>
                </a:lnTo>
                <a:lnTo>
                  <a:pt x="31" y="881"/>
                </a:lnTo>
                <a:lnTo>
                  <a:pt x="29" y="881"/>
                </a:lnTo>
                <a:lnTo>
                  <a:pt x="27" y="880"/>
                </a:lnTo>
                <a:lnTo>
                  <a:pt x="27" y="879"/>
                </a:lnTo>
                <a:lnTo>
                  <a:pt x="26" y="874"/>
                </a:lnTo>
                <a:lnTo>
                  <a:pt x="24" y="869"/>
                </a:lnTo>
                <a:lnTo>
                  <a:pt x="24" y="868"/>
                </a:lnTo>
                <a:lnTo>
                  <a:pt x="23" y="866"/>
                </a:lnTo>
                <a:lnTo>
                  <a:pt x="22" y="865"/>
                </a:lnTo>
                <a:lnTo>
                  <a:pt x="22" y="864"/>
                </a:lnTo>
                <a:lnTo>
                  <a:pt x="22" y="863"/>
                </a:lnTo>
                <a:lnTo>
                  <a:pt x="23" y="863"/>
                </a:lnTo>
                <a:lnTo>
                  <a:pt x="23" y="862"/>
                </a:lnTo>
                <a:lnTo>
                  <a:pt x="23" y="860"/>
                </a:lnTo>
                <a:lnTo>
                  <a:pt x="22" y="859"/>
                </a:lnTo>
                <a:lnTo>
                  <a:pt x="22" y="857"/>
                </a:lnTo>
                <a:lnTo>
                  <a:pt x="21" y="855"/>
                </a:lnTo>
                <a:lnTo>
                  <a:pt x="18" y="854"/>
                </a:lnTo>
                <a:lnTo>
                  <a:pt x="18" y="853"/>
                </a:lnTo>
                <a:lnTo>
                  <a:pt x="18" y="852"/>
                </a:lnTo>
                <a:lnTo>
                  <a:pt x="18" y="850"/>
                </a:lnTo>
                <a:lnTo>
                  <a:pt x="18" y="849"/>
                </a:lnTo>
                <a:lnTo>
                  <a:pt x="17" y="849"/>
                </a:lnTo>
                <a:lnTo>
                  <a:pt x="17" y="848"/>
                </a:lnTo>
                <a:lnTo>
                  <a:pt x="17" y="847"/>
                </a:lnTo>
                <a:lnTo>
                  <a:pt x="17" y="843"/>
                </a:lnTo>
                <a:lnTo>
                  <a:pt x="16" y="842"/>
                </a:lnTo>
                <a:lnTo>
                  <a:pt x="15" y="841"/>
                </a:lnTo>
                <a:lnTo>
                  <a:pt x="13" y="839"/>
                </a:lnTo>
                <a:lnTo>
                  <a:pt x="13" y="838"/>
                </a:lnTo>
                <a:lnTo>
                  <a:pt x="12" y="834"/>
                </a:lnTo>
                <a:lnTo>
                  <a:pt x="11" y="831"/>
                </a:lnTo>
                <a:lnTo>
                  <a:pt x="10" y="831"/>
                </a:lnTo>
                <a:lnTo>
                  <a:pt x="10" y="828"/>
                </a:lnTo>
                <a:lnTo>
                  <a:pt x="10" y="827"/>
                </a:lnTo>
                <a:lnTo>
                  <a:pt x="10" y="826"/>
                </a:lnTo>
                <a:lnTo>
                  <a:pt x="8" y="826"/>
                </a:lnTo>
                <a:lnTo>
                  <a:pt x="7" y="825"/>
                </a:lnTo>
                <a:lnTo>
                  <a:pt x="8" y="823"/>
                </a:lnTo>
                <a:lnTo>
                  <a:pt x="8" y="822"/>
                </a:lnTo>
                <a:lnTo>
                  <a:pt x="8" y="821"/>
                </a:lnTo>
                <a:lnTo>
                  <a:pt x="8" y="820"/>
                </a:lnTo>
                <a:lnTo>
                  <a:pt x="7" y="818"/>
                </a:lnTo>
                <a:lnTo>
                  <a:pt x="7" y="817"/>
                </a:lnTo>
                <a:lnTo>
                  <a:pt x="7" y="816"/>
                </a:lnTo>
                <a:lnTo>
                  <a:pt x="7" y="815"/>
                </a:lnTo>
                <a:lnTo>
                  <a:pt x="6" y="806"/>
                </a:lnTo>
                <a:lnTo>
                  <a:pt x="6" y="793"/>
                </a:lnTo>
                <a:lnTo>
                  <a:pt x="6" y="759"/>
                </a:lnTo>
                <a:lnTo>
                  <a:pt x="4" y="751"/>
                </a:lnTo>
                <a:lnTo>
                  <a:pt x="2" y="742"/>
                </a:lnTo>
                <a:lnTo>
                  <a:pt x="6" y="740"/>
                </a:lnTo>
                <a:lnTo>
                  <a:pt x="2" y="734"/>
                </a:lnTo>
                <a:lnTo>
                  <a:pt x="2" y="731"/>
                </a:lnTo>
                <a:lnTo>
                  <a:pt x="0" y="716"/>
                </a:lnTo>
                <a:lnTo>
                  <a:pt x="6" y="713"/>
                </a:lnTo>
                <a:lnTo>
                  <a:pt x="12" y="709"/>
                </a:lnTo>
                <a:lnTo>
                  <a:pt x="31" y="709"/>
                </a:lnTo>
                <a:lnTo>
                  <a:pt x="32" y="708"/>
                </a:lnTo>
                <a:lnTo>
                  <a:pt x="33" y="708"/>
                </a:lnTo>
                <a:lnTo>
                  <a:pt x="34" y="708"/>
                </a:lnTo>
                <a:lnTo>
                  <a:pt x="36" y="706"/>
                </a:lnTo>
                <a:lnTo>
                  <a:pt x="37" y="706"/>
                </a:lnTo>
                <a:lnTo>
                  <a:pt x="38" y="706"/>
                </a:lnTo>
                <a:lnTo>
                  <a:pt x="39" y="708"/>
                </a:lnTo>
                <a:lnTo>
                  <a:pt x="40" y="708"/>
                </a:lnTo>
                <a:lnTo>
                  <a:pt x="43" y="709"/>
                </a:lnTo>
                <a:lnTo>
                  <a:pt x="44" y="709"/>
                </a:lnTo>
                <a:lnTo>
                  <a:pt x="45" y="709"/>
                </a:lnTo>
                <a:lnTo>
                  <a:pt x="47" y="709"/>
                </a:lnTo>
                <a:lnTo>
                  <a:pt x="49" y="709"/>
                </a:lnTo>
                <a:lnTo>
                  <a:pt x="50" y="708"/>
                </a:lnTo>
                <a:lnTo>
                  <a:pt x="52" y="708"/>
                </a:lnTo>
                <a:lnTo>
                  <a:pt x="53" y="708"/>
                </a:lnTo>
                <a:lnTo>
                  <a:pt x="54" y="706"/>
                </a:lnTo>
                <a:lnTo>
                  <a:pt x="55" y="706"/>
                </a:lnTo>
                <a:lnTo>
                  <a:pt x="58" y="708"/>
                </a:lnTo>
                <a:lnTo>
                  <a:pt x="59" y="708"/>
                </a:lnTo>
                <a:lnTo>
                  <a:pt x="60" y="708"/>
                </a:lnTo>
                <a:lnTo>
                  <a:pt x="75" y="705"/>
                </a:lnTo>
                <a:lnTo>
                  <a:pt x="75" y="706"/>
                </a:lnTo>
                <a:lnTo>
                  <a:pt x="76" y="706"/>
                </a:lnTo>
                <a:lnTo>
                  <a:pt x="77" y="706"/>
                </a:lnTo>
                <a:lnTo>
                  <a:pt x="79" y="706"/>
                </a:lnTo>
                <a:lnTo>
                  <a:pt x="81" y="705"/>
                </a:lnTo>
                <a:lnTo>
                  <a:pt x="82" y="706"/>
                </a:lnTo>
                <a:lnTo>
                  <a:pt x="84" y="706"/>
                </a:lnTo>
                <a:lnTo>
                  <a:pt x="128" y="734"/>
                </a:lnTo>
                <a:lnTo>
                  <a:pt x="132" y="736"/>
                </a:lnTo>
                <a:lnTo>
                  <a:pt x="141" y="743"/>
                </a:lnTo>
                <a:lnTo>
                  <a:pt x="145" y="746"/>
                </a:lnTo>
                <a:lnTo>
                  <a:pt x="152" y="752"/>
                </a:lnTo>
                <a:lnTo>
                  <a:pt x="157" y="756"/>
                </a:lnTo>
                <a:lnTo>
                  <a:pt x="160" y="758"/>
                </a:lnTo>
                <a:lnTo>
                  <a:pt x="192" y="782"/>
                </a:lnTo>
                <a:lnTo>
                  <a:pt x="220" y="777"/>
                </a:lnTo>
                <a:lnTo>
                  <a:pt x="229" y="775"/>
                </a:lnTo>
                <a:lnTo>
                  <a:pt x="235" y="775"/>
                </a:lnTo>
                <a:lnTo>
                  <a:pt x="248" y="775"/>
                </a:lnTo>
                <a:lnTo>
                  <a:pt x="259" y="774"/>
                </a:lnTo>
                <a:lnTo>
                  <a:pt x="290" y="773"/>
                </a:lnTo>
                <a:lnTo>
                  <a:pt x="331" y="768"/>
                </a:lnTo>
                <a:lnTo>
                  <a:pt x="336" y="768"/>
                </a:lnTo>
                <a:lnTo>
                  <a:pt x="346" y="767"/>
                </a:lnTo>
                <a:lnTo>
                  <a:pt x="362" y="764"/>
                </a:lnTo>
                <a:lnTo>
                  <a:pt x="405" y="746"/>
                </a:lnTo>
                <a:lnTo>
                  <a:pt x="416" y="741"/>
                </a:lnTo>
                <a:lnTo>
                  <a:pt x="419" y="740"/>
                </a:lnTo>
                <a:lnTo>
                  <a:pt x="424" y="738"/>
                </a:lnTo>
                <a:lnTo>
                  <a:pt x="429" y="737"/>
                </a:lnTo>
                <a:lnTo>
                  <a:pt x="442" y="735"/>
                </a:lnTo>
                <a:lnTo>
                  <a:pt x="448" y="734"/>
                </a:lnTo>
                <a:lnTo>
                  <a:pt x="458" y="731"/>
                </a:lnTo>
                <a:lnTo>
                  <a:pt x="461" y="718"/>
                </a:lnTo>
                <a:lnTo>
                  <a:pt x="464" y="706"/>
                </a:lnTo>
                <a:lnTo>
                  <a:pt x="466" y="697"/>
                </a:lnTo>
                <a:lnTo>
                  <a:pt x="475" y="667"/>
                </a:lnTo>
                <a:lnTo>
                  <a:pt x="480" y="649"/>
                </a:lnTo>
                <a:lnTo>
                  <a:pt x="487" y="636"/>
                </a:lnTo>
                <a:lnTo>
                  <a:pt x="490" y="633"/>
                </a:lnTo>
                <a:lnTo>
                  <a:pt x="493" y="626"/>
                </a:lnTo>
                <a:lnTo>
                  <a:pt x="496" y="623"/>
                </a:lnTo>
                <a:lnTo>
                  <a:pt x="506" y="609"/>
                </a:lnTo>
                <a:lnTo>
                  <a:pt x="508" y="605"/>
                </a:lnTo>
                <a:lnTo>
                  <a:pt x="515" y="598"/>
                </a:lnTo>
                <a:lnTo>
                  <a:pt x="524" y="587"/>
                </a:lnTo>
                <a:lnTo>
                  <a:pt x="526" y="586"/>
                </a:lnTo>
                <a:lnTo>
                  <a:pt x="529" y="581"/>
                </a:lnTo>
                <a:lnTo>
                  <a:pt x="536" y="570"/>
                </a:lnTo>
                <a:lnTo>
                  <a:pt x="538" y="569"/>
                </a:lnTo>
                <a:lnTo>
                  <a:pt x="540" y="569"/>
                </a:lnTo>
                <a:lnTo>
                  <a:pt x="541" y="569"/>
                </a:lnTo>
                <a:lnTo>
                  <a:pt x="558" y="569"/>
                </a:lnTo>
                <a:lnTo>
                  <a:pt x="562" y="570"/>
                </a:lnTo>
                <a:lnTo>
                  <a:pt x="576" y="575"/>
                </a:lnTo>
                <a:lnTo>
                  <a:pt x="586" y="580"/>
                </a:lnTo>
                <a:lnTo>
                  <a:pt x="587" y="581"/>
                </a:lnTo>
                <a:lnTo>
                  <a:pt x="588" y="576"/>
                </a:lnTo>
                <a:lnTo>
                  <a:pt x="579" y="565"/>
                </a:lnTo>
                <a:lnTo>
                  <a:pt x="574" y="559"/>
                </a:lnTo>
                <a:lnTo>
                  <a:pt x="586" y="553"/>
                </a:lnTo>
                <a:lnTo>
                  <a:pt x="615" y="530"/>
                </a:lnTo>
                <a:lnTo>
                  <a:pt x="641" y="528"/>
                </a:lnTo>
                <a:lnTo>
                  <a:pt x="637" y="517"/>
                </a:lnTo>
                <a:lnTo>
                  <a:pt x="640" y="497"/>
                </a:lnTo>
                <a:lnTo>
                  <a:pt x="641" y="492"/>
                </a:lnTo>
                <a:lnTo>
                  <a:pt x="636" y="477"/>
                </a:lnTo>
                <a:lnTo>
                  <a:pt x="637" y="466"/>
                </a:lnTo>
                <a:lnTo>
                  <a:pt x="635" y="461"/>
                </a:lnTo>
                <a:lnTo>
                  <a:pt x="637" y="433"/>
                </a:lnTo>
                <a:lnTo>
                  <a:pt x="637" y="431"/>
                </a:lnTo>
                <a:lnTo>
                  <a:pt x="638" y="427"/>
                </a:lnTo>
                <a:lnTo>
                  <a:pt x="638" y="421"/>
                </a:lnTo>
                <a:lnTo>
                  <a:pt x="640" y="410"/>
                </a:lnTo>
                <a:lnTo>
                  <a:pt x="641" y="407"/>
                </a:lnTo>
                <a:lnTo>
                  <a:pt x="645" y="373"/>
                </a:lnTo>
                <a:lnTo>
                  <a:pt x="630" y="369"/>
                </a:lnTo>
                <a:lnTo>
                  <a:pt x="640" y="351"/>
                </a:lnTo>
                <a:lnTo>
                  <a:pt x="647" y="338"/>
                </a:lnTo>
                <a:lnTo>
                  <a:pt x="648" y="331"/>
                </a:lnTo>
                <a:lnTo>
                  <a:pt x="650" y="330"/>
                </a:lnTo>
                <a:lnTo>
                  <a:pt x="657" y="306"/>
                </a:lnTo>
                <a:lnTo>
                  <a:pt x="661" y="303"/>
                </a:lnTo>
                <a:lnTo>
                  <a:pt x="664" y="301"/>
                </a:lnTo>
                <a:lnTo>
                  <a:pt x="666" y="301"/>
                </a:lnTo>
                <a:lnTo>
                  <a:pt x="678" y="300"/>
                </a:lnTo>
                <a:lnTo>
                  <a:pt x="679" y="299"/>
                </a:lnTo>
                <a:lnTo>
                  <a:pt x="680" y="299"/>
                </a:lnTo>
                <a:lnTo>
                  <a:pt x="691" y="294"/>
                </a:lnTo>
                <a:lnTo>
                  <a:pt x="709" y="285"/>
                </a:lnTo>
                <a:lnTo>
                  <a:pt x="709" y="287"/>
                </a:lnTo>
                <a:lnTo>
                  <a:pt x="710" y="287"/>
                </a:lnTo>
                <a:lnTo>
                  <a:pt x="710" y="284"/>
                </a:lnTo>
                <a:lnTo>
                  <a:pt x="726" y="278"/>
                </a:lnTo>
                <a:lnTo>
                  <a:pt x="731" y="276"/>
                </a:lnTo>
                <a:lnTo>
                  <a:pt x="731" y="274"/>
                </a:lnTo>
                <a:lnTo>
                  <a:pt x="744" y="268"/>
                </a:lnTo>
                <a:lnTo>
                  <a:pt x="757" y="262"/>
                </a:lnTo>
                <a:lnTo>
                  <a:pt x="776" y="267"/>
                </a:lnTo>
                <a:lnTo>
                  <a:pt x="779" y="267"/>
                </a:lnTo>
                <a:lnTo>
                  <a:pt x="807" y="280"/>
                </a:lnTo>
                <a:lnTo>
                  <a:pt x="823" y="283"/>
                </a:lnTo>
                <a:lnTo>
                  <a:pt x="823" y="299"/>
                </a:lnTo>
                <a:lnTo>
                  <a:pt x="825" y="304"/>
                </a:lnTo>
                <a:lnTo>
                  <a:pt x="827" y="311"/>
                </a:lnTo>
                <a:lnTo>
                  <a:pt x="839" y="354"/>
                </a:lnTo>
                <a:lnTo>
                  <a:pt x="843" y="365"/>
                </a:lnTo>
                <a:lnTo>
                  <a:pt x="840" y="404"/>
                </a:lnTo>
                <a:lnTo>
                  <a:pt x="829" y="476"/>
                </a:lnTo>
                <a:lnTo>
                  <a:pt x="839" y="470"/>
                </a:lnTo>
                <a:lnTo>
                  <a:pt x="846" y="470"/>
                </a:lnTo>
                <a:lnTo>
                  <a:pt x="851" y="471"/>
                </a:lnTo>
                <a:lnTo>
                  <a:pt x="862" y="475"/>
                </a:lnTo>
                <a:lnTo>
                  <a:pt x="866" y="476"/>
                </a:lnTo>
                <a:lnTo>
                  <a:pt x="876" y="480"/>
                </a:lnTo>
                <a:lnTo>
                  <a:pt x="880" y="481"/>
                </a:lnTo>
                <a:lnTo>
                  <a:pt x="882" y="481"/>
                </a:lnTo>
                <a:lnTo>
                  <a:pt x="907" y="474"/>
                </a:lnTo>
                <a:lnTo>
                  <a:pt x="913" y="471"/>
                </a:lnTo>
                <a:lnTo>
                  <a:pt x="934" y="465"/>
                </a:lnTo>
                <a:lnTo>
                  <a:pt x="935" y="460"/>
                </a:lnTo>
                <a:lnTo>
                  <a:pt x="936" y="458"/>
                </a:lnTo>
                <a:lnTo>
                  <a:pt x="937" y="457"/>
                </a:lnTo>
                <a:lnTo>
                  <a:pt x="939" y="452"/>
                </a:lnTo>
                <a:lnTo>
                  <a:pt x="939" y="450"/>
                </a:lnTo>
                <a:lnTo>
                  <a:pt x="937" y="449"/>
                </a:lnTo>
                <a:lnTo>
                  <a:pt x="936" y="449"/>
                </a:lnTo>
                <a:lnTo>
                  <a:pt x="935" y="448"/>
                </a:lnTo>
                <a:lnTo>
                  <a:pt x="935" y="447"/>
                </a:lnTo>
                <a:lnTo>
                  <a:pt x="934" y="445"/>
                </a:lnTo>
                <a:lnTo>
                  <a:pt x="934" y="444"/>
                </a:lnTo>
                <a:lnTo>
                  <a:pt x="934" y="443"/>
                </a:lnTo>
                <a:lnTo>
                  <a:pt x="934" y="441"/>
                </a:lnTo>
                <a:lnTo>
                  <a:pt x="935" y="441"/>
                </a:lnTo>
                <a:lnTo>
                  <a:pt x="936" y="439"/>
                </a:lnTo>
                <a:lnTo>
                  <a:pt x="936" y="438"/>
                </a:lnTo>
                <a:lnTo>
                  <a:pt x="936" y="437"/>
                </a:lnTo>
                <a:lnTo>
                  <a:pt x="936" y="436"/>
                </a:lnTo>
                <a:lnTo>
                  <a:pt x="942" y="432"/>
                </a:lnTo>
                <a:lnTo>
                  <a:pt x="950" y="427"/>
                </a:lnTo>
                <a:lnTo>
                  <a:pt x="953" y="427"/>
                </a:lnTo>
                <a:lnTo>
                  <a:pt x="967" y="423"/>
                </a:lnTo>
                <a:lnTo>
                  <a:pt x="988" y="415"/>
                </a:lnTo>
                <a:lnTo>
                  <a:pt x="1008" y="412"/>
                </a:lnTo>
                <a:lnTo>
                  <a:pt x="1019" y="412"/>
                </a:lnTo>
                <a:lnTo>
                  <a:pt x="1020" y="413"/>
                </a:lnTo>
                <a:lnTo>
                  <a:pt x="1025" y="418"/>
                </a:lnTo>
                <a:lnTo>
                  <a:pt x="1029" y="420"/>
                </a:lnTo>
                <a:lnTo>
                  <a:pt x="1033" y="409"/>
                </a:lnTo>
                <a:lnTo>
                  <a:pt x="1036" y="409"/>
                </a:lnTo>
                <a:lnTo>
                  <a:pt x="1038" y="407"/>
                </a:lnTo>
                <a:lnTo>
                  <a:pt x="1046" y="406"/>
                </a:lnTo>
                <a:lnTo>
                  <a:pt x="1048" y="406"/>
                </a:lnTo>
                <a:lnTo>
                  <a:pt x="1049" y="405"/>
                </a:lnTo>
                <a:lnTo>
                  <a:pt x="1049" y="404"/>
                </a:lnTo>
                <a:lnTo>
                  <a:pt x="1049" y="402"/>
                </a:lnTo>
                <a:lnTo>
                  <a:pt x="1048" y="401"/>
                </a:lnTo>
                <a:lnTo>
                  <a:pt x="1048" y="400"/>
                </a:lnTo>
                <a:lnTo>
                  <a:pt x="1047" y="399"/>
                </a:lnTo>
                <a:lnTo>
                  <a:pt x="1047" y="397"/>
                </a:lnTo>
                <a:lnTo>
                  <a:pt x="1046" y="396"/>
                </a:lnTo>
                <a:lnTo>
                  <a:pt x="1046" y="395"/>
                </a:lnTo>
                <a:lnTo>
                  <a:pt x="1044" y="394"/>
                </a:lnTo>
                <a:lnTo>
                  <a:pt x="1044" y="392"/>
                </a:lnTo>
                <a:lnTo>
                  <a:pt x="1043" y="391"/>
                </a:lnTo>
                <a:lnTo>
                  <a:pt x="1043" y="390"/>
                </a:lnTo>
                <a:lnTo>
                  <a:pt x="1043" y="389"/>
                </a:lnTo>
                <a:lnTo>
                  <a:pt x="1043" y="388"/>
                </a:lnTo>
                <a:lnTo>
                  <a:pt x="1044" y="386"/>
                </a:lnTo>
                <a:lnTo>
                  <a:pt x="1044" y="385"/>
                </a:lnTo>
                <a:lnTo>
                  <a:pt x="1046" y="384"/>
                </a:lnTo>
                <a:lnTo>
                  <a:pt x="1046" y="383"/>
                </a:lnTo>
                <a:lnTo>
                  <a:pt x="1046" y="381"/>
                </a:lnTo>
                <a:lnTo>
                  <a:pt x="1046" y="380"/>
                </a:lnTo>
                <a:lnTo>
                  <a:pt x="1046" y="379"/>
                </a:lnTo>
                <a:lnTo>
                  <a:pt x="1046" y="378"/>
                </a:lnTo>
                <a:lnTo>
                  <a:pt x="1044" y="376"/>
                </a:lnTo>
                <a:lnTo>
                  <a:pt x="1044" y="375"/>
                </a:lnTo>
                <a:lnTo>
                  <a:pt x="1044" y="374"/>
                </a:lnTo>
                <a:lnTo>
                  <a:pt x="1046" y="374"/>
                </a:lnTo>
                <a:lnTo>
                  <a:pt x="1046" y="373"/>
                </a:lnTo>
                <a:lnTo>
                  <a:pt x="1047" y="372"/>
                </a:lnTo>
                <a:lnTo>
                  <a:pt x="1047" y="370"/>
                </a:lnTo>
                <a:lnTo>
                  <a:pt x="1048" y="370"/>
                </a:lnTo>
                <a:lnTo>
                  <a:pt x="1048" y="369"/>
                </a:lnTo>
                <a:lnTo>
                  <a:pt x="1047" y="368"/>
                </a:lnTo>
                <a:lnTo>
                  <a:pt x="1046" y="368"/>
                </a:lnTo>
                <a:lnTo>
                  <a:pt x="1046" y="367"/>
                </a:lnTo>
                <a:lnTo>
                  <a:pt x="1044" y="367"/>
                </a:lnTo>
                <a:lnTo>
                  <a:pt x="1044" y="365"/>
                </a:lnTo>
                <a:lnTo>
                  <a:pt x="1044" y="364"/>
                </a:lnTo>
                <a:lnTo>
                  <a:pt x="1043" y="364"/>
                </a:lnTo>
                <a:lnTo>
                  <a:pt x="1043" y="363"/>
                </a:lnTo>
                <a:lnTo>
                  <a:pt x="1043" y="362"/>
                </a:lnTo>
                <a:lnTo>
                  <a:pt x="1044" y="362"/>
                </a:lnTo>
                <a:lnTo>
                  <a:pt x="1044" y="360"/>
                </a:lnTo>
                <a:lnTo>
                  <a:pt x="1044" y="359"/>
                </a:lnTo>
                <a:lnTo>
                  <a:pt x="1044" y="358"/>
                </a:lnTo>
                <a:lnTo>
                  <a:pt x="1046" y="357"/>
                </a:lnTo>
                <a:lnTo>
                  <a:pt x="1046" y="356"/>
                </a:lnTo>
                <a:lnTo>
                  <a:pt x="1044" y="356"/>
                </a:lnTo>
                <a:lnTo>
                  <a:pt x="1044" y="354"/>
                </a:lnTo>
                <a:lnTo>
                  <a:pt x="1043" y="354"/>
                </a:lnTo>
                <a:lnTo>
                  <a:pt x="1042" y="354"/>
                </a:lnTo>
                <a:lnTo>
                  <a:pt x="1041" y="353"/>
                </a:lnTo>
                <a:lnTo>
                  <a:pt x="1041" y="352"/>
                </a:lnTo>
                <a:lnTo>
                  <a:pt x="1041" y="351"/>
                </a:lnTo>
                <a:lnTo>
                  <a:pt x="1040" y="349"/>
                </a:lnTo>
                <a:lnTo>
                  <a:pt x="1038" y="349"/>
                </a:lnTo>
                <a:lnTo>
                  <a:pt x="1038" y="348"/>
                </a:lnTo>
                <a:lnTo>
                  <a:pt x="1038" y="346"/>
                </a:lnTo>
                <a:lnTo>
                  <a:pt x="1037" y="344"/>
                </a:lnTo>
                <a:lnTo>
                  <a:pt x="1037" y="343"/>
                </a:lnTo>
                <a:lnTo>
                  <a:pt x="1037" y="342"/>
                </a:lnTo>
                <a:lnTo>
                  <a:pt x="1036" y="341"/>
                </a:lnTo>
                <a:lnTo>
                  <a:pt x="1035" y="340"/>
                </a:lnTo>
                <a:lnTo>
                  <a:pt x="1035" y="338"/>
                </a:lnTo>
                <a:lnTo>
                  <a:pt x="1035" y="337"/>
                </a:lnTo>
                <a:lnTo>
                  <a:pt x="1035" y="336"/>
                </a:lnTo>
                <a:lnTo>
                  <a:pt x="1036" y="335"/>
                </a:lnTo>
                <a:lnTo>
                  <a:pt x="1037" y="335"/>
                </a:lnTo>
                <a:lnTo>
                  <a:pt x="1037" y="333"/>
                </a:lnTo>
                <a:lnTo>
                  <a:pt x="1038" y="333"/>
                </a:lnTo>
                <a:lnTo>
                  <a:pt x="1040" y="331"/>
                </a:lnTo>
                <a:lnTo>
                  <a:pt x="1041" y="328"/>
                </a:lnTo>
                <a:lnTo>
                  <a:pt x="1042" y="327"/>
                </a:lnTo>
                <a:lnTo>
                  <a:pt x="1043" y="326"/>
                </a:lnTo>
                <a:lnTo>
                  <a:pt x="1043" y="325"/>
                </a:lnTo>
                <a:lnTo>
                  <a:pt x="1044" y="325"/>
                </a:lnTo>
                <a:lnTo>
                  <a:pt x="1044" y="324"/>
                </a:lnTo>
                <a:lnTo>
                  <a:pt x="1044" y="322"/>
                </a:lnTo>
                <a:lnTo>
                  <a:pt x="1046" y="321"/>
                </a:lnTo>
                <a:lnTo>
                  <a:pt x="1046" y="320"/>
                </a:lnTo>
                <a:lnTo>
                  <a:pt x="1044" y="320"/>
                </a:lnTo>
                <a:lnTo>
                  <a:pt x="1044" y="319"/>
                </a:lnTo>
                <a:lnTo>
                  <a:pt x="1043" y="319"/>
                </a:lnTo>
                <a:lnTo>
                  <a:pt x="1042" y="319"/>
                </a:lnTo>
                <a:lnTo>
                  <a:pt x="1041" y="320"/>
                </a:lnTo>
                <a:lnTo>
                  <a:pt x="1040" y="320"/>
                </a:lnTo>
                <a:lnTo>
                  <a:pt x="1038" y="320"/>
                </a:lnTo>
                <a:lnTo>
                  <a:pt x="1037" y="321"/>
                </a:lnTo>
                <a:lnTo>
                  <a:pt x="1037" y="322"/>
                </a:lnTo>
                <a:lnTo>
                  <a:pt x="1036" y="322"/>
                </a:lnTo>
                <a:lnTo>
                  <a:pt x="1035" y="322"/>
                </a:lnTo>
                <a:lnTo>
                  <a:pt x="1033" y="321"/>
                </a:lnTo>
                <a:lnTo>
                  <a:pt x="1033" y="320"/>
                </a:lnTo>
                <a:lnTo>
                  <a:pt x="1033" y="319"/>
                </a:lnTo>
                <a:lnTo>
                  <a:pt x="1033" y="317"/>
                </a:lnTo>
                <a:lnTo>
                  <a:pt x="1033" y="315"/>
                </a:lnTo>
                <a:lnTo>
                  <a:pt x="1033" y="314"/>
                </a:lnTo>
                <a:lnTo>
                  <a:pt x="1033" y="312"/>
                </a:lnTo>
                <a:lnTo>
                  <a:pt x="1033" y="311"/>
                </a:lnTo>
                <a:lnTo>
                  <a:pt x="1033" y="310"/>
                </a:lnTo>
                <a:lnTo>
                  <a:pt x="1033" y="309"/>
                </a:lnTo>
                <a:lnTo>
                  <a:pt x="1033" y="308"/>
                </a:lnTo>
                <a:lnTo>
                  <a:pt x="1033" y="306"/>
                </a:lnTo>
                <a:lnTo>
                  <a:pt x="1033" y="305"/>
                </a:lnTo>
                <a:lnTo>
                  <a:pt x="1033" y="304"/>
                </a:lnTo>
                <a:lnTo>
                  <a:pt x="1033" y="303"/>
                </a:lnTo>
                <a:lnTo>
                  <a:pt x="1033" y="301"/>
                </a:lnTo>
                <a:lnTo>
                  <a:pt x="1033" y="300"/>
                </a:lnTo>
                <a:lnTo>
                  <a:pt x="1033" y="299"/>
                </a:lnTo>
                <a:lnTo>
                  <a:pt x="1032" y="299"/>
                </a:lnTo>
                <a:lnTo>
                  <a:pt x="1031" y="298"/>
                </a:lnTo>
                <a:lnTo>
                  <a:pt x="1030" y="298"/>
                </a:lnTo>
                <a:lnTo>
                  <a:pt x="1030" y="296"/>
                </a:lnTo>
                <a:lnTo>
                  <a:pt x="1029" y="296"/>
                </a:lnTo>
                <a:lnTo>
                  <a:pt x="1027" y="296"/>
                </a:lnTo>
                <a:lnTo>
                  <a:pt x="1027" y="295"/>
                </a:lnTo>
                <a:lnTo>
                  <a:pt x="1027" y="294"/>
                </a:lnTo>
                <a:lnTo>
                  <a:pt x="1027" y="293"/>
                </a:lnTo>
                <a:lnTo>
                  <a:pt x="1029" y="293"/>
                </a:lnTo>
                <a:lnTo>
                  <a:pt x="1030" y="292"/>
                </a:lnTo>
                <a:lnTo>
                  <a:pt x="1031" y="292"/>
                </a:lnTo>
                <a:lnTo>
                  <a:pt x="1032" y="292"/>
                </a:lnTo>
                <a:lnTo>
                  <a:pt x="1032" y="290"/>
                </a:lnTo>
                <a:lnTo>
                  <a:pt x="1032" y="289"/>
                </a:lnTo>
                <a:lnTo>
                  <a:pt x="1032" y="288"/>
                </a:lnTo>
                <a:lnTo>
                  <a:pt x="1033" y="288"/>
                </a:lnTo>
                <a:lnTo>
                  <a:pt x="1035" y="287"/>
                </a:lnTo>
                <a:lnTo>
                  <a:pt x="1036" y="287"/>
                </a:lnTo>
                <a:lnTo>
                  <a:pt x="1037" y="287"/>
                </a:lnTo>
                <a:lnTo>
                  <a:pt x="1037" y="285"/>
                </a:lnTo>
                <a:lnTo>
                  <a:pt x="1038" y="285"/>
                </a:lnTo>
                <a:lnTo>
                  <a:pt x="1038" y="284"/>
                </a:lnTo>
                <a:lnTo>
                  <a:pt x="1040" y="284"/>
                </a:lnTo>
                <a:lnTo>
                  <a:pt x="1040" y="283"/>
                </a:lnTo>
                <a:lnTo>
                  <a:pt x="1040" y="282"/>
                </a:lnTo>
                <a:lnTo>
                  <a:pt x="1040" y="280"/>
                </a:lnTo>
                <a:lnTo>
                  <a:pt x="1040" y="279"/>
                </a:lnTo>
                <a:lnTo>
                  <a:pt x="1038" y="279"/>
                </a:lnTo>
                <a:lnTo>
                  <a:pt x="1038" y="278"/>
                </a:lnTo>
                <a:lnTo>
                  <a:pt x="1037" y="277"/>
                </a:lnTo>
                <a:lnTo>
                  <a:pt x="1036" y="277"/>
                </a:lnTo>
                <a:lnTo>
                  <a:pt x="1035" y="277"/>
                </a:lnTo>
                <a:lnTo>
                  <a:pt x="1033" y="276"/>
                </a:lnTo>
                <a:lnTo>
                  <a:pt x="1033" y="274"/>
                </a:lnTo>
                <a:lnTo>
                  <a:pt x="1032" y="274"/>
                </a:lnTo>
                <a:lnTo>
                  <a:pt x="1032" y="273"/>
                </a:lnTo>
                <a:lnTo>
                  <a:pt x="1032" y="272"/>
                </a:lnTo>
                <a:lnTo>
                  <a:pt x="1032" y="271"/>
                </a:lnTo>
                <a:lnTo>
                  <a:pt x="1032" y="269"/>
                </a:lnTo>
                <a:lnTo>
                  <a:pt x="1032" y="268"/>
                </a:lnTo>
                <a:lnTo>
                  <a:pt x="1032" y="267"/>
                </a:lnTo>
                <a:lnTo>
                  <a:pt x="1032" y="266"/>
                </a:lnTo>
                <a:lnTo>
                  <a:pt x="1033" y="264"/>
                </a:lnTo>
                <a:lnTo>
                  <a:pt x="1035" y="263"/>
                </a:lnTo>
                <a:lnTo>
                  <a:pt x="1036" y="263"/>
                </a:lnTo>
                <a:lnTo>
                  <a:pt x="1037" y="263"/>
                </a:lnTo>
                <a:lnTo>
                  <a:pt x="1038" y="263"/>
                </a:lnTo>
                <a:lnTo>
                  <a:pt x="1038" y="264"/>
                </a:lnTo>
                <a:lnTo>
                  <a:pt x="1040" y="264"/>
                </a:lnTo>
                <a:lnTo>
                  <a:pt x="1040" y="263"/>
                </a:lnTo>
                <a:lnTo>
                  <a:pt x="1041" y="263"/>
                </a:lnTo>
                <a:lnTo>
                  <a:pt x="1042" y="262"/>
                </a:lnTo>
                <a:lnTo>
                  <a:pt x="1042" y="261"/>
                </a:lnTo>
                <a:lnTo>
                  <a:pt x="1041" y="261"/>
                </a:lnTo>
                <a:lnTo>
                  <a:pt x="1041" y="260"/>
                </a:lnTo>
                <a:lnTo>
                  <a:pt x="1040" y="260"/>
                </a:lnTo>
                <a:lnTo>
                  <a:pt x="1040" y="258"/>
                </a:lnTo>
                <a:lnTo>
                  <a:pt x="1038" y="257"/>
                </a:lnTo>
                <a:lnTo>
                  <a:pt x="1038" y="256"/>
                </a:lnTo>
                <a:lnTo>
                  <a:pt x="1037" y="256"/>
                </a:lnTo>
                <a:lnTo>
                  <a:pt x="1037" y="255"/>
                </a:lnTo>
                <a:lnTo>
                  <a:pt x="1037" y="253"/>
                </a:lnTo>
                <a:lnTo>
                  <a:pt x="1036" y="253"/>
                </a:lnTo>
                <a:lnTo>
                  <a:pt x="1036" y="252"/>
                </a:lnTo>
                <a:lnTo>
                  <a:pt x="1035" y="252"/>
                </a:lnTo>
                <a:lnTo>
                  <a:pt x="1035" y="251"/>
                </a:lnTo>
                <a:lnTo>
                  <a:pt x="1035" y="250"/>
                </a:lnTo>
                <a:lnTo>
                  <a:pt x="1035" y="248"/>
                </a:lnTo>
                <a:lnTo>
                  <a:pt x="1035" y="247"/>
                </a:lnTo>
                <a:lnTo>
                  <a:pt x="1036" y="246"/>
                </a:lnTo>
                <a:lnTo>
                  <a:pt x="1036" y="245"/>
                </a:lnTo>
                <a:lnTo>
                  <a:pt x="1037" y="244"/>
                </a:lnTo>
                <a:lnTo>
                  <a:pt x="1038" y="242"/>
                </a:lnTo>
                <a:lnTo>
                  <a:pt x="1040" y="241"/>
                </a:lnTo>
                <a:lnTo>
                  <a:pt x="1040" y="240"/>
                </a:lnTo>
                <a:lnTo>
                  <a:pt x="1040" y="239"/>
                </a:lnTo>
                <a:lnTo>
                  <a:pt x="1040" y="237"/>
                </a:lnTo>
                <a:lnTo>
                  <a:pt x="1041" y="236"/>
                </a:lnTo>
                <a:lnTo>
                  <a:pt x="1041" y="235"/>
                </a:lnTo>
                <a:lnTo>
                  <a:pt x="1041" y="234"/>
                </a:lnTo>
                <a:lnTo>
                  <a:pt x="1042" y="232"/>
                </a:lnTo>
                <a:lnTo>
                  <a:pt x="1043" y="231"/>
                </a:lnTo>
                <a:lnTo>
                  <a:pt x="1043" y="230"/>
                </a:lnTo>
                <a:lnTo>
                  <a:pt x="1044" y="230"/>
                </a:lnTo>
                <a:lnTo>
                  <a:pt x="1044" y="229"/>
                </a:lnTo>
                <a:lnTo>
                  <a:pt x="1044" y="228"/>
                </a:lnTo>
                <a:lnTo>
                  <a:pt x="1044" y="226"/>
                </a:lnTo>
                <a:lnTo>
                  <a:pt x="1044" y="225"/>
                </a:lnTo>
                <a:lnTo>
                  <a:pt x="1046" y="225"/>
                </a:lnTo>
                <a:lnTo>
                  <a:pt x="1046" y="224"/>
                </a:lnTo>
                <a:lnTo>
                  <a:pt x="1046" y="223"/>
                </a:lnTo>
                <a:lnTo>
                  <a:pt x="1046" y="221"/>
                </a:lnTo>
                <a:lnTo>
                  <a:pt x="1046" y="220"/>
                </a:lnTo>
                <a:lnTo>
                  <a:pt x="1044" y="220"/>
                </a:lnTo>
                <a:lnTo>
                  <a:pt x="1044" y="219"/>
                </a:lnTo>
                <a:lnTo>
                  <a:pt x="1044" y="218"/>
                </a:lnTo>
                <a:lnTo>
                  <a:pt x="1043" y="218"/>
                </a:lnTo>
                <a:lnTo>
                  <a:pt x="1043" y="216"/>
                </a:lnTo>
                <a:lnTo>
                  <a:pt x="1042" y="216"/>
                </a:lnTo>
                <a:lnTo>
                  <a:pt x="1042" y="215"/>
                </a:lnTo>
                <a:lnTo>
                  <a:pt x="1042" y="214"/>
                </a:lnTo>
                <a:lnTo>
                  <a:pt x="1043" y="214"/>
                </a:lnTo>
                <a:lnTo>
                  <a:pt x="1043" y="213"/>
                </a:lnTo>
                <a:lnTo>
                  <a:pt x="1043" y="212"/>
                </a:lnTo>
                <a:lnTo>
                  <a:pt x="1044" y="212"/>
                </a:lnTo>
                <a:lnTo>
                  <a:pt x="1046" y="210"/>
                </a:lnTo>
                <a:lnTo>
                  <a:pt x="1047" y="209"/>
                </a:lnTo>
                <a:lnTo>
                  <a:pt x="1047" y="208"/>
                </a:lnTo>
                <a:lnTo>
                  <a:pt x="1048" y="208"/>
                </a:lnTo>
                <a:lnTo>
                  <a:pt x="1048" y="207"/>
                </a:lnTo>
                <a:lnTo>
                  <a:pt x="1048" y="205"/>
                </a:lnTo>
                <a:lnTo>
                  <a:pt x="1048" y="204"/>
                </a:lnTo>
                <a:lnTo>
                  <a:pt x="1047" y="203"/>
                </a:lnTo>
                <a:lnTo>
                  <a:pt x="1047" y="202"/>
                </a:lnTo>
                <a:lnTo>
                  <a:pt x="1046" y="202"/>
                </a:lnTo>
                <a:lnTo>
                  <a:pt x="1046" y="200"/>
                </a:lnTo>
                <a:lnTo>
                  <a:pt x="1046" y="199"/>
                </a:lnTo>
                <a:lnTo>
                  <a:pt x="1046" y="198"/>
                </a:lnTo>
                <a:lnTo>
                  <a:pt x="1046" y="197"/>
                </a:lnTo>
                <a:lnTo>
                  <a:pt x="1047" y="197"/>
                </a:lnTo>
                <a:lnTo>
                  <a:pt x="1048" y="197"/>
                </a:lnTo>
                <a:lnTo>
                  <a:pt x="1048" y="196"/>
                </a:lnTo>
                <a:lnTo>
                  <a:pt x="1049" y="196"/>
                </a:lnTo>
                <a:lnTo>
                  <a:pt x="1049" y="194"/>
                </a:lnTo>
                <a:lnTo>
                  <a:pt x="1051" y="194"/>
                </a:lnTo>
                <a:lnTo>
                  <a:pt x="1051" y="193"/>
                </a:lnTo>
                <a:lnTo>
                  <a:pt x="1051" y="192"/>
                </a:lnTo>
                <a:lnTo>
                  <a:pt x="1051" y="191"/>
                </a:lnTo>
                <a:lnTo>
                  <a:pt x="1049" y="191"/>
                </a:lnTo>
                <a:lnTo>
                  <a:pt x="1048" y="191"/>
                </a:lnTo>
                <a:lnTo>
                  <a:pt x="1048" y="189"/>
                </a:lnTo>
                <a:lnTo>
                  <a:pt x="1047" y="189"/>
                </a:lnTo>
                <a:lnTo>
                  <a:pt x="1047" y="188"/>
                </a:lnTo>
                <a:lnTo>
                  <a:pt x="1046" y="187"/>
                </a:lnTo>
                <a:lnTo>
                  <a:pt x="1046" y="186"/>
                </a:lnTo>
                <a:lnTo>
                  <a:pt x="1044" y="186"/>
                </a:lnTo>
                <a:lnTo>
                  <a:pt x="1044" y="184"/>
                </a:lnTo>
                <a:lnTo>
                  <a:pt x="1043" y="184"/>
                </a:lnTo>
                <a:lnTo>
                  <a:pt x="1043" y="183"/>
                </a:lnTo>
                <a:lnTo>
                  <a:pt x="1043" y="182"/>
                </a:lnTo>
                <a:lnTo>
                  <a:pt x="1042" y="181"/>
                </a:lnTo>
                <a:lnTo>
                  <a:pt x="1042" y="180"/>
                </a:lnTo>
                <a:lnTo>
                  <a:pt x="1042" y="178"/>
                </a:lnTo>
                <a:lnTo>
                  <a:pt x="1042" y="177"/>
                </a:lnTo>
                <a:lnTo>
                  <a:pt x="1042" y="176"/>
                </a:lnTo>
                <a:lnTo>
                  <a:pt x="1043" y="176"/>
                </a:lnTo>
                <a:lnTo>
                  <a:pt x="1044" y="176"/>
                </a:lnTo>
                <a:lnTo>
                  <a:pt x="1044" y="177"/>
                </a:lnTo>
                <a:lnTo>
                  <a:pt x="1046" y="177"/>
                </a:lnTo>
                <a:lnTo>
                  <a:pt x="1046" y="178"/>
                </a:lnTo>
                <a:lnTo>
                  <a:pt x="1046" y="180"/>
                </a:lnTo>
                <a:lnTo>
                  <a:pt x="1046" y="181"/>
                </a:lnTo>
                <a:lnTo>
                  <a:pt x="1047" y="181"/>
                </a:lnTo>
                <a:lnTo>
                  <a:pt x="1048" y="181"/>
                </a:lnTo>
                <a:lnTo>
                  <a:pt x="1048" y="180"/>
                </a:lnTo>
                <a:lnTo>
                  <a:pt x="1048" y="178"/>
                </a:lnTo>
                <a:lnTo>
                  <a:pt x="1047" y="178"/>
                </a:lnTo>
                <a:lnTo>
                  <a:pt x="1047" y="177"/>
                </a:lnTo>
                <a:lnTo>
                  <a:pt x="1047" y="176"/>
                </a:lnTo>
                <a:lnTo>
                  <a:pt x="1048" y="175"/>
                </a:lnTo>
                <a:lnTo>
                  <a:pt x="1048" y="173"/>
                </a:lnTo>
                <a:lnTo>
                  <a:pt x="1049" y="173"/>
                </a:lnTo>
                <a:lnTo>
                  <a:pt x="1049" y="172"/>
                </a:lnTo>
                <a:lnTo>
                  <a:pt x="1051" y="171"/>
                </a:lnTo>
                <a:lnTo>
                  <a:pt x="1051" y="170"/>
                </a:lnTo>
                <a:lnTo>
                  <a:pt x="1051" y="168"/>
                </a:lnTo>
                <a:lnTo>
                  <a:pt x="1052" y="167"/>
                </a:lnTo>
                <a:lnTo>
                  <a:pt x="1052" y="166"/>
                </a:lnTo>
                <a:lnTo>
                  <a:pt x="1052" y="165"/>
                </a:lnTo>
                <a:lnTo>
                  <a:pt x="1052" y="164"/>
                </a:lnTo>
                <a:lnTo>
                  <a:pt x="1053" y="164"/>
                </a:lnTo>
                <a:lnTo>
                  <a:pt x="1053" y="162"/>
                </a:lnTo>
                <a:lnTo>
                  <a:pt x="1053" y="161"/>
                </a:lnTo>
                <a:lnTo>
                  <a:pt x="1053" y="160"/>
                </a:lnTo>
                <a:lnTo>
                  <a:pt x="1053" y="159"/>
                </a:lnTo>
                <a:lnTo>
                  <a:pt x="1053" y="157"/>
                </a:lnTo>
                <a:lnTo>
                  <a:pt x="1053" y="156"/>
                </a:lnTo>
                <a:lnTo>
                  <a:pt x="1053" y="155"/>
                </a:lnTo>
                <a:lnTo>
                  <a:pt x="1053" y="154"/>
                </a:lnTo>
                <a:lnTo>
                  <a:pt x="1052" y="154"/>
                </a:lnTo>
                <a:lnTo>
                  <a:pt x="1052" y="152"/>
                </a:lnTo>
                <a:lnTo>
                  <a:pt x="1051" y="152"/>
                </a:lnTo>
                <a:lnTo>
                  <a:pt x="1049" y="152"/>
                </a:lnTo>
                <a:lnTo>
                  <a:pt x="1049" y="151"/>
                </a:lnTo>
                <a:lnTo>
                  <a:pt x="1048" y="152"/>
                </a:lnTo>
                <a:lnTo>
                  <a:pt x="1047" y="152"/>
                </a:lnTo>
                <a:lnTo>
                  <a:pt x="1046" y="152"/>
                </a:lnTo>
                <a:lnTo>
                  <a:pt x="1046" y="151"/>
                </a:lnTo>
                <a:lnTo>
                  <a:pt x="1044" y="150"/>
                </a:lnTo>
                <a:lnTo>
                  <a:pt x="1044" y="149"/>
                </a:lnTo>
                <a:lnTo>
                  <a:pt x="1046" y="148"/>
                </a:lnTo>
                <a:lnTo>
                  <a:pt x="1046" y="146"/>
                </a:lnTo>
                <a:lnTo>
                  <a:pt x="1046" y="145"/>
                </a:lnTo>
                <a:lnTo>
                  <a:pt x="1046" y="144"/>
                </a:lnTo>
                <a:lnTo>
                  <a:pt x="1047" y="144"/>
                </a:lnTo>
                <a:lnTo>
                  <a:pt x="1047" y="143"/>
                </a:lnTo>
                <a:lnTo>
                  <a:pt x="1047" y="141"/>
                </a:lnTo>
                <a:lnTo>
                  <a:pt x="1047" y="140"/>
                </a:lnTo>
                <a:lnTo>
                  <a:pt x="1047" y="139"/>
                </a:lnTo>
                <a:lnTo>
                  <a:pt x="1047" y="138"/>
                </a:lnTo>
                <a:lnTo>
                  <a:pt x="1047" y="136"/>
                </a:lnTo>
                <a:lnTo>
                  <a:pt x="1047" y="135"/>
                </a:lnTo>
                <a:lnTo>
                  <a:pt x="1047" y="134"/>
                </a:lnTo>
                <a:lnTo>
                  <a:pt x="1048" y="133"/>
                </a:lnTo>
                <a:lnTo>
                  <a:pt x="1048" y="131"/>
                </a:lnTo>
                <a:lnTo>
                  <a:pt x="1049" y="131"/>
                </a:lnTo>
                <a:lnTo>
                  <a:pt x="1049" y="130"/>
                </a:lnTo>
                <a:lnTo>
                  <a:pt x="1049" y="129"/>
                </a:lnTo>
                <a:lnTo>
                  <a:pt x="1051" y="128"/>
                </a:lnTo>
                <a:lnTo>
                  <a:pt x="1049" y="128"/>
                </a:lnTo>
                <a:lnTo>
                  <a:pt x="1049" y="127"/>
                </a:lnTo>
                <a:lnTo>
                  <a:pt x="1049" y="125"/>
                </a:lnTo>
                <a:lnTo>
                  <a:pt x="1049" y="124"/>
                </a:lnTo>
                <a:lnTo>
                  <a:pt x="1048" y="123"/>
                </a:lnTo>
                <a:lnTo>
                  <a:pt x="1048" y="122"/>
                </a:lnTo>
                <a:lnTo>
                  <a:pt x="1048" y="120"/>
                </a:lnTo>
                <a:lnTo>
                  <a:pt x="1048" y="119"/>
                </a:lnTo>
                <a:lnTo>
                  <a:pt x="1048" y="118"/>
                </a:lnTo>
                <a:lnTo>
                  <a:pt x="1049" y="118"/>
                </a:lnTo>
                <a:lnTo>
                  <a:pt x="1051" y="118"/>
                </a:lnTo>
                <a:lnTo>
                  <a:pt x="1052" y="118"/>
                </a:lnTo>
                <a:lnTo>
                  <a:pt x="1052" y="117"/>
                </a:lnTo>
                <a:lnTo>
                  <a:pt x="1053" y="117"/>
                </a:lnTo>
                <a:lnTo>
                  <a:pt x="1054" y="117"/>
                </a:lnTo>
                <a:lnTo>
                  <a:pt x="1054" y="115"/>
                </a:lnTo>
                <a:lnTo>
                  <a:pt x="1054" y="114"/>
                </a:lnTo>
                <a:lnTo>
                  <a:pt x="1056" y="114"/>
                </a:lnTo>
                <a:lnTo>
                  <a:pt x="1056" y="113"/>
                </a:lnTo>
                <a:lnTo>
                  <a:pt x="1056" y="112"/>
                </a:lnTo>
                <a:lnTo>
                  <a:pt x="1054" y="111"/>
                </a:lnTo>
                <a:lnTo>
                  <a:pt x="1054" y="109"/>
                </a:lnTo>
                <a:lnTo>
                  <a:pt x="1053" y="109"/>
                </a:lnTo>
                <a:lnTo>
                  <a:pt x="1052" y="109"/>
                </a:lnTo>
                <a:lnTo>
                  <a:pt x="1051" y="109"/>
                </a:lnTo>
                <a:lnTo>
                  <a:pt x="1049" y="109"/>
                </a:lnTo>
                <a:lnTo>
                  <a:pt x="1049" y="108"/>
                </a:lnTo>
                <a:lnTo>
                  <a:pt x="1048" y="108"/>
                </a:lnTo>
                <a:lnTo>
                  <a:pt x="1048" y="107"/>
                </a:lnTo>
                <a:lnTo>
                  <a:pt x="1048" y="106"/>
                </a:lnTo>
                <a:lnTo>
                  <a:pt x="1048" y="104"/>
                </a:lnTo>
                <a:lnTo>
                  <a:pt x="1047" y="103"/>
                </a:lnTo>
                <a:lnTo>
                  <a:pt x="1047" y="102"/>
                </a:lnTo>
                <a:lnTo>
                  <a:pt x="1047" y="101"/>
                </a:lnTo>
                <a:lnTo>
                  <a:pt x="1046" y="101"/>
                </a:lnTo>
                <a:lnTo>
                  <a:pt x="1044" y="101"/>
                </a:lnTo>
                <a:lnTo>
                  <a:pt x="1043" y="101"/>
                </a:lnTo>
                <a:lnTo>
                  <a:pt x="1043" y="99"/>
                </a:lnTo>
                <a:lnTo>
                  <a:pt x="1042" y="99"/>
                </a:lnTo>
                <a:lnTo>
                  <a:pt x="1042" y="98"/>
                </a:lnTo>
                <a:lnTo>
                  <a:pt x="1041" y="98"/>
                </a:lnTo>
                <a:lnTo>
                  <a:pt x="1041" y="97"/>
                </a:lnTo>
                <a:lnTo>
                  <a:pt x="1041" y="96"/>
                </a:lnTo>
                <a:lnTo>
                  <a:pt x="1041" y="95"/>
                </a:lnTo>
                <a:lnTo>
                  <a:pt x="1042" y="95"/>
                </a:lnTo>
                <a:lnTo>
                  <a:pt x="1042" y="93"/>
                </a:lnTo>
                <a:lnTo>
                  <a:pt x="1043" y="93"/>
                </a:lnTo>
                <a:lnTo>
                  <a:pt x="1043" y="92"/>
                </a:lnTo>
                <a:lnTo>
                  <a:pt x="1044" y="92"/>
                </a:lnTo>
                <a:lnTo>
                  <a:pt x="1044" y="91"/>
                </a:lnTo>
                <a:lnTo>
                  <a:pt x="1046" y="91"/>
                </a:lnTo>
                <a:lnTo>
                  <a:pt x="1046" y="90"/>
                </a:lnTo>
                <a:lnTo>
                  <a:pt x="1046" y="88"/>
                </a:lnTo>
                <a:lnTo>
                  <a:pt x="1044" y="88"/>
                </a:lnTo>
                <a:lnTo>
                  <a:pt x="1044" y="87"/>
                </a:lnTo>
                <a:lnTo>
                  <a:pt x="1044" y="86"/>
                </a:lnTo>
                <a:lnTo>
                  <a:pt x="1044" y="85"/>
                </a:lnTo>
                <a:lnTo>
                  <a:pt x="1044" y="83"/>
                </a:lnTo>
                <a:lnTo>
                  <a:pt x="1044" y="82"/>
                </a:lnTo>
                <a:lnTo>
                  <a:pt x="1046" y="81"/>
                </a:lnTo>
                <a:lnTo>
                  <a:pt x="1046" y="80"/>
                </a:lnTo>
                <a:lnTo>
                  <a:pt x="1047" y="79"/>
                </a:lnTo>
                <a:lnTo>
                  <a:pt x="1047" y="77"/>
                </a:lnTo>
                <a:lnTo>
                  <a:pt x="1048" y="77"/>
                </a:lnTo>
                <a:lnTo>
                  <a:pt x="1049" y="77"/>
                </a:lnTo>
                <a:lnTo>
                  <a:pt x="1049" y="76"/>
                </a:lnTo>
                <a:lnTo>
                  <a:pt x="1051" y="75"/>
                </a:lnTo>
                <a:lnTo>
                  <a:pt x="1052" y="76"/>
                </a:lnTo>
                <a:lnTo>
                  <a:pt x="1057" y="82"/>
                </a:lnTo>
                <a:lnTo>
                  <a:pt x="1058" y="83"/>
                </a:lnTo>
                <a:lnTo>
                  <a:pt x="1074" y="90"/>
                </a:lnTo>
                <a:lnTo>
                  <a:pt x="1076" y="86"/>
                </a:lnTo>
                <a:lnTo>
                  <a:pt x="1078" y="85"/>
                </a:lnTo>
                <a:lnTo>
                  <a:pt x="1090" y="80"/>
                </a:lnTo>
                <a:lnTo>
                  <a:pt x="1086" y="72"/>
                </a:lnTo>
                <a:lnTo>
                  <a:pt x="1086" y="67"/>
                </a:lnTo>
                <a:lnTo>
                  <a:pt x="1100" y="67"/>
                </a:lnTo>
                <a:lnTo>
                  <a:pt x="1117" y="50"/>
                </a:lnTo>
                <a:lnTo>
                  <a:pt x="1120" y="39"/>
                </a:lnTo>
                <a:lnTo>
                  <a:pt x="1118" y="37"/>
                </a:lnTo>
                <a:lnTo>
                  <a:pt x="1118" y="35"/>
                </a:lnTo>
                <a:lnTo>
                  <a:pt x="1120" y="35"/>
                </a:lnTo>
                <a:lnTo>
                  <a:pt x="1121" y="34"/>
                </a:lnTo>
                <a:lnTo>
                  <a:pt x="1122" y="33"/>
                </a:lnTo>
                <a:lnTo>
                  <a:pt x="1123" y="32"/>
                </a:lnTo>
                <a:lnTo>
                  <a:pt x="1124" y="32"/>
                </a:lnTo>
                <a:lnTo>
                  <a:pt x="1126" y="32"/>
                </a:lnTo>
                <a:lnTo>
                  <a:pt x="1127" y="31"/>
                </a:lnTo>
                <a:lnTo>
                  <a:pt x="1128" y="31"/>
                </a:lnTo>
                <a:lnTo>
                  <a:pt x="1129" y="29"/>
                </a:lnTo>
                <a:lnTo>
                  <a:pt x="1131" y="28"/>
                </a:lnTo>
                <a:lnTo>
                  <a:pt x="1132" y="27"/>
                </a:lnTo>
                <a:lnTo>
                  <a:pt x="1133" y="27"/>
                </a:lnTo>
                <a:lnTo>
                  <a:pt x="1134" y="27"/>
                </a:lnTo>
                <a:lnTo>
                  <a:pt x="1134" y="26"/>
                </a:lnTo>
                <a:lnTo>
                  <a:pt x="1136" y="24"/>
                </a:lnTo>
                <a:lnTo>
                  <a:pt x="1137" y="24"/>
                </a:lnTo>
                <a:lnTo>
                  <a:pt x="1142" y="22"/>
                </a:lnTo>
                <a:lnTo>
                  <a:pt x="1143" y="21"/>
                </a:lnTo>
                <a:lnTo>
                  <a:pt x="1144" y="21"/>
                </a:lnTo>
                <a:lnTo>
                  <a:pt x="1147" y="21"/>
                </a:lnTo>
                <a:lnTo>
                  <a:pt x="1149" y="21"/>
                </a:lnTo>
                <a:lnTo>
                  <a:pt x="1150" y="19"/>
                </a:lnTo>
                <a:lnTo>
                  <a:pt x="1153" y="19"/>
                </a:lnTo>
                <a:lnTo>
                  <a:pt x="1155" y="18"/>
                </a:lnTo>
                <a:lnTo>
                  <a:pt x="1156" y="18"/>
                </a:lnTo>
                <a:lnTo>
                  <a:pt x="1158" y="18"/>
                </a:lnTo>
                <a:lnTo>
                  <a:pt x="1159" y="17"/>
                </a:lnTo>
                <a:lnTo>
                  <a:pt x="1160" y="17"/>
                </a:lnTo>
                <a:lnTo>
                  <a:pt x="1160" y="16"/>
                </a:lnTo>
                <a:lnTo>
                  <a:pt x="1163" y="15"/>
                </a:lnTo>
                <a:lnTo>
                  <a:pt x="1164" y="13"/>
                </a:lnTo>
                <a:lnTo>
                  <a:pt x="1165" y="13"/>
                </a:lnTo>
                <a:lnTo>
                  <a:pt x="1166" y="12"/>
                </a:lnTo>
                <a:lnTo>
                  <a:pt x="1168" y="12"/>
                </a:lnTo>
                <a:lnTo>
                  <a:pt x="1170" y="11"/>
                </a:lnTo>
                <a:lnTo>
                  <a:pt x="1171" y="11"/>
                </a:lnTo>
                <a:lnTo>
                  <a:pt x="1174" y="10"/>
                </a:lnTo>
                <a:lnTo>
                  <a:pt x="1175" y="10"/>
                </a:lnTo>
                <a:lnTo>
                  <a:pt x="1176" y="8"/>
                </a:lnTo>
                <a:lnTo>
                  <a:pt x="1177" y="7"/>
                </a:lnTo>
                <a:lnTo>
                  <a:pt x="1179" y="7"/>
                </a:lnTo>
                <a:lnTo>
                  <a:pt x="1180" y="6"/>
                </a:lnTo>
                <a:lnTo>
                  <a:pt x="1181" y="5"/>
                </a:lnTo>
                <a:lnTo>
                  <a:pt x="1184" y="3"/>
                </a:lnTo>
                <a:lnTo>
                  <a:pt x="1184" y="2"/>
                </a:lnTo>
                <a:lnTo>
                  <a:pt x="1185" y="1"/>
                </a:lnTo>
                <a:lnTo>
                  <a:pt x="1186" y="1"/>
                </a:lnTo>
                <a:lnTo>
                  <a:pt x="1186" y="0"/>
                </a:lnTo>
                <a:lnTo>
                  <a:pt x="1187" y="1"/>
                </a:lnTo>
                <a:lnTo>
                  <a:pt x="1197" y="13"/>
                </a:lnTo>
                <a:lnTo>
                  <a:pt x="1202" y="19"/>
                </a:lnTo>
                <a:lnTo>
                  <a:pt x="1208" y="28"/>
                </a:lnTo>
                <a:lnTo>
                  <a:pt x="1212" y="33"/>
                </a:lnTo>
                <a:lnTo>
                  <a:pt x="1217" y="38"/>
                </a:lnTo>
                <a:lnTo>
                  <a:pt x="1223" y="47"/>
                </a:lnTo>
                <a:lnTo>
                  <a:pt x="1235" y="44"/>
                </a:lnTo>
                <a:lnTo>
                  <a:pt x="1241" y="43"/>
                </a:lnTo>
                <a:lnTo>
                  <a:pt x="1240" y="38"/>
                </a:lnTo>
                <a:lnTo>
                  <a:pt x="1241" y="37"/>
                </a:lnTo>
                <a:lnTo>
                  <a:pt x="1243" y="33"/>
                </a:lnTo>
                <a:lnTo>
                  <a:pt x="1243" y="32"/>
                </a:lnTo>
                <a:lnTo>
                  <a:pt x="1243" y="28"/>
                </a:lnTo>
                <a:lnTo>
                  <a:pt x="1243" y="26"/>
                </a:lnTo>
                <a:lnTo>
                  <a:pt x="1243" y="24"/>
                </a:lnTo>
                <a:lnTo>
                  <a:pt x="1243" y="23"/>
                </a:lnTo>
                <a:lnTo>
                  <a:pt x="1255" y="21"/>
                </a:lnTo>
                <a:lnTo>
                  <a:pt x="1257" y="21"/>
                </a:lnTo>
                <a:lnTo>
                  <a:pt x="1264" y="18"/>
                </a:lnTo>
                <a:lnTo>
                  <a:pt x="1265" y="18"/>
                </a:lnTo>
                <a:lnTo>
                  <a:pt x="1265" y="22"/>
                </a:lnTo>
                <a:lnTo>
                  <a:pt x="1264" y="23"/>
                </a:lnTo>
                <a:lnTo>
                  <a:pt x="1261" y="31"/>
                </a:lnTo>
                <a:lnTo>
                  <a:pt x="1265" y="59"/>
                </a:lnTo>
                <a:lnTo>
                  <a:pt x="1265" y="63"/>
                </a:lnTo>
                <a:lnTo>
                  <a:pt x="1267" y="83"/>
                </a:lnTo>
                <a:lnTo>
                  <a:pt x="1315" y="88"/>
                </a:lnTo>
                <a:lnTo>
                  <a:pt x="1325" y="91"/>
                </a:lnTo>
                <a:lnTo>
                  <a:pt x="1331" y="91"/>
                </a:lnTo>
                <a:lnTo>
                  <a:pt x="1357" y="95"/>
                </a:lnTo>
                <a:lnTo>
                  <a:pt x="1375" y="97"/>
                </a:lnTo>
                <a:lnTo>
                  <a:pt x="1382" y="97"/>
                </a:lnTo>
                <a:lnTo>
                  <a:pt x="1385" y="98"/>
                </a:lnTo>
                <a:lnTo>
                  <a:pt x="1387" y="102"/>
                </a:lnTo>
                <a:lnTo>
                  <a:pt x="1393" y="117"/>
                </a:lnTo>
                <a:lnTo>
                  <a:pt x="1394" y="118"/>
                </a:lnTo>
                <a:lnTo>
                  <a:pt x="1393" y="124"/>
                </a:lnTo>
                <a:lnTo>
                  <a:pt x="1391" y="127"/>
                </a:lnTo>
                <a:lnTo>
                  <a:pt x="1389" y="143"/>
                </a:lnTo>
                <a:lnTo>
                  <a:pt x="1388" y="151"/>
                </a:lnTo>
                <a:lnTo>
                  <a:pt x="1388" y="157"/>
                </a:lnTo>
                <a:lnTo>
                  <a:pt x="1387" y="164"/>
                </a:lnTo>
                <a:lnTo>
                  <a:pt x="1387" y="170"/>
                </a:lnTo>
                <a:lnTo>
                  <a:pt x="1385" y="172"/>
                </a:lnTo>
                <a:lnTo>
                  <a:pt x="1385" y="173"/>
                </a:lnTo>
                <a:lnTo>
                  <a:pt x="1384" y="176"/>
                </a:lnTo>
                <a:lnTo>
                  <a:pt x="1382" y="188"/>
                </a:lnTo>
                <a:lnTo>
                  <a:pt x="1380" y="194"/>
                </a:lnTo>
                <a:lnTo>
                  <a:pt x="1379" y="197"/>
                </a:lnTo>
                <a:lnTo>
                  <a:pt x="1377" y="204"/>
                </a:lnTo>
                <a:lnTo>
                  <a:pt x="1377" y="205"/>
                </a:lnTo>
                <a:lnTo>
                  <a:pt x="1378" y="207"/>
                </a:lnTo>
                <a:lnTo>
                  <a:pt x="1378" y="208"/>
                </a:lnTo>
                <a:lnTo>
                  <a:pt x="1379" y="213"/>
                </a:lnTo>
                <a:lnTo>
                  <a:pt x="1379" y="214"/>
                </a:lnTo>
                <a:lnTo>
                  <a:pt x="1379" y="221"/>
                </a:lnTo>
                <a:lnTo>
                  <a:pt x="1379" y="223"/>
                </a:lnTo>
                <a:lnTo>
                  <a:pt x="1378" y="224"/>
                </a:lnTo>
                <a:lnTo>
                  <a:pt x="1378" y="228"/>
                </a:lnTo>
                <a:lnTo>
                  <a:pt x="1378" y="230"/>
                </a:lnTo>
                <a:lnTo>
                  <a:pt x="1379" y="237"/>
                </a:lnTo>
                <a:lnTo>
                  <a:pt x="1380" y="240"/>
                </a:lnTo>
                <a:lnTo>
                  <a:pt x="1382" y="251"/>
                </a:lnTo>
                <a:lnTo>
                  <a:pt x="1383" y="256"/>
                </a:lnTo>
                <a:lnTo>
                  <a:pt x="1383" y="258"/>
                </a:lnTo>
                <a:lnTo>
                  <a:pt x="1383" y="262"/>
                </a:lnTo>
                <a:lnTo>
                  <a:pt x="1384" y="267"/>
                </a:lnTo>
                <a:lnTo>
                  <a:pt x="1384" y="276"/>
                </a:lnTo>
                <a:lnTo>
                  <a:pt x="1384" y="278"/>
                </a:lnTo>
                <a:lnTo>
                  <a:pt x="1384" y="280"/>
                </a:lnTo>
                <a:lnTo>
                  <a:pt x="1384" y="284"/>
                </a:lnTo>
                <a:lnTo>
                  <a:pt x="1384" y="295"/>
                </a:lnTo>
                <a:lnTo>
                  <a:pt x="1385" y="295"/>
                </a:lnTo>
                <a:lnTo>
                  <a:pt x="1387" y="321"/>
                </a:lnTo>
                <a:lnTo>
                  <a:pt x="1388" y="333"/>
                </a:lnTo>
                <a:lnTo>
                  <a:pt x="1388" y="336"/>
                </a:lnTo>
                <a:lnTo>
                  <a:pt x="1389" y="360"/>
                </a:lnTo>
                <a:lnTo>
                  <a:pt x="1391" y="376"/>
                </a:lnTo>
                <a:lnTo>
                  <a:pt x="1391" y="378"/>
                </a:lnTo>
                <a:lnTo>
                  <a:pt x="1391" y="381"/>
                </a:lnTo>
                <a:lnTo>
                  <a:pt x="1393" y="400"/>
                </a:lnTo>
                <a:lnTo>
                  <a:pt x="1393" y="401"/>
                </a:lnTo>
                <a:lnTo>
                  <a:pt x="1394" y="402"/>
                </a:lnTo>
                <a:lnTo>
                  <a:pt x="1393" y="402"/>
                </a:lnTo>
                <a:lnTo>
                  <a:pt x="1393" y="404"/>
                </a:lnTo>
                <a:lnTo>
                  <a:pt x="1393" y="405"/>
                </a:lnTo>
                <a:lnTo>
                  <a:pt x="1393" y="406"/>
                </a:lnTo>
                <a:lnTo>
                  <a:pt x="1393" y="407"/>
                </a:lnTo>
                <a:lnTo>
                  <a:pt x="1393" y="409"/>
                </a:lnTo>
                <a:lnTo>
                  <a:pt x="1393" y="410"/>
                </a:lnTo>
                <a:lnTo>
                  <a:pt x="1393" y="411"/>
                </a:lnTo>
                <a:lnTo>
                  <a:pt x="1394" y="411"/>
                </a:lnTo>
                <a:lnTo>
                  <a:pt x="1394" y="412"/>
                </a:lnTo>
                <a:lnTo>
                  <a:pt x="1395" y="412"/>
                </a:lnTo>
                <a:lnTo>
                  <a:pt x="1396" y="413"/>
                </a:lnTo>
                <a:lnTo>
                  <a:pt x="1425" y="397"/>
                </a:lnTo>
                <a:lnTo>
                  <a:pt x="1428" y="400"/>
                </a:lnTo>
                <a:lnTo>
                  <a:pt x="1432" y="405"/>
                </a:lnTo>
                <a:lnTo>
                  <a:pt x="1435" y="407"/>
                </a:lnTo>
                <a:lnTo>
                  <a:pt x="1439" y="401"/>
                </a:lnTo>
                <a:lnTo>
                  <a:pt x="1443" y="395"/>
                </a:lnTo>
                <a:lnTo>
                  <a:pt x="1444" y="392"/>
                </a:lnTo>
                <a:lnTo>
                  <a:pt x="1447" y="392"/>
                </a:lnTo>
                <a:lnTo>
                  <a:pt x="1452" y="391"/>
                </a:lnTo>
                <a:lnTo>
                  <a:pt x="1455" y="396"/>
                </a:lnTo>
                <a:lnTo>
                  <a:pt x="1457" y="397"/>
                </a:lnTo>
                <a:lnTo>
                  <a:pt x="1458" y="400"/>
                </a:lnTo>
                <a:lnTo>
                  <a:pt x="1459" y="402"/>
                </a:lnTo>
                <a:lnTo>
                  <a:pt x="1460" y="404"/>
                </a:lnTo>
                <a:lnTo>
                  <a:pt x="1462" y="410"/>
                </a:lnTo>
                <a:lnTo>
                  <a:pt x="1463" y="412"/>
                </a:lnTo>
                <a:lnTo>
                  <a:pt x="1467" y="415"/>
                </a:lnTo>
                <a:lnTo>
                  <a:pt x="1467" y="416"/>
                </a:lnTo>
                <a:lnTo>
                  <a:pt x="1474" y="423"/>
                </a:lnTo>
                <a:lnTo>
                  <a:pt x="1475" y="425"/>
                </a:lnTo>
                <a:lnTo>
                  <a:pt x="1476" y="426"/>
                </a:lnTo>
                <a:lnTo>
                  <a:pt x="1480" y="431"/>
                </a:lnTo>
                <a:lnTo>
                  <a:pt x="1487" y="442"/>
                </a:lnTo>
                <a:lnTo>
                  <a:pt x="1489" y="444"/>
                </a:lnTo>
                <a:lnTo>
                  <a:pt x="1490" y="445"/>
                </a:lnTo>
                <a:lnTo>
                  <a:pt x="1490" y="447"/>
                </a:lnTo>
                <a:lnTo>
                  <a:pt x="1491" y="447"/>
                </a:lnTo>
                <a:lnTo>
                  <a:pt x="1491" y="448"/>
                </a:lnTo>
                <a:lnTo>
                  <a:pt x="1492" y="448"/>
                </a:lnTo>
                <a:lnTo>
                  <a:pt x="1492" y="449"/>
                </a:lnTo>
                <a:lnTo>
                  <a:pt x="1494" y="449"/>
                </a:lnTo>
                <a:lnTo>
                  <a:pt x="1495" y="450"/>
                </a:lnTo>
                <a:lnTo>
                  <a:pt x="1496" y="450"/>
                </a:lnTo>
                <a:lnTo>
                  <a:pt x="1497" y="450"/>
                </a:lnTo>
                <a:lnTo>
                  <a:pt x="1497" y="452"/>
                </a:lnTo>
                <a:lnTo>
                  <a:pt x="1499" y="453"/>
                </a:lnTo>
                <a:lnTo>
                  <a:pt x="1499" y="454"/>
                </a:lnTo>
                <a:lnTo>
                  <a:pt x="1499" y="455"/>
                </a:lnTo>
                <a:lnTo>
                  <a:pt x="1499" y="457"/>
                </a:lnTo>
                <a:lnTo>
                  <a:pt x="1500" y="457"/>
                </a:lnTo>
                <a:lnTo>
                  <a:pt x="1499" y="458"/>
                </a:lnTo>
                <a:lnTo>
                  <a:pt x="1499" y="459"/>
                </a:lnTo>
                <a:lnTo>
                  <a:pt x="1499" y="460"/>
                </a:lnTo>
                <a:lnTo>
                  <a:pt x="1497" y="460"/>
                </a:lnTo>
                <a:lnTo>
                  <a:pt x="1497" y="461"/>
                </a:lnTo>
                <a:lnTo>
                  <a:pt x="1497" y="463"/>
                </a:lnTo>
                <a:lnTo>
                  <a:pt x="1497" y="464"/>
                </a:lnTo>
                <a:lnTo>
                  <a:pt x="1497" y="465"/>
                </a:lnTo>
                <a:lnTo>
                  <a:pt x="1496" y="468"/>
                </a:lnTo>
                <a:lnTo>
                  <a:pt x="1495" y="468"/>
                </a:lnTo>
                <a:lnTo>
                  <a:pt x="1495" y="469"/>
                </a:lnTo>
                <a:lnTo>
                  <a:pt x="1496" y="469"/>
                </a:lnTo>
                <a:lnTo>
                  <a:pt x="1496" y="470"/>
                </a:lnTo>
                <a:lnTo>
                  <a:pt x="1496" y="471"/>
                </a:lnTo>
                <a:lnTo>
                  <a:pt x="1496" y="473"/>
                </a:lnTo>
                <a:lnTo>
                  <a:pt x="1496" y="475"/>
                </a:lnTo>
                <a:lnTo>
                  <a:pt x="1496" y="476"/>
                </a:lnTo>
                <a:lnTo>
                  <a:pt x="1499" y="480"/>
                </a:lnTo>
                <a:lnTo>
                  <a:pt x="1500" y="480"/>
                </a:lnTo>
                <a:lnTo>
                  <a:pt x="1500" y="481"/>
                </a:lnTo>
                <a:lnTo>
                  <a:pt x="1501" y="481"/>
                </a:lnTo>
                <a:lnTo>
                  <a:pt x="1515" y="484"/>
                </a:lnTo>
                <a:lnTo>
                  <a:pt x="1549" y="491"/>
                </a:lnTo>
                <a:lnTo>
                  <a:pt x="1550" y="491"/>
                </a:lnTo>
                <a:lnTo>
                  <a:pt x="1582" y="497"/>
                </a:lnTo>
                <a:lnTo>
                  <a:pt x="1603" y="502"/>
                </a:lnTo>
                <a:lnTo>
                  <a:pt x="1618" y="505"/>
                </a:lnTo>
                <a:lnTo>
                  <a:pt x="1619" y="505"/>
                </a:lnTo>
                <a:lnTo>
                  <a:pt x="1620" y="505"/>
                </a:lnTo>
                <a:lnTo>
                  <a:pt x="1654" y="498"/>
                </a:lnTo>
                <a:lnTo>
                  <a:pt x="1657" y="498"/>
                </a:lnTo>
                <a:lnTo>
                  <a:pt x="1660" y="497"/>
                </a:lnTo>
                <a:lnTo>
                  <a:pt x="1695" y="491"/>
                </a:lnTo>
                <a:lnTo>
                  <a:pt x="1702" y="497"/>
                </a:lnTo>
                <a:lnTo>
                  <a:pt x="1703" y="498"/>
                </a:lnTo>
                <a:lnTo>
                  <a:pt x="1706" y="502"/>
                </a:lnTo>
                <a:lnTo>
                  <a:pt x="1708" y="503"/>
                </a:lnTo>
                <a:lnTo>
                  <a:pt x="1709" y="505"/>
                </a:lnTo>
                <a:lnTo>
                  <a:pt x="1714" y="509"/>
                </a:lnTo>
                <a:lnTo>
                  <a:pt x="1715" y="511"/>
                </a:lnTo>
                <a:lnTo>
                  <a:pt x="1716" y="512"/>
                </a:lnTo>
                <a:lnTo>
                  <a:pt x="1732" y="530"/>
                </a:lnTo>
                <a:lnTo>
                  <a:pt x="1735" y="532"/>
                </a:lnTo>
                <a:lnTo>
                  <a:pt x="1767" y="541"/>
                </a:lnTo>
                <a:lnTo>
                  <a:pt x="1768" y="541"/>
                </a:lnTo>
                <a:lnTo>
                  <a:pt x="1779" y="529"/>
                </a:lnTo>
                <a:lnTo>
                  <a:pt x="1785" y="524"/>
                </a:lnTo>
                <a:lnTo>
                  <a:pt x="1795" y="524"/>
                </a:lnTo>
                <a:lnTo>
                  <a:pt x="1804" y="522"/>
                </a:lnTo>
                <a:lnTo>
                  <a:pt x="1807" y="522"/>
                </a:lnTo>
                <a:lnTo>
                  <a:pt x="1817" y="514"/>
                </a:lnTo>
                <a:lnTo>
                  <a:pt x="1823" y="513"/>
                </a:lnTo>
                <a:lnTo>
                  <a:pt x="1830" y="514"/>
                </a:lnTo>
                <a:lnTo>
                  <a:pt x="1837" y="511"/>
                </a:lnTo>
                <a:lnTo>
                  <a:pt x="1846" y="509"/>
                </a:lnTo>
                <a:lnTo>
                  <a:pt x="1847" y="509"/>
                </a:lnTo>
                <a:lnTo>
                  <a:pt x="1848" y="509"/>
                </a:lnTo>
                <a:lnTo>
                  <a:pt x="1848" y="511"/>
                </a:lnTo>
                <a:lnTo>
                  <a:pt x="1848" y="512"/>
                </a:lnTo>
                <a:lnTo>
                  <a:pt x="1849" y="512"/>
                </a:lnTo>
                <a:lnTo>
                  <a:pt x="1850" y="513"/>
                </a:lnTo>
                <a:lnTo>
                  <a:pt x="1855" y="514"/>
                </a:lnTo>
                <a:lnTo>
                  <a:pt x="1857" y="516"/>
                </a:lnTo>
                <a:lnTo>
                  <a:pt x="1859" y="514"/>
                </a:lnTo>
                <a:lnTo>
                  <a:pt x="1860" y="514"/>
                </a:lnTo>
                <a:lnTo>
                  <a:pt x="1862" y="514"/>
                </a:lnTo>
                <a:lnTo>
                  <a:pt x="1864" y="514"/>
                </a:lnTo>
                <a:lnTo>
                  <a:pt x="1865" y="516"/>
                </a:lnTo>
                <a:lnTo>
                  <a:pt x="1866" y="516"/>
                </a:lnTo>
                <a:lnTo>
                  <a:pt x="1868" y="516"/>
                </a:lnTo>
                <a:lnTo>
                  <a:pt x="1868" y="517"/>
                </a:lnTo>
                <a:lnTo>
                  <a:pt x="1869" y="517"/>
                </a:lnTo>
                <a:lnTo>
                  <a:pt x="1870" y="517"/>
                </a:lnTo>
                <a:lnTo>
                  <a:pt x="1871" y="517"/>
                </a:lnTo>
                <a:lnTo>
                  <a:pt x="1873" y="517"/>
                </a:lnTo>
                <a:lnTo>
                  <a:pt x="1875" y="517"/>
                </a:lnTo>
                <a:lnTo>
                  <a:pt x="1874" y="516"/>
                </a:lnTo>
                <a:lnTo>
                  <a:pt x="1874" y="514"/>
                </a:lnTo>
                <a:lnTo>
                  <a:pt x="1874" y="513"/>
                </a:lnTo>
                <a:lnTo>
                  <a:pt x="1874" y="512"/>
                </a:lnTo>
                <a:lnTo>
                  <a:pt x="1874" y="511"/>
                </a:lnTo>
                <a:lnTo>
                  <a:pt x="1874" y="509"/>
                </a:lnTo>
                <a:lnTo>
                  <a:pt x="1874" y="508"/>
                </a:lnTo>
                <a:lnTo>
                  <a:pt x="1874" y="507"/>
                </a:lnTo>
                <a:lnTo>
                  <a:pt x="1874" y="506"/>
                </a:lnTo>
                <a:lnTo>
                  <a:pt x="1874" y="505"/>
                </a:lnTo>
                <a:lnTo>
                  <a:pt x="1873" y="505"/>
                </a:lnTo>
                <a:lnTo>
                  <a:pt x="1873" y="503"/>
                </a:lnTo>
                <a:lnTo>
                  <a:pt x="1871" y="502"/>
                </a:lnTo>
                <a:lnTo>
                  <a:pt x="1871" y="501"/>
                </a:lnTo>
                <a:lnTo>
                  <a:pt x="1870" y="500"/>
                </a:lnTo>
                <a:lnTo>
                  <a:pt x="1870" y="498"/>
                </a:lnTo>
                <a:lnTo>
                  <a:pt x="1870" y="497"/>
                </a:lnTo>
                <a:lnTo>
                  <a:pt x="1869" y="496"/>
                </a:lnTo>
                <a:lnTo>
                  <a:pt x="1869" y="495"/>
                </a:lnTo>
                <a:lnTo>
                  <a:pt x="1870" y="495"/>
                </a:lnTo>
                <a:lnTo>
                  <a:pt x="1870" y="493"/>
                </a:lnTo>
                <a:lnTo>
                  <a:pt x="1871" y="495"/>
                </a:lnTo>
                <a:lnTo>
                  <a:pt x="1871" y="493"/>
                </a:lnTo>
                <a:lnTo>
                  <a:pt x="1873" y="493"/>
                </a:lnTo>
                <a:lnTo>
                  <a:pt x="1873" y="492"/>
                </a:lnTo>
                <a:lnTo>
                  <a:pt x="1874" y="492"/>
                </a:lnTo>
                <a:lnTo>
                  <a:pt x="1875" y="491"/>
                </a:lnTo>
                <a:lnTo>
                  <a:pt x="1876" y="491"/>
                </a:lnTo>
                <a:lnTo>
                  <a:pt x="1876" y="492"/>
                </a:lnTo>
                <a:lnTo>
                  <a:pt x="1878" y="492"/>
                </a:lnTo>
                <a:lnTo>
                  <a:pt x="1878" y="493"/>
                </a:lnTo>
                <a:lnTo>
                  <a:pt x="1878" y="495"/>
                </a:lnTo>
                <a:lnTo>
                  <a:pt x="1879" y="495"/>
                </a:lnTo>
                <a:lnTo>
                  <a:pt x="1879" y="496"/>
                </a:lnTo>
                <a:lnTo>
                  <a:pt x="1879" y="497"/>
                </a:lnTo>
                <a:lnTo>
                  <a:pt x="1880" y="498"/>
                </a:lnTo>
                <a:lnTo>
                  <a:pt x="1881" y="498"/>
                </a:lnTo>
                <a:lnTo>
                  <a:pt x="1882" y="498"/>
                </a:lnTo>
                <a:lnTo>
                  <a:pt x="1882" y="500"/>
                </a:lnTo>
                <a:lnTo>
                  <a:pt x="1884" y="500"/>
                </a:lnTo>
                <a:lnTo>
                  <a:pt x="1885" y="500"/>
                </a:lnTo>
                <a:lnTo>
                  <a:pt x="1885" y="498"/>
                </a:lnTo>
                <a:lnTo>
                  <a:pt x="1885" y="497"/>
                </a:lnTo>
                <a:lnTo>
                  <a:pt x="1886" y="496"/>
                </a:lnTo>
                <a:lnTo>
                  <a:pt x="1886" y="495"/>
                </a:lnTo>
                <a:lnTo>
                  <a:pt x="1886" y="492"/>
                </a:lnTo>
                <a:lnTo>
                  <a:pt x="1885" y="492"/>
                </a:lnTo>
                <a:lnTo>
                  <a:pt x="1885" y="491"/>
                </a:lnTo>
                <a:lnTo>
                  <a:pt x="1884" y="491"/>
                </a:lnTo>
                <a:lnTo>
                  <a:pt x="1882" y="491"/>
                </a:lnTo>
                <a:lnTo>
                  <a:pt x="1882" y="490"/>
                </a:lnTo>
                <a:lnTo>
                  <a:pt x="1882" y="489"/>
                </a:lnTo>
                <a:lnTo>
                  <a:pt x="1881" y="489"/>
                </a:lnTo>
                <a:lnTo>
                  <a:pt x="1881" y="487"/>
                </a:lnTo>
                <a:lnTo>
                  <a:pt x="1881" y="486"/>
                </a:lnTo>
                <a:lnTo>
                  <a:pt x="1880" y="486"/>
                </a:lnTo>
                <a:lnTo>
                  <a:pt x="1880" y="485"/>
                </a:lnTo>
                <a:lnTo>
                  <a:pt x="1880" y="484"/>
                </a:lnTo>
                <a:lnTo>
                  <a:pt x="1880" y="482"/>
                </a:lnTo>
                <a:lnTo>
                  <a:pt x="1881" y="482"/>
                </a:lnTo>
                <a:lnTo>
                  <a:pt x="1881" y="481"/>
                </a:lnTo>
                <a:lnTo>
                  <a:pt x="1882" y="481"/>
                </a:lnTo>
                <a:lnTo>
                  <a:pt x="1884" y="480"/>
                </a:lnTo>
                <a:lnTo>
                  <a:pt x="1885" y="480"/>
                </a:lnTo>
                <a:lnTo>
                  <a:pt x="1885" y="479"/>
                </a:lnTo>
                <a:lnTo>
                  <a:pt x="1886" y="479"/>
                </a:lnTo>
                <a:lnTo>
                  <a:pt x="1887" y="480"/>
                </a:lnTo>
                <a:lnTo>
                  <a:pt x="1889" y="481"/>
                </a:lnTo>
                <a:lnTo>
                  <a:pt x="1889" y="482"/>
                </a:lnTo>
                <a:lnTo>
                  <a:pt x="1890" y="482"/>
                </a:lnTo>
                <a:lnTo>
                  <a:pt x="1891" y="484"/>
                </a:lnTo>
                <a:lnTo>
                  <a:pt x="1892" y="484"/>
                </a:lnTo>
                <a:lnTo>
                  <a:pt x="1894" y="484"/>
                </a:lnTo>
                <a:lnTo>
                  <a:pt x="1895" y="484"/>
                </a:lnTo>
                <a:lnTo>
                  <a:pt x="1895" y="485"/>
                </a:lnTo>
                <a:lnTo>
                  <a:pt x="1896" y="485"/>
                </a:lnTo>
                <a:lnTo>
                  <a:pt x="1897" y="485"/>
                </a:lnTo>
                <a:lnTo>
                  <a:pt x="1898" y="485"/>
                </a:lnTo>
                <a:lnTo>
                  <a:pt x="1900" y="485"/>
                </a:lnTo>
                <a:lnTo>
                  <a:pt x="1903" y="485"/>
                </a:lnTo>
                <a:lnTo>
                  <a:pt x="1905" y="485"/>
                </a:lnTo>
                <a:lnTo>
                  <a:pt x="1908" y="486"/>
                </a:lnTo>
                <a:lnTo>
                  <a:pt x="1911" y="487"/>
                </a:lnTo>
                <a:lnTo>
                  <a:pt x="1911" y="489"/>
                </a:lnTo>
                <a:lnTo>
                  <a:pt x="1912" y="490"/>
                </a:lnTo>
                <a:lnTo>
                  <a:pt x="1912" y="491"/>
                </a:lnTo>
                <a:lnTo>
                  <a:pt x="1913" y="491"/>
                </a:lnTo>
                <a:lnTo>
                  <a:pt x="1913" y="492"/>
                </a:lnTo>
                <a:lnTo>
                  <a:pt x="1913" y="493"/>
                </a:lnTo>
                <a:lnTo>
                  <a:pt x="1913" y="495"/>
                </a:lnTo>
                <a:lnTo>
                  <a:pt x="1914" y="496"/>
                </a:lnTo>
                <a:lnTo>
                  <a:pt x="1914" y="497"/>
                </a:lnTo>
                <a:lnTo>
                  <a:pt x="1914" y="498"/>
                </a:lnTo>
                <a:lnTo>
                  <a:pt x="1916" y="502"/>
                </a:lnTo>
                <a:lnTo>
                  <a:pt x="1917" y="503"/>
                </a:lnTo>
                <a:lnTo>
                  <a:pt x="1918" y="503"/>
                </a:lnTo>
                <a:lnTo>
                  <a:pt x="1918" y="505"/>
                </a:lnTo>
                <a:lnTo>
                  <a:pt x="1919" y="505"/>
                </a:lnTo>
                <a:lnTo>
                  <a:pt x="1921" y="506"/>
                </a:lnTo>
                <a:lnTo>
                  <a:pt x="1922" y="507"/>
                </a:lnTo>
                <a:lnTo>
                  <a:pt x="1923" y="507"/>
                </a:lnTo>
                <a:lnTo>
                  <a:pt x="1923" y="508"/>
                </a:lnTo>
                <a:lnTo>
                  <a:pt x="1924" y="508"/>
                </a:lnTo>
                <a:lnTo>
                  <a:pt x="1926" y="509"/>
                </a:lnTo>
                <a:lnTo>
                  <a:pt x="1927" y="509"/>
                </a:lnTo>
                <a:lnTo>
                  <a:pt x="1927" y="511"/>
                </a:lnTo>
                <a:lnTo>
                  <a:pt x="1928" y="511"/>
                </a:lnTo>
                <a:lnTo>
                  <a:pt x="1928" y="512"/>
                </a:lnTo>
                <a:lnTo>
                  <a:pt x="1929" y="512"/>
                </a:lnTo>
                <a:lnTo>
                  <a:pt x="1929" y="513"/>
                </a:lnTo>
                <a:lnTo>
                  <a:pt x="1930" y="513"/>
                </a:lnTo>
                <a:lnTo>
                  <a:pt x="1930" y="514"/>
                </a:lnTo>
                <a:lnTo>
                  <a:pt x="1930" y="516"/>
                </a:lnTo>
                <a:lnTo>
                  <a:pt x="1932" y="516"/>
                </a:lnTo>
                <a:lnTo>
                  <a:pt x="1933" y="517"/>
                </a:lnTo>
                <a:lnTo>
                  <a:pt x="1933" y="518"/>
                </a:lnTo>
                <a:lnTo>
                  <a:pt x="1933" y="519"/>
                </a:lnTo>
                <a:lnTo>
                  <a:pt x="1934" y="519"/>
                </a:lnTo>
                <a:lnTo>
                  <a:pt x="1934" y="521"/>
                </a:lnTo>
                <a:lnTo>
                  <a:pt x="1935" y="522"/>
                </a:lnTo>
                <a:lnTo>
                  <a:pt x="1935" y="523"/>
                </a:lnTo>
                <a:lnTo>
                  <a:pt x="1935" y="524"/>
                </a:lnTo>
                <a:lnTo>
                  <a:pt x="1935" y="525"/>
                </a:lnTo>
                <a:lnTo>
                  <a:pt x="1937" y="527"/>
                </a:lnTo>
                <a:lnTo>
                  <a:pt x="1937" y="528"/>
                </a:lnTo>
                <a:lnTo>
                  <a:pt x="1937" y="529"/>
                </a:lnTo>
                <a:lnTo>
                  <a:pt x="1938" y="529"/>
                </a:lnTo>
                <a:lnTo>
                  <a:pt x="1938" y="530"/>
                </a:lnTo>
                <a:lnTo>
                  <a:pt x="1938" y="532"/>
                </a:lnTo>
                <a:lnTo>
                  <a:pt x="1938" y="533"/>
                </a:lnTo>
                <a:lnTo>
                  <a:pt x="1939" y="533"/>
                </a:lnTo>
                <a:lnTo>
                  <a:pt x="1939" y="534"/>
                </a:lnTo>
                <a:lnTo>
                  <a:pt x="1939" y="535"/>
                </a:lnTo>
                <a:lnTo>
                  <a:pt x="1940" y="538"/>
                </a:lnTo>
                <a:lnTo>
                  <a:pt x="1940" y="539"/>
                </a:lnTo>
                <a:lnTo>
                  <a:pt x="1941" y="540"/>
                </a:lnTo>
                <a:lnTo>
                  <a:pt x="1943" y="541"/>
                </a:lnTo>
                <a:lnTo>
                  <a:pt x="1943" y="543"/>
                </a:lnTo>
                <a:lnTo>
                  <a:pt x="1944" y="544"/>
                </a:lnTo>
                <a:lnTo>
                  <a:pt x="1945" y="545"/>
                </a:lnTo>
                <a:lnTo>
                  <a:pt x="1946" y="546"/>
                </a:lnTo>
                <a:lnTo>
                  <a:pt x="1948" y="548"/>
                </a:lnTo>
                <a:lnTo>
                  <a:pt x="1949" y="549"/>
                </a:lnTo>
                <a:lnTo>
                  <a:pt x="1950" y="549"/>
                </a:lnTo>
                <a:lnTo>
                  <a:pt x="1950" y="550"/>
                </a:lnTo>
                <a:lnTo>
                  <a:pt x="1951" y="550"/>
                </a:lnTo>
                <a:lnTo>
                  <a:pt x="1953" y="550"/>
                </a:lnTo>
                <a:lnTo>
                  <a:pt x="1954" y="551"/>
                </a:lnTo>
                <a:lnTo>
                  <a:pt x="1955" y="551"/>
                </a:lnTo>
                <a:lnTo>
                  <a:pt x="1956" y="551"/>
                </a:lnTo>
                <a:lnTo>
                  <a:pt x="1957" y="553"/>
                </a:lnTo>
                <a:lnTo>
                  <a:pt x="1959" y="553"/>
                </a:lnTo>
                <a:lnTo>
                  <a:pt x="1960" y="554"/>
                </a:lnTo>
                <a:lnTo>
                  <a:pt x="1971" y="559"/>
                </a:lnTo>
                <a:lnTo>
                  <a:pt x="1972" y="559"/>
                </a:lnTo>
                <a:lnTo>
                  <a:pt x="1973" y="560"/>
                </a:lnTo>
                <a:lnTo>
                  <a:pt x="1975" y="560"/>
                </a:lnTo>
                <a:lnTo>
                  <a:pt x="1976" y="560"/>
                </a:lnTo>
                <a:lnTo>
                  <a:pt x="1977" y="560"/>
                </a:lnTo>
                <a:lnTo>
                  <a:pt x="1978" y="560"/>
                </a:lnTo>
                <a:lnTo>
                  <a:pt x="1980" y="560"/>
                </a:lnTo>
                <a:lnTo>
                  <a:pt x="1981" y="560"/>
                </a:lnTo>
                <a:lnTo>
                  <a:pt x="1982" y="560"/>
                </a:lnTo>
                <a:lnTo>
                  <a:pt x="1983" y="559"/>
                </a:lnTo>
                <a:lnTo>
                  <a:pt x="1985" y="559"/>
                </a:lnTo>
                <a:lnTo>
                  <a:pt x="1986" y="557"/>
                </a:lnTo>
                <a:lnTo>
                  <a:pt x="1987" y="560"/>
                </a:lnTo>
                <a:lnTo>
                  <a:pt x="1987" y="561"/>
                </a:lnTo>
                <a:lnTo>
                  <a:pt x="1988" y="562"/>
                </a:lnTo>
                <a:lnTo>
                  <a:pt x="1989" y="564"/>
                </a:lnTo>
                <a:lnTo>
                  <a:pt x="1989" y="565"/>
                </a:lnTo>
                <a:lnTo>
                  <a:pt x="1991" y="566"/>
                </a:lnTo>
                <a:lnTo>
                  <a:pt x="1991" y="567"/>
                </a:lnTo>
                <a:lnTo>
                  <a:pt x="1992" y="569"/>
                </a:lnTo>
                <a:lnTo>
                  <a:pt x="1993" y="570"/>
                </a:lnTo>
                <a:lnTo>
                  <a:pt x="1994" y="571"/>
                </a:lnTo>
                <a:lnTo>
                  <a:pt x="1994" y="572"/>
                </a:lnTo>
                <a:lnTo>
                  <a:pt x="1996" y="572"/>
                </a:lnTo>
                <a:lnTo>
                  <a:pt x="1996" y="573"/>
                </a:lnTo>
                <a:lnTo>
                  <a:pt x="1997" y="573"/>
                </a:lnTo>
                <a:lnTo>
                  <a:pt x="1997" y="575"/>
                </a:lnTo>
                <a:lnTo>
                  <a:pt x="1998" y="576"/>
                </a:lnTo>
                <a:lnTo>
                  <a:pt x="1998" y="578"/>
                </a:lnTo>
                <a:lnTo>
                  <a:pt x="1999" y="582"/>
                </a:lnTo>
                <a:lnTo>
                  <a:pt x="2001" y="583"/>
                </a:lnTo>
                <a:lnTo>
                  <a:pt x="2001" y="585"/>
                </a:lnTo>
                <a:lnTo>
                  <a:pt x="2002" y="585"/>
                </a:lnTo>
                <a:lnTo>
                  <a:pt x="2002" y="586"/>
                </a:lnTo>
                <a:lnTo>
                  <a:pt x="2002" y="587"/>
                </a:lnTo>
                <a:lnTo>
                  <a:pt x="2003" y="587"/>
                </a:lnTo>
                <a:lnTo>
                  <a:pt x="2003" y="588"/>
                </a:lnTo>
                <a:lnTo>
                  <a:pt x="2003" y="589"/>
                </a:lnTo>
                <a:lnTo>
                  <a:pt x="2004" y="589"/>
                </a:lnTo>
                <a:lnTo>
                  <a:pt x="2004" y="591"/>
                </a:lnTo>
                <a:lnTo>
                  <a:pt x="2004" y="592"/>
                </a:lnTo>
                <a:lnTo>
                  <a:pt x="2005" y="592"/>
                </a:lnTo>
                <a:lnTo>
                  <a:pt x="2005" y="593"/>
                </a:lnTo>
                <a:lnTo>
                  <a:pt x="2005" y="594"/>
                </a:lnTo>
                <a:lnTo>
                  <a:pt x="2007" y="596"/>
                </a:lnTo>
                <a:lnTo>
                  <a:pt x="2007" y="597"/>
                </a:lnTo>
                <a:lnTo>
                  <a:pt x="2008" y="598"/>
                </a:lnTo>
                <a:lnTo>
                  <a:pt x="2008" y="599"/>
                </a:lnTo>
                <a:lnTo>
                  <a:pt x="2009" y="599"/>
                </a:lnTo>
                <a:lnTo>
                  <a:pt x="2010" y="601"/>
                </a:lnTo>
                <a:lnTo>
                  <a:pt x="2010" y="602"/>
                </a:lnTo>
                <a:lnTo>
                  <a:pt x="2010" y="603"/>
                </a:lnTo>
                <a:lnTo>
                  <a:pt x="2012" y="603"/>
                </a:lnTo>
                <a:lnTo>
                  <a:pt x="2012" y="604"/>
                </a:lnTo>
                <a:lnTo>
                  <a:pt x="2012" y="605"/>
                </a:lnTo>
                <a:lnTo>
                  <a:pt x="2013" y="605"/>
                </a:lnTo>
                <a:lnTo>
                  <a:pt x="2013" y="607"/>
                </a:lnTo>
                <a:lnTo>
                  <a:pt x="2014" y="608"/>
                </a:lnTo>
                <a:lnTo>
                  <a:pt x="2015" y="608"/>
                </a:lnTo>
                <a:lnTo>
                  <a:pt x="2015" y="609"/>
                </a:lnTo>
                <a:lnTo>
                  <a:pt x="2017" y="609"/>
                </a:lnTo>
                <a:lnTo>
                  <a:pt x="2018" y="609"/>
                </a:lnTo>
                <a:lnTo>
                  <a:pt x="2018" y="610"/>
                </a:lnTo>
                <a:lnTo>
                  <a:pt x="2019" y="610"/>
                </a:lnTo>
                <a:lnTo>
                  <a:pt x="2019" y="612"/>
                </a:lnTo>
                <a:lnTo>
                  <a:pt x="2020" y="612"/>
                </a:lnTo>
                <a:lnTo>
                  <a:pt x="2020" y="613"/>
                </a:lnTo>
                <a:lnTo>
                  <a:pt x="2020" y="614"/>
                </a:lnTo>
                <a:lnTo>
                  <a:pt x="2021" y="614"/>
                </a:lnTo>
                <a:lnTo>
                  <a:pt x="2021" y="615"/>
                </a:lnTo>
                <a:lnTo>
                  <a:pt x="2023" y="617"/>
                </a:lnTo>
                <a:lnTo>
                  <a:pt x="2023" y="618"/>
                </a:lnTo>
                <a:lnTo>
                  <a:pt x="2023" y="619"/>
                </a:lnTo>
                <a:lnTo>
                  <a:pt x="2024" y="619"/>
                </a:lnTo>
                <a:lnTo>
                  <a:pt x="2024" y="620"/>
                </a:lnTo>
                <a:lnTo>
                  <a:pt x="2024" y="621"/>
                </a:lnTo>
                <a:lnTo>
                  <a:pt x="2025" y="621"/>
                </a:lnTo>
                <a:lnTo>
                  <a:pt x="2025" y="623"/>
                </a:lnTo>
                <a:lnTo>
                  <a:pt x="2025" y="624"/>
                </a:lnTo>
                <a:lnTo>
                  <a:pt x="2025" y="625"/>
                </a:lnTo>
                <a:lnTo>
                  <a:pt x="2024" y="625"/>
                </a:lnTo>
                <a:lnTo>
                  <a:pt x="2021" y="626"/>
                </a:lnTo>
                <a:lnTo>
                  <a:pt x="2007" y="630"/>
                </a:lnTo>
                <a:lnTo>
                  <a:pt x="1999" y="633"/>
                </a:lnTo>
                <a:lnTo>
                  <a:pt x="1993" y="634"/>
                </a:lnTo>
                <a:lnTo>
                  <a:pt x="1986" y="636"/>
                </a:lnTo>
                <a:lnTo>
                  <a:pt x="1985" y="636"/>
                </a:lnTo>
                <a:lnTo>
                  <a:pt x="1982" y="637"/>
                </a:lnTo>
                <a:lnTo>
                  <a:pt x="1977" y="639"/>
                </a:lnTo>
                <a:lnTo>
                  <a:pt x="1967" y="644"/>
                </a:lnTo>
                <a:lnTo>
                  <a:pt x="1957" y="647"/>
                </a:lnTo>
                <a:lnTo>
                  <a:pt x="1935" y="656"/>
                </a:lnTo>
                <a:lnTo>
                  <a:pt x="1932" y="658"/>
                </a:lnTo>
                <a:lnTo>
                  <a:pt x="1918" y="663"/>
                </a:lnTo>
                <a:lnTo>
                  <a:pt x="1917" y="663"/>
                </a:lnTo>
                <a:lnTo>
                  <a:pt x="1912" y="667"/>
                </a:lnTo>
                <a:lnTo>
                  <a:pt x="1916" y="697"/>
                </a:lnTo>
                <a:lnTo>
                  <a:pt x="1917" y="708"/>
                </a:lnTo>
                <a:lnTo>
                  <a:pt x="1917" y="713"/>
                </a:lnTo>
                <a:lnTo>
                  <a:pt x="1953" y="713"/>
                </a:lnTo>
                <a:lnTo>
                  <a:pt x="1973" y="721"/>
                </a:lnTo>
                <a:lnTo>
                  <a:pt x="1978" y="726"/>
                </a:lnTo>
                <a:lnTo>
                  <a:pt x="1983" y="727"/>
                </a:lnTo>
                <a:lnTo>
                  <a:pt x="2015" y="734"/>
                </a:lnTo>
                <a:lnTo>
                  <a:pt x="2026" y="736"/>
                </a:lnTo>
                <a:lnTo>
                  <a:pt x="2026" y="734"/>
                </a:lnTo>
                <a:lnTo>
                  <a:pt x="2031" y="735"/>
                </a:lnTo>
                <a:lnTo>
                  <a:pt x="2030" y="736"/>
                </a:lnTo>
                <a:lnTo>
                  <a:pt x="2037" y="740"/>
                </a:lnTo>
                <a:lnTo>
                  <a:pt x="2045" y="748"/>
                </a:lnTo>
                <a:lnTo>
                  <a:pt x="2046" y="750"/>
                </a:lnTo>
                <a:lnTo>
                  <a:pt x="2053" y="758"/>
                </a:lnTo>
                <a:lnTo>
                  <a:pt x="2063" y="768"/>
                </a:lnTo>
                <a:lnTo>
                  <a:pt x="2068" y="773"/>
                </a:lnTo>
                <a:lnTo>
                  <a:pt x="2073" y="778"/>
                </a:lnTo>
                <a:lnTo>
                  <a:pt x="2074" y="779"/>
                </a:lnTo>
                <a:lnTo>
                  <a:pt x="2083" y="784"/>
                </a:lnTo>
                <a:lnTo>
                  <a:pt x="2092" y="786"/>
                </a:lnTo>
                <a:lnTo>
                  <a:pt x="2100" y="788"/>
                </a:lnTo>
                <a:lnTo>
                  <a:pt x="2113" y="790"/>
                </a:lnTo>
                <a:lnTo>
                  <a:pt x="2132" y="796"/>
                </a:lnTo>
                <a:lnTo>
                  <a:pt x="2140" y="798"/>
                </a:lnTo>
                <a:lnTo>
                  <a:pt x="2146" y="794"/>
                </a:lnTo>
                <a:lnTo>
                  <a:pt x="2149" y="799"/>
                </a:lnTo>
                <a:lnTo>
                  <a:pt x="2149" y="801"/>
                </a:lnTo>
                <a:lnTo>
                  <a:pt x="2151" y="801"/>
                </a:lnTo>
                <a:lnTo>
                  <a:pt x="2153" y="802"/>
                </a:lnTo>
                <a:lnTo>
                  <a:pt x="2156" y="818"/>
                </a:lnTo>
                <a:lnTo>
                  <a:pt x="2161" y="817"/>
                </a:lnTo>
                <a:lnTo>
                  <a:pt x="2163" y="818"/>
                </a:lnTo>
                <a:lnTo>
                  <a:pt x="2164" y="823"/>
                </a:lnTo>
                <a:lnTo>
                  <a:pt x="2179" y="820"/>
                </a:lnTo>
                <a:lnTo>
                  <a:pt x="2185" y="817"/>
                </a:lnTo>
                <a:lnTo>
                  <a:pt x="2194" y="816"/>
                </a:lnTo>
                <a:lnTo>
                  <a:pt x="2204" y="816"/>
                </a:lnTo>
                <a:lnTo>
                  <a:pt x="2207" y="812"/>
                </a:lnTo>
                <a:lnTo>
                  <a:pt x="2211" y="810"/>
                </a:lnTo>
                <a:lnTo>
                  <a:pt x="2213" y="807"/>
                </a:lnTo>
                <a:lnTo>
                  <a:pt x="2217" y="806"/>
                </a:lnTo>
                <a:lnTo>
                  <a:pt x="2221" y="804"/>
                </a:lnTo>
                <a:lnTo>
                  <a:pt x="2225" y="800"/>
                </a:lnTo>
                <a:lnTo>
                  <a:pt x="2229" y="798"/>
                </a:lnTo>
                <a:lnTo>
                  <a:pt x="2231" y="796"/>
                </a:lnTo>
                <a:lnTo>
                  <a:pt x="2236" y="794"/>
                </a:lnTo>
                <a:lnTo>
                  <a:pt x="2240" y="793"/>
                </a:lnTo>
                <a:lnTo>
                  <a:pt x="2244" y="790"/>
                </a:lnTo>
                <a:lnTo>
                  <a:pt x="2249" y="789"/>
                </a:lnTo>
                <a:lnTo>
                  <a:pt x="2248" y="798"/>
                </a:lnTo>
                <a:lnTo>
                  <a:pt x="2249" y="800"/>
                </a:lnTo>
                <a:lnTo>
                  <a:pt x="2260" y="814"/>
                </a:lnTo>
                <a:lnTo>
                  <a:pt x="2259" y="815"/>
                </a:lnTo>
                <a:lnTo>
                  <a:pt x="2258" y="815"/>
                </a:lnTo>
                <a:lnTo>
                  <a:pt x="2256" y="816"/>
                </a:lnTo>
                <a:lnTo>
                  <a:pt x="2255" y="817"/>
                </a:lnTo>
                <a:lnTo>
                  <a:pt x="2254" y="818"/>
                </a:lnTo>
                <a:lnTo>
                  <a:pt x="2253" y="818"/>
                </a:lnTo>
                <a:lnTo>
                  <a:pt x="2252" y="820"/>
                </a:lnTo>
                <a:lnTo>
                  <a:pt x="2248" y="823"/>
                </a:lnTo>
                <a:lnTo>
                  <a:pt x="2248" y="825"/>
                </a:lnTo>
                <a:lnTo>
                  <a:pt x="2249" y="832"/>
                </a:lnTo>
                <a:lnTo>
                  <a:pt x="2249" y="831"/>
                </a:lnTo>
                <a:lnTo>
                  <a:pt x="2249" y="830"/>
                </a:lnTo>
                <a:lnTo>
                  <a:pt x="2249" y="828"/>
                </a:lnTo>
                <a:lnTo>
                  <a:pt x="2279" y="847"/>
                </a:lnTo>
                <a:lnTo>
                  <a:pt x="2284" y="850"/>
                </a:lnTo>
                <a:lnTo>
                  <a:pt x="2284" y="862"/>
                </a:lnTo>
                <a:lnTo>
                  <a:pt x="2285" y="869"/>
                </a:lnTo>
                <a:lnTo>
                  <a:pt x="2288" y="874"/>
                </a:lnTo>
                <a:lnTo>
                  <a:pt x="2292" y="878"/>
                </a:lnTo>
                <a:lnTo>
                  <a:pt x="2298" y="901"/>
                </a:lnTo>
                <a:lnTo>
                  <a:pt x="2300" y="901"/>
                </a:lnTo>
                <a:lnTo>
                  <a:pt x="2301" y="905"/>
                </a:lnTo>
                <a:lnTo>
                  <a:pt x="2301" y="907"/>
                </a:lnTo>
                <a:lnTo>
                  <a:pt x="2297" y="912"/>
                </a:lnTo>
                <a:lnTo>
                  <a:pt x="2297" y="913"/>
                </a:lnTo>
                <a:lnTo>
                  <a:pt x="2296" y="917"/>
                </a:lnTo>
                <a:lnTo>
                  <a:pt x="2296" y="918"/>
                </a:lnTo>
                <a:lnTo>
                  <a:pt x="2293" y="928"/>
                </a:lnTo>
                <a:lnTo>
                  <a:pt x="2288" y="932"/>
                </a:lnTo>
                <a:lnTo>
                  <a:pt x="2288" y="933"/>
                </a:lnTo>
                <a:lnTo>
                  <a:pt x="2290" y="934"/>
                </a:lnTo>
                <a:lnTo>
                  <a:pt x="2293" y="940"/>
                </a:lnTo>
                <a:lnTo>
                  <a:pt x="2302" y="951"/>
                </a:lnTo>
                <a:lnTo>
                  <a:pt x="2308" y="959"/>
                </a:lnTo>
                <a:lnTo>
                  <a:pt x="2322" y="977"/>
                </a:lnTo>
                <a:lnTo>
                  <a:pt x="2323" y="980"/>
                </a:lnTo>
                <a:lnTo>
                  <a:pt x="2324" y="981"/>
                </a:lnTo>
                <a:lnTo>
                  <a:pt x="2336" y="997"/>
                </a:lnTo>
                <a:lnTo>
                  <a:pt x="2344" y="1004"/>
                </a:lnTo>
                <a:lnTo>
                  <a:pt x="2343" y="1015"/>
                </a:lnTo>
                <a:lnTo>
                  <a:pt x="2343" y="1034"/>
                </a:lnTo>
                <a:lnTo>
                  <a:pt x="2343" y="1035"/>
                </a:lnTo>
                <a:lnTo>
                  <a:pt x="2343" y="1036"/>
                </a:lnTo>
                <a:lnTo>
                  <a:pt x="2343" y="1060"/>
                </a:lnTo>
                <a:lnTo>
                  <a:pt x="2341" y="1066"/>
                </a:lnTo>
                <a:lnTo>
                  <a:pt x="2341" y="1067"/>
                </a:lnTo>
                <a:lnTo>
                  <a:pt x="2332" y="1077"/>
                </a:lnTo>
                <a:lnTo>
                  <a:pt x="2333" y="1081"/>
                </a:lnTo>
                <a:lnTo>
                  <a:pt x="2333" y="1087"/>
                </a:lnTo>
                <a:lnTo>
                  <a:pt x="2333" y="1092"/>
                </a:lnTo>
                <a:lnTo>
                  <a:pt x="2334" y="1095"/>
                </a:lnTo>
                <a:lnTo>
                  <a:pt x="2332" y="1102"/>
                </a:lnTo>
                <a:lnTo>
                  <a:pt x="2328" y="1104"/>
                </a:lnTo>
                <a:lnTo>
                  <a:pt x="2328" y="1105"/>
                </a:lnTo>
                <a:lnTo>
                  <a:pt x="2325" y="1109"/>
                </a:lnTo>
                <a:lnTo>
                  <a:pt x="2324" y="1110"/>
                </a:lnTo>
                <a:lnTo>
                  <a:pt x="2324" y="1113"/>
                </a:lnTo>
                <a:lnTo>
                  <a:pt x="2317" y="1130"/>
                </a:lnTo>
                <a:lnTo>
                  <a:pt x="2316" y="1134"/>
                </a:lnTo>
                <a:lnTo>
                  <a:pt x="2308" y="1152"/>
                </a:lnTo>
                <a:lnTo>
                  <a:pt x="2304" y="1161"/>
                </a:lnTo>
                <a:lnTo>
                  <a:pt x="2303" y="1161"/>
                </a:lnTo>
                <a:lnTo>
                  <a:pt x="2269" y="1242"/>
                </a:lnTo>
                <a:lnTo>
                  <a:pt x="2329" y="1274"/>
                </a:lnTo>
                <a:lnTo>
                  <a:pt x="2339" y="1278"/>
                </a:lnTo>
                <a:lnTo>
                  <a:pt x="2386" y="1302"/>
                </a:lnTo>
                <a:lnTo>
                  <a:pt x="2389" y="1304"/>
                </a:lnTo>
                <a:lnTo>
                  <a:pt x="2396" y="1306"/>
                </a:lnTo>
                <a:lnTo>
                  <a:pt x="2409" y="1311"/>
                </a:lnTo>
                <a:lnTo>
                  <a:pt x="2437" y="1320"/>
                </a:lnTo>
                <a:lnTo>
                  <a:pt x="2489" y="1337"/>
                </a:lnTo>
                <a:lnTo>
                  <a:pt x="2494" y="1338"/>
                </a:lnTo>
                <a:lnTo>
                  <a:pt x="2496" y="1342"/>
                </a:lnTo>
                <a:lnTo>
                  <a:pt x="2532" y="1439"/>
                </a:lnTo>
                <a:lnTo>
                  <a:pt x="2533" y="1441"/>
                </a:lnTo>
                <a:lnTo>
                  <a:pt x="2564" y="1521"/>
                </a:lnTo>
                <a:lnTo>
                  <a:pt x="2565" y="1525"/>
                </a:lnTo>
                <a:lnTo>
                  <a:pt x="2586" y="1582"/>
                </a:lnTo>
                <a:lnTo>
                  <a:pt x="2587" y="1587"/>
                </a:lnTo>
                <a:lnTo>
                  <a:pt x="2592" y="1585"/>
                </a:lnTo>
                <a:lnTo>
                  <a:pt x="2776" y="1550"/>
                </a:lnTo>
                <a:lnTo>
                  <a:pt x="2779" y="1549"/>
                </a:lnTo>
                <a:lnTo>
                  <a:pt x="2781" y="1549"/>
                </a:lnTo>
                <a:lnTo>
                  <a:pt x="2781" y="1550"/>
                </a:lnTo>
                <a:lnTo>
                  <a:pt x="2778" y="1553"/>
                </a:lnTo>
                <a:lnTo>
                  <a:pt x="2708" y="1675"/>
                </a:lnTo>
                <a:lnTo>
                  <a:pt x="2685" y="1718"/>
                </a:lnTo>
                <a:lnTo>
                  <a:pt x="2683" y="1720"/>
                </a:lnTo>
                <a:lnTo>
                  <a:pt x="2683" y="1721"/>
                </a:lnTo>
                <a:lnTo>
                  <a:pt x="2683" y="1722"/>
                </a:lnTo>
                <a:lnTo>
                  <a:pt x="2687" y="1737"/>
                </a:lnTo>
                <a:lnTo>
                  <a:pt x="2691" y="1750"/>
                </a:lnTo>
                <a:lnTo>
                  <a:pt x="2702" y="1794"/>
                </a:lnTo>
                <a:lnTo>
                  <a:pt x="2702" y="1795"/>
                </a:lnTo>
                <a:lnTo>
                  <a:pt x="2779" y="2036"/>
                </a:lnTo>
                <a:lnTo>
                  <a:pt x="2781" y="2041"/>
                </a:lnTo>
                <a:lnTo>
                  <a:pt x="2778" y="2041"/>
                </a:lnTo>
                <a:lnTo>
                  <a:pt x="2777" y="2041"/>
                </a:lnTo>
                <a:lnTo>
                  <a:pt x="2776" y="2041"/>
                </a:lnTo>
                <a:lnTo>
                  <a:pt x="2752" y="2041"/>
                </a:lnTo>
                <a:lnTo>
                  <a:pt x="2752" y="2042"/>
                </a:lnTo>
                <a:lnTo>
                  <a:pt x="2752" y="2046"/>
                </a:lnTo>
                <a:lnTo>
                  <a:pt x="2752" y="2048"/>
                </a:lnTo>
                <a:lnTo>
                  <a:pt x="2752" y="2050"/>
                </a:lnTo>
                <a:lnTo>
                  <a:pt x="2752" y="2051"/>
                </a:lnTo>
                <a:lnTo>
                  <a:pt x="2752" y="2052"/>
                </a:lnTo>
                <a:lnTo>
                  <a:pt x="2752" y="2053"/>
                </a:lnTo>
                <a:lnTo>
                  <a:pt x="2752" y="2055"/>
                </a:lnTo>
                <a:lnTo>
                  <a:pt x="2752" y="2056"/>
                </a:lnTo>
                <a:lnTo>
                  <a:pt x="2752" y="2059"/>
                </a:lnTo>
                <a:lnTo>
                  <a:pt x="2759" y="2071"/>
                </a:lnTo>
                <a:lnTo>
                  <a:pt x="2760" y="2073"/>
                </a:lnTo>
                <a:lnTo>
                  <a:pt x="2762" y="2080"/>
                </a:lnTo>
                <a:lnTo>
                  <a:pt x="2763" y="2083"/>
                </a:lnTo>
                <a:lnTo>
                  <a:pt x="2765" y="2083"/>
                </a:lnTo>
                <a:lnTo>
                  <a:pt x="2766" y="2085"/>
                </a:lnTo>
                <a:lnTo>
                  <a:pt x="2770" y="2095"/>
                </a:lnTo>
                <a:lnTo>
                  <a:pt x="2779" y="2115"/>
                </a:lnTo>
                <a:lnTo>
                  <a:pt x="2761" y="2122"/>
                </a:lnTo>
                <a:lnTo>
                  <a:pt x="2765" y="2146"/>
                </a:lnTo>
                <a:lnTo>
                  <a:pt x="2763" y="2147"/>
                </a:lnTo>
                <a:lnTo>
                  <a:pt x="2762" y="2147"/>
                </a:lnTo>
                <a:lnTo>
                  <a:pt x="2761" y="2147"/>
                </a:lnTo>
                <a:lnTo>
                  <a:pt x="2760" y="2149"/>
                </a:lnTo>
                <a:lnTo>
                  <a:pt x="2757" y="2154"/>
                </a:lnTo>
                <a:lnTo>
                  <a:pt x="2759" y="2167"/>
                </a:lnTo>
                <a:lnTo>
                  <a:pt x="2770" y="2184"/>
                </a:lnTo>
                <a:lnTo>
                  <a:pt x="2759" y="2190"/>
                </a:lnTo>
                <a:lnTo>
                  <a:pt x="2741" y="2202"/>
                </a:lnTo>
                <a:lnTo>
                  <a:pt x="2736" y="2206"/>
                </a:lnTo>
                <a:lnTo>
                  <a:pt x="2731" y="2208"/>
                </a:lnTo>
                <a:lnTo>
                  <a:pt x="2725" y="2211"/>
                </a:lnTo>
                <a:lnTo>
                  <a:pt x="2723" y="2212"/>
                </a:lnTo>
                <a:lnTo>
                  <a:pt x="2722" y="2212"/>
                </a:lnTo>
                <a:lnTo>
                  <a:pt x="2713" y="2205"/>
                </a:lnTo>
                <a:lnTo>
                  <a:pt x="2706" y="2201"/>
                </a:lnTo>
                <a:lnTo>
                  <a:pt x="2702" y="2202"/>
                </a:lnTo>
                <a:lnTo>
                  <a:pt x="2701" y="2202"/>
                </a:lnTo>
                <a:lnTo>
                  <a:pt x="2697" y="2202"/>
                </a:lnTo>
                <a:lnTo>
                  <a:pt x="2696" y="2202"/>
                </a:lnTo>
                <a:lnTo>
                  <a:pt x="2695" y="2203"/>
                </a:lnTo>
                <a:lnTo>
                  <a:pt x="2686" y="2206"/>
                </a:lnTo>
                <a:lnTo>
                  <a:pt x="2677" y="2208"/>
                </a:lnTo>
                <a:lnTo>
                  <a:pt x="2670" y="2206"/>
                </a:lnTo>
                <a:lnTo>
                  <a:pt x="2665" y="2205"/>
                </a:lnTo>
                <a:lnTo>
                  <a:pt x="2613" y="2203"/>
                </a:lnTo>
                <a:lnTo>
                  <a:pt x="2611" y="2205"/>
                </a:lnTo>
                <a:lnTo>
                  <a:pt x="2611" y="2212"/>
                </a:lnTo>
                <a:lnTo>
                  <a:pt x="2606" y="2218"/>
                </a:lnTo>
                <a:lnTo>
                  <a:pt x="2595" y="2206"/>
                </a:lnTo>
                <a:lnTo>
                  <a:pt x="2571" y="2219"/>
                </a:lnTo>
                <a:lnTo>
                  <a:pt x="2569" y="2221"/>
                </a:lnTo>
                <a:lnTo>
                  <a:pt x="2564" y="2224"/>
                </a:lnTo>
                <a:lnTo>
                  <a:pt x="2563" y="2224"/>
                </a:lnTo>
                <a:lnTo>
                  <a:pt x="2562" y="2224"/>
                </a:lnTo>
                <a:lnTo>
                  <a:pt x="2562" y="2226"/>
                </a:lnTo>
                <a:lnTo>
                  <a:pt x="2560" y="2226"/>
                </a:lnTo>
                <a:lnTo>
                  <a:pt x="2555" y="2224"/>
                </a:lnTo>
                <a:lnTo>
                  <a:pt x="2554" y="2224"/>
                </a:lnTo>
                <a:lnTo>
                  <a:pt x="2549" y="2226"/>
                </a:lnTo>
                <a:lnTo>
                  <a:pt x="2548" y="2227"/>
                </a:lnTo>
                <a:lnTo>
                  <a:pt x="2535" y="2229"/>
                </a:lnTo>
                <a:lnTo>
                  <a:pt x="2531" y="2234"/>
                </a:lnTo>
                <a:lnTo>
                  <a:pt x="2519" y="2255"/>
                </a:lnTo>
                <a:lnTo>
                  <a:pt x="2519" y="2260"/>
                </a:lnTo>
                <a:lnTo>
                  <a:pt x="2517" y="2261"/>
                </a:lnTo>
                <a:lnTo>
                  <a:pt x="2519" y="2264"/>
                </a:lnTo>
                <a:lnTo>
                  <a:pt x="2522" y="2270"/>
                </a:lnTo>
                <a:lnTo>
                  <a:pt x="2525" y="2274"/>
                </a:lnTo>
                <a:lnTo>
                  <a:pt x="2526" y="2275"/>
                </a:lnTo>
                <a:lnTo>
                  <a:pt x="2530" y="2277"/>
                </a:lnTo>
                <a:lnTo>
                  <a:pt x="2530" y="2280"/>
                </a:lnTo>
                <a:lnTo>
                  <a:pt x="2536" y="2295"/>
                </a:lnTo>
                <a:lnTo>
                  <a:pt x="2538" y="2296"/>
                </a:lnTo>
                <a:lnTo>
                  <a:pt x="2541" y="2298"/>
                </a:lnTo>
                <a:lnTo>
                  <a:pt x="2549" y="2297"/>
                </a:lnTo>
                <a:lnTo>
                  <a:pt x="2551" y="2300"/>
                </a:lnTo>
                <a:lnTo>
                  <a:pt x="2559" y="2314"/>
                </a:lnTo>
                <a:lnTo>
                  <a:pt x="2557" y="2317"/>
                </a:lnTo>
                <a:lnTo>
                  <a:pt x="2554" y="2325"/>
                </a:lnTo>
                <a:lnTo>
                  <a:pt x="2552" y="2332"/>
                </a:lnTo>
                <a:lnTo>
                  <a:pt x="2546" y="2348"/>
                </a:lnTo>
                <a:lnTo>
                  <a:pt x="2543" y="2354"/>
                </a:lnTo>
                <a:lnTo>
                  <a:pt x="2525" y="2359"/>
                </a:lnTo>
                <a:lnTo>
                  <a:pt x="2519" y="2380"/>
                </a:lnTo>
                <a:lnTo>
                  <a:pt x="2511" y="2384"/>
                </a:lnTo>
                <a:lnTo>
                  <a:pt x="2490" y="2402"/>
                </a:lnTo>
                <a:lnTo>
                  <a:pt x="2472" y="2418"/>
                </a:lnTo>
                <a:lnTo>
                  <a:pt x="2446" y="2421"/>
                </a:lnTo>
                <a:lnTo>
                  <a:pt x="2439" y="2423"/>
                </a:lnTo>
                <a:lnTo>
                  <a:pt x="2403" y="2445"/>
                </a:lnTo>
                <a:lnTo>
                  <a:pt x="2402" y="2446"/>
                </a:lnTo>
                <a:lnTo>
                  <a:pt x="2400" y="2446"/>
                </a:lnTo>
                <a:lnTo>
                  <a:pt x="2352" y="2476"/>
                </a:lnTo>
                <a:lnTo>
                  <a:pt x="2352" y="2477"/>
                </a:lnTo>
                <a:lnTo>
                  <a:pt x="2351" y="2482"/>
                </a:lnTo>
                <a:lnTo>
                  <a:pt x="2354" y="2484"/>
                </a:lnTo>
                <a:lnTo>
                  <a:pt x="2354" y="2485"/>
                </a:lnTo>
                <a:lnTo>
                  <a:pt x="2355" y="2488"/>
                </a:lnTo>
                <a:lnTo>
                  <a:pt x="2356" y="2492"/>
                </a:lnTo>
                <a:lnTo>
                  <a:pt x="2355" y="2493"/>
                </a:lnTo>
                <a:lnTo>
                  <a:pt x="2355" y="2494"/>
                </a:lnTo>
                <a:lnTo>
                  <a:pt x="2356" y="2496"/>
                </a:lnTo>
                <a:lnTo>
                  <a:pt x="2357" y="2498"/>
                </a:lnTo>
                <a:lnTo>
                  <a:pt x="2360" y="2498"/>
                </a:lnTo>
                <a:lnTo>
                  <a:pt x="2360" y="2501"/>
                </a:lnTo>
                <a:lnTo>
                  <a:pt x="2357" y="2503"/>
                </a:lnTo>
                <a:lnTo>
                  <a:pt x="2357" y="2504"/>
                </a:lnTo>
                <a:lnTo>
                  <a:pt x="2356" y="2505"/>
                </a:lnTo>
                <a:lnTo>
                  <a:pt x="2349" y="2508"/>
                </a:lnTo>
                <a:lnTo>
                  <a:pt x="2345" y="2511"/>
                </a:lnTo>
                <a:lnTo>
                  <a:pt x="2343" y="2512"/>
                </a:lnTo>
                <a:lnTo>
                  <a:pt x="2344" y="2521"/>
                </a:lnTo>
                <a:lnTo>
                  <a:pt x="2346" y="2527"/>
                </a:lnTo>
                <a:lnTo>
                  <a:pt x="2348" y="2532"/>
                </a:lnTo>
                <a:lnTo>
                  <a:pt x="2346" y="2536"/>
                </a:lnTo>
                <a:lnTo>
                  <a:pt x="2335" y="2559"/>
                </a:lnTo>
                <a:lnTo>
                  <a:pt x="2332" y="2567"/>
                </a:lnTo>
                <a:lnTo>
                  <a:pt x="2334" y="2574"/>
                </a:lnTo>
                <a:lnTo>
                  <a:pt x="2355" y="2579"/>
                </a:lnTo>
                <a:lnTo>
                  <a:pt x="2351" y="2589"/>
                </a:lnTo>
                <a:lnTo>
                  <a:pt x="2343" y="2591"/>
                </a:lnTo>
                <a:lnTo>
                  <a:pt x="2334" y="2595"/>
                </a:lnTo>
                <a:lnTo>
                  <a:pt x="2334" y="2599"/>
                </a:lnTo>
                <a:lnTo>
                  <a:pt x="2334" y="2600"/>
                </a:lnTo>
                <a:lnTo>
                  <a:pt x="2333" y="2602"/>
                </a:lnTo>
                <a:lnTo>
                  <a:pt x="2333" y="2605"/>
                </a:lnTo>
                <a:lnTo>
                  <a:pt x="2328" y="2609"/>
                </a:lnTo>
                <a:lnTo>
                  <a:pt x="2324" y="2612"/>
                </a:lnTo>
                <a:lnTo>
                  <a:pt x="2322" y="2621"/>
                </a:lnTo>
                <a:lnTo>
                  <a:pt x="2320" y="2628"/>
                </a:lnTo>
                <a:lnTo>
                  <a:pt x="2320" y="2631"/>
                </a:lnTo>
                <a:lnTo>
                  <a:pt x="2314" y="2631"/>
                </a:lnTo>
                <a:lnTo>
                  <a:pt x="2313" y="2631"/>
                </a:lnTo>
                <a:lnTo>
                  <a:pt x="2312" y="2631"/>
                </a:lnTo>
                <a:lnTo>
                  <a:pt x="2311" y="2627"/>
                </a:lnTo>
                <a:lnTo>
                  <a:pt x="2309" y="2627"/>
                </a:lnTo>
                <a:lnTo>
                  <a:pt x="2307" y="2628"/>
                </a:lnTo>
                <a:lnTo>
                  <a:pt x="2306" y="2628"/>
                </a:lnTo>
                <a:lnTo>
                  <a:pt x="2302" y="2629"/>
                </a:lnTo>
                <a:lnTo>
                  <a:pt x="2301" y="2629"/>
                </a:lnTo>
                <a:lnTo>
                  <a:pt x="2298" y="2629"/>
                </a:lnTo>
                <a:lnTo>
                  <a:pt x="2296" y="2632"/>
                </a:lnTo>
                <a:lnTo>
                  <a:pt x="2295" y="2632"/>
                </a:lnTo>
                <a:lnTo>
                  <a:pt x="2295" y="2634"/>
                </a:lnTo>
                <a:lnTo>
                  <a:pt x="2293" y="2634"/>
                </a:lnTo>
                <a:lnTo>
                  <a:pt x="2292" y="2634"/>
                </a:lnTo>
                <a:lnTo>
                  <a:pt x="2292" y="2636"/>
                </a:lnTo>
                <a:lnTo>
                  <a:pt x="2291" y="2637"/>
                </a:lnTo>
                <a:lnTo>
                  <a:pt x="2288" y="2638"/>
                </a:lnTo>
                <a:lnTo>
                  <a:pt x="2288" y="2639"/>
                </a:lnTo>
                <a:lnTo>
                  <a:pt x="2288" y="2641"/>
                </a:lnTo>
                <a:lnTo>
                  <a:pt x="2291" y="2643"/>
                </a:lnTo>
                <a:lnTo>
                  <a:pt x="2292" y="2643"/>
                </a:lnTo>
                <a:lnTo>
                  <a:pt x="2293" y="2642"/>
                </a:lnTo>
                <a:lnTo>
                  <a:pt x="2293" y="2643"/>
                </a:lnTo>
                <a:lnTo>
                  <a:pt x="2295" y="2644"/>
                </a:lnTo>
                <a:lnTo>
                  <a:pt x="2295" y="2645"/>
                </a:lnTo>
                <a:lnTo>
                  <a:pt x="2296" y="2645"/>
                </a:lnTo>
                <a:lnTo>
                  <a:pt x="2296" y="2647"/>
                </a:lnTo>
                <a:lnTo>
                  <a:pt x="2296" y="2648"/>
                </a:lnTo>
                <a:lnTo>
                  <a:pt x="2296" y="2649"/>
                </a:lnTo>
                <a:lnTo>
                  <a:pt x="2297" y="2650"/>
                </a:lnTo>
                <a:lnTo>
                  <a:pt x="2297" y="2652"/>
                </a:lnTo>
                <a:lnTo>
                  <a:pt x="2298" y="2652"/>
                </a:lnTo>
                <a:lnTo>
                  <a:pt x="2298" y="2653"/>
                </a:lnTo>
                <a:lnTo>
                  <a:pt x="2300" y="2653"/>
                </a:lnTo>
                <a:lnTo>
                  <a:pt x="2300" y="2654"/>
                </a:lnTo>
                <a:lnTo>
                  <a:pt x="2300" y="2655"/>
                </a:lnTo>
                <a:lnTo>
                  <a:pt x="2300" y="2657"/>
                </a:lnTo>
                <a:lnTo>
                  <a:pt x="2300" y="2658"/>
                </a:lnTo>
                <a:lnTo>
                  <a:pt x="2300" y="2659"/>
                </a:lnTo>
                <a:lnTo>
                  <a:pt x="2300" y="2660"/>
                </a:lnTo>
                <a:lnTo>
                  <a:pt x="2298" y="2661"/>
                </a:lnTo>
                <a:lnTo>
                  <a:pt x="2297" y="2661"/>
                </a:lnTo>
                <a:lnTo>
                  <a:pt x="2297" y="2663"/>
                </a:lnTo>
                <a:lnTo>
                  <a:pt x="2297" y="2661"/>
                </a:lnTo>
                <a:lnTo>
                  <a:pt x="2297" y="2663"/>
                </a:lnTo>
                <a:lnTo>
                  <a:pt x="2297" y="2664"/>
                </a:lnTo>
                <a:lnTo>
                  <a:pt x="2297" y="2665"/>
                </a:lnTo>
                <a:lnTo>
                  <a:pt x="2298" y="2665"/>
                </a:lnTo>
                <a:lnTo>
                  <a:pt x="2298" y="2666"/>
                </a:lnTo>
                <a:lnTo>
                  <a:pt x="2300" y="2668"/>
                </a:lnTo>
                <a:lnTo>
                  <a:pt x="2300" y="2669"/>
                </a:lnTo>
                <a:lnTo>
                  <a:pt x="2300" y="2670"/>
                </a:lnTo>
                <a:lnTo>
                  <a:pt x="2300" y="2671"/>
                </a:lnTo>
                <a:lnTo>
                  <a:pt x="2300" y="2673"/>
                </a:lnTo>
                <a:lnTo>
                  <a:pt x="2301" y="2674"/>
                </a:lnTo>
                <a:lnTo>
                  <a:pt x="2301" y="2676"/>
                </a:lnTo>
                <a:lnTo>
                  <a:pt x="2301" y="2677"/>
                </a:lnTo>
                <a:lnTo>
                  <a:pt x="2302" y="2677"/>
                </a:lnTo>
                <a:lnTo>
                  <a:pt x="2302" y="2679"/>
                </a:lnTo>
                <a:lnTo>
                  <a:pt x="2314" y="2691"/>
                </a:lnTo>
                <a:lnTo>
                  <a:pt x="2327" y="2700"/>
                </a:lnTo>
                <a:lnTo>
                  <a:pt x="2328" y="2701"/>
                </a:lnTo>
                <a:lnTo>
                  <a:pt x="2338" y="2701"/>
                </a:lnTo>
                <a:lnTo>
                  <a:pt x="2341" y="2700"/>
                </a:lnTo>
                <a:lnTo>
                  <a:pt x="2345" y="2697"/>
                </a:lnTo>
                <a:lnTo>
                  <a:pt x="2346" y="2696"/>
                </a:lnTo>
                <a:lnTo>
                  <a:pt x="2349" y="2695"/>
                </a:lnTo>
                <a:lnTo>
                  <a:pt x="2351" y="2693"/>
                </a:lnTo>
                <a:lnTo>
                  <a:pt x="2352" y="2693"/>
                </a:lnTo>
                <a:lnTo>
                  <a:pt x="2354" y="2693"/>
                </a:lnTo>
                <a:lnTo>
                  <a:pt x="2356" y="2692"/>
                </a:lnTo>
                <a:lnTo>
                  <a:pt x="2361" y="2692"/>
                </a:lnTo>
                <a:lnTo>
                  <a:pt x="2365" y="2692"/>
                </a:lnTo>
                <a:lnTo>
                  <a:pt x="2367" y="2693"/>
                </a:lnTo>
                <a:lnTo>
                  <a:pt x="2370" y="2693"/>
                </a:lnTo>
                <a:lnTo>
                  <a:pt x="2371" y="2696"/>
                </a:lnTo>
                <a:lnTo>
                  <a:pt x="2372" y="2698"/>
                </a:lnTo>
                <a:lnTo>
                  <a:pt x="2373" y="2700"/>
                </a:lnTo>
                <a:lnTo>
                  <a:pt x="2378" y="2701"/>
                </a:lnTo>
                <a:lnTo>
                  <a:pt x="2380" y="2700"/>
                </a:lnTo>
                <a:lnTo>
                  <a:pt x="2382" y="2697"/>
                </a:lnTo>
                <a:lnTo>
                  <a:pt x="2384" y="2695"/>
                </a:lnTo>
                <a:lnTo>
                  <a:pt x="2387" y="2695"/>
                </a:lnTo>
                <a:lnTo>
                  <a:pt x="2391" y="2696"/>
                </a:lnTo>
                <a:lnTo>
                  <a:pt x="2392" y="2697"/>
                </a:lnTo>
                <a:lnTo>
                  <a:pt x="2394" y="2700"/>
                </a:lnTo>
                <a:lnTo>
                  <a:pt x="2397" y="2703"/>
                </a:lnTo>
                <a:lnTo>
                  <a:pt x="2397" y="2705"/>
                </a:lnTo>
                <a:lnTo>
                  <a:pt x="2396" y="2707"/>
                </a:lnTo>
                <a:lnTo>
                  <a:pt x="2393" y="2708"/>
                </a:lnTo>
                <a:lnTo>
                  <a:pt x="2386" y="2711"/>
                </a:lnTo>
                <a:lnTo>
                  <a:pt x="2386" y="2712"/>
                </a:lnTo>
                <a:lnTo>
                  <a:pt x="2383" y="2714"/>
                </a:lnTo>
                <a:lnTo>
                  <a:pt x="2383" y="2716"/>
                </a:lnTo>
                <a:lnTo>
                  <a:pt x="2384" y="2719"/>
                </a:lnTo>
                <a:lnTo>
                  <a:pt x="2383" y="2716"/>
                </a:lnTo>
                <a:lnTo>
                  <a:pt x="2384" y="2719"/>
                </a:lnTo>
                <a:lnTo>
                  <a:pt x="2387" y="2724"/>
                </a:lnTo>
                <a:lnTo>
                  <a:pt x="2388" y="2728"/>
                </a:lnTo>
                <a:lnTo>
                  <a:pt x="2389" y="2730"/>
                </a:lnTo>
                <a:lnTo>
                  <a:pt x="2391" y="2734"/>
                </a:lnTo>
                <a:lnTo>
                  <a:pt x="2391" y="2735"/>
                </a:lnTo>
                <a:lnTo>
                  <a:pt x="2392" y="2737"/>
                </a:lnTo>
                <a:lnTo>
                  <a:pt x="2392" y="2740"/>
                </a:lnTo>
                <a:lnTo>
                  <a:pt x="2392" y="2741"/>
                </a:lnTo>
                <a:lnTo>
                  <a:pt x="2391" y="2756"/>
                </a:lnTo>
                <a:lnTo>
                  <a:pt x="2391" y="2759"/>
                </a:lnTo>
                <a:lnTo>
                  <a:pt x="2391" y="2761"/>
                </a:lnTo>
                <a:lnTo>
                  <a:pt x="2389" y="2764"/>
                </a:lnTo>
                <a:lnTo>
                  <a:pt x="2388" y="2767"/>
                </a:lnTo>
                <a:lnTo>
                  <a:pt x="2382" y="2770"/>
                </a:lnTo>
                <a:lnTo>
                  <a:pt x="2380" y="2780"/>
                </a:lnTo>
                <a:lnTo>
                  <a:pt x="2381" y="2773"/>
                </a:lnTo>
                <a:lnTo>
                  <a:pt x="2382" y="2770"/>
                </a:lnTo>
                <a:lnTo>
                  <a:pt x="2388" y="2767"/>
                </a:lnTo>
                <a:lnTo>
                  <a:pt x="2389" y="2764"/>
                </a:lnTo>
                <a:lnTo>
                  <a:pt x="2391" y="2761"/>
                </a:lnTo>
                <a:lnTo>
                  <a:pt x="2389" y="2764"/>
                </a:lnTo>
                <a:lnTo>
                  <a:pt x="2388" y="2767"/>
                </a:lnTo>
                <a:lnTo>
                  <a:pt x="2382" y="2770"/>
                </a:lnTo>
                <a:lnTo>
                  <a:pt x="2380" y="2780"/>
                </a:lnTo>
                <a:lnTo>
                  <a:pt x="2420" y="2855"/>
                </a:lnTo>
                <a:lnTo>
                  <a:pt x="2437" y="2855"/>
                </a:lnTo>
                <a:lnTo>
                  <a:pt x="2462" y="2855"/>
                </a:lnTo>
                <a:lnTo>
                  <a:pt x="2480" y="2855"/>
                </a:lnTo>
                <a:lnTo>
                  <a:pt x="2480" y="2856"/>
                </a:lnTo>
                <a:lnTo>
                  <a:pt x="2480" y="2857"/>
                </a:lnTo>
                <a:lnTo>
                  <a:pt x="2480" y="2861"/>
                </a:lnTo>
                <a:lnTo>
                  <a:pt x="2478" y="2866"/>
                </a:lnTo>
                <a:lnTo>
                  <a:pt x="2472" y="2877"/>
                </a:lnTo>
                <a:lnTo>
                  <a:pt x="2464" y="2890"/>
                </a:lnTo>
                <a:lnTo>
                  <a:pt x="2453" y="2895"/>
                </a:lnTo>
                <a:lnTo>
                  <a:pt x="2437" y="2894"/>
                </a:lnTo>
                <a:lnTo>
                  <a:pt x="2399" y="2892"/>
                </a:lnTo>
                <a:lnTo>
                  <a:pt x="2356" y="2897"/>
                </a:lnTo>
                <a:lnTo>
                  <a:pt x="2355" y="2897"/>
                </a:lnTo>
                <a:lnTo>
                  <a:pt x="2355" y="2895"/>
                </a:lnTo>
                <a:lnTo>
                  <a:pt x="2354" y="2895"/>
                </a:lnTo>
                <a:lnTo>
                  <a:pt x="2352" y="2894"/>
                </a:lnTo>
                <a:lnTo>
                  <a:pt x="2352" y="2893"/>
                </a:lnTo>
                <a:lnTo>
                  <a:pt x="2351" y="2893"/>
                </a:lnTo>
                <a:lnTo>
                  <a:pt x="2351" y="2892"/>
                </a:lnTo>
                <a:lnTo>
                  <a:pt x="2350" y="2892"/>
                </a:lnTo>
                <a:lnTo>
                  <a:pt x="2350" y="2890"/>
                </a:lnTo>
                <a:lnTo>
                  <a:pt x="2349" y="2890"/>
                </a:lnTo>
                <a:lnTo>
                  <a:pt x="2349" y="2889"/>
                </a:lnTo>
                <a:lnTo>
                  <a:pt x="2348" y="2889"/>
                </a:lnTo>
                <a:lnTo>
                  <a:pt x="2348" y="2888"/>
                </a:lnTo>
                <a:lnTo>
                  <a:pt x="2348" y="2887"/>
                </a:lnTo>
                <a:lnTo>
                  <a:pt x="2346" y="2887"/>
                </a:lnTo>
                <a:lnTo>
                  <a:pt x="2346" y="2886"/>
                </a:lnTo>
                <a:lnTo>
                  <a:pt x="2345" y="2886"/>
                </a:lnTo>
                <a:lnTo>
                  <a:pt x="2345" y="2884"/>
                </a:lnTo>
                <a:lnTo>
                  <a:pt x="2344" y="2884"/>
                </a:lnTo>
                <a:lnTo>
                  <a:pt x="2344" y="2883"/>
                </a:lnTo>
                <a:lnTo>
                  <a:pt x="2344" y="2882"/>
                </a:lnTo>
                <a:lnTo>
                  <a:pt x="2344" y="2881"/>
                </a:lnTo>
                <a:lnTo>
                  <a:pt x="2344" y="2879"/>
                </a:lnTo>
                <a:lnTo>
                  <a:pt x="2344" y="2878"/>
                </a:lnTo>
                <a:lnTo>
                  <a:pt x="2343" y="2878"/>
                </a:lnTo>
                <a:lnTo>
                  <a:pt x="2343" y="2877"/>
                </a:lnTo>
                <a:lnTo>
                  <a:pt x="2343" y="2876"/>
                </a:lnTo>
                <a:lnTo>
                  <a:pt x="2343" y="2874"/>
                </a:lnTo>
                <a:lnTo>
                  <a:pt x="2341" y="2874"/>
                </a:lnTo>
                <a:lnTo>
                  <a:pt x="2341" y="2873"/>
                </a:lnTo>
                <a:lnTo>
                  <a:pt x="2341" y="2872"/>
                </a:lnTo>
                <a:lnTo>
                  <a:pt x="2340" y="2872"/>
                </a:lnTo>
                <a:lnTo>
                  <a:pt x="2340" y="2871"/>
                </a:lnTo>
                <a:lnTo>
                  <a:pt x="2340" y="2870"/>
                </a:lnTo>
                <a:lnTo>
                  <a:pt x="2339" y="2870"/>
                </a:lnTo>
                <a:lnTo>
                  <a:pt x="2339" y="2868"/>
                </a:lnTo>
                <a:lnTo>
                  <a:pt x="2338" y="2868"/>
                </a:lnTo>
                <a:lnTo>
                  <a:pt x="2338" y="2867"/>
                </a:lnTo>
                <a:lnTo>
                  <a:pt x="2336" y="2867"/>
                </a:lnTo>
                <a:lnTo>
                  <a:pt x="2336" y="2866"/>
                </a:lnTo>
                <a:lnTo>
                  <a:pt x="2336" y="2865"/>
                </a:lnTo>
                <a:lnTo>
                  <a:pt x="2336" y="2863"/>
                </a:lnTo>
                <a:lnTo>
                  <a:pt x="2334" y="2861"/>
                </a:lnTo>
                <a:lnTo>
                  <a:pt x="2334" y="2860"/>
                </a:lnTo>
                <a:lnTo>
                  <a:pt x="2333" y="2858"/>
                </a:lnTo>
                <a:lnTo>
                  <a:pt x="2332" y="2857"/>
                </a:lnTo>
                <a:lnTo>
                  <a:pt x="2328" y="2854"/>
                </a:lnTo>
                <a:lnTo>
                  <a:pt x="2327" y="2852"/>
                </a:lnTo>
                <a:lnTo>
                  <a:pt x="2325" y="2851"/>
                </a:lnTo>
                <a:lnTo>
                  <a:pt x="2324" y="2850"/>
                </a:lnTo>
                <a:lnTo>
                  <a:pt x="2322" y="2849"/>
                </a:lnTo>
                <a:lnTo>
                  <a:pt x="2320" y="2850"/>
                </a:lnTo>
                <a:lnTo>
                  <a:pt x="2314" y="2856"/>
                </a:lnTo>
                <a:lnTo>
                  <a:pt x="2270" y="2905"/>
                </a:lnTo>
                <a:lnTo>
                  <a:pt x="2252" y="2926"/>
                </a:lnTo>
                <a:lnTo>
                  <a:pt x="2218" y="2972"/>
                </a:lnTo>
                <a:lnTo>
                  <a:pt x="2193" y="2972"/>
                </a:lnTo>
                <a:lnTo>
                  <a:pt x="2189" y="2972"/>
                </a:lnTo>
                <a:lnTo>
                  <a:pt x="2173" y="2975"/>
                </a:lnTo>
                <a:lnTo>
                  <a:pt x="2161" y="2979"/>
                </a:lnTo>
                <a:lnTo>
                  <a:pt x="2121" y="2988"/>
                </a:lnTo>
                <a:lnTo>
                  <a:pt x="2117" y="2988"/>
                </a:lnTo>
                <a:lnTo>
                  <a:pt x="2116" y="2988"/>
                </a:lnTo>
                <a:lnTo>
                  <a:pt x="2116" y="2986"/>
                </a:lnTo>
                <a:lnTo>
                  <a:pt x="2116" y="2985"/>
                </a:lnTo>
                <a:lnTo>
                  <a:pt x="2116" y="2984"/>
                </a:lnTo>
                <a:lnTo>
                  <a:pt x="2116" y="2983"/>
                </a:lnTo>
                <a:lnTo>
                  <a:pt x="2115" y="2982"/>
                </a:lnTo>
                <a:lnTo>
                  <a:pt x="2115" y="2980"/>
                </a:lnTo>
                <a:lnTo>
                  <a:pt x="2115" y="2979"/>
                </a:lnTo>
                <a:lnTo>
                  <a:pt x="2115" y="2978"/>
                </a:lnTo>
                <a:lnTo>
                  <a:pt x="2115" y="2977"/>
                </a:lnTo>
                <a:lnTo>
                  <a:pt x="2115" y="2975"/>
                </a:lnTo>
                <a:lnTo>
                  <a:pt x="2115" y="2974"/>
                </a:lnTo>
                <a:lnTo>
                  <a:pt x="2115" y="2973"/>
                </a:lnTo>
                <a:lnTo>
                  <a:pt x="2115" y="2972"/>
                </a:lnTo>
                <a:lnTo>
                  <a:pt x="2115" y="2970"/>
                </a:lnTo>
                <a:lnTo>
                  <a:pt x="2114" y="2970"/>
                </a:lnTo>
                <a:lnTo>
                  <a:pt x="2114" y="2969"/>
                </a:lnTo>
                <a:lnTo>
                  <a:pt x="2114" y="2968"/>
                </a:lnTo>
                <a:lnTo>
                  <a:pt x="2114" y="2967"/>
                </a:lnTo>
                <a:lnTo>
                  <a:pt x="2113" y="2966"/>
                </a:lnTo>
                <a:lnTo>
                  <a:pt x="2113" y="2964"/>
                </a:lnTo>
                <a:lnTo>
                  <a:pt x="2113" y="2963"/>
                </a:lnTo>
                <a:lnTo>
                  <a:pt x="2113" y="2962"/>
                </a:lnTo>
                <a:lnTo>
                  <a:pt x="2113" y="2961"/>
                </a:lnTo>
                <a:lnTo>
                  <a:pt x="2111" y="2959"/>
                </a:lnTo>
                <a:lnTo>
                  <a:pt x="2111" y="2958"/>
                </a:lnTo>
                <a:lnTo>
                  <a:pt x="2111" y="2957"/>
                </a:lnTo>
                <a:lnTo>
                  <a:pt x="2111" y="2956"/>
                </a:lnTo>
                <a:lnTo>
                  <a:pt x="2111" y="2954"/>
                </a:lnTo>
                <a:lnTo>
                  <a:pt x="2111" y="2953"/>
                </a:lnTo>
                <a:lnTo>
                  <a:pt x="2111" y="2952"/>
                </a:lnTo>
                <a:lnTo>
                  <a:pt x="2110" y="2952"/>
                </a:lnTo>
                <a:lnTo>
                  <a:pt x="2110" y="2951"/>
                </a:lnTo>
                <a:lnTo>
                  <a:pt x="2110" y="2950"/>
                </a:lnTo>
                <a:lnTo>
                  <a:pt x="2109" y="2950"/>
                </a:lnTo>
                <a:lnTo>
                  <a:pt x="2109" y="2948"/>
                </a:lnTo>
                <a:lnTo>
                  <a:pt x="2109" y="2947"/>
                </a:lnTo>
                <a:lnTo>
                  <a:pt x="2109" y="2946"/>
                </a:lnTo>
                <a:lnTo>
                  <a:pt x="2108" y="2945"/>
                </a:lnTo>
                <a:lnTo>
                  <a:pt x="2108" y="2943"/>
                </a:lnTo>
                <a:lnTo>
                  <a:pt x="2106" y="2943"/>
                </a:lnTo>
                <a:lnTo>
                  <a:pt x="2106" y="2942"/>
                </a:lnTo>
                <a:lnTo>
                  <a:pt x="2106" y="2941"/>
                </a:lnTo>
                <a:lnTo>
                  <a:pt x="2106" y="2940"/>
                </a:lnTo>
                <a:lnTo>
                  <a:pt x="2105" y="2940"/>
                </a:lnTo>
                <a:lnTo>
                  <a:pt x="2105" y="2938"/>
                </a:lnTo>
                <a:lnTo>
                  <a:pt x="2105" y="2937"/>
                </a:lnTo>
                <a:lnTo>
                  <a:pt x="2104" y="2936"/>
                </a:lnTo>
                <a:lnTo>
                  <a:pt x="2104" y="2935"/>
                </a:lnTo>
                <a:lnTo>
                  <a:pt x="2104" y="2934"/>
                </a:lnTo>
                <a:lnTo>
                  <a:pt x="2103" y="2932"/>
                </a:lnTo>
                <a:lnTo>
                  <a:pt x="2103" y="2931"/>
                </a:lnTo>
                <a:lnTo>
                  <a:pt x="2103" y="2930"/>
                </a:lnTo>
                <a:lnTo>
                  <a:pt x="2103" y="2929"/>
                </a:lnTo>
                <a:lnTo>
                  <a:pt x="2103" y="2927"/>
                </a:lnTo>
                <a:lnTo>
                  <a:pt x="2103" y="2926"/>
                </a:lnTo>
                <a:lnTo>
                  <a:pt x="2100" y="2925"/>
                </a:lnTo>
                <a:lnTo>
                  <a:pt x="2098" y="2915"/>
                </a:lnTo>
                <a:lnTo>
                  <a:pt x="2094" y="2908"/>
                </a:lnTo>
                <a:lnTo>
                  <a:pt x="2092" y="2905"/>
                </a:lnTo>
                <a:lnTo>
                  <a:pt x="2089" y="2900"/>
                </a:lnTo>
                <a:lnTo>
                  <a:pt x="2029" y="2856"/>
                </a:lnTo>
                <a:lnTo>
                  <a:pt x="2020" y="2849"/>
                </a:lnTo>
                <a:lnTo>
                  <a:pt x="1969" y="2820"/>
                </a:lnTo>
                <a:lnTo>
                  <a:pt x="1960" y="2813"/>
                </a:lnTo>
                <a:lnTo>
                  <a:pt x="1955" y="2809"/>
                </a:lnTo>
                <a:lnTo>
                  <a:pt x="1945" y="2801"/>
                </a:lnTo>
                <a:lnTo>
                  <a:pt x="1916" y="2769"/>
                </a:lnTo>
                <a:lnTo>
                  <a:pt x="1916" y="2767"/>
                </a:lnTo>
                <a:lnTo>
                  <a:pt x="1916" y="2766"/>
                </a:lnTo>
                <a:lnTo>
                  <a:pt x="1914" y="2766"/>
                </a:lnTo>
                <a:lnTo>
                  <a:pt x="1914" y="2765"/>
                </a:lnTo>
                <a:lnTo>
                  <a:pt x="1913" y="2764"/>
                </a:lnTo>
                <a:lnTo>
                  <a:pt x="1913" y="2762"/>
                </a:lnTo>
                <a:lnTo>
                  <a:pt x="1906" y="2748"/>
                </a:lnTo>
                <a:lnTo>
                  <a:pt x="1886" y="2749"/>
                </a:lnTo>
                <a:lnTo>
                  <a:pt x="1865" y="2749"/>
                </a:lnTo>
                <a:lnTo>
                  <a:pt x="1857" y="2739"/>
                </a:lnTo>
                <a:lnTo>
                  <a:pt x="1812" y="2686"/>
                </a:lnTo>
                <a:lnTo>
                  <a:pt x="1807" y="2686"/>
                </a:lnTo>
                <a:lnTo>
                  <a:pt x="1804" y="2686"/>
                </a:lnTo>
                <a:lnTo>
                  <a:pt x="1801" y="2682"/>
                </a:lnTo>
                <a:lnTo>
                  <a:pt x="1801" y="2681"/>
                </a:lnTo>
                <a:lnTo>
                  <a:pt x="1799" y="2669"/>
                </a:lnTo>
                <a:lnTo>
                  <a:pt x="1857" y="2663"/>
                </a:lnTo>
                <a:lnTo>
                  <a:pt x="1858" y="2663"/>
                </a:lnTo>
                <a:lnTo>
                  <a:pt x="1875" y="2661"/>
                </a:lnTo>
                <a:lnTo>
                  <a:pt x="1876" y="2659"/>
                </a:lnTo>
                <a:lnTo>
                  <a:pt x="1889" y="2621"/>
                </a:lnTo>
                <a:lnTo>
                  <a:pt x="1890" y="2618"/>
                </a:lnTo>
                <a:lnTo>
                  <a:pt x="1892" y="2609"/>
                </a:lnTo>
                <a:lnTo>
                  <a:pt x="1894" y="2606"/>
                </a:lnTo>
                <a:lnTo>
                  <a:pt x="1895" y="2602"/>
                </a:lnTo>
                <a:lnTo>
                  <a:pt x="1895" y="2600"/>
                </a:lnTo>
                <a:lnTo>
                  <a:pt x="1895" y="2577"/>
                </a:lnTo>
                <a:lnTo>
                  <a:pt x="1895" y="2572"/>
                </a:lnTo>
                <a:lnTo>
                  <a:pt x="1892" y="2569"/>
                </a:lnTo>
                <a:lnTo>
                  <a:pt x="1874" y="2541"/>
                </a:lnTo>
                <a:lnTo>
                  <a:pt x="1871" y="2538"/>
                </a:lnTo>
                <a:lnTo>
                  <a:pt x="1871" y="2537"/>
                </a:lnTo>
                <a:lnTo>
                  <a:pt x="1871" y="2536"/>
                </a:lnTo>
                <a:lnTo>
                  <a:pt x="1869" y="2503"/>
                </a:lnTo>
                <a:lnTo>
                  <a:pt x="1869" y="2488"/>
                </a:lnTo>
                <a:lnTo>
                  <a:pt x="1869" y="2484"/>
                </a:lnTo>
                <a:lnTo>
                  <a:pt x="1868" y="2482"/>
                </a:lnTo>
                <a:lnTo>
                  <a:pt x="1868" y="2478"/>
                </a:lnTo>
                <a:lnTo>
                  <a:pt x="1863" y="2437"/>
                </a:lnTo>
                <a:lnTo>
                  <a:pt x="1885" y="2423"/>
                </a:lnTo>
                <a:lnTo>
                  <a:pt x="1889" y="2407"/>
                </a:lnTo>
                <a:lnTo>
                  <a:pt x="1889" y="2405"/>
                </a:lnTo>
                <a:lnTo>
                  <a:pt x="1887" y="2404"/>
                </a:lnTo>
                <a:lnTo>
                  <a:pt x="1885" y="2398"/>
                </a:lnTo>
                <a:lnTo>
                  <a:pt x="1882" y="2397"/>
                </a:lnTo>
                <a:lnTo>
                  <a:pt x="1884" y="2391"/>
                </a:lnTo>
                <a:lnTo>
                  <a:pt x="1878" y="2384"/>
                </a:lnTo>
                <a:lnTo>
                  <a:pt x="1870" y="2373"/>
                </a:lnTo>
                <a:lnTo>
                  <a:pt x="1868" y="2370"/>
                </a:lnTo>
                <a:lnTo>
                  <a:pt x="1885" y="2338"/>
                </a:lnTo>
                <a:lnTo>
                  <a:pt x="1860" y="2309"/>
                </a:lnTo>
                <a:lnTo>
                  <a:pt x="1846" y="2287"/>
                </a:lnTo>
                <a:lnTo>
                  <a:pt x="1843" y="2277"/>
                </a:lnTo>
                <a:lnTo>
                  <a:pt x="1839" y="2266"/>
                </a:lnTo>
                <a:lnTo>
                  <a:pt x="1836" y="2263"/>
                </a:lnTo>
                <a:lnTo>
                  <a:pt x="1820" y="2249"/>
                </a:lnTo>
                <a:lnTo>
                  <a:pt x="1816" y="2245"/>
                </a:lnTo>
                <a:lnTo>
                  <a:pt x="1811" y="2242"/>
                </a:lnTo>
                <a:lnTo>
                  <a:pt x="1807" y="2238"/>
                </a:lnTo>
                <a:lnTo>
                  <a:pt x="1804" y="2235"/>
                </a:lnTo>
                <a:lnTo>
                  <a:pt x="1794" y="2227"/>
                </a:lnTo>
                <a:lnTo>
                  <a:pt x="1791" y="2224"/>
                </a:lnTo>
                <a:lnTo>
                  <a:pt x="1789" y="2222"/>
                </a:lnTo>
                <a:lnTo>
                  <a:pt x="1786" y="2221"/>
                </a:lnTo>
                <a:lnTo>
                  <a:pt x="1780" y="2217"/>
                </a:lnTo>
                <a:lnTo>
                  <a:pt x="1779" y="2217"/>
                </a:lnTo>
                <a:lnTo>
                  <a:pt x="1779" y="2216"/>
                </a:lnTo>
                <a:lnTo>
                  <a:pt x="1769" y="2210"/>
                </a:lnTo>
                <a:lnTo>
                  <a:pt x="1767" y="2207"/>
                </a:lnTo>
                <a:lnTo>
                  <a:pt x="1767" y="2202"/>
                </a:lnTo>
                <a:lnTo>
                  <a:pt x="1766" y="2201"/>
                </a:lnTo>
                <a:lnTo>
                  <a:pt x="1767" y="2201"/>
                </a:lnTo>
                <a:lnTo>
                  <a:pt x="1775" y="2201"/>
                </a:lnTo>
                <a:lnTo>
                  <a:pt x="1775" y="2189"/>
                </a:lnTo>
                <a:lnTo>
                  <a:pt x="1775" y="2184"/>
                </a:lnTo>
                <a:lnTo>
                  <a:pt x="1770" y="2176"/>
                </a:lnTo>
                <a:lnTo>
                  <a:pt x="1763" y="2165"/>
                </a:lnTo>
                <a:lnTo>
                  <a:pt x="1753" y="2170"/>
                </a:lnTo>
                <a:lnTo>
                  <a:pt x="1751" y="2162"/>
                </a:lnTo>
                <a:lnTo>
                  <a:pt x="1751" y="2159"/>
                </a:lnTo>
                <a:lnTo>
                  <a:pt x="1751" y="2158"/>
                </a:lnTo>
                <a:lnTo>
                  <a:pt x="1750" y="2157"/>
                </a:lnTo>
                <a:lnTo>
                  <a:pt x="1750" y="2155"/>
                </a:lnTo>
                <a:lnTo>
                  <a:pt x="1748" y="2151"/>
                </a:lnTo>
                <a:lnTo>
                  <a:pt x="1742" y="2135"/>
                </a:lnTo>
                <a:lnTo>
                  <a:pt x="1737" y="2123"/>
                </a:lnTo>
                <a:lnTo>
                  <a:pt x="1736" y="2120"/>
                </a:lnTo>
                <a:lnTo>
                  <a:pt x="1735" y="2117"/>
                </a:lnTo>
                <a:lnTo>
                  <a:pt x="1731" y="2109"/>
                </a:lnTo>
                <a:lnTo>
                  <a:pt x="1724" y="2098"/>
                </a:lnTo>
                <a:lnTo>
                  <a:pt x="1722" y="2094"/>
                </a:lnTo>
                <a:lnTo>
                  <a:pt x="1721" y="2091"/>
                </a:lnTo>
                <a:lnTo>
                  <a:pt x="1720" y="2088"/>
                </a:lnTo>
                <a:lnTo>
                  <a:pt x="1722" y="2077"/>
                </a:lnTo>
                <a:lnTo>
                  <a:pt x="1722" y="2072"/>
                </a:lnTo>
                <a:lnTo>
                  <a:pt x="1721" y="2067"/>
                </a:lnTo>
                <a:lnTo>
                  <a:pt x="1721" y="2066"/>
                </a:lnTo>
                <a:lnTo>
                  <a:pt x="1722" y="2062"/>
                </a:lnTo>
                <a:lnTo>
                  <a:pt x="1722" y="2059"/>
                </a:lnTo>
                <a:lnTo>
                  <a:pt x="1724" y="2055"/>
                </a:lnTo>
                <a:lnTo>
                  <a:pt x="1724" y="2053"/>
                </a:lnTo>
                <a:lnTo>
                  <a:pt x="1716" y="2037"/>
                </a:lnTo>
                <a:lnTo>
                  <a:pt x="1716" y="2036"/>
                </a:lnTo>
                <a:lnTo>
                  <a:pt x="1715" y="2032"/>
                </a:lnTo>
                <a:lnTo>
                  <a:pt x="1718" y="2029"/>
                </a:lnTo>
                <a:lnTo>
                  <a:pt x="1719" y="2027"/>
                </a:lnTo>
                <a:lnTo>
                  <a:pt x="1720" y="2027"/>
                </a:lnTo>
                <a:lnTo>
                  <a:pt x="1724" y="2027"/>
                </a:lnTo>
                <a:lnTo>
                  <a:pt x="1722" y="2025"/>
                </a:lnTo>
                <a:lnTo>
                  <a:pt x="1722" y="2014"/>
                </a:lnTo>
                <a:lnTo>
                  <a:pt x="1722" y="2013"/>
                </a:lnTo>
                <a:lnTo>
                  <a:pt x="1722" y="2010"/>
                </a:lnTo>
                <a:lnTo>
                  <a:pt x="1722" y="2007"/>
                </a:lnTo>
                <a:lnTo>
                  <a:pt x="1722" y="2000"/>
                </a:lnTo>
                <a:lnTo>
                  <a:pt x="1721" y="1998"/>
                </a:lnTo>
                <a:lnTo>
                  <a:pt x="1721" y="1994"/>
                </a:lnTo>
                <a:lnTo>
                  <a:pt x="1720" y="1992"/>
                </a:lnTo>
                <a:lnTo>
                  <a:pt x="1720" y="1989"/>
                </a:lnTo>
                <a:lnTo>
                  <a:pt x="1719" y="1988"/>
                </a:lnTo>
                <a:lnTo>
                  <a:pt x="1719" y="1987"/>
                </a:lnTo>
                <a:lnTo>
                  <a:pt x="1719" y="1988"/>
                </a:lnTo>
                <a:lnTo>
                  <a:pt x="1715" y="1984"/>
                </a:lnTo>
                <a:lnTo>
                  <a:pt x="1714" y="1983"/>
                </a:lnTo>
                <a:lnTo>
                  <a:pt x="1713" y="1982"/>
                </a:lnTo>
                <a:lnTo>
                  <a:pt x="1711" y="1982"/>
                </a:lnTo>
                <a:lnTo>
                  <a:pt x="1711" y="1981"/>
                </a:lnTo>
                <a:lnTo>
                  <a:pt x="1702" y="1984"/>
                </a:lnTo>
                <a:lnTo>
                  <a:pt x="1700" y="1984"/>
                </a:lnTo>
                <a:lnTo>
                  <a:pt x="1699" y="1984"/>
                </a:lnTo>
                <a:lnTo>
                  <a:pt x="1693" y="1983"/>
                </a:lnTo>
                <a:lnTo>
                  <a:pt x="1690" y="1982"/>
                </a:lnTo>
                <a:lnTo>
                  <a:pt x="1688" y="1979"/>
                </a:lnTo>
                <a:lnTo>
                  <a:pt x="1682" y="1976"/>
                </a:lnTo>
                <a:lnTo>
                  <a:pt x="1676" y="1972"/>
                </a:lnTo>
                <a:lnTo>
                  <a:pt x="1673" y="1968"/>
                </a:lnTo>
                <a:lnTo>
                  <a:pt x="1671" y="1966"/>
                </a:lnTo>
                <a:lnTo>
                  <a:pt x="1668" y="1963"/>
                </a:lnTo>
                <a:lnTo>
                  <a:pt x="1666" y="1961"/>
                </a:lnTo>
                <a:lnTo>
                  <a:pt x="1665" y="1960"/>
                </a:lnTo>
                <a:lnTo>
                  <a:pt x="1660" y="1955"/>
                </a:lnTo>
                <a:lnTo>
                  <a:pt x="1650" y="1944"/>
                </a:lnTo>
                <a:lnTo>
                  <a:pt x="1638" y="1945"/>
                </a:lnTo>
                <a:lnTo>
                  <a:pt x="1634" y="1945"/>
                </a:lnTo>
                <a:lnTo>
                  <a:pt x="1633" y="1945"/>
                </a:lnTo>
                <a:lnTo>
                  <a:pt x="1631" y="1941"/>
                </a:lnTo>
                <a:lnTo>
                  <a:pt x="1620" y="1908"/>
                </a:lnTo>
                <a:lnTo>
                  <a:pt x="1615" y="1892"/>
                </a:lnTo>
                <a:lnTo>
                  <a:pt x="1611" y="1876"/>
                </a:lnTo>
                <a:lnTo>
                  <a:pt x="1604" y="1860"/>
                </a:lnTo>
                <a:lnTo>
                  <a:pt x="1603" y="1854"/>
                </a:lnTo>
                <a:lnTo>
                  <a:pt x="1603" y="1853"/>
                </a:lnTo>
                <a:lnTo>
                  <a:pt x="1596" y="1817"/>
                </a:lnTo>
                <a:lnTo>
                  <a:pt x="1595" y="1812"/>
                </a:lnTo>
                <a:lnTo>
                  <a:pt x="1593" y="1810"/>
                </a:lnTo>
                <a:lnTo>
                  <a:pt x="1590" y="1792"/>
                </a:lnTo>
                <a:lnTo>
                  <a:pt x="1531" y="1786"/>
                </a:lnTo>
                <a:lnTo>
                  <a:pt x="1522" y="1786"/>
                </a:lnTo>
                <a:lnTo>
                  <a:pt x="1519" y="1786"/>
                </a:lnTo>
                <a:lnTo>
                  <a:pt x="1518" y="1786"/>
                </a:lnTo>
                <a:lnTo>
                  <a:pt x="1517" y="1786"/>
                </a:lnTo>
                <a:lnTo>
                  <a:pt x="1506" y="1786"/>
                </a:lnTo>
                <a:lnTo>
                  <a:pt x="1506" y="1787"/>
                </a:lnTo>
                <a:lnTo>
                  <a:pt x="1505" y="1789"/>
                </a:lnTo>
                <a:lnTo>
                  <a:pt x="1503" y="1789"/>
                </a:lnTo>
                <a:lnTo>
                  <a:pt x="1502" y="1789"/>
                </a:lnTo>
                <a:lnTo>
                  <a:pt x="1501" y="1790"/>
                </a:lnTo>
                <a:lnTo>
                  <a:pt x="1503" y="1791"/>
                </a:lnTo>
                <a:lnTo>
                  <a:pt x="1502" y="1792"/>
                </a:lnTo>
                <a:lnTo>
                  <a:pt x="1502" y="1794"/>
                </a:lnTo>
                <a:lnTo>
                  <a:pt x="1503" y="1796"/>
                </a:lnTo>
                <a:lnTo>
                  <a:pt x="1500" y="1798"/>
                </a:lnTo>
                <a:lnTo>
                  <a:pt x="1499" y="1800"/>
                </a:lnTo>
                <a:lnTo>
                  <a:pt x="1495" y="1801"/>
                </a:lnTo>
                <a:lnTo>
                  <a:pt x="1491" y="1802"/>
                </a:lnTo>
                <a:lnTo>
                  <a:pt x="1490" y="1802"/>
                </a:lnTo>
                <a:lnTo>
                  <a:pt x="1489" y="1803"/>
                </a:lnTo>
                <a:lnTo>
                  <a:pt x="1487" y="1803"/>
                </a:lnTo>
                <a:lnTo>
                  <a:pt x="1486" y="1803"/>
                </a:lnTo>
                <a:lnTo>
                  <a:pt x="1486" y="1805"/>
                </a:lnTo>
                <a:lnTo>
                  <a:pt x="1485" y="1805"/>
                </a:lnTo>
                <a:lnTo>
                  <a:pt x="1485" y="1806"/>
                </a:lnTo>
                <a:lnTo>
                  <a:pt x="1484" y="1806"/>
                </a:lnTo>
                <a:lnTo>
                  <a:pt x="1483" y="1806"/>
                </a:lnTo>
                <a:lnTo>
                  <a:pt x="1483" y="1805"/>
                </a:lnTo>
                <a:lnTo>
                  <a:pt x="1481" y="1805"/>
                </a:lnTo>
                <a:lnTo>
                  <a:pt x="1480" y="1805"/>
                </a:lnTo>
                <a:lnTo>
                  <a:pt x="1479" y="1805"/>
                </a:lnTo>
                <a:lnTo>
                  <a:pt x="1478" y="1805"/>
                </a:lnTo>
                <a:lnTo>
                  <a:pt x="1476" y="1805"/>
                </a:lnTo>
                <a:lnTo>
                  <a:pt x="1475" y="1805"/>
                </a:lnTo>
                <a:lnTo>
                  <a:pt x="1474" y="1805"/>
                </a:lnTo>
                <a:lnTo>
                  <a:pt x="1473" y="1805"/>
                </a:lnTo>
                <a:lnTo>
                  <a:pt x="1471" y="1805"/>
                </a:lnTo>
                <a:lnTo>
                  <a:pt x="1470" y="1803"/>
                </a:lnTo>
                <a:lnTo>
                  <a:pt x="1469" y="1803"/>
                </a:lnTo>
                <a:lnTo>
                  <a:pt x="1469" y="1802"/>
                </a:lnTo>
                <a:lnTo>
                  <a:pt x="1468" y="1802"/>
                </a:lnTo>
                <a:lnTo>
                  <a:pt x="1467" y="1802"/>
                </a:lnTo>
                <a:lnTo>
                  <a:pt x="1465" y="1802"/>
                </a:lnTo>
                <a:lnTo>
                  <a:pt x="1464" y="1802"/>
                </a:lnTo>
                <a:lnTo>
                  <a:pt x="1463" y="1802"/>
                </a:lnTo>
                <a:lnTo>
                  <a:pt x="1462" y="1803"/>
                </a:lnTo>
                <a:lnTo>
                  <a:pt x="1460" y="1803"/>
                </a:lnTo>
                <a:lnTo>
                  <a:pt x="1459" y="1803"/>
                </a:lnTo>
                <a:lnTo>
                  <a:pt x="1459" y="1802"/>
                </a:lnTo>
                <a:lnTo>
                  <a:pt x="1458" y="1802"/>
                </a:lnTo>
                <a:lnTo>
                  <a:pt x="1458" y="1801"/>
                </a:lnTo>
                <a:lnTo>
                  <a:pt x="1458" y="1800"/>
                </a:lnTo>
                <a:lnTo>
                  <a:pt x="1457" y="1800"/>
                </a:lnTo>
                <a:lnTo>
                  <a:pt x="1457" y="1798"/>
                </a:lnTo>
                <a:lnTo>
                  <a:pt x="1457" y="1797"/>
                </a:lnTo>
                <a:lnTo>
                  <a:pt x="1455" y="1797"/>
                </a:lnTo>
                <a:lnTo>
                  <a:pt x="1455" y="1796"/>
                </a:lnTo>
                <a:lnTo>
                  <a:pt x="1454" y="1796"/>
                </a:lnTo>
                <a:lnTo>
                  <a:pt x="1453" y="1796"/>
                </a:lnTo>
                <a:lnTo>
                  <a:pt x="1452" y="1796"/>
                </a:lnTo>
                <a:lnTo>
                  <a:pt x="1451" y="1795"/>
                </a:lnTo>
                <a:lnTo>
                  <a:pt x="1451" y="1794"/>
                </a:lnTo>
                <a:lnTo>
                  <a:pt x="1451" y="1792"/>
                </a:lnTo>
                <a:lnTo>
                  <a:pt x="1451" y="1791"/>
                </a:lnTo>
                <a:lnTo>
                  <a:pt x="1451" y="1790"/>
                </a:lnTo>
                <a:lnTo>
                  <a:pt x="1452" y="1790"/>
                </a:lnTo>
                <a:lnTo>
                  <a:pt x="1452" y="1789"/>
                </a:lnTo>
                <a:lnTo>
                  <a:pt x="1451" y="1789"/>
                </a:lnTo>
                <a:lnTo>
                  <a:pt x="1449" y="1787"/>
                </a:lnTo>
                <a:lnTo>
                  <a:pt x="1448" y="1787"/>
                </a:lnTo>
                <a:lnTo>
                  <a:pt x="1448" y="1786"/>
                </a:lnTo>
                <a:lnTo>
                  <a:pt x="1447" y="1786"/>
                </a:lnTo>
                <a:lnTo>
                  <a:pt x="1447" y="1785"/>
                </a:lnTo>
                <a:lnTo>
                  <a:pt x="1446" y="1785"/>
                </a:lnTo>
                <a:lnTo>
                  <a:pt x="1444" y="1785"/>
                </a:lnTo>
                <a:lnTo>
                  <a:pt x="1443" y="1785"/>
                </a:lnTo>
                <a:lnTo>
                  <a:pt x="1443" y="1784"/>
                </a:lnTo>
                <a:lnTo>
                  <a:pt x="1443" y="1782"/>
                </a:lnTo>
                <a:lnTo>
                  <a:pt x="1442" y="1781"/>
                </a:lnTo>
                <a:lnTo>
                  <a:pt x="1442" y="1780"/>
                </a:lnTo>
                <a:lnTo>
                  <a:pt x="1441" y="1780"/>
                </a:lnTo>
                <a:lnTo>
                  <a:pt x="1441" y="1779"/>
                </a:lnTo>
                <a:lnTo>
                  <a:pt x="1441" y="1778"/>
                </a:lnTo>
                <a:lnTo>
                  <a:pt x="1442" y="1778"/>
                </a:lnTo>
                <a:lnTo>
                  <a:pt x="1442" y="1776"/>
                </a:lnTo>
                <a:lnTo>
                  <a:pt x="1443" y="1775"/>
                </a:lnTo>
                <a:lnTo>
                  <a:pt x="1443" y="1774"/>
                </a:lnTo>
                <a:lnTo>
                  <a:pt x="1443" y="1773"/>
                </a:lnTo>
                <a:lnTo>
                  <a:pt x="1442" y="1773"/>
                </a:lnTo>
                <a:lnTo>
                  <a:pt x="1442" y="1771"/>
                </a:lnTo>
                <a:lnTo>
                  <a:pt x="1441" y="1771"/>
                </a:lnTo>
                <a:lnTo>
                  <a:pt x="1439" y="1771"/>
                </a:lnTo>
                <a:lnTo>
                  <a:pt x="1439" y="1773"/>
                </a:lnTo>
                <a:lnTo>
                  <a:pt x="1438" y="1773"/>
                </a:lnTo>
                <a:lnTo>
                  <a:pt x="1437" y="1773"/>
                </a:lnTo>
                <a:lnTo>
                  <a:pt x="1436" y="1773"/>
                </a:lnTo>
                <a:lnTo>
                  <a:pt x="1435" y="1773"/>
                </a:lnTo>
                <a:lnTo>
                  <a:pt x="1435" y="1771"/>
                </a:lnTo>
                <a:lnTo>
                  <a:pt x="1433" y="1771"/>
                </a:lnTo>
                <a:lnTo>
                  <a:pt x="1433" y="1770"/>
                </a:lnTo>
                <a:lnTo>
                  <a:pt x="1432" y="1770"/>
                </a:lnTo>
                <a:lnTo>
                  <a:pt x="1433" y="1769"/>
                </a:lnTo>
                <a:lnTo>
                  <a:pt x="1433" y="1768"/>
                </a:lnTo>
                <a:lnTo>
                  <a:pt x="1433" y="1766"/>
                </a:lnTo>
                <a:lnTo>
                  <a:pt x="1432" y="1766"/>
                </a:lnTo>
                <a:lnTo>
                  <a:pt x="1431" y="1766"/>
                </a:lnTo>
                <a:lnTo>
                  <a:pt x="1430" y="1766"/>
                </a:lnTo>
                <a:lnTo>
                  <a:pt x="1428" y="1766"/>
                </a:lnTo>
                <a:lnTo>
                  <a:pt x="1427" y="1765"/>
                </a:lnTo>
                <a:lnTo>
                  <a:pt x="1426" y="1765"/>
                </a:lnTo>
                <a:lnTo>
                  <a:pt x="1426" y="1766"/>
                </a:lnTo>
                <a:lnTo>
                  <a:pt x="1425" y="1766"/>
                </a:lnTo>
                <a:lnTo>
                  <a:pt x="1425" y="1768"/>
                </a:lnTo>
                <a:lnTo>
                  <a:pt x="1425" y="1769"/>
                </a:lnTo>
                <a:lnTo>
                  <a:pt x="1425" y="1770"/>
                </a:lnTo>
                <a:lnTo>
                  <a:pt x="1423" y="1770"/>
                </a:lnTo>
                <a:lnTo>
                  <a:pt x="1422" y="1770"/>
                </a:lnTo>
                <a:lnTo>
                  <a:pt x="1422" y="1769"/>
                </a:lnTo>
                <a:lnTo>
                  <a:pt x="1421" y="1769"/>
                </a:lnTo>
                <a:lnTo>
                  <a:pt x="1420" y="1769"/>
                </a:lnTo>
                <a:lnTo>
                  <a:pt x="1419" y="1769"/>
                </a:lnTo>
                <a:lnTo>
                  <a:pt x="1419" y="1770"/>
                </a:lnTo>
                <a:lnTo>
                  <a:pt x="1417" y="1770"/>
                </a:lnTo>
                <a:lnTo>
                  <a:pt x="1417" y="1771"/>
                </a:lnTo>
                <a:lnTo>
                  <a:pt x="1416" y="1771"/>
                </a:lnTo>
                <a:lnTo>
                  <a:pt x="1415" y="1771"/>
                </a:lnTo>
                <a:lnTo>
                  <a:pt x="1415" y="1770"/>
                </a:lnTo>
                <a:lnTo>
                  <a:pt x="1414" y="1770"/>
                </a:lnTo>
                <a:lnTo>
                  <a:pt x="1414" y="1769"/>
                </a:lnTo>
                <a:lnTo>
                  <a:pt x="1412" y="1769"/>
                </a:lnTo>
                <a:lnTo>
                  <a:pt x="1411" y="1770"/>
                </a:lnTo>
                <a:lnTo>
                  <a:pt x="1410" y="1770"/>
                </a:lnTo>
                <a:lnTo>
                  <a:pt x="1410" y="1769"/>
                </a:lnTo>
                <a:lnTo>
                  <a:pt x="1409" y="1769"/>
                </a:lnTo>
                <a:lnTo>
                  <a:pt x="1409" y="1768"/>
                </a:lnTo>
                <a:lnTo>
                  <a:pt x="1409" y="1766"/>
                </a:lnTo>
                <a:lnTo>
                  <a:pt x="1407" y="1766"/>
                </a:lnTo>
                <a:lnTo>
                  <a:pt x="1407" y="1765"/>
                </a:lnTo>
                <a:lnTo>
                  <a:pt x="1407" y="1766"/>
                </a:lnTo>
                <a:lnTo>
                  <a:pt x="1406" y="1766"/>
                </a:lnTo>
                <a:lnTo>
                  <a:pt x="1405" y="1766"/>
                </a:lnTo>
                <a:lnTo>
                  <a:pt x="1404" y="1766"/>
                </a:lnTo>
                <a:lnTo>
                  <a:pt x="1404" y="1765"/>
                </a:lnTo>
                <a:lnTo>
                  <a:pt x="1404" y="1764"/>
                </a:lnTo>
                <a:lnTo>
                  <a:pt x="1404" y="1763"/>
                </a:lnTo>
                <a:lnTo>
                  <a:pt x="1403" y="1763"/>
                </a:lnTo>
                <a:lnTo>
                  <a:pt x="1403" y="1762"/>
                </a:lnTo>
                <a:lnTo>
                  <a:pt x="1401" y="1762"/>
                </a:lnTo>
                <a:lnTo>
                  <a:pt x="1400" y="1762"/>
                </a:lnTo>
                <a:lnTo>
                  <a:pt x="1399" y="1762"/>
                </a:lnTo>
                <a:lnTo>
                  <a:pt x="1398" y="1762"/>
                </a:lnTo>
                <a:lnTo>
                  <a:pt x="1398" y="1760"/>
                </a:lnTo>
                <a:lnTo>
                  <a:pt x="1396" y="1760"/>
                </a:lnTo>
                <a:lnTo>
                  <a:pt x="1395" y="1760"/>
                </a:lnTo>
                <a:lnTo>
                  <a:pt x="1395" y="1762"/>
                </a:lnTo>
                <a:lnTo>
                  <a:pt x="1394" y="1762"/>
                </a:lnTo>
                <a:lnTo>
                  <a:pt x="1394" y="1763"/>
                </a:lnTo>
                <a:lnTo>
                  <a:pt x="1394" y="1764"/>
                </a:lnTo>
                <a:lnTo>
                  <a:pt x="1394" y="1765"/>
                </a:lnTo>
                <a:lnTo>
                  <a:pt x="1393" y="1765"/>
                </a:lnTo>
                <a:lnTo>
                  <a:pt x="1393" y="1766"/>
                </a:lnTo>
                <a:lnTo>
                  <a:pt x="1391" y="1766"/>
                </a:lnTo>
                <a:lnTo>
                  <a:pt x="1391" y="1765"/>
                </a:lnTo>
                <a:lnTo>
                  <a:pt x="1391" y="1764"/>
                </a:lnTo>
                <a:lnTo>
                  <a:pt x="1391" y="1763"/>
                </a:lnTo>
                <a:lnTo>
                  <a:pt x="1391" y="1762"/>
                </a:lnTo>
                <a:lnTo>
                  <a:pt x="1390" y="1762"/>
                </a:lnTo>
                <a:lnTo>
                  <a:pt x="1390" y="1760"/>
                </a:lnTo>
                <a:lnTo>
                  <a:pt x="1389" y="1760"/>
                </a:lnTo>
                <a:lnTo>
                  <a:pt x="1388" y="1762"/>
                </a:lnTo>
                <a:lnTo>
                  <a:pt x="1388" y="1763"/>
                </a:lnTo>
                <a:lnTo>
                  <a:pt x="1387" y="1763"/>
                </a:lnTo>
                <a:lnTo>
                  <a:pt x="1387" y="1764"/>
                </a:lnTo>
                <a:lnTo>
                  <a:pt x="1385" y="1764"/>
                </a:lnTo>
                <a:lnTo>
                  <a:pt x="1385" y="1763"/>
                </a:lnTo>
                <a:lnTo>
                  <a:pt x="1384" y="1763"/>
                </a:lnTo>
                <a:lnTo>
                  <a:pt x="1383" y="1763"/>
                </a:lnTo>
                <a:lnTo>
                  <a:pt x="1382" y="1763"/>
                </a:lnTo>
                <a:lnTo>
                  <a:pt x="1382" y="1764"/>
                </a:lnTo>
                <a:lnTo>
                  <a:pt x="1382" y="1765"/>
                </a:lnTo>
                <a:lnTo>
                  <a:pt x="1383" y="1768"/>
                </a:lnTo>
                <a:lnTo>
                  <a:pt x="1383" y="1769"/>
                </a:lnTo>
                <a:lnTo>
                  <a:pt x="1382" y="1770"/>
                </a:lnTo>
                <a:lnTo>
                  <a:pt x="1380" y="1773"/>
                </a:lnTo>
                <a:lnTo>
                  <a:pt x="1379" y="1775"/>
                </a:lnTo>
                <a:lnTo>
                  <a:pt x="1378" y="1778"/>
                </a:lnTo>
                <a:lnTo>
                  <a:pt x="1377" y="1780"/>
                </a:lnTo>
                <a:lnTo>
                  <a:pt x="1361" y="1786"/>
                </a:lnTo>
                <a:lnTo>
                  <a:pt x="1356" y="1789"/>
                </a:lnTo>
                <a:lnTo>
                  <a:pt x="1356" y="1790"/>
                </a:lnTo>
                <a:lnTo>
                  <a:pt x="1353" y="1790"/>
                </a:lnTo>
                <a:lnTo>
                  <a:pt x="1339" y="1797"/>
                </a:lnTo>
                <a:lnTo>
                  <a:pt x="1336" y="1797"/>
                </a:lnTo>
                <a:lnTo>
                  <a:pt x="1335" y="1798"/>
                </a:lnTo>
                <a:lnTo>
                  <a:pt x="1332" y="1795"/>
                </a:lnTo>
                <a:lnTo>
                  <a:pt x="1329" y="1798"/>
                </a:lnTo>
                <a:lnTo>
                  <a:pt x="1325" y="1801"/>
                </a:lnTo>
                <a:lnTo>
                  <a:pt x="1324" y="1801"/>
                </a:lnTo>
                <a:lnTo>
                  <a:pt x="1324" y="1802"/>
                </a:lnTo>
                <a:lnTo>
                  <a:pt x="1323" y="1802"/>
                </a:lnTo>
                <a:lnTo>
                  <a:pt x="1321" y="1805"/>
                </a:lnTo>
                <a:lnTo>
                  <a:pt x="1320" y="1806"/>
                </a:lnTo>
                <a:lnTo>
                  <a:pt x="1319" y="1806"/>
                </a:lnTo>
                <a:lnTo>
                  <a:pt x="1319" y="1807"/>
                </a:lnTo>
                <a:lnTo>
                  <a:pt x="1314" y="1812"/>
                </a:lnTo>
                <a:lnTo>
                  <a:pt x="1308" y="1819"/>
                </a:lnTo>
                <a:lnTo>
                  <a:pt x="1299" y="1824"/>
                </a:lnTo>
                <a:lnTo>
                  <a:pt x="1293" y="1827"/>
                </a:lnTo>
                <a:lnTo>
                  <a:pt x="1289" y="1827"/>
                </a:lnTo>
                <a:lnTo>
                  <a:pt x="1288" y="1827"/>
                </a:lnTo>
                <a:lnTo>
                  <a:pt x="1284" y="1828"/>
                </a:lnTo>
                <a:lnTo>
                  <a:pt x="1283" y="1829"/>
                </a:lnTo>
                <a:lnTo>
                  <a:pt x="1270" y="1832"/>
                </a:lnTo>
                <a:lnTo>
                  <a:pt x="1254" y="1846"/>
                </a:lnTo>
                <a:lnTo>
                  <a:pt x="1254" y="1848"/>
                </a:lnTo>
                <a:lnTo>
                  <a:pt x="1251" y="1850"/>
                </a:lnTo>
                <a:lnTo>
                  <a:pt x="1248" y="1851"/>
                </a:lnTo>
                <a:lnTo>
                  <a:pt x="1241" y="1848"/>
                </a:lnTo>
                <a:lnTo>
                  <a:pt x="1218" y="1830"/>
                </a:lnTo>
                <a:lnTo>
                  <a:pt x="1211" y="1826"/>
                </a:lnTo>
                <a:lnTo>
                  <a:pt x="1208" y="1823"/>
                </a:lnTo>
                <a:lnTo>
                  <a:pt x="1204" y="1822"/>
                </a:lnTo>
                <a:lnTo>
                  <a:pt x="1203" y="1821"/>
                </a:lnTo>
                <a:lnTo>
                  <a:pt x="1198" y="1817"/>
                </a:lnTo>
                <a:lnTo>
                  <a:pt x="1195" y="1814"/>
                </a:lnTo>
                <a:lnTo>
                  <a:pt x="1180" y="1805"/>
                </a:lnTo>
                <a:lnTo>
                  <a:pt x="1176" y="1807"/>
                </a:lnTo>
                <a:lnTo>
                  <a:pt x="1169" y="1796"/>
                </a:lnTo>
                <a:lnTo>
                  <a:pt x="1149" y="1796"/>
                </a:lnTo>
                <a:lnTo>
                  <a:pt x="1124" y="1796"/>
                </a:lnTo>
                <a:lnTo>
                  <a:pt x="1123" y="1796"/>
                </a:lnTo>
                <a:lnTo>
                  <a:pt x="1112" y="1806"/>
                </a:lnTo>
                <a:lnTo>
                  <a:pt x="1112" y="1807"/>
                </a:lnTo>
                <a:lnTo>
                  <a:pt x="1095" y="1823"/>
                </a:lnTo>
                <a:lnTo>
                  <a:pt x="1095" y="1824"/>
                </a:lnTo>
                <a:lnTo>
                  <a:pt x="1091" y="1827"/>
                </a:lnTo>
                <a:lnTo>
                  <a:pt x="1086" y="183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00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Linköping – </a:t>
            </a:r>
            <a:r>
              <a:rPr lang="en-US" altLang="zh-CN" dirty="0" err="1"/>
              <a:t>Östergötland</a:t>
            </a:r>
            <a:r>
              <a:rPr lang="en-US" altLang="zh-CN" dirty="0"/>
              <a:t> County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2D371DE7-B067-35F4-2E6B-81A981F89D18}"/>
              </a:ext>
            </a:extLst>
          </p:cNvPr>
          <p:cNvSpPr>
            <a:spLocks/>
          </p:cNvSpPr>
          <p:nvPr/>
        </p:nvSpPr>
        <p:spPr bwMode="auto">
          <a:xfrm>
            <a:off x="1331640" y="1131590"/>
            <a:ext cx="2736304" cy="3746071"/>
          </a:xfrm>
          <a:custGeom>
            <a:avLst/>
            <a:gdLst>
              <a:gd name="T0" fmla="*/ 1017 w 2783"/>
              <a:gd name="T1" fmla="*/ 3185 h 3810"/>
              <a:gd name="T2" fmla="*/ 866 w 2783"/>
              <a:gd name="T3" fmla="*/ 3637 h 3810"/>
              <a:gd name="T4" fmla="*/ 656 w 2783"/>
              <a:gd name="T5" fmla="*/ 3748 h 3810"/>
              <a:gd name="T6" fmla="*/ 403 w 2783"/>
              <a:gd name="T7" fmla="*/ 3777 h 3810"/>
              <a:gd name="T8" fmla="*/ 114 w 2783"/>
              <a:gd name="T9" fmla="*/ 3540 h 3810"/>
              <a:gd name="T10" fmla="*/ 394 w 2783"/>
              <a:gd name="T11" fmla="*/ 3121 h 3810"/>
              <a:gd name="T12" fmla="*/ 395 w 2783"/>
              <a:gd name="T13" fmla="*/ 3011 h 3810"/>
              <a:gd name="T14" fmla="*/ 383 w 2783"/>
              <a:gd name="T15" fmla="*/ 2942 h 3810"/>
              <a:gd name="T16" fmla="*/ 376 w 2783"/>
              <a:gd name="T17" fmla="*/ 2651 h 3810"/>
              <a:gd name="T18" fmla="*/ 310 w 2783"/>
              <a:gd name="T19" fmla="*/ 2402 h 3810"/>
              <a:gd name="T20" fmla="*/ 287 w 2783"/>
              <a:gd name="T21" fmla="*/ 2303 h 3810"/>
              <a:gd name="T22" fmla="*/ 323 w 2783"/>
              <a:gd name="T23" fmla="*/ 2164 h 3810"/>
              <a:gd name="T24" fmla="*/ 332 w 2783"/>
              <a:gd name="T25" fmla="*/ 1959 h 3810"/>
              <a:gd name="T26" fmla="*/ 273 w 2783"/>
              <a:gd name="T27" fmla="*/ 1959 h 3810"/>
              <a:gd name="T28" fmla="*/ 291 w 2783"/>
              <a:gd name="T29" fmla="*/ 1903 h 3810"/>
              <a:gd name="T30" fmla="*/ 298 w 2783"/>
              <a:gd name="T31" fmla="*/ 1795 h 3810"/>
              <a:gd name="T32" fmla="*/ 227 w 2783"/>
              <a:gd name="T33" fmla="*/ 1645 h 3810"/>
              <a:gd name="T34" fmla="*/ 8 w 2783"/>
              <a:gd name="T35" fmla="*/ 1620 h 3810"/>
              <a:gd name="T36" fmla="*/ 95 w 2783"/>
              <a:gd name="T37" fmla="*/ 1529 h 3810"/>
              <a:gd name="T38" fmla="*/ 151 w 2783"/>
              <a:gd name="T39" fmla="*/ 1456 h 3810"/>
              <a:gd name="T40" fmla="*/ 205 w 2783"/>
              <a:gd name="T41" fmla="*/ 1394 h 3810"/>
              <a:gd name="T42" fmla="*/ 225 w 2783"/>
              <a:gd name="T43" fmla="*/ 1342 h 3810"/>
              <a:gd name="T44" fmla="*/ 262 w 2783"/>
              <a:gd name="T45" fmla="*/ 1301 h 3810"/>
              <a:gd name="T46" fmla="*/ 327 w 2783"/>
              <a:gd name="T47" fmla="*/ 1288 h 3810"/>
              <a:gd name="T48" fmla="*/ 389 w 2783"/>
              <a:gd name="T49" fmla="*/ 1205 h 3810"/>
              <a:gd name="T50" fmla="*/ 445 w 2783"/>
              <a:gd name="T51" fmla="*/ 1168 h 3810"/>
              <a:gd name="T52" fmla="*/ 445 w 2783"/>
              <a:gd name="T53" fmla="*/ 1122 h 3810"/>
              <a:gd name="T54" fmla="*/ 384 w 2783"/>
              <a:gd name="T55" fmla="*/ 1014 h 3810"/>
              <a:gd name="T56" fmla="*/ 418 w 2783"/>
              <a:gd name="T57" fmla="*/ 909 h 3810"/>
              <a:gd name="T58" fmla="*/ 415 w 2783"/>
              <a:gd name="T59" fmla="*/ 612 h 3810"/>
              <a:gd name="T60" fmla="*/ 407 w 2783"/>
              <a:gd name="T61" fmla="*/ 187 h 3810"/>
              <a:gd name="T62" fmla="*/ 494 w 2783"/>
              <a:gd name="T63" fmla="*/ 37 h 3810"/>
              <a:gd name="T64" fmla="*/ 849 w 2783"/>
              <a:gd name="T65" fmla="*/ 101 h 3810"/>
              <a:gd name="T66" fmla="*/ 951 w 2783"/>
              <a:gd name="T67" fmla="*/ 231 h 3810"/>
              <a:gd name="T68" fmla="*/ 1190 w 2783"/>
              <a:gd name="T69" fmla="*/ 155 h 3810"/>
              <a:gd name="T70" fmla="*/ 1382 w 2783"/>
              <a:gd name="T71" fmla="*/ 424 h 3810"/>
              <a:gd name="T72" fmla="*/ 1432 w 2783"/>
              <a:gd name="T73" fmla="*/ 479 h 3810"/>
              <a:gd name="T74" fmla="*/ 1582 w 2783"/>
              <a:gd name="T75" fmla="*/ 640 h 3810"/>
              <a:gd name="T76" fmla="*/ 2156 w 2783"/>
              <a:gd name="T77" fmla="*/ 907 h 3810"/>
              <a:gd name="T78" fmla="*/ 2200 w 2783"/>
              <a:gd name="T79" fmla="*/ 1083 h 3810"/>
              <a:gd name="T80" fmla="*/ 2318 w 2783"/>
              <a:gd name="T81" fmla="*/ 1171 h 3810"/>
              <a:gd name="T82" fmla="*/ 2381 w 2783"/>
              <a:gd name="T83" fmla="*/ 1216 h 3810"/>
              <a:gd name="T84" fmla="*/ 2447 w 2783"/>
              <a:gd name="T85" fmla="*/ 1327 h 3810"/>
              <a:gd name="T86" fmla="*/ 2371 w 2783"/>
              <a:gd name="T87" fmla="*/ 1396 h 3810"/>
              <a:gd name="T88" fmla="*/ 2488 w 2783"/>
              <a:gd name="T89" fmla="*/ 1466 h 3810"/>
              <a:gd name="T90" fmla="*/ 2754 w 2783"/>
              <a:gd name="T91" fmla="*/ 1794 h 3810"/>
              <a:gd name="T92" fmla="*/ 2524 w 2783"/>
              <a:gd name="T93" fmla="*/ 1860 h 3810"/>
              <a:gd name="T94" fmla="*/ 2360 w 2783"/>
              <a:gd name="T95" fmla="*/ 1990 h 3810"/>
              <a:gd name="T96" fmla="*/ 2360 w 2783"/>
              <a:gd name="T97" fmla="*/ 2020 h 3810"/>
              <a:gd name="T98" fmla="*/ 2175 w 2783"/>
              <a:gd name="T99" fmla="*/ 2001 h 3810"/>
              <a:gd name="T100" fmla="*/ 2132 w 2783"/>
              <a:gd name="T101" fmla="*/ 2065 h 3810"/>
              <a:gd name="T102" fmla="*/ 1967 w 2783"/>
              <a:gd name="T103" fmla="*/ 2141 h 3810"/>
              <a:gd name="T104" fmla="*/ 1871 w 2783"/>
              <a:gd name="T105" fmla="*/ 2205 h 3810"/>
              <a:gd name="T106" fmla="*/ 1885 w 2783"/>
              <a:gd name="T107" fmla="*/ 2274 h 3810"/>
              <a:gd name="T108" fmla="*/ 1850 w 2783"/>
              <a:gd name="T109" fmla="*/ 2387 h 3810"/>
              <a:gd name="T110" fmla="*/ 1935 w 2783"/>
              <a:gd name="T111" fmla="*/ 2870 h 3810"/>
              <a:gd name="T112" fmla="*/ 1647 w 2783"/>
              <a:gd name="T113" fmla="*/ 3009 h 3810"/>
              <a:gd name="T114" fmla="*/ 1580 w 2783"/>
              <a:gd name="T115" fmla="*/ 2978 h 3810"/>
              <a:gd name="T116" fmla="*/ 1554 w 2783"/>
              <a:gd name="T117" fmla="*/ 3083 h 3810"/>
              <a:gd name="T118" fmla="*/ 1428 w 2783"/>
              <a:gd name="T119" fmla="*/ 3160 h 3810"/>
              <a:gd name="T120" fmla="*/ 1096 w 2783"/>
              <a:gd name="T121" fmla="*/ 2994 h 3810"/>
              <a:gd name="T122" fmla="*/ 1075 w 2783"/>
              <a:gd name="T123" fmla="*/ 2967 h 3810"/>
              <a:gd name="T124" fmla="*/ 1043 w 2783"/>
              <a:gd name="T125" fmla="*/ 2917 h 38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83" h="3810">
                <a:moveTo>
                  <a:pt x="1043" y="2913"/>
                </a:moveTo>
                <a:lnTo>
                  <a:pt x="1042" y="2912"/>
                </a:lnTo>
                <a:lnTo>
                  <a:pt x="1042" y="2910"/>
                </a:lnTo>
                <a:lnTo>
                  <a:pt x="1042" y="2908"/>
                </a:lnTo>
                <a:lnTo>
                  <a:pt x="1038" y="2902"/>
                </a:lnTo>
                <a:lnTo>
                  <a:pt x="1037" y="2899"/>
                </a:lnTo>
                <a:lnTo>
                  <a:pt x="1037" y="2901"/>
                </a:lnTo>
                <a:lnTo>
                  <a:pt x="1037" y="2902"/>
                </a:lnTo>
                <a:lnTo>
                  <a:pt x="1032" y="2915"/>
                </a:lnTo>
                <a:lnTo>
                  <a:pt x="1031" y="2918"/>
                </a:lnTo>
                <a:lnTo>
                  <a:pt x="1030" y="2921"/>
                </a:lnTo>
                <a:lnTo>
                  <a:pt x="1030" y="2923"/>
                </a:lnTo>
                <a:lnTo>
                  <a:pt x="1027" y="2928"/>
                </a:lnTo>
                <a:lnTo>
                  <a:pt x="1027" y="2930"/>
                </a:lnTo>
                <a:lnTo>
                  <a:pt x="1024" y="2934"/>
                </a:lnTo>
                <a:lnTo>
                  <a:pt x="1024" y="2935"/>
                </a:lnTo>
                <a:lnTo>
                  <a:pt x="1022" y="2937"/>
                </a:lnTo>
                <a:lnTo>
                  <a:pt x="1021" y="2937"/>
                </a:lnTo>
                <a:lnTo>
                  <a:pt x="1014" y="2966"/>
                </a:lnTo>
                <a:lnTo>
                  <a:pt x="1011" y="2979"/>
                </a:lnTo>
                <a:lnTo>
                  <a:pt x="1011" y="2989"/>
                </a:lnTo>
                <a:lnTo>
                  <a:pt x="1011" y="2990"/>
                </a:lnTo>
                <a:lnTo>
                  <a:pt x="1011" y="2993"/>
                </a:lnTo>
                <a:lnTo>
                  <a:pt x="1013" y="2998"/>
                </a:lnTo>
                <a:lnTo>
                  <a:pt x="1013" y="3004"/>
                </a:lnTo>
                <a:lnTo>
                  <a:pt x="1013" y="3008"/>
                </a:lnTo>
                <a:lnTo>
                  <a:pt x="1013" y="3010"/>
                </a:lnTo>
                <a:lnTo>
                  <a:pt x="1013" y="3011"/>
                </a:lnTo>
                <a:lnTo>
                  <a:pt x="1013" y="3014"/>
                </a:lnTo>
                <a:lnTo>
                  <a:pt x="1013" y="3018"/>
                </a:lnTo>
                <a:lnTo>
                  <a:pt x="1014" y="3035"/>
                </a:lnTo>
                <a:lnTo>
                  <a:pt x="1014" y="3046"/>
                </a:lnTo>
                <a:lnTo>
                  <a:pt x="1014" y="3053"/>
                </a:lnTo>
                <a:lnTo>
                  <a:pt x="1014" y="3056"/>
                </a:lnTo>
                <a:lnTo>
                  <a:pt x="1014" y="3057"/>
                </a:lnTo>
                <a:lnTo>
                  <a:pt x="1014" y="3063"/>
                </a:lnTo>
                <a:lnTo>
                  <a:pt x="1014" y="3072"/>
                </a:lnTo>
                <a:lnTo>
                  <a:pt x="1015" y="3084"/>
                </a:lnTo>
                <a:lnTo>
                  <a:pt x="1015" y="3088"/>
                </a:lnTo>
                <a:lnTo>
                  <a:pt x="1016" y="3095"/>
                </a:lnTo>
                <a:lnTo>
                  <a:pt x="1016" y="3096"/>
                </a:lnTo>
                <a:lnTo>
                  <a:pt x="1016" y="3099"/>
                </a:lnTo>
                <a:lnTo>
                  <a:pt x="1016" y="3101"/>
                </a:lnTo>
                <a:lnTo>
                  <a:pt x="1017" y="3117"/>
                </a:lnTo>
                <a:lnTo>
                  <a:pt x="1019" y="3138"/>
                </a:lnTo>
                <a:lnTo>
                  <a:pt x="1020" y="3164"/>
                </a:lnTo>
                <a:lnTo>
                  <a:pt x="1017" y="3185"/>
                </a:lnTo>
                <a:lnTo>
                  <a:pt x="1017" y="3186"/>
                </a:lnTo>
                <a:lnTo>
                  <a:pt x="1014" y="3211"/>
                </a:lnTo>
                <a:lnTo>
                  <a:pt x="1014" y="3212"/>
                </a:lnTo>
                <a:lnTo>
                  <a:pt x="1014" y="3215"/>
                </a:lnTo>
                <a:lnTo>
                  <a:pt x="1010" y="3249"/>
                </a:lnTo>
                <a:lnTo>
                  <a:pt x="1004" y="3293"/>
                </a:lnTo>
                <a:lnTo>
                  <a:pt x="1003" y="3296"/>
                </a:lnTo>
                <a:lnTo>
                  <a:pt x="999" y="3296"/>
                </a:lnTo>
                <a:lnTo>
                  <a:pt x="998" y="3296"/>
                </a:lnTo>
                <a:lnTo>
                  <a:pt x="995" y="3296"/>
                </a:lnTo>
                <a:lnTo>
                  <a:pt x="993" y="3296"/>
                </a:lnTo>
                <a:lnTo>
                  <a:pt x="992" y="3296"/>
                </a:lnTo>
                <a:lnTo>
                  <a:pt x="989" y="3296"/>
                </a:lnTo>
                <a:lnTo>
                  <a:pt x="984" y="3297"/>
                </a:lnTo>
                <a:lnTo>
                  <a:pt x="981" y="3301"/>
                </a:lnTo>
                <a:lnTo>
                  <a:pt x="979" y="3301"/>
                </a:lnTo>
                <a:lnTo>
                  <a:pt x="951" y="3323"/>
                </a:lnTo>
                <a:lnTo>
                  <a:pt x="949" y="3325"/>
                </a:lnTo>
                <a:lnTo>
                  <a:pt x="946" y="3330"/>
                </a:lnTo>
                <a:lnTo>
                  <a:pt x="945" y="3331"/>
                </a:lnTo>
                <a:lnTo>
                  <a:pt x="944" y="3334"/>
                </a:lnTo>
                <a:lnTo>
                  <a:pt x="942" y="3335"/>
                </a:lnTo>
                <a:lnTo>
                  <a:pt x="931" y="3354"/>
                </a:lnTo>
                <a:lnTo>
                  <a:pt x="930" y="3355"/>
                </a:lnTo>
                <a:lnTo>
                  <a:pt x="907" y="3392"/>
                </a:lnTo>
                <a:lnTo>
                  <a:pt x="905" y="3393"/>
                </a:lnTo>
                <a:lnTo>
                  <a:pt x="904" y="3394"/>
                </a:lnTo>
                <a:lnTo>
                  <a:pt x="903" y="3398"/>
                </a:lnTo>
                <a:lnTo>
                  <a:pt x="883" y="3427"/>
                </a:lnTo>
                <a:lnTo>
                  <a:pt x="876" y="3440"/>
                </a:lnTo>
                <a:lnTo>
                  <a:pt x="875" y="3441"/>
                </a:lnTo>
                <a:lnTo>
                  <a:pt x="873" y="3445"/>
                </a:lnTo>
                <a:lnTo>
                  <a:pt x="872" y="3447"/>
                </a:lnTo>
                <a:lnTo>
                  <a:pt x="866" y="3448"/>
                </a:lnTo>
                <a:lnTo>
                  <a:pt x="860" y="3451"/>
                </a:lnTo>
                <a:lnTo>
                  <a:pt x="856" y="3461"/>
                </a:lnTo>
                <a:lnTo>
                  <a:pt x="859" y="3480"/>
                </a:lnTo>
                <a:lnTo>
                  <a:pt x="859" y="3482"/>
                </a:lnTo>
                <a:lnTo>
                  <a:pt x="855" y="3490"/>
                </a:lnTo>
                <a:lnTo>
                  <a:pt x="857" y="3499"/>
                </a:lnTo>
                <a:lnTo>
                  <a:pt x="857" y="3517"/>
                </a:lnTo>
                <a:lnTo>
                  <a:pt x="872" y="3531"/>
                </a:lnTo>
                <a:lnTo>
                  <a:pt x="873" y="3551"/>
                </a:lnTo>
                <a:lnTo>
                  <a:pt x="859" y="3617"/>
                </a:lnTo>
                <a:lnTo>
                  <a:pt x="861" y="3624"/>
                </a:lnTo>
                <a:lnTo>
                  <a:pt x="866" y="3636"/>
                </a:lnTo>
                <a:lnTo>
                  <a:pt x="866" y="3637"/>
                </a:lnTo>
                <a:lnTo>
                  <a:pt x="843" y="3649"/>
                </a:lnTo>
                <a:lnTo>
                  <a:pt x="834" y="3654"/>
                </a:lnTo>
                <a:lnTo>
                  <a:pt x="833" y="3655"/>
                </a:lnTo>
                <a:lnTo>
                  <a:pt x="832" y="3655"/>
                </a:lnTo>
                <a:lnTo>
                  <a:pt x="829" y="3659"/>
                </a:lnTo>
                <a:lnTo>
                  <a:pt x="823" y="3670"/>
                </a:lnTo>
                <a:lnTo>
                  <a:pt x="817" y="3679"/>
                </a:lnTo>
                <a:lnTo>
                  <a:pt x="811" y="3692"/>
                </a:lnTo>
                <a:lnTo>
                  <a:pt x="805" y="3703"/>
                </a:lnTo>
                <a:lnTo>
                  <a:pt x="771" y="3719"/>
                </a:lnTo>
                <a:lnTo>
                  <a:pt x="763" y="3723"/>
                </a:lnTo>
                <a:lnTo>
                  <a:pt x="758" y="3724"/>
                </a:lnTo>
                <a:lnTo>
                  <a:pt x="757" y="3724"/>
                </a:lnTo>
                <a:lnTo>
                  <a:pt x="755" y="3724"/>
                </a:lnTo>
                <a:lnTo>
                  <a:pt x="754" y="3724"/>
                </a:lnTo>
                <a:lnTo>
                  <a:pt x="753" y="3725"/>
                </a:lnTo>
                <a:lnTo>
                  <a:pt x="752" y="3727"/>
                </a:lnTo>
                <a:lnTo>
                  <a:pt x="749" y="3728"/>
                </a:lnTo>
                <a:lnTo>
                  <a:pt x="741" y="3733"/>
                </a:lnTo>
                <a:lnTo>
                  <a:pt x="738" y="3733"/>
                </a:lnTo>
                <a:lnTo>
                  <a:pt x="733" y="3737"/>
                </a:lnTo>
                <a:lnTo>
                  <a:pt x="705" y="3757"/>
                </a:lnTo>
                <a:lnTo>
                  <a:pt x="682" y="3753"/>
                </a:lnTo>
                <a:lnTo>
                  <a:pt x="673" y="3751"/>
                </a:lnTo>
                <a:lnTo>
                  <a:pt x="673" y="3753"/>
                </a:lnTo>
                <a:lnTo>
                  <a:pt x="670" y="3753"/>
                </a:lnTo>
                <a:lnTo>
                  <a:pt x="670" y="3754"/>
                </a:lnTo>
                <a:lnTo>
                  <a:pt x="669" y="3754"/>
                </a:lnTo>
                <a:lnTo>
                  <a:pt x="668" y="3754"/>
                </a:lnTo>
                <a:lnTo>
                  <a:pt x="668" y="3755"/>
                </a:lnTo>
                <a:lnTo>
                  <a:pt x="667" y="3755"/>
                </a:lnTo>
                <a:lnTo>
                  <a:pt x="666" y="3755"/>
                </a:lnTo>
                <a:lnTo>
                  <a:pt x="664" y="3755"/>
                </a:lnTo>
                <a:lnTo>
                  <a:pt x="663" y="3755"/>
                </a:lnTo>
                <a:lnTo>
                  <a:pt x="663" y="3754"/>
                </a:lnTo>
                <a:lnTo>
                  <a:pt x="663" y="3753"/>
                </a:lnTo>
                <a:lnTo>
                  <a:pt x="662" y="3753"/>
                </a:lnTo>
                <a:lnTo>
                  <a:pt x="662" y="3751"/>
                </a:lnTo>
                <a:lnTo>
                  <a:pt x="661" y="3751"/>
                </a:lnTo>
                <a:lnTo>
                  <a:pt x="661" y="3750"/>
                </a:lnTo>
                <a:lnTo>
                  <a:pt x="659" y="3750"/>
                </a:lnTo>
                <a:lnTo>
                  <a:pt x="658" y="3750"/>
                </a:lnTo>
                <a:lnTo>
                  <a:pt x="657" y="3751"/>
                </a:lnTo>
                <a:lnTo>
                  <a:pt x="656" y="3751"/>
                </a:lnTo>
                <a:lnTo>
                  <a:pt x="654" y="3750"/>
                </a:lnTo>
                <a:lnTo>
                  <a:pt x="654" y="3749"/>
                </a:lnTo>
                <a:lnTo>
                  <a:pt x="656" y="3748"/>
                </a:lnTo>
                <a:lnTo>
                  <a:pt x="658" y="3707"/>
                </a:lnTo>
                <a:lnTo>
                  <a:pt x="659" y="3691"/>
                </a:lnTo>
                <a:lnTo>
                  <a:pt x="661" y="3686"/>
                </a:lnTo>
                <a:lnTo>
                  <a:pt x="661" y="3681"/>
                </a:lnTo>
                <a:lnTo>
                  <a:pt x="661" y="3679"/>
                </a:lnTo>
                <a:lnTo>
                  <a:pt x="662" y="3672"/>
                </a:lnTo>
                <a:lnTo>
                  <a:pt x="664" y="3644"/>
                </a:lnTo>
                <a:lnTo>
                  <a:pt x="621" y="3656"/>
                </a:lnTo>
                <a:lnTo>
                  <a:pt x="610" y="3653"/>
                </a:lnTo>
                <a:lnTo>
                  <a:pt x="598" y="3650"/>
                </a:lnTo>
                <a:lnTo>
                  <a:pt x="597" y="3659"/>
                </a:lnTo>
                <a:lnTo>
                  <a:pt x="595" y="3665"/>
                </a:lnTo>
                <a:lnTo>
                  <a:pt x="592" y="3681"/>
                </a:lnTo>
                <a:lnTo>
                  <a:pt x="589" y="3686"/>
                </a:lnTo>
                <a:lnTo>
                  <a:pt x="589" y="3687"/>
                </a:lnTo>
                <a:lnTo>
                  <a:pt x="589" y="3688"/>
                </a:lnTo>
                <a:lnTo>
                  <a:pt x="594" y="3696"/>
                </a:lnTo>
                <a:lnTo>
                  <a:pt x="597" y="3723"/>
                </a:lnTo>
                <a:lnTo>
                  <a:pt x="594" y="3724"/>
                </a:lnTo>
                <a:lnTo>
                  <a:pt x="593" y="3724"/>
                </a:lnTo>
                <a:lnTo>
                  <a:pt x="579" y="3727"/>
                </a:lnTo>
                <a:lnTo>
                  <a:pt x="577" y="3728"/>
                </a:lnTo>
                <a:lnTo>
                  <a:pt x="568" y="3735"/>
                </a:lnTo>
                <a:lnTo>
                  <a:pt x="554" y="3749"/>
                </a:lnTo>
                <a:lnTo>
                  <a:pt x="538" y="3764"/>
                </a:lnTo>
                <a:lnTo>
                  <a:pt x="535" y="3766"/>
                </a:lnTo>
                <a:lnTo>
                  <a:pt x="535" y="3767"/>
                </a:lnTo>
                <a:lnTo>
                  <a:pt x="531" y="3778"/>
                </a:lnTo>
                <a:lnTo>
                  <a:pt x="530" y="3781"/>
                </a:lnTo>
                <a:lnTo>
                  <a:pt x="530" y="3782"/>
                </a:lnTo>
                <a:lnTo>
                  <a:pt x="535" y="3789"/>
                </a:lnTo>
                <a:lnTo>
                  <a:pt x="525" y="3791"/>
                </a:lnTo>
                <a:lnTo>
                  <a:pt x="510" y="3793"/>
                </a:lnTo>
                <a:lnTo>
                  <a:pt x="509" y="3793"/>
                </a:lnTo>
                <a:lnTo>
                  <a:pt x="488" y="3798"/>
                </a:lnTo>
                <a:lnTo>
                  <a:pt x="480" y="3799"/>
                </a:lnTo>
                <a:lnTo>
                  <a:pt x="472" y="3801"/>
                </a:lnTo>
                <a:lnTo>
                  <a:pt x="451" y="3804"/>
                </a:lnTo>
                <a:lnTo>
                  <a:pt x="438" y="3809"/>
                </a:lnTo>
                <a:lnTo>
                  <a:pt x="422" y="3810"/>
                </a:lnTo>
                <a:lnTo>
                  <a:pt x="419" y="3810"/>
                </a:lnTo>
                <a:lnTo>
                  <a:pt x="418" y="3810"/>
                </a:lnTo>
                <a:lnTo>
                  <a:pt x="405" y="3808"/>
                </a:lnTo>
                <a:lnTo>
                  <a:pt x="403" y="3785"/>
                </a:lnTo>
                <a:lnTo>
                  <a:pt x="403" y="3783"/>
                </a:lnTo>
                <a:lnTo>
                  <a:pt x="403" y="3778"/>
                </a:lnTo>
                <a:lnTo>
                  <a:pt x="403" y="3777"/>
                </a:lnTo>
                <a:lnTo>
                  <a:pt x="401" y="3749"/>
                </a:lnTo>
                <a:lnTo>
                  <a:pt x="402" y="3738"/>
                </a:lnTo>
                <a:lnTo>
                  <a:pt x="403" y="3732"/>
                </a:lnTo>
                <a:lnTo>
                  <a:pt x="405" y="3722"/>
                </a:lnTo>
                <a:lnTo>
                  <a:pt x="406" y="3708"/>
                </a:lnTo>
                <a:lnTo>
                  <a:pt x="386" y="3701"/>
                </a:lnTo>
                <a:lnTo>
                  <a:pt x="379" y="3698"/>
                </a:lnTo>
                <a:lnTo>
                  <a:pt x="331" y="3679"/>
                </a:lnTo>
                <a:lnTo>
                  <a:pt x="327" y="3677"/>
                </a:lnTo>
                <a:lnTo>
                  <a:pt x="304" y="3676"/>
                </a:lnTo>
                <a:lnTo>
                  <a:pt x="288" y="3675"/>
                </a:lnTo>
                <a:lnTo>
                  <a:pt x="294" y="3632"/>
                </a:lnTo>
                <a:lnTo>
                  <a:pt x="294" y="3618"/>
                </a:lnTo>
                <a:lnTo>
                  <a:pt x="294" y="3608"/>
                </a:lnTo>
                <a:lnTo>
                  <a:pt x="294" y="3605"/>
                </a:lnTo>
                <a:lnTo>
                  <a:pt x="305" y="3584"/>
                </a:lnTo>
                <a:lnTo>
                  <a:pt x="307" y="3583"/>
                </a:lnTo>
                <a:lnTo>
                  <a:pt x="309" y="3581"/>
                </a:lnTo>
                <a:lnTo>
                  <a:pt x="307" y="3572"/>
                </a:lnTo>
                <a:lnTo>
                  <a:pt x="306" y="3567"/>
                </a:lnTo>
                <a:lnTo>
                  <a:pt x="305" y="3565"/>
                </a:lnTo>
                <a:lnTo>
                  <a:pt x="306" y="3563"/>
                </a:lnTo>
                <a:lnTo>
                  <a:pt x="306" y="3559"/>
                </a:lnTo>
                <a:lnTo>
                  <a:pt x="306" y="3558"/>
                </a:lnTo>
                <a:lnTo>
                  <a:pt x="304" y="3553"/>
                </a:lnTo>
                <a:lnTo>
                  <a:pt x="304" y="3552"/>
                </a:lnTo>
                <a:lnTo>
                  <a:pt x="301" y="3552"/>
                </a:lnTo>
                <a:lnTo>
                  <a:pt x="300" y="3552"/>
                </a:lnTo>
                <a:lnTo>
                  <a:pt x="295" y="3554"/>
                </a:lnTo>
                <a:lnTo>
                  <a:pt x="269" y="3562"/>
                </a:lnTo>
                <a:lnTo>
                  <a:pt x="237" y="3567"/>
                </a:lnTo>
                <a:lnTo>
                  <a:pt x="230" y="3564"/>
                </a:lnTo>
                <a:lnTo>
                  <a:pt x="227" y="3563"/>
                </a:lnTo>
                <a:lnTo>
                  <a:pt x="220" y="3560"/>
                </a:lnTo>
                <a:lnTo>
                  <a:pt x="219" y="3559"/>
                </a:lnTo>
                <a:lnTo>
                  <a:pt x="215" y="3558"/>
                </a:lnTo>
                <a:lnTo>
                  <a:pt x="214" y="3558"/>
                </a:lnTo>
                <a:lnTo>
                  <a:pt x="208" y="3556"/>
                </a:lnTo>
                <a:lnTo>
                  <a:pt x="207" y="3554"/>
                </a:lnTo>
                <a:lnTo>
                  <a:pt x="181" y="3546"/>
                </a:lnTo>
                <a:lnTo>
                  <a:pt x="173" y="3542"/>
                </a:lnTo>
                <a:lnTo>
                  <a:pt x="155" y="3546"/>
                </a:lnTo>
                <a:lnTo>
                  <a:pt x="123" y="3551"/>
                </a:lnTo>
                <a:lnTo>
                  <a:pt x="120" y="3552"/>
                </a:lnTo>
                <a:lnTo>
                  <a:pt x="118" y="3547"/>
                </a:lnTo>
                <a:lnTo>
                  <a:pt x="118" y="3546"/>
                </a:lnTo>
                <a:lnTo>
                  <a:pt x="114" y="3540"/>
                </a:lnTo>
                <a:lnTo>
                  <a:pt x="90" y="3487"/>
                </a:lnTo>
                <a:lnTo>
                  <a:pt x="90" y="3485"/>
                </a:lnTo>
                <a:lnTo>
                  <a:pt x="88" y="3468"/>
                </a:lnTo>
                <a:lnTo>
                  <a:pt x="87" y="3457"/>
                </a:lnTo>
                <a:lnTo>
                  <a:pt x="77" y="3431"/>
                </a:lnTo>
                <a:lnTo>
                  <a:pt x="68" y="3407"/>
                </a:lnTo>
                <a:lnTo>
                  <a:pt x="68" y="3388"/>
                </a:lnTo>
                <a:lnTo>
                  <a:pt x="68" y="3365"/>
                </a:lnTo>
                <a:lnTo>
                  <a:pt x="59" y="3343"/>
                </a:lnTo>
                <a:lnTo>
                  <a:pt x="63" y="3345"/>
                </a:lnTo>
                <a:lnTo>
                  <a:pt x="71" y="3341"/>
                </a:lnTo>
                <a:lnTo>
                  <a:pt x="93" y="3331"/>
                </a:lnTo>
                <a:lnTo>
                  <a:pt x="98" y="3331"/>
                </a:lnTo>
                <a:lnTo>
                  <a:pt x="122" y="3328"/>
                </a:lnTo>
                <a:lnTo>
                  <a:pt x="124" y="3328"/>
                </a:lnTo>
                <a:lnTo>
                  <a:pt x="125" y="3324"/>
                </a:lnTo>
                <a:lnTo>
                  <a:pt x="146" y="3315"/>
                </a:lnTo>
                <a:lnTo>
                  <a:pt x="173" y="3302"/>
                </a:lnTo>
                <a:lnTo>
                  <a:pt x="195" y="3298"/>
                </a:lnTo>
                <a:lnTo>
                  <a:pt x="198" y="3298"/>
                </a:lnTo>
                <a:lnTo>
                  <a:pt x="210" y="3296"/>
                </a:lnTo>
                <a:lnTo>
                  <a:pt x="211" y="3296"/>
                </a:lnTo>
                <a:lnTo>
                  <a:pt x="219" y="3295"/>
                </a:lnTo>
                <a:lnTo>
                  <a:pt x="230" y="3293"/>
                </a:lnTo>
                <a:lnTo>
                  <a:pt x="232" y="3291"/>
                </a:lnTo>
                <a:lnTo>
                  <a:pt x="237" y="3286"/>
                </a:lnTo>
                <a:lnTo>
                  <a:pt x="262" y="3266"/>
                </a:lnTo>
                <a:lnTo>
                  <a:pt x="268" y="3250"/>
                </a:lnTo>
                <a:lnTo>
                  <a:pt x="268" y="3249"/>
                </a:lnTo>
                <a:lnTo>
                  <a:pt x="269" y="3248"/>
                </a:lnTo>
                <a:lnTo>
                  <a:pt x="269" y="3245"/>
                </a:lnTo>
                <a:lnTo>
                  <a:pt x="273" y="3232"/>
                </a:lnTo>
                <a:lnTo>
                  <a:pt x="275" y="3227"/>
                </a:lnTo>
                <a:lnTo>
                  <a:pt x="290" y="3200"/>
                </a:lnTo>
                <a:lnTo>
                  <a:pt x="290" y="3198"/>
                </a:lnTo>
                <a:lnTo>
                  <a:pt x="294" y="3196"/>
                </a:lnTo>
                <a:lnTo>
                  <a:pt x="295" y="3196"/>
                </a:lnTo>
                <a:lnTo>
                  <a:pt x="317" y="3187"/>
                </a:lnTo>
                <a:lnTo>
                  <a:pt x="336" y="3169"/>
                </a:lnTo>
                <a:lnTo>
                  <a:pt x="344" y="3166"/>
                </a:lnTo>
                <a:lnTo>
                  <a:pt x="381" y="3160"/>
                </a:lnTo>
                <a:lnTo>
                  <a:pt x="381" y="3159"/>
                </a:lnTo>
                <a:lnTo>
                  <a:pt x="383" y="3158"/>
                </a:lnTo>
                <a:lnTo>
                  <a:pt x="391" y="3144"/>
                </a:lnTo>
                <a:lnTo>
                  <a:pt x="399" y="3138"/>
                </a:lnTo>
                <a:lnTo>
                  <a:pt x="395" y="3125"/>
                </a:lnTo>
                <a:lnTo>
                  <a:pt x="394" y="3121"/>
                </a:lnTo>
                <a:lnTo>
                  <a:pt x="394" y="3116"/>
                </a:lnTo>
                <a:lnTo>
                  <a:pt x="394" y="3115"/>
                </a:lnTo>
                <a:lnTo>
                  <a:pt x="394" y="3112"/>
                </a:lnTo>
                <a:lnTo>
                  <a:pt x="395" y="3110"/>
                </a:lnTo>
                <a:lnTo>
                  <a:pt x="395" y="3109"/>
                </a:lnTo>
                <a:lnTo>
                  <a:pt x="394" y="3105"/>
                </a:lnTo>
                <a:lnTo>
                  <a:pt x="394" y="3101"/>
                </a:lnTo>
                <a:lnTo>
                  <a:pt x="394" y="3099"/>
                </a:lnTo>
                <a:lnTo>
                  <a:pt x="394" y="3090"/>
                </a:lnTo>
                <a:lnTo>
                  <a:pt x="392" y="3083"/>
                </a:lnTo>
                <a:lnTo>
                  <a:pt x="392" y="3080"/>
                </a:lnTo>
                <a:lnTo>
                  <a:pt x="390" y="3070"/>
                </a:lnTo>
                <a:lnTo>
                  <a:pt x="389" y="3068"/>
                </a:lnTo>
                <a:lnTo>
                  <a:pt x="389" y="3067"/>
                </a:lnTo>
                <a:lnTo>
                  <a:pt x="387" y="3067"/>
                </a:lnTo>
                <a:lnTo>
                  <a:pt x="387" y="3066"/>
                </a:lnTo>
                <a:lnTo>
                  <a:pt x="386" y="3066"/>
                </a:lnTo>
                <a:lnTo>
                  <a:pt x="386" y="3067"/>
                </a:lnTo>
                <a:lnTo>
                  <a:pt x="385" y="3067"/>
                </a:lnTo>
                <a:lnTo>
                  <a:pt x="384" y="3068"/>
                </a:lnTo>
                <a:lnTo>
                  <a:pt x="379" y="3067"/>
                </a:lnTo>
                <a:lnTo>
                  <a:pt x="375" y="3059"/>
                </a:lnTo>
                <a:lnTo>
                  <a:pt x="374" y="3056"/>
                </a:lnTo>
                <a:lnTo>
                  <a:pt x="373" y="3051"/>
                </a:lnTo>
                <a:lnTo>
                  <a:pt x="368" y="3043"/>
                </a:lnTo>
                <a:lnTo>
                  <a:pt x="368" y="3042"/>
                </a:lnTo>
                <a:lnTo>
                  <a:pt x="368" y="3041"/>
                </a:lnTo>
                <a:lnTo>
                  <a:pt x="368" y="3040"/>
                </a:lnTo>
                <a:lnTo>
                  <a:pt x="367" y="3038"/>
                </a:lnTo>
                <a:lnTo>
                  <a:pt x="368" y="3035"/>
                </a:lnTo>
                <a:lnTo>
                  <a:pt x="371" y="3030"/>
                </a:lnTo>
                <a:lnTo>
                  <a:pt x="373" y="3029"/>
                </a:lnTo>
                <a:lnTo>
                  <a:pt x="376" y="3025"/>
                </a:lnTo>
                <a:lnTo>
                  <a:pt x="379" y="3021"/>
                </a:lnTo>
                <a:lnTo>
                  <a:pt x="381" y="3019"/>
                </a:lnTo>
                <a:lnTo>
                  <a:pt x="384" y="3018"/>
                </a:lnTo>
                <a:lnTo>
                  <a:pt x="386" y="3021"/>
                </a:lnTo>
                <a:lnTo>
                  <a:pt x="391" y="3022"/>
                </a:lnTo>
                <a:lnTo>
                  <a:pt x="392" y="3022"/>
                </a:lnTo>
                <a:lnTo>
                  <a:pt x="392" y="3021"/>
                </a:lnTo>
                <a:lnTo>
                  <a:pt x="392" y="3020"/>
                </a:lnTo>
                <a:lnTo>
                  <a:pt x="391" y="3019"/>
                </a:lnTo>
                <a:lnTo>
                  <a:pt x="392" y="3018"/>
                </a:lnTo>
                <a:lnTo>
                  <a:pt x="394" y="3016"/>
                </a:lnTo>
                <a:lnTo>
                  <a:pt x="395" y="3014"/>
                </a:lnTo>
                <a:lnTo>
                  <a:pt x="395" y="3013"/>
                </a:lnTo>
                <a:lnTo>
                  <a:pt x="395" y="3011"/>
                </a:lnTo>
                <a:lnTo>
                  <a:pt x="395" y="3010"/>
                </a:lnTo>
                <a:lnTo>
                  <a:pt x="396" y="3010"/>
                </a:lnTo>
                <a:lnTo>
                  <a:pt x="396" y="3009"/>
                </a:lnTo>
                <a:lnTo>
                  <a:pt x="397" y="3009"/>
                </a:lnTo>
                <a:lnTo>
                  <a:pt x="397" y="3008"/>
                </a:lnTo>
                <a:lnTo>
                  <a:pt x="397" y="3006"/>
                </a:lnTo>
                <a:lnTo>
                  <a:pt x="396" y="3005"/>
                </a:lnTo>
                <a:lnTo>
                  <a:pt x="394" y="3003"/>
                </a:lnTo>
                <a:lnTo>
                  <a:pt x="392" y="3002"/>
                </a:lnTo>
                <a:lnTo>
                  <a:pt x="391" y="3002"/>
                </a:lnTo>
                <a:lnTo>
                  <a:pt x="390" y="3000"/>
                </a:lnTo>
                <a:lnTo>
                  <a:pt x="390" y="2999"/>
                </a:lnTo>
                <a:lnTo>
                  <a:pt x="390" y="2997"/>
                </a:lnTo>
                <a:lnTo>
                  <a:pt x="390" y="2995"/>
                </a:lnTo>
                <a:lnTo>
                  <a:pt x="389" y="2994"/>
                </a:lnTo>
                <a:lnTo>
                  <a:pt x="389" y="2993"/>
                </a:lnTo>
                <a:lnTo>
                  <a:pt x="389" y="2992"/>
                </a:lnTo>
                <a:lnTo>
                  <a:pt x="387" y="2992"/>
                </a:lnTo>
                <a:lnTo>
                  <a:pt x="387" y="2989"/>
                </a:lnTo>
                <a:lnTo>
                  <a:pt x="387" y="2987"/>
                </a:lnTo>
                <a:lnTo>
                  <a:pt x="386" y="2984"/>
                </a:lnTo>
                <a:lnTo>
                  <a:pt x="387" y="2983"/>
                </a:lnTo>
                <a:lnTo>
                  <a:pt x="387" y="2982"/>
                </a:lnTo>
                <a:lnTo>
                  <a:pt x="389" y="2982"/>
                </a:lnTo>
                <a:lnTo>
                  <a:pt x="389" y="2981"/>
                </a:lnTo>
                <a:lnTo>
                  <a:pt x="390" y="2981"/>
                </a:lnTo>
                <a:lnTo>
                  <a:pt x="390" y="2979"/>
                </a:lnTo>
                <a:lnTo>
                  <a:pt x="391" y="2979"/>
                </a:lnTo>
                <a:lnTo>
                  <a:pt x="392" y="2976"/>
                </a:lnTo>
                <a:lnTo>
                  <a:pt x="392" y="2974"/>
                </a:lnTo>
                <a:lnTo>
                  <a:pt x="394" y="2974"/>
                </a:lnTo>
                <a:lnTo>
                  <a:pt x="394" y="2973"/>
                </a:lnTo>
                <a:lnTo>
                  <a:pt x="395" y="2972"/>
                </a:lnTo>
                <a:lnTo>
                  <a:pt x="395" y="2971"/>
                </a:lnTo>
                <a:lnTo>
                  <a:pt x="396" y="2971"/>
                </a:lnTo>
                <a:lnTo>
                  <a:pt x="396" y="2970"/>
                </a:lnTo>
                <a:lnTo>
                  <a:pt x="397" y="2970"/>
                </a:lnTo>
                <a:lnTo>
                  <a:pt x="397" y="2968"/>
                </a:lnTo>
                <a:lnTo>
                  <a:pt x="391" y="2962"/>
                </a:lnTo>
                <a:lnTo>
                  <a:pt x="390" y="2961"/>
                </a:lnTo>
                <a:lnTo>
                  <a:pt x="386" y="2952"/>
                </a:lnTo>
                <a:lnTo>
                  <a:pt x="385" y="2950"/>
                </a:lnTo>
                <a:lnTo>
                  <a:pt x="385" y="2947"/>
                </a:lnTo>
                <a:lnTo>
                  <a:pt x="384" y="2946"/>
                </a:lnTo>
                <a:lnTo>
                  <a:pt x="383" y="2945"/>
                </a:lnTo>
                <a:lnTo>
                  <a:pt x="383" y="2944"/>
                </a:lnTo>
                <a:lnTo>
                  <a:pt x="383" y="2942"/>
                </a:lnTo>
                <a:lnTo>
                  <a:pt x="383" y="2941"/>
                </a:lnTo>
                <a:lnTo>
                  <a:pt x="383" y="2940"/>
                </a:lnTo>
                <a:lnTo>
                  <a:pt x="384" y="2939"/>
                </a:lnTo>
                <a:lnTo>
                  <a:pt x="384" y="2937"/>
                </a:lnTo>
                <a:lnTo>
                  <a:pt x="390" y="2915"/>
                </a:lnTo>
                <a:lnTo>
                  <a:pt x="391" y="2914"/>
                </a:lnTo>
                <a:lnTo>
                  <a:pt x="392" y="2909"/>
                </a:lnTo>
                <a:lnTo>
                  <a:pt x="395" y="2902"/>
                </a:lnTo>
                <a:lnTo>
                  <a:pt x="402" y="2876"/>
                </a:lnTo>
                <a:lnTo>
                  <a:pt x="399" y="2860"/>
                </a:lnTo>
                <a:lnTo>
                  <a:pt x="396" y="2857"/>
                </a:lnTo>
                <a:lnTo>
                  <a:pt x="395" y="2856"/>
                </a:lnTo>
                <a:lnTo>
                  <a:pt x="392" y="2850"/>
                </a:lnTo>
                <a:lnTo>
                  <a:pt x="392" y="2849"/>
                </a:lnTo>
                <a:lnTo>
                  <a:pt x="392" y="2848"/>
                </a:lnTo>
                <a:lnTo>
                  <a:pt x="392" y="2846"/>
                </a:lnTo>
                <a:lnTo>
                  <a:pt x="392" y="2845"/>
                </a:lnTo>
                <a:lnTo>
                  <a:pt x="391" y="2845"/>
                </a:lnTo>
                <a:lnTo>
                  <a:pt x="392" y="2844"/>
                </a:lnTo>
                <a:lnTo>
                  <a:pt x="392" y="2843"/>
                </a:lnTo>
                <a:lnTo>
                  <a:pt x="391" y="2843"/>
                </a:lnTo>
                <a:lnTo>
                  <a:pt x="391" y="2841"/>
                </a:lnTo>
                <a:lnTo>
                  <a:pt x="390" y="2837"/>
                </a:lnTo>
                <a:lnTo>
                  <a:pt x="389" y="2834"/>
                </a:lnTo>
                <a:lnTo>
                  <a:pt x="389" y="2833"/>
                </a:lnTo>
                <a:lnTo>
                  <a:pt x="387" y="2833"/>
                </a:lnTo>
                <a:lnTo>
                  <a:pt x="387" y="2832"/>
                </a:lnTo>
                <a:lnTo>
                  <a:pt x="387" y="2830"/>
                </a:lnTo>
                <a:lnTo>
                  <a:pt x="386" y="2828"/>
                </a:lnTo>
                <a:lnTo>
                  <a:pt x="386" y="2821"/>
                </a:lnTo>
                <a:lnTo>
                  <a:pt x="386" y="2808"/>
                </a:lnTo>
                <a:lnTo>
                  <a:pt x="386" y="2805"/>
                </a:lnTo>
                <a:lnTo>
                  <a:pt x="386" y="2795"/>
                </a:lnTo>
                <a:lnTo>
                  <a:pt x="380" y="2786"/>
                </a:lnTo>
                <a:lnTo>
                  <a:pt x="378" y="2782"/>
                </a:lnTo>
                <a:lnTo>
                  <a:pt x="376" y="2781"/>
                </a:lnTo>
                <a:lnTo>
                  <a:pt x="371" y="2766"/>
                </a:lnTo>
                <a:lnTo>
                  <a:pt x="374" y="2752"/>
                </a:lnTo>
                <a:lnTo>
                  <a:pt x="376" y="2742"/>
                </a:lnTo>
                <a:lnTo>
                  <a:pt x="376" y="2737"/>
                </a:lnTo>
                <a:lnTo>
                  <a:pt x="360" y="2728"/>
                </a:lnTo>
                <a:lnTo>
                  <a:pt x="349" y="2723"/>
                </a:lnTo>
                <a:lnTo>
                  <a:pt x="353" y="2713"/>
                </a:lnTo>
                <a:lnTo>
                  <a:pt x="357" y="2705"/>
                </a:lnTo>
                <a:lnTo>
                  <a:pt x="374" y="2684"/>
                </a:lnTo>
                <a:lnTo>
                  <a:pt x="375" y="2672"/>
                </a:lnTo>
                <a:lnTo>
                  <a:pt x="376" y="2651"/>
                </a:lnTo>
                <a:lnTo>
                  <a:pt x="380" y="2625"/>
                </a:lnTo>
                <a:lnTo>
                  <a:pt x="379" y="2617"/>
                </a:lnTo>
                <a:lnTo>
                  <a:pt x="379" y="2610"/>
                </a:lnTo>
                <a:lnTo>
                  <a:pt x="380" y="2610"/>
                </a:lnTo>
                <a:lnTo>
                  <a:pt x="380" y="2605"/>
                </a:lnTo>
                <a:lnTo>
                  <a:pt x="381" y="2599"/>
                </a:lnTo>
                <a:lnTo>
                  <a:pt x="384" y="2577"/>
                </a:lnTo>
                <a:lnTo>
                  <a:pt x="381" y="2568"/>
                </a:lnTo>
                <a:lnTo>
                  <a:pt x="381" y="2567"/>
                </a:lnTo>
                <a:lnTo>
                  <a:pt x="380" y="2562"/>
                </a:lnTo>
                <a:lnTo>
                  <a:pt x="376" y="2550"/>
                </a:lnTo>
                <a:lnTo>
                  <a:pt x="362" y="2526"/>
                </a:lnTo>
                <a:lnTo>
                  <a:pt x="357" y="2518"/>
                </a:lnTo>
                <a:lnTo>
                  <a:pt x="355" y="2515"/>
                </a:lnTo>
                <a:lnTo>
                  <a:pt x="347" y="2496"/>
                </a:lnTo>
                <a:lnTo>
                  <a:pt x="344" y="2491"/>
                </a:lnTo>
                <a:lnTo>
                  <a:pt x="344" y="2489"/>
                </a:lnTo>
                <a:lnTo>
                  <a:pt x="343" y="2488"/>
                </a:lnTo>
                <a:lnTo>
                  <a:pt x="338" y="2478"/>
                </a:lnTo>
                <a:lnTo>
                  <a:pt x="336" y="2472"/>
                </a:lnTo>
                <a:lnTo>
                  <a:pt x="330" y="2456"/>
                </a:lnTo>
                <a:lnTo>
                  <a:pt x="326" y="2454"/>
                </a:lnTo>
                <a:lnTo>
                  <a:pt x="325" y="2452"/>
                </a:lnTo>
                <a:lnTo>
                  <a:pt x="323" y="2451"/>
                </a:lnTo>
                <a:lnTo>
                  <a:pt x="317" y="2449"/>
                </a:lnTo>
                <a:lnTo>
                  <a:pt x="316" y="2446"/>
                </a:lnTo>
                <a:lnTo>
                  <a:pt x="314" y="2441"/>
                </a:lnTo>
                <a:lnTo>
                  <a:pt x="311" y="2436"/>
                </a:lnTo>
                <a:lnTo>
                  <a:pt x="309" y="2428"/>
                </a:lnTo>
                <a:lnTo>
                  <a:pt x="309" y="2427"/>
                </a:lnTo>
                <a:lnTo>
                  <a:pt x="309" y="2425"/>
                </a:lnTo>
                <a:lnTo>
                  <a:pt x="309" y="2423"/>
                </a:lnTo>
                <a:lnTo>
                  <a:pt x="307" y="2423"/>
                </a:lnTo>
                <a:lnTo>
                  <a:pt x="307" y="2422"/>
                </a:lnTo>
                <a:lnTo>
                  <a:pt x="306" y="2422"/>
                </a:lnTo>
                <a:lnTo>
                  <a:pt x="306" y="2418"/>
                </a:lnTo>
                <a:lnTo>
                  <a:pt x="307" y="2417"/>
                </a:lnTo>
                <a:lnTo>
                  <a:pt x="307" y="2416"/>
                </a:lnTo>
                <a:lnTo>
                  <a:pt x="309" y="2413"/>
                </a:lnTo>
                <a:lnTo>
                  <a:pt x="307" y="2412"/>
                </a:lnTo>
                <a:lnTo>
                  <a:pt x="307" y="2411"/>
                </a:lnTo>
                <a:lnTo>
                  <a:pt x="307" y="2409"/>
                </a:lnTo>
                <a:lnTo>
                  <a:pt x="309" y="2408"/>
                </a:lnTo>
                <a:lnTo>
                  <a:pt x="309" y="2407"/>
                </a:lnTo>
                <a:lnTo>
                  <a:pt x="309" y="2406"/>
                </a:lnTo>
                <a:lnTo>
                  <a:pt x="309" y="2404"/>
                </a:lnTo>
                <a:lnTo>
                  <a:pt x="310" y="2402"/>
                </a:lnTo>
                <a:lnTo>
                  <a:pt x="310" y="2401"/>
                </a:lnTo>
                <a:lnTo>
                  <a:pt x="310" y="2399"/>
                </a:lnTo>
                <a:lnTo>
                  <a:pt x="309" y="2398"/>
                </a:lnTo>
                <a:lnTo>
                  <a:pt x="309" y="2397"/>
                </a:lnTo>
                <a:lnTo>
                  <a:pt x="309" y="2393"/>
                </a:lnTo>
                <a:lnTo>
                  <a:pt x="309" y="2392"/>
                </a:lnTo>
                <a:lnTo>
                  <a:pt x="307" y="2391"/>
                </a:lnTo>
                <a:lnTo>
                  <a:pt x="307" y="2390"/>
                </a:lnTo>
                <a:lnTo>
                  <a:pt x="306" y="2388"/>
                </a:lnTo>
                <a:lnTo>
                  <a:pt x="306" y="2387"/>
                </a:lnTo>
                <a:lnTo>
                  <a:pt x="305" y="2387"/>
                </a:lnTo>
                <a:lnTo>
                  <a:pt x="305" y="2386"/>
                </a:lnTo>
                <a:lnTo>
                  <a:pt x="305" y="2385"/>
                </a:lnTo>
                <a:lnTo>
                  <a:pt x="305" y="2383"/>
                </a:lnTo>
                <a:lnTo>
                  <a:pt x="304" y="2383"/>
                </a:lnTo>
                <a:lnTo>
                  <a:pt x="304" y="2382"/>
                </a:lnTo>
                <a:lnTo>
                  <a:pt x="303" y="2380"/>
                </a:lnTo>
                <a:lnTo>
                  <a:pt x="301" y="2377"/>
                </a:lnTo>
                <a:lnTo>
                  <a:pt x="301" y="2376"/>
                </a:lnTo>
                <a:lnTo>
                  <a:pt x="300" y="2375"/>
                </a:lnTo>
                <a:lnTo>
                  <a:pt x="300" y="2374"/>
                </a:lnTo>
                <a:lnTo>
                  <a:pt x="299" y="2372"/>
                </a:lnTo>
                <a:lnTo>
                  <a:pt x="299" y="2371"/>
                </a:lnTo>
                <a:lnTo>
                  <a:pt x="298" y="2370"/>
                </a:lnTo>
                <a:lnTo>
                  <a:pt x="296" y="2366"/>
                </a:lnTo>
                <a:lnTo>
                  <a:pt x="291" y="2355"/>
                </a:lnTo>
                <a:lnTo>
                  <a:pt x="288" y="2355"/>
                </a:lnTo>
                <a:lnTo>
                  <a:pt x="288" y="2354"/>
                </a:lnTo>
                <a:lnTo>
                  <a:pt x="282" y="2351"/>
                </a:lnTo>
                <a:lnTo>
                  <a:pt x="282" y="2350"/>
                </a:lnTo>
                <a:lnTo>
                  <a:pt x="280" y="2347"/>
                </a:lnTo>
                <a:lnTo>
                  <a:pt x="279" y="2344"/>
                </a:lnTo>
                <a:lnTo>
                  <a:pt x="275" y="2340"/>
                </a:lnTo>
                <a:lnTo>
                  <a:pt x="277" y="2338"/>
                </a:lnTo>
                <a:lnTo>
                  <a:pt x="282" y="2331"/>
                </a:lnTo>
                <a:lnTo>
                  <a:pt x="284" y="2326"/>
                </a:lnTo>
                <a:lnTo>
                  <a:pt x="284" y="2324"/>
                </a:lnTo>
                <a:lnTo>
                  <a:pt x="284" y="2323"/>
                </a:lnTo>
                <a:lnTo>
                  <a:pt x="284" y="2322"/>
                </a:lnTo>
                <a:lnTo>
                  <a:pt x="284" y="2321"/>
                </a:lnTo>
                <a:lnTo>
                  <a:pt x="282" y="2319"/>
                </a:lnTo>
                <a:lnTo>
                  <a:pt x="283" y="2317"/>
                </a:lnTo>
                <a:lnTo>
                  <a:pt x="283" y="2316"/>
                </a:lnTo>
                <a:lnTo>
                  <a:pt x="284" y="2316"/>
                </a:lnTo>
                <a:lnTo>
                  <a:pt x="284" y="2312"/>
                </a:lnTo>
                <a:lnTo>
                  <a:pt x="285" y="2306"/>
                </a:lnTo>
                <a:lnTo>
                  <a:pt x="287" y="2303"/>
                </a:lnTo>
                <a:lnTo>
                  <a:pt x="288" y="2295"/>
                </a:lnTo>
                <a:lnTo>
                  <a:pt x="289" y="2291"/>
                </a:lnTo>
                <a:lnTo>
                  <a:pt x="289" y="2290"/>
                </a:lnTo>
                <a:lnTo>
                  <a:pt x="291" y="2285"/>
                </a:lnTo>
                <a:lnTo>
                  <a:pt x="295" y="2276"/>
                </a:lnTo>
                <a:lnTo>
                  <a:pt x="295" y="2275"/>
                </a:lnTo>
                <a:lnTo>
                  <a:pt x="296" y="2271"/>
                </a:lnTo>
                <a:lnTo>
                  <a:pt x="298" y="2269"/>
                </a:lnTo>
                <a:lnTo>
                  <a:pt x="299" y="2265"/>
                </a:lnTo>
                <a:lnTo>
                  <a:pt x="298" y="2264"/>
                </a:lnTo>
                <a:lnTo>
                  <a:pt x="287" y="2269"/>
                </a:lnTo>
                <a:lnTo>
                  <a:pt x="285" y="2263"/>
                </a:lnTo>
                <a:lnTo>
                  <a:pt x="287" y="2263"/>
                </a:lnTo>
                <a:lnTo>
                  <a:pt x="289" y="2264"/>
                </a:lnTo>
                <a:lnTo>
                  <a:pt x="291" y="2262"/>
                </a:lnTo>
                <a:lnTo>
                  <a:pt x="295" y="2260"/>
                </a:lnTo>
                <a:lnTo>
                  <a:pt x="296" y="2260"/>
                </a:lnTo>
                <a:lnTo>
                  <a:pt x="294" y="2255"/>
                </a:lnTo>
                <a:lnTo>
                  <a:pt x="300" y="2236"/>
                </a:lnTo>
                <a:lnTo>
                  <a:pt x="300" y="2235"/>
                </a:lnTo>
                <a:lnTo>
                  <a:pt x="301" y="2231"/>
                </a:lnTo>
                <a:lnTo>
                  <a:pt x="301" y="2230"/>
                </a:lnTo>
                <a:lnTo>
                  <a:pt x="303" y="2228"/>
                </a:lnTo>
                <a:lnTo>
                  <a:pt x="301" y="2227"/>
                </a:lnTo>
                <a:lnTo>
                  <a:pt x="301" y="2226"/>
                </a:lnTo>
                <a:lnTo>
                  <a:pt x="301" y="2220"/>
                </a:lnTo>
                <a:lnTo>
                  <a:pt x="301" y="2219"/>
                </a:lnTo>
                <a:lnTo>
                  <a:pt x="301" y="2210"/>
                </a:lnTo>
                <a:lnTo>
                  <a:pt x="301" y="2207"/>
                </a:lnTo>
                <a:lnTo>
                  <a:pt x="303" y="2204"/>
                </a:lnTo>
                <a:lnTo>
                  <a:pt x="303" y="2203"/>
                </a:lnTo>
                <a:lnTo>
                  <a:pt x="309" y="2200"/>
                </a:lnTo>
                <a:lnTo>
                  <a:pt x="310" y="2199"/>
                </a:lnTo>
                <a:lnTo>
                  <a:pt x="311" y="2198"/>
                </a:lnTo>
                <a:lnTo>
                  <a:pt x="306" y="2180"/>
                </a:lnTo>
                <a:lnTo>
                  <a:pt x="312" y="2179"/>
                </a:lnTo>
                <a:lnTo>
                  <a:pt x="314" y="2179"/>
                </a:lnTo>
                <a:lnTo>
                  <a:pt x="315" y="2178"/>
                </a:lnTo>
                <a:lnTo>
                  <a:pt x="316" y="2178"/>
                </a:lnTo>
                <a:lnTo>
                  <a:pt x="320" y="2177"/>
                </a:lnTo>
                <a:lnTo>
                  <a:pt x="323" y="2175"/>
                </a:lnTo>
                <a:lnTo>
                  <a:pt x="323" y="2174"/>
                </a:lnTo>
                <a:lnTo>
                  <a:pt x="323" y="2172"/>
                </a:lnTo>
                <a:lnTo>
                  <a:pt x="323" y="2171"/>
                </a:lnTo>
                <a:lnTo>
                  <a:pt x="322" y="2168"/>
                </a:lnTo>
                <a:lnTo>
                  <a:pt x="322" y="2166"/>
                </a:lnTo>
                <a:lnTo>
                  <a:pt x="323" y="2164"/>
                </a:lnTo>
                <a:lnTo>
                  <a:pt x="323" y="2163"/>
                </a:lnTo>
                <a:lnTo>
                  <a:pt x="323" y="2162"/>
                </a:lnTo>
                <a:lnTo>
                  <a:pt x="323" y="2161"/>
                </a:lnTo>
                <a:lnTo>
                  <a:pt x="325" y="2161"/>
                </a:lnTo>
                <a:lnTo>
                  <a:pt x="325" y="2159"/>
                </a:lnTo>
                <a:lnTo>
                  <a:pt x="326" y="2158"/>
                </a:lnTo>
                <a:lnTo>
                  <a:pt x="327" y="2157"/>
                </a:lnTo>
                <a:lnTo>
                  <a:pt x="328" y="2157"/>
                </a:lnTo>
                <a:lnTo>
                  <a:pt x="330" y="2156"/>
                </a:lnTo>
                <a:lnTo>
                  <a:pt x="330" y="2155"/>
                </a:lnTo>
                <a:lnTo>
                  <a:pt x="331" y="2155"/>
                </a:lnTo>
                <a:lnTo>
                  <a:pt x="332" y="2155"/>
                </a:lnTo>
                <a:lnTo>
                  <a:pt x="333" y="2155"/>
                </a:lnTo>
                <a:lnTo>
                  <a:pt x="336" y="2155"/>
                </a:lnTo>
                <a:lnTo>
                  <a:pt x="341" y="2150"/>
                </a:lnTo>
                <a:lnTo>
                  <a:pt x="343" y="2147"/>
                </a:lnTo>
                <a:lnTo>
                  <a:pt x="344" y="2145"/>
                </a:lnTo>
                <a:lnTo>
                  <a:pt x="346" y="2138"/>
                </a:lnTo>
                <a:lnTo>
                  <a:pt x="347" y="2137"/>
                </a:lnTo>
                <a:lnTo>
                  <a:pt x="347" y="2136"/>
                </a:lnTo>
                <a:lnTo>
                  <a:pt x="347" y="2134"/>
                </a:lnTo>
                <a:lnTo>
                  <a:pt x="347" y="2130"/>
                </a:lnTo>
                <a:lnTo>
                  <a:pt x="347" y="2129"/>
                </a:lnTo>
                <a:lnTo>
                  <a:pt x="347" y="2127"/>
                </a:lnTo>
                <a:lnTo>
                  <a:pt x="347" y="2126"/>
                </a:lnTo>
                <a:lnTo>
                  <a:pt x="348" y="2121"/>
                </a:lnTo>
                <a:lnTo>
                  <a:pt x="348" y="2119"/>
                </a:lnTo>
                <a:lnTo>
                  <a:pt x="349" y="2114"/>
                </a:lnTo>
                <a:lnTo>
                  <a:pt x="349" y="2111"/>
                </a:lnTo>
                <a:lnTo>
                  <a:pt x="352" y="2104"/>
                </a:lnTo>
                <a:lnTo>
                  <a:pt x="353" y="2102"/>
                </a:lnTo>
                <a:lnTo>
                  <a:pt x="353" y="2100"/>
                </a:lnTo>
                <a:lnTo>
                  <a:pt x="358" y="2094"/>
                </a:lnTo>
                <a:lnTo>
                  <a:pt x="358" y="2093"/>
                </a:lnTo>
                <a:lnTo>
                  <a:pt x="360" y="2089"/>
                </a:lnTo>
                <a:lnTo>
                  <a:pt x="360" y="2078"/>
                </a:lnTo>
                <a:lnTo>
                  <a:pt x="360" y="2076"/>
                </a:lnTo>
                <a:lnTo>
                  <a:pt x="362" y="2076"/>
                </a:lnTo>
                <a:lnTo>
                  <a:pt x="362" y="2074"/>
                </a:lnTo>
                <a:lnTo>
                  <a:pt x="364" y="2071"/>
                </a:lnTo>
                <a:lnTo>
                  <a:pt x="365" y="2068"/>
                </a:lnTo>
                <a:lnTo>
                  <a:pt x="373" y="2050"/>
                </a:lnTo>
                <a:lnTo>
                  <a:pt x="384" y="2028"/>
                </a:lnTo>
                <a:lnTo>
                  <a:pt x="378" y="1997"/>
                </a:lnTo>
                <a:lnTo>
                  <a:pt x="376" y="1990"/>
                </a:lnTo>
                <a:lnTo>
                  <a:pt x="342" y="1966"/>
                </a:lnTo>
                <a:lnTo>
                  <a:pt x="332" y="1959"/>
                </a:lnTo>
                <a:lnTo>
                  <a:pt x="322" y="1951"/>
                </a:lnTo>
                <a:lnTo>
                  <a:pt x="319" y="1949"/>
                </a:lnTo>
                <a:lnTo>
                  <a:pt x="317" y="1948"/>
                </a:lnTo>
                <a:lnTo>
                  <a:pt x="316" y="1946"/>
                </a:lnTo>
                <a:lnTo>
                  <a:pt x="315" y="1948"/>
                </a:lnTo>
                <a:lnTo>
                  <a:pt x="314" y="1948"/>
                </a:lnTo>
                <a:lnTo>
                  <a:pt x="312" y="1948"/>
                </a:lnTo>
                <a:lnTo>
                  <a:pt x="311" y="1948"/>
                </a:lnTo>
                <a:lnTo>
                  <a:pt x="310" y="1948"/>
                </a:lnTo>
                <a:lnTo>
                  <a:pt x="309" y="1948"/>
                </a:lnTo>
                <a:lnTo>
                  <a:pt x="307" y="1948"/>
                </a:lnTo>
                <a:lnTo>
                  <a:pt x="306" y="1948"/>
                </a:lnTo>
                <a:lnTo>
                  <a:pt x="305" y="1948"/>
                </a:lnTo>
                <a:lnTo>
                  <a:pt x="304" y="1949"/>
                </a:lnTo>
                <a:lnTo>
                  <a:pt x="303" y="1949"/>
                </a:lnTo>
                <a:lnTo>
                  <a:pt x="301" y="1949"/>
                </a:lnTo>
                <a:lnTo>
                  <a:pt x="300" y="1948"/>
                </a:lnTo>
                <a:lnTo>
                  <a:pt x="299" y="1948"/>
                </a:lnTo>
                <a:lnTo>
                  <a:pt x="298" y="1948"/>
                </a:lnTo>
                <a:lnTo>
                  <a:pt x="296" y="1949"/>
                </a:lnTo>
                <a:lnTo>
                  <a:pt x="296" y="1950"/>
                </a:lnTo>
                <a:lnTo>
                  <a:pt x="295" y="1950"/>
                </a:lnTo>
                <a:lnTo>
                  <a:pt x="295" y="1951"/>
                </a:lnTo>
                <a:lnTo>
                  <a:pt x="294" y="1951"/>
                </a:lnTo>
                <a:lnTo>
                  <a:pt x="291" y="1951"/>
                </a:lnTo>
                <a:lnTo>
                  <a:pt x="290" y="1950"/>
                </a:lnTo>
                <a:lnTo>
                  <a:pt x="287" y="1950"/>
                </a:lnTo>
                <a:lnTo>
                  <a:pt x="285" y="1951"/>
                </a:lnTo>
                <a:lnTo>
                  <a:pt x="285" y="1953"/>
                </a:lnTo>
                <a:lnTo>
                  <a:pt x="285" y="1954"/>
                </a:lnTo>
                <a:lnTo>
                  <a:pt x="285" y="1955"/>
                </a:lnTo>
                <a:lnTo>
                  <a:pt x="284" y="1956"/>
                </a:lnTo>
                <a:lnTo>
                  <a:pt x="283" y="1956"/>
                </a:lnTo>
                <a:lnTo>
                  <a:pt x="282" y="1956"/>
                </a:lnTo>
                <a:lnTo>
                  <a:pt x="279" y="1955"/>
                </a:lnTo>
                <a:lnTo>
                  <a:pt x="278" y="1955"/>
                </a:lnTo>
                <a:lnTo>
                  <a:pt x="278" y="1956"/>
                </a:lnTo>
                <a:lnTo>
                  <a:pt x="277" y="1956"/>
                </a:lnTo>
                <a:lnTo>
                  <a:pt x="277" y="1958"/>
                </a:lnTo>
                <a:lnTo>
                  <a:pt x="277" y="1959"/>
                </a:lnTo>
                <a:lnTo>
                  <a:pt x="275" y="1959"/>
                </a:lnTo>
                <a:lnTo>
                  <a:pt x="274" y="1959"/>
                </a:lnTo>
                <a:lnTo>
                  <a:pt x="274" y="1958"/>
                </a:lnTo>
                <a:lnTo>
                  <a:pt x="274" y="1956"/>
                </a:lnTo>
                <a:lnTo>
                  <a:pt x="273" y="1956"/>
                </a:lnTo>
                <a:lnTo>
                  <a:pt x="273" y="1958"/>
                </a:lnTo>
                <a:lnTo>
                  <a:pt x="273" y="1959"/>
                </a:lnTo>
                <a:lnTo>
                  <a:pt x="273" y="1960"/>
                </a:lnTo>
                <a:lnTo>
                  <a:pt x="272" y="1960"/>
                </a:lnTo>
                <a:lnTo>
                  <a:pt x="271" y="1960"/>
                </a:lnTo>
                <a:lnTo>
                  <a:pt x="269" y="1960"/>
                </a:lnTo>
                <a:lnTo>
                  <a:pt x="267" y="1960"/>
                </a:lnTo>
                <a:lnTo>
                  <a:pt x="266" y="1960"/>
                </a:lnTo>
                <a:lnTo>
                  <a:pt x="264" y="1960"/>
                </a:lnTo>
                <a:lnTo>
                  <a:pt x="263" y="1960"/>
                </a:lnTo>
                <a:lnTo>
                  <a:pt x="263" y="1961"/>
                </a:lnTo>
                <a:lnTo>
                  <a:pt x="262" y="1961"/>
                </a:lnTo>
                <a:lnTo>
                  <a:pt x="262" y="1962"/>
                </a:lnTo>
                <a:lnTo>
                  <a:pt x="261" y="1964"/>
                </a:lnTo>
                <a:lnTo>
                  <a:pt x="258" y="1962"/>
                </a:lnTo>
                <a:lnTo>
                  <a:pt x="256" y="1962"/>
                </a:lnTo>
                <a:lnTo>
                  <a:pt x="256" y="1961"/>
                </a:lnTo>
                <a:lnTo>
                  <a:pt x="255" y="1961"/>
                </a:lnTo>
                <a:lnTo>
                  <a:pt x="255" y="1960"/>
                </a:lnTo>
                <a:lnTo>
                  <a:pt x="255" y="1959"/>
                </a:lnTo>
                <a:lnTo>
                  <a:pt x="255" y="1958"/>
                </a:lnTo>
                <a:lnTo>
                  <a:pt x="255" y="1956"/>
                </a:lnTo>
                <a:lnTo>
                  <a:pt x="255" y="1955"/>
                </a:lnTo>
                <a:lnTo>
                  <a:pt x="256" y="1955"/>
                </a:lnTo>
                <a:lnTo>
                  <a:pt x="257" y="1954"/>
                </a:lnTo>
                <a:lnTo>
                  <a:pt x="258" y="1953"/>
                </a:lnTo>
                <a:lnTo>
                  <a:pt x="259" y="1953"/>
                </a:lnTo>
                <a:lnTo>
                  <a:pt x="259" y="1951"/>
                </a:lnTo>
                <a:lnTo>
                  <a:pt x="261" y="1950"/>
                </a:lnTo>
                <a:lnTo>
                  <a:pt x="262" y="1950"/>
                </a:lnTo>
                <a:lnTo>
                  <a:pt x="262" y="1949"/>
                </a:lnTo>
                <a:lnTo>
                  <a:pt x="263" y="1949"/>
                </a:lnTo>
                <a:lnTo>
                  <a:pt x="264" y="1949"/>
                </a:lnTo>
                <a:lnTo>
                  <a:pt x="264" y="1948"/>
                </a:lnTo>
                <a:lnTo>
                  <a:pt x="266" y="1948"/>
                </a:lnTo>
                <a:lnTo>
                  <a:pt x="267" y="1948"/>
                </a:lnTo>
                <a:lnTo>
                  <a:pt x="268" y="1946"/>
                </a:lnTo>
                <a:lnTo>
                  <a:pt x="269" y="1946"/>
                </a:lnTo>
                <a:lnTo>
                  <a:pt x="271" y="1946"/>
                </a:lnTo>
                <a:lnTo>
                  <a:pt x="271" y="1945"/>
                </a:lnTo>
                <a:lnTo>
                  <a:pt x="274" y="1944"/>
                </a:lnTo>
                <a:lnTo>
                  <a:pt x="275" y="1943"/>
                </a:lnTo>
                <a:lnTo>
                  <a:pt x="277" y="1942"/>
                </a:lnTo>
                <a:lnTo>
                  <a:pt x="278" y="1940"/>
                </a:lnTo>
                <a:lnTo>
                  <a:pt x="278" y="1939"/>
                </a:lnTo>
                <a:lnTo>
                  <a:pt x="279" y="1938"/>
                </a:lnTo>
                <a:lnTo>
                  <a:pt x="279" y="1937"/>
                </a:lnTo>
                <a:lnTo>
                  <a:pt x="291" y="1908"/>
                </a:lnTo>
                <a:lnTo>
                  <a:pt x="291" y="1903"/>
                </a:lnTo>
                <a:lnTo>
                  <a:pt x="291" y="1898"/>
                </a:lnTo>
                <a:lnTo>
                  <a:pt x="291" y="1892"/>
                </a:lnTo>
                <a:lnTo>
                  <a:pt x="291" y="1887"/>
                </a:lnTo>
                <a:lnTo>
                  <a:pt x="291" y="1885"/>
                </a:lnTo>
                <a:lnTo>
                  <a:pt x="291" y="1880"/>
                </a:lnTo>
                <a:lnTo>
                  <a:pt x="291" y="1877"/>
                </a:lnTo>
                <a:lnTo>
                  <a:pt x="291" y="1876"/>
                </a:lnTo>
                <a:lnTo>
                  <a:pt x="291" y="1875"/>
                </a:lnTo>
                <a:lnTo>
                  <a:pt x="291" y="1874"/>
                </a:lnTo>
                <a:lnTo>
                  <a:pt x="291" y="1873"/>
                </a:lnTo>
                <a:lnTo>
                  <a:pt x="291" y="1871"/>
                </a:lnTo>
                <a:lnTo>
                  <a:pt x="291" y="1870"/>
                </a:lnTo>
                <a:lnTo>
                  <a:pt x="291" y="1866"/>
                </a:lnTo>
                <a:lnTo>
                  <a:pt x="291" y="1863"/>
                </a:lnTo>
                <a:lnTo>
                  <a:pt x="291" y="1861"/>
                </a:lnTo>
                <a:lnTo>
                  <a:pt x="291" y="1859"/>
                </a:lnTo>
                <a:lnTo>
                  <a:pt x="291" y="1853"/>
                </a:lnTo>
                <a:lnTo>
                  <a:pt x="291" y="1850"/>
                </a:lnTo>
                <a:lnTo>
                  <a:pt x="291" y="1849"/>
                </a:lnTo>
                <a:lnTo>
                  <a:pt x="267" y="1832"/>
                </a:lnTo>
                <a:lnTo>
                  <a:pt x="268" y="1829"/>
                </a:lnTo>
                <a:lnTo>
                  <a:pt x="268" y="1828"/>
                </a:lnTo>
                <a:lnTo>
                  <a:pt x="272" y="1818"/>
                </a:lnTo>
                <a:lnTo>
                  <a:pt x="272" y="1809"/>
                </a:lnTo>
                <a:lnTo>
                  <a:pt x="272" y="1793"/>
                </a:lnTo>
                <a:lnTo>
                  <a:pt x="284" y="1791"/>
                </a:lnTo>
                <a:lnTo>
                  <a:pt x="285" y="1794"/>
                </a:lnTo>
                <a:lnTo>
                  <a:pt x="285" y="1802"/>
                </a:lnTo>
                <a:lnTo>
                  <a:pt x="283" y="1802"/>
                </a:lnTo>
                <a:lnTo>
                  <a:pt x="283" y="1806"/>
                </a:lnTo>
                <a:lnTo>
                  <a:pt x="288" y="1807"/>
                </a:lnTo>
                <a:lnTo>
                  <a:pt x="288" y="1811"/>
                </a:lnTo>
                <a:lnTo>
                  <a:pt x="288" y="1816"/>
                </a:lnTo>
                <a:lnTo>
                  <a:pt x="291" y="1816"/>
                </a:lnTo>
                <a:lnTo>
                  <a:pt x="291" y="1811"/>
                </a:lnTo>
                <a:lnTo>
                  <a:pt x="293" y="1811"/>
                </a:lnTo>
                <a:lnTo>
                  <a:pt x="293" y="1810"/>
                </a:lnTo>
                <a:lnTo>
                  <a:pt x="293" y="1807"/>
                </a:lnTo>
                <a:lnTo>
                  <a:pt x="293" y="1806"/>
                </a:lnTo>
                <a:lnTo>
                  <a:pt x="295" y="1802"/>
                </a:lnTo>
                <a:lnTo>
                  <a:pt x="296" y="1801"/>
                </a:lnTo>
                <a:lnTo>
                  <a:pt x="298" y="1800"/>
                </a:lnTo>
                <a:lnTo>
                  <a:pt x="298" y="1799"/>
                </a:lnTo>
                <a:lnTo>
                  <a:pt x="298" y="1797"/>
                </a:lnTo>
                <a:lnTo>
                  <a:pt x="299" y="1797"/>
                </a:lnTo>
                <a:lnTo>
                  <a:pt x="298" y="1797"/>
                </a:lnTo>
                <a:lnTo>
                  <a:pt x="298" y="1795"/>
                </a:lnTo>
                <a:lnTo>
                  <a:pt x="300" y="1796"/>
                </a:lnTo>
                <a:lnTo>
                  <a:pt x="303" y="1786"/>
                </a:lnTo>
                <a:lnTo>
                  <a:pt x="304" y="1784"/>
                </a:lnTo>
                <a:lnTo>
                  <a:pt x="304" y="1783"/>
                </a:lnTo>
                <a:lnTo>
                  <a:pt x="304" y="1781"/>
                </a:lnTo>
                <a:lnTo>
                  <a:pt x="305" y="1780"/>
                </a:lnTo>
                <a:lnTo>
                  <a:pt x="305" y="1779"/>
                </a:lnTo>
                <a:lnTo>
                  <a:pt x="310" y="1761"/>
                </a:lnTo>
                <a:lnTo>
                  <a:pt x="311" y="1757"/>
                </a:lnTo>
                <a:lnTo>
                  <a:pt x="312" y="1751"/>
                </a:lnTo>
                <a:lnTo>
                  <a:pt x="315" y="1745"/>
                </a:lnTo>
                <a:lnTo>
                  <a:pt x="316" y="1737"/>
                </a:lnTo>
                <a:lnTo>
                  <a:pt x="317" y="1737"/>
                </a:lnTo>
                <a:lnTo>
                  <a:pt x="317" y="1733"/>
                </a:lnTo>
                <a:lnTo>
                  <a:pt x="317" y="1732"/>
                </a:lnTo>
                <a:lnTo>
                  <a:pt x="320" y="1726"/>
                </a:lnTo>
                <a:lnTo>
                  <a:pt x="320" y="1725"/>
                </a:lnTo>
                <a:lnTo>
                  <a:pt x="320" y="1724"/>
                </a:lnTo>
                <a:lnTo>
                  <a:pt x="325" y="1710"/>
                </a:lnTo>
                <a:lnTo>
                  <a:pt x="327" y="1700"/>
                </a:lnTo>
                <a:lnTo>
                  <a:pt x="326" y="1698"/>
                </a:lnTo>
                <a:lnTo>
                  <a:pt x="325" y="1695"/>
                </a:lnTo>
                <a:lnTo>
                  <a:pt x="317" y="1684"/>
                </a:lnTo>
                <a:lnTo>
                  <a:pt x="316" y="1682"/>
                </a:lnTo>
                <a:lnTo>
                  <a:pt x="314" y="1678"/>
                </a:lnTo>
                <a:lnTo>
                  <a:pt x="307" y="1668"/>
                </a:lnTo>
                <a:lnTo>
                  <a:pt x="306" y="1667"/>
                </a:lnTo>
                <a:lnTo>
                  <a:pt x="303" y="1663"/>
                </a:lnTo>
                <a:lnTo>
                  <a:pt x="300" y="1660"/>
                </a:lnTo>
                <a:lnTo>
                  <a:pt x="296" y="1656"/>
                </a:lnTo>
                <a:lnTo>
                  <a:pt x="293" y="1651"/>
                </a:lnTo>
                <a:lnTo>
                  <a:pt x="271" y="1653"/>
                </a:lnTo>
                <a:lnTo>
                  <a:pt x="262" y="1653"/>
                </a:lnTo>
                <a:lnTo>
                  <a:pt x="262" y="1652"/>
                </a:lnTo>
                <a:lnTo>
                  <a:pt x="255" y="1653"/>
                </a:lnTo>
                <a:lnTo>
                  <a:pt x="253" y="1653"/>
                </a:lnTo>
                <a:lnTo>
                  <a:pt x="253" y="1655"/>
                </a:lnTo>
                <a:lnTo>
                  <a:pt x="255" y="1655"/>
                </a:lnTo>
                <a:lnTo>
                  <a:pt x="241" y="1656"/>
                </a:lnTo>
                <a:lnTo>
                  <a:pt x="241" y="1652"/>
                </a:lnTo>
                <a:lnTo>
                  <a:pt x="236" y="1652"/>
                </a:lnTo>
                <a:lnTo>
                  <a:pt x="235" y="1652"/>
                </a:lnTo>
                <a:lnTo>
                  <a:pt x="234" y="1652"/>
                </a:lnTo>
                <a:lnTo>
                  <a:pt x="231" y="1653"/>
                </a:lnTo>
                <a:lnTo>
                  <a:pt x="230" y="1651"/>
                </a:lnTo>
                <a:lnTo>
                  <a:pt x="229" y="1646"/>
                </a:lnTo>
                <a:lnTo>
                  <a:pt x="227" y="1645"/>
                </a:lnTo>
                <a:lnTo>
                  <a:pt x="226" y="1642"/>
                </a:lnTo>
                <a:lnTo>
                  <a:pt x="226" y="1641"/>
                </a:lnTo>
                <a:lnTo>
                  <a:pt x="226" y="1640"/>
                </a:lnTo>
                <a:lnTo>
                  <a:pt x="213" y="1639"/>
                </a:lnTo>
                <a:lnTo>
                  <a:pt x="210" y="1639"/>
                </a:lnTo>
                <a:lnTo>
                  <a:pt x="191" y="1639"/>
                </a:lnTo>
                <a:lnTo>
                  <a:pt x="191" y="1641"/>
                </a:lnTo>
                <a:lnTo>
                  <a:pt x="192" y="1642"/>
                </a:lnTo>
                <a:lnTo>
                  <a:pt x="193" y="1642"/>
                </a:lnTo>
                <a:lnTo>
                  <a:pt x="193" y="1644"/>
                </a:lnTo>
                <a:lnTo>
                  <a:pt x="193" y="1645"/>
                </a:lnTo>
                <a:lnTo>
                  <a:pt x="193" y="1646"/>
                </a:lnTo>
                <a:lnTo>
                  <a:pt x="193" y="1649"/>
                </a:lnTo>
                <a:lnTo>
                  <a:pt x="193" y="1650"/>
                </a:lnTo>
                <a:lnTo>
                  <a:pt x="188" y="1651"/>
                </a:lnTo>
                <a:lnTo>
                  <a:pt x="181" y="1655"/>
                </a:lnTo>
                <a:lnTo>
                  <a:pt x="178" y="1656"/>
                </a:lnTo>
                <a:lnTo>
                  <a:pt x="177" y="1656"/>
                </a:lnTo>
                <a:lnTo>
                  <a:pt x="166" y="1662"/>
                </a:lnTo>
                <a:lnTo>
                  <a:pt x="155" y="1668"/>
                </a:lnTo>
                <a:lnTo>
                  <a:pt x="154" y="1668"/>
                </a:lnTo>
                <a:lnTo>
                  <a:pt x="150" y="1669"/>
                </a:lnTo>
                <a:lnTo>
                  <a:pt x="124" y="1679"/>
                </a:lnTo>
                <a:lnTo>
                  <a:pt x="122" y="1681"/>
                </a:lnTo>
                <a:lnTo>
                  <a:pt x="112" y="1684"/>
                </a:lnTo>
                <a:lnTo>
                  <a:pt x="109" y="1685"/>
                </a:lnTo>
                <a:lnTo>
                  <a:pt x="108" y="1685"/>
                </a:lnTo>
                <a:lnTo>
                  <a:pt x="107" y="1684"/>
                </a:lnTo>
                <a:lnTo>
                  <a:pt x="98" y="1668"/>
                </a:lnTo>
                <a:lnTo>
                  <a:pt x="97" y="1668"/>
                </a:lnTo>
                <a:lnTo>
                  <a:pt x="96" y="1667"/>
                </a:lnTo>
                <a:lnTo>
                  <a:pt x="91" y="1665"/>
                </a:lnTo>
                <a:lnTo>
                  <a:pt x="82" y="1661"/>
                </a:lnTo>
                <a:lnTo>
                  <a:pt x="70" y="1655"/>
                </a:lnTo>
                <a:lnTo>
                  <a:pt x="60" y="1649"/>
                </a:lnTo>
                <a:lnTo>
                  <a:pt x="58" y="1646"/>
                </a:lnTo>
                <a:lnTo>
                  <a:pt x="54" y="1644"/>
                </a:lnTo>
                <a:lnTo>
                  <a:pt x="44" y="1637"/>
                </a:lnTo>
                <a:lnTo>
                  <a:pt x="43" y="1636"/>
                </a:lnTo>
                <a:lnTo>
                  <a:pt x="31" y="1633"/>
                </a:lnTo>
                <a:lnTo>
                  <a:pt x="29" y="1633"/>
                </a:lnTo>
                <a:lnTo>
                  <a:pt x="27" y="1633"/>
                </a:lnTo>
                <a:lnTo>
                  <a:pt x="24" y="1633"/>
                </a:lnTo>
                <a:lnTo>
                  <a:pt x="12" y="1635"/>
                </a:lnTo>
                <a:lnTo>
                  <a:pt x="4" y="1636"/>
                </a:lnTo>
                <a:lnTo>
                  <a:pt x="0" y="1623"/>
                </a:lnTo>
                <a:lnTo>
                  <a:pt x="8" y="1620"/>
                </a:lnTo>
                <a:lnTo>
                  <a:pt x="10" y="1620"/>
                </a:lnTo>
                <a:lnTo>
                  <a:pt x="12" y="1619"/>
                </a:lnTo>
                <a:lnTo>
                  <a:pt x="13" y="1619"/>
                </a:lnTo>
                <a:lnTo>
                  <a:pt x="15" y="1618"/>
                </a:lnTo>
                <a:lnTo>
                  <a:pt x="16" y="1616"/>
                </a:lnTo>
                <a:lnTo>
                  <a:pt x="16" y="1615"/>
                </a:lnTo>
                <a:lnTo>
                  <a:pt x="17" y="1614"/>
                </a:lnTo>
                <a:lnTo>
                  <a:pt x="20" y="1612"/>
                </a:lnTo>
                <a:lnTo>
                  <a:pt x="21" y="1610"/>
                </a:lnTo>
                <a:lnTo>
                  <a:pt x="27" y="1607"/>
                </a:lnTo>
                <a:lnTo>
                  <a:pt x="27" y="1602"/>
                </a:lnTo>
                <a:lnTo>
                  <a:pt x="36" y="1599"/>
                </a:lnTo>
                <a:lnTo>
                  <a:pt x="42" y="1596"/>
                </a:lnTo>
                <a:lnTo>
                  <a:pt x="40" y="1593"/>
                </a:lnTo>
                <a:lnTo>
                  <a:pt x="40" y="1592"/>
                </a:lnTo>
                <a:lnTo>
                  <a:pt x="40" y="1589"/>
                </a:lnTo>
                <a:lnTo>
                  <a:pt x="39" y="1588"/>
                </a:lnTo>
                <a:lnTo>
                  <a:pt x="42" y="1581"/>
                </a:lnTo>
                <a:lnTo>
                  <a:pt x="40" y="1581"/>
                </a:lnTo>
                <a:lnTo>
                  <a:pt x="40" y="1580"/>
                </a:lnTo>
                <a:lnTo>
                  <a:pt x="40" y="1572"/>
                </a:lnTo>
                <a:lnTo>
                  <a:pt x="39" y="1572"/>
                </a:lnTo>
                <a:lnTo>
                  <a:pt x="39" y="1571"/>
                </a:lnTo>
                <a:lnTo>
                  <a:pt x="39" y="1570"/>
                </a:lnTo>
                <a:lnTo>
                  <a:pt x="38" y="1566"/>
                </a:lnTo>
                <a:lnTo>
                  <a:pt x="38" y="1565"/>
                </a:lnTo>
                <a:lnTo>
                  <a:pt x="39" y="1564"/>
                </a:lnTo>
                <a:lnTo>
                  <a:pt x="40" y="1561"/>
                </a:lnTo>
                <a:lnTo>
                  <a:pt x="40" y="1559"/>
                </a:lnTo>
                <a:lnTo>
                  <a:pt x="50" y="1552"/>
                </a:lnTo>
                <a:lnTo>
                  <a:pt x="52" y="1551"/>
                </a:lnTo>
                <a:lnTo>
                  <a:pt x="53" y="1550"/>
                </a:lnTo>
                <a:lnTo>
                  <a:pt x="56" y="1549"/>
                </a:lnTo>
                <a:lnTo>
                  <a:pt x="61" y="1546"/>
                </a:lnTo>
                <a:lnTo>
                  <a:pt x="66" y="1545"/>
                </a:lnTo>
                <a:lnTo>
                  <a:pt x="66" y="1544"/>
                </a:lnTo>
                <a:lnTo>
                  <a:pt x="69" y="1543"/>
                </a:lnTo>
                <a:lnTo>
                  <a:pt x="72" y="1541"/>
                </a:lnTo>
                <a:lnTo>
                  <a:pt x="75" y="1538"/>
                </a:lnTo>
                <a:lnTo>
                  <a:pt x="76" y="1536"/>
                </a:lnTo>
                <a:lnTo>
                  <a:pt x="77" y="1535"/>
                </a:lnTo>
                <a:lnTo>
                  <a:pt x="79" y="1534"/>
                </a:lnTo>
                <a:lnTo>
                  <a:pt x="81" y="1534"/>
                </a:lnTo>
                <a:lnTo>
                  <a:pt x="82" y="1533"/>
                </a:lnTo>
                <a:lnTo>
                  <a:pt x="85" y="1532"/>
                </a:lnTo>
                <a:lnTo>
                  <a:pt x="86" y="1532"/>
                </a:lnTo>
                <a:lnTo>
                  <a:pt x="95" y="1529"/>
                </a:lnTo>
                <a:lnTo>
                  <a:pt x="96" y="1530"/>
                </a:lnTo>
                <a:lnTo>
                  <a:pt x="97" y="1530"/>
                </a:lnTo>
                <a:lnTo>
                  <a:pt x="100" y="1530"/>
                </a:lnTo>
                <a:lnTo>
                  <a:pt x="100" y="1538"/>
                </a:lnTo>
                <a:lnTo>
                  <a:pt x="101" y="1541"/>
                </a:lnTo>
                <a:lnTo>
                  <a:pt x="107" y="1540"/>
                </a:lnTo>
                <a:lnTo>
                  <a:pt x="107" y="1543"/>
                </a:lnTo>
                <a:lnTo>
                  <a:pt x="101" y="1543"/>
                </a:lnTo>
                <a:lnTo>
                  <a:pt x="101" y="1548"/>
                </a:lnTo>
                <a:lnTo>
                  <a:pt x="101" y="1564"/>
                </a:lnTo>
                <a:lnTo>
                  <a:pt x="101" y="1565"/>
                </a:lnTo>
                <a:lnTo>
                  <a:pt x="102" y="1564"/>
                </a:lnTo>
                <a:lnTo>
                  <a:pt x="103" y="1562"/>
                </a:lnTo>
                <a:lnTo>
                  <a:pt x="111" y="1552"/>
                </a:lnTo>
                <a:lnTo>
                  <a:pt x="117" y="1545"/>
                </a:lnTo>
                <a:lnTo>
                  <a:pt x="124" y="1540"/>
                </a:lnTo>
                <a:lnTo>
                  <a:pt x="134" y="1533"/>
                </a:lnTo>
                <a:lnTo>
                  <a:pt x="134" y="1527"/>
                </a:lnTo>
                <a:lnTo>
                  <a:pt x="135" y="1523"/>
                </a:lnTo>
                <a:lnTo>
                  <a:pt x="135" y="1522"/>
                </a:lnTo>
                <a:lnTo>
                  <a:pt x="135" y="1520"/>
                </a:lnTo>
                <a:lnTo>
                  <a:pt x="136" y="1519"/>
                </a:lnTo>
                <a:lnTo>
                  <a:pt x="140" y="1519"/>
                </a:lnTo>
                <a:lnTo>
                  <a:pt x="140" y="1518"/>
                </a:lnTo>
                <a:lnTo>
                  <a:pt x="140" y="1517"/>
                </a:lnTo>
                <a:lnTo>
                  <a:pt x="140" y="1516"/>
                </a:lnTo>
                <a:lnTo>
                  <a:pt x="141" y="1514"/>
                </a:lnTo>
                <a:lnTo>
                  <a:pt x="141" y="1513"/>
                </a:lnTo>
                <a:lnTo>
                  <a:pt x="141" y="1512"/>
                </a:lnTo>
                <a:lnTo>
                  <a:pt x="141" y="1511"/>
                </a:lnTo>
                <a:lnTo>
                  <a:pt x="141" y="1509"/>
                </a:lnTo>
                <a:lnTo>
                  <a:pt x="143" y="1508"/>
                </a:lnTo>
                <a:lnTo>
                  <a:pt x="143" y="1507"/>
                </a:lnTo>
                <a:lnTo>
                  <a:pt x="143" y="1506"/>
                </a:lnTo>
                <a:lnTo>
                  <a:pt x="141" y="1503"/>
                </a:lnTo>
                <a:lnTo>
                  <a:pt x="141" y="1502"/>
                </a:lnTo>
                <a:lnTo>
                  <a:pt x="143" y="1501"/>
                </a:lnTo>
                <a:lnTo>
                  <a:pt x="143" y="1500"/>
                </a:lnTo>
                <a:lnTo>
                  <a:pt x="140" y="1491"/>
                </a:lnTo>
                <a:lnTo>
                  <a:pt x="143" y="1479"/>
                </a:lnTo>
                <a:lnTo>
                  <a:pt x="143" y="1472"/>
                </a:lnTo>
                <a:lnTo>
                  <a:pt x="143" y="1470"/>
                </a:lnTo>
                <a:lnTo>
                  <a:pt x="146" y="1465"/>
                </a:lnTo>
                <a:lnTo>
                  <a:pt x="147" y="1461"/>
                </a:lnTo>
                <a:lnTo>
                  <a:pt x="150" y="1459"/>
                </a:lnTo>
                <a:lnTo>
                  <a:pt x="150" y="1458"/>
                </a:lnTo>
                <a:lnTo>
                  <a:pt x="151" y="1456"/>
                </a:lnTo>
                <a:lnTo>
                  <a:pt x="159" y="1452"/>
                </a:lnTo>
                <a:lnTo>
                  <a:pt x="160" y="1452"/>
                </a:lnTo>
                <a:lnTo>
                  <a:pt x="163" y="1445"/>
                </a:lnTo>
                <a:lnTo>
                  <a:pt x="165" y="1444"/>
                </a:lnTo>
                <a:lnTo>
                  <a:pt x="168" y="1442"/>
                </a:lnTo>
                <a:lnTo>
                  <a:pt x="176" y="1437"/>
                </a:lnTo>
                <a:lnTo>
                  <a:pt x="176" y="1436"/>
                </a:lnTo>
                <a:lnTo>
                  <a:pt x="179" y="1433"/>
                </a:lnTo>
                <a:lnTo>
                  <a:pt x="178" y="1432"/>
                </a:lnTo>
                <a:lnTo>
                  <a:pt x="177" y="1431"/>
                </a:lnTo>
                <a:lnTo>
                  <a:pt x="177" y="1429"/>
                </a:lnTo>
                <a:lnTo>
                  <a:pt x="178" y="1427"/>
                </a:lnTo>
                <a:lnTo>
                  <a:pt x="179" y="1426"/>
                </a:lnTo>
                <a:lnTo>
                  <a:pt x="181" y="1426"/>
                </a:lnTo>
                <a:lnTo>
                  <a:pt x="181" y="1424"/>
                </a:lnTo>
                <a:lnTo>
                  <a:pt x="181" y="1423"/>
                </a:lnTo>
                <a:lnTo>
                  <a:pt x="182" y="1423"/>
                </a:lnTo>
                <a:lnTo>
                  <a:pt x="182" y="1422"/>
                </a:lnTo>
                <a:lnTo>
                  <a:pt x="182" y="1420"/>
                </a:lnTo>
                <a:lnTo>
                  <a:pt x="181" y="1417"/>
                </a:lnTo>
                <a:lnTo>
                  <a:pt x="181" y="1415"/>
                </a:lnTo>
                <a:lnTo>
                  <a:pt x="181" y="1413"/>
                </a:lnTo>
                <a:lnTo>
                  <a:pt x="181" y="1412"/>
                </a:lnTo>
                <a:lnTo>
                  <a:pt x="182" y="1411"/>
                </a:lnTo>
                <a:lnTo>
                  <a:pt x="183" y="1410"/>
                </a:lnTo>
                <a:lnTo>
                  <a:pt x="184" y="1410"/>
                </a:lnTo>
                <a:lnTo>
                  <a:pt x="186" y="1410"/>
                </a:lnTo>
                <a:lnTo>
                  <a:pt x="186" y="1408"/>
                </a:lnTo>
                <a:lnTo>
                  <a:pt x="187" y="1408"/>
                </a:lnTo>
                <a:lnTo>
                  <a:pt x="187" y="1406"/>
                </a:lnTo>
                <a:lnTo>
                  <a:pt x="188" y="1406"/>
                </a:lnTo>
                <a:lnTo>
                  <a:pt x="188" y="1404"/>
                </a:lnTo>
                <a:lnTo>
                  <a:pt x="189" y="1402"/>
                </a:lnTo>
                <a:lnTo>
                  <a:pt x="191" y="1401"/>
                </a:lnTo>
                <a:lnTo>
                  <a:pt x="192" y="1401"/>
                </a:lnTo>
                <a:lnTo>
                  <a:pt x="193" y="1401"/>
                </a:lnTo>
                <a:lnTo>
                  <a:pt x="194" y="1400"/>
                </a:lnTo>
                <a:lnTo>
                  <a:pt x="195" y="1400"/>
                </a:lnTo>
                <a:lnTo>
                  <a:pt x="197" y="1400"/>
                </a:lnTo>
                <a:lnTo>
                  <a:pt x="198" y="1399"/>
                </a:lnTo>
                <a:lnTo>
                  <a:pt x="199" y="1397"/>
                </a:lnTo>
                <a:lnTo>
                  <a:pt x="200" y="1397"/>
                </a:lnTo>
                <a:lnTo>
                  <a:pt x="202" y="1396"/>
                </a:lnTo>
                <a:lnTo>
                  <a:pt x="203" y="1395"/>
                </a:lnTo>
                <a:lnTo>
                  <a:pt x="204" y="1395"/>
                </a:lnTo>
                <a:lnTo>
                  <a:pt x="205" y="1395"/>
                </a:lnTo>
                <a:lnTo>
                  <a:pt x="205" y="1394"/>
                </a:lnTo>
                <a:lnTo>
                  <a:pt x="207" y="1394"/>
                </a:lnTo>
                <a:lnTo>
                  <a:pt x="208" y="1394"/>
                </a:lnTo>
                <a:lnTo>
                  <a:pt x="208" y="1392"/>
                </a:lnTo>
                <a:lnTo>
                  <a:pt x="209" y="1392"/>
                </a:lnTo>
                <a:lnTo>
                  <a:pt x="210" y="1391"/>
                </a:lnTo>
                <a:lnTo>
                  <a:pt x="211" y="1390"/>
                </a:lnTo>
                <a:lnTo>
                  <a:pt x="211" y="1389"/>
                </a:lnTo>
                <a:lnTo>
                  <a:pt x="213" y="1389"/>
                </a:lnTo>
                <a:lnTo>
                  <a:pt x="214" y="1388"/>
                </a:lnTo>
                <a:lnTo>
                  <a:pt x="214" y="1386"/>
                </a:lnTo>
                <a:lnTo>
                  <a:pt x="215" y="1385"/>
                </a:lnTo>
                <a:lnTo>
                  <a:pt x="215" y="1384"/>
                </a:lnTo>
                <a:lnTo>
                  <a:pt x="215" y="1383"/>
                </a:lnTo>
                <a:lnTo>
                  <a:pt x="215" y="1381"/>
                </a:lnTo>
                <a:lnTo>
                  <a:pt x="215" y="1380"/>
                </a:lnTo>
                <a:lnTo>
                  <a:pt x="215" y="1379"/>
                </a:lnTo>
                <a:lnTo>
                  <a:pt x="215" y="1378"/>
                </a:lnTo>
                <a:lnTo>
                  <a:pt x="215" y="1376"/>
                </a:lnTo>
                <a:lnTo>
                  <a:pt x="215" y="1375"/>
                </a:lnTo>
                <a:lnTo>
                  <a:pt x="215" y="1374"/>
                </a:lnTo>
                <a:lnTo>
                  <a:pt x="216" y="1373"/>
                </a:lnTo>
                <a:lnTo>
                  <a:pt x="216" y="1372"/>
                </a:lnTo>
                <a:lnTo>
                  <a:pt x="216" y="1370"/>
                </a:lnTo>
                <a:lnTo>
                  <a:pt x="216" y="1369"/>
                </a:lnTo>
                <a:lnTo>
                  <a:pt x="216" y="1368"/>
                </a:lnTo>
                <a:lnTo>
                  <a:pt x="216" y="1367"/>
                </a:lnTo>
                <a:lnTo>
                  <a:pt x="218" y="1365"/>
                </a:lnTo>
                <a:lnTo>
                  <a:pt x="218" y="1363"/>
                </a:lnTo>
                <a:lnTo>
                  <a:pt x="218" y="1362"/>
                </a:lnTo>
                <a:lnTo>
                  <a:pt x="219" y="1360"/>
                </a:lnTo>
                <a:lnTo>
                  <a:pt x="219" y="1359"/>
                </a:lnTo>
                <a:lnTo>
                  <a:pt x="219" y="1358"/>
                </a:lnTo>
                <a:lnTo>
                  <a:pt x="220" y="1358"/>
                </a:lnTo>
                <a:lnTo>
                  <a:pt x="220" y="1357"/>
                </a:lnTo>
                <a:lnTo>
                  <a:pt x="220" y="1355"/>
                </a:lnTo>
                <a:lnTo>
                  <a:pt x="220" y="1354"/>
                </a:lnTo>
                <a:lnTo>
                  <a:pt x="221" y="1352"/>
                </a:lnTo>
                <a:lnTo>
                  <a:pt x="221" y="1351"/>
                </a:lnTo>
                <a:lnTo>
                  <a:pt x="223" y="1351"/>
                </a:lnTo>
                <a:lnTo>
                  <a:pt x="223" y="1349"/>
                </a:lnTo>
                <a:lnTo>
                  <a:pt x="223" y="1348"/>
                </a:lnTo>
                <a:lnTo>
                  <a:pt x="223" y="1347"/>
                </a:lnTo>
                <a:lnTo>
                  <a:pt x="224" y="1346"/>
                </a:lnTo>
                <a:lnTo>
                  <a:pt x="224" y="1344"/>
                </a:lnTo>
                <a:lnTo>
                  <a:pt x="224" y="1343"/>
                </a:lnTo>
                <a:lnTo>
                  <a:pt x="224" y="1342"/>
                </a:lnTo>
                <a:lnTo>
                  <a:pt x="225" y="1342"/>
                </a:lnTo>
                <a:lnTo>
                  <a:pt x="225" y="1341"/>
                </a:lnTo>
                <a:lnTo>
                  <a:pt x="225" y="1339"/>
                </a:lnTo>
                <a:lnTo>
                  <a:pt x="226" y="1338"/>
                </a:lnTo>
                <a:lnTo>
                  <a:pt x="226" y="1337"/>
                </a:lnTo>
                <a:lnTo>
                  <a:pt x="226" y="1336"/>
                </a:lnTo>
                <a:lnTo>
                  <a:pt x="226" y="1335"/>
                </a:lnTo>
                <a:lnTo>
                  <a:pt x="227" y="1335"/>
                </a:lnTo>
                <a:lnTo>
                  <a:pt x="227" y="1333"/>
                </a:lnTo>
                <a:lnTo>
                  <a:pt x="227" y="1332"/>
                </a:lnTo>
                <a:lnTo>
                  <a:pt x="226" y="1331"/>
                </a:lnTo>
                <a:lnTo>
                  <a:pt x="226" y="1330"/>
                </a:lnTo>
                <a:lnTo>
                  <a:pt x="226" y="1328"/>
                </a:lnTo>
                <a:lnTo>
                  <a:pt x="227" y="1327"/>
                </a:lnTo>
                <a:lnTo>
                  <a:pt x="227" y="1326"/>
                </a:lnTo>
                <a:lnTo>
                  <a:pt x="229" y="1323"/>
                </a:lnTo>
                <a:lnTo>
                  <a:pt x="229" y="1321"/>
                </a:lnTo>
                <a:lnTo>
                  <a:pt x="227" y="1320"/>
                </a:lnTo>
                <a:lnTo>
                  <a:pt x="227" y="1319"/>
                </a:lnTo>
                <a:lnTo>
                  <a:pt x="226" y="1316"/>
                </a:lnTo>
                <a:lnTo>
                  <a:pt x="226" y="1315"/>
                </a:lnTo>
                <a:lnTo>
                  <a:pt x="226" y="1314"/>
                </a:lnTo>
                <a:lnTo>
                  <a:pt x="226" y="1312"/>
                </a:lnTo>
                <a:lnTo>
                  <a:pt x="227" y="1312"/>
                </a:lnTo>
                <a:lnTo>
                  <a:pt x="229" y="1312"/>
                </a:lnTo>
                <a:lnTo>
                  <a:pt x="230" y="1312"/>
                </a:lnTo>
                <a:lnTo>
                  <a:pt x="231" y="1312"/>
                </a:lnTo>
                <a:lnTo>
                  <a:pt x="232" y="1312"/>
                </a:lnTo>
                <a:lnTo>
                  <a:pt x="234" y="1312"/>
                </a:lnTo>
                <a:lnTo>
                  <a:pt x="235" y="1312"/>
                </a:lnTo>
                <a:lnTo>
                  <a:pt x="236" y="1312"/>
                </a:lnTo>
                <a:lnTo>
                  <a:pt x="237" y="1312"/>
                </a:lnTo>
                <a:lnTo>
                  <a:pt x="239" y="1312"/>
                </a:lnTo>
                <a:lnTo>
                  <a:pt x="240" y="1312"/>
                </a:lnTo>
                <a:lnTo>
                  <a:pt x="241" y="1312"/>
                </a:lnTo>
                <a:lnTo>
                  <a:pt x="242" y="1312"/>
                </a:lnTo>
                <a:lnTo>
                  <a:pt x="243" y="1312"/>
                </a:lnTo>
                <a:lnTo>
                  <a:pt x="245" y="1312"/>
                </a:lnTo>
                <a:lnTo>
                  <a:pt x="246" y="1311"/>
                </a:lnTo>
                <a:lnTo>
                  <a:pt x="248" y="1310"/>
                </a:lnTo>
                <a:lnTo>
                  <a:pt x="251" y="1307"/>
                </a:lnTo>
                <a:lnTo>
                  <a:pt x="252" y="1306"/>
                </a:lnTo>
                <a:lnTo>
                  <a:pt x="255" y="1306"/>
                </a:lnTo>
                <a:lnTo>
                  <a:pt x="256" y="1305"/>
                </a:lnTo>
                <a:lnTo>
                  <a:pt x="258" y="1304"/>
                </a:lnTo>
                <a:lnTo>
                  <a:pt x="259" y="1303"/>
                </a:lnTo>
                <a:lnTo>
                  <a:pt x="262" y="1303"/>
                </a:lnTo>
                <a:lnTo>
                  <a:pt x="262" y="1301"/>
                </a:lnTo>
                <a:lnTo>
                  <a:pt x="263" y="1301"/>
                </a:lnTo>
                <a:lnTo>
                  <a:pt x="267" y="1301"/>
                </a:lnTo>
                <a:lnTo>
                  <a:pt x="268" y="1301"/>
                </a:lnTo>
                <a:lnTo>
                  <a:pt x="269" y="1301"/>
                </a:lnTo>
                <a:lnTo>
                  <a:pt x="272" y="1301"/>
                </a:lnTo>
                <a:lnTo>
                  <a:pt x="273" y="1301"/>
                </a:lnTo>
                <a:lnTo>
                  <a:pt x="274" y="1301"/>
                </a:lnTo>
                <a:lnTo>
                  <a:pt x="274" y="1303"/>
                </a:lnTo>
                <a:lnTo>
                  <a:pt x="275" y="1303"/>
                </a:lnTo>
                <a:lnTo>
                  <a:pt x="278" y="1303"/>
                </a:lnTo>
                <a:lnTo>
                  <a:pt x="278" y="1304"/>
                </a:lnTo>
                <a:lnTo>
                  <a:pt x="279" y="1304"/>
                </a:lnTo>
                <a:lnTo>
                  <a:pt x="280" y="1304"/>
                </a:lnTo>
                <a:lnTo>
                  <a:pt x="282" y="1304"/>
                </a:lnTo>
                <a:lnTo>
                  <a:pt x="283" y="1303"/>
                </a:lnTo>
                <a:lnTo>
                  <a:pt x="284" y="1303"/>
                </a:lnTo>
                <a:lnTo>
                  <a:pt x="285" y="1301"/>
                </a:lnTo>
                <a:lnTo>
                  <a:pt x="288" y="1301"/>
                </a:lnTo>
                <a:lnTo>
                  <a:pt x="289" y="1300"/>
                </a:lnTo>
                <a:lnTo>
                  <a:pt x="291" y="1300"/>
                </a:lnTo>
                <a:lnTo>
                  <a:pt x="293" y="1299"/>
                </a:lnTo>
                <a:lnTo>
                  <a:pt x="294" y="1299"/>
                </a:lnTo>
                <a:lnTo>
                  <a:pt x="294" y="1298"/>
                </a:lnTo>
                <a:lnTo>
                  <a:pt x="295" y="1298"/>
                </a:lnTo>
                <a:lnTo>
                  <a:pt x="296" y="1296"/>
                </a:lnTo>
                <a:lnTo>
                  <a:pt x="298" y="1296"/>
                </a:lnTo>
                <a:lnTo>
                  <a:pt x="298" y="1295"/>
                </a:lnTo>
                <a:lnTo>
                  <a:pt x="299" y="1295"/>
                </a:lnTo>
                <a:lnTo>
                  <a:pt x="300" y="1294"/>
                </a:lnTo>
                <a:lnTo>
                  <a:pt x="301" y="1294"/>
                </a:lnTo>
                <a:lnTo>
                  <a:pt x="303" y="1293"/>
                </a:lnTo>
                <a:lnTo>
                  <a:pt x="305" y="1293"/>
                </a:lnTo>
                <a:lnTo>
                  <a:pt x="306" y="1293"/>
                </a:lnTo>
                <a:lnTo>
                  <a:pt x="307" y="1293"/>
                </a:lnTo>
                <a:lnTo>
                  <a:pt x="309" y="1293"/>
                </a:lnTo>
                <a:lnTo>
                  <a:pt x="311" y="1293"/>
                </a:lnTo>
                <a:lnTo>
                  <a:pt x="312" y="1291"/>
                </a:lnTo>
                <a:lnTo>
                  <a:pt x="314" y="1291"/>
                </a:lnTo>
                <a:lnTo>
                  <a:pt x="315" y="1291"/>
                </a:lnTo>
                <a:lnTo>
                  <a:pt x="317" y="1290"/>
                </a:lnTo>
                <a:lnTo>
                  <a:pt x="319" y="1290"/>
                </a:lnTo>
                <a:lnTo>
                  <a:pt x="320" y="1290"/>
                </a:lnTo>
                <a:lnTo>
                  <a:pt x="321" y="1290"/>
                </a:lnTo>
                <a:lnTo>
                  <a:pt x="323" y="1289"/>
                </a:lnTo>
                <a:lnTo>
                  <a:pt x="326" y="1289"/>
                </a:lnTo>
                <a:lnTo>
                  <a:pt x="327" y="1289"/>
                </a:lnTo>
                <a:lnTo>
                  <a:pt x="327" y="1288"/>
                </a:lnTo>
                <a:lnTo>
                  <a:pt x="331" y="1288"/>
                </a:lnTo>
                <a:lnTo>
                  <a:pt x="333" y="1287"/>
                </a:lnTo>
                <a:lnTo>
                  <a:pt x="336" y="1287"/>
                </a:lnTo>
                <a:lnTo>
                  <a:pt x="337" y="1284"/>
                </a:lnTo>
                <a:lnTo>
                  <a:pt x="339" y="1282"/>
                </a:lnTo>
                <a:lnTo>
                  <a:pt x="341" y="1279"/>
                </a:lnTo>
                <a:lnTo>
                  <a:pt x="342" y="1279"/>
                </a:lnTo>
                <a:lnTo>
                  <a:pt x="343" y="1278"/>
                </a:lnTo>
                <a:lnTo>
                  <a:pt x="344" y="1275"/>
                </a:lnTo>
                <a:lnTo>
                  <a:pt x="346" y="1274"/>
                </a:lnTo>
                <a:lnTo>
                  <a:pt x="347" y="1273"/>
                </a:lnTo>
                <a:lnTo>
                  <a:pt x="348" y="1272"/>
                </a:lnTo>
                <a:lnTo>
                  <a:pt x="348" y="1271"/>
                </a:lnTo>
                <a:lnTo>
                  <a:pt x="348" y="1268"/>
                </a:lnTo>
                <a:lnTo>
                  <a:pt x="348" y="1267"/>
                </a:lnTo>
                <a:lnTo>
                  <a:pt x="348" y="1266"/>
                </a:lnTo>
                <a:lnTo>
                  <a:pt x="347" y="1264"/>
                </a:lnTo>
                <a:lnTo>
                  <a:pt x="346" y="1261"/>
                </a:lnTo>
                <a:lnTo>
                  <a:pt x="346" y="1259"/>
                </a:lnTo>
                <a:lnTo>
                  <a:pt x="346" y="1258"/>
                </a:lnTo>
                <a:lnTo>
                  <a:pt x="346" y="1256"/>
                </a:lnTo>
                <a:lnTo>
                  <a:pt x="348" y="1251"/>
                </a:lnTo>
                <a:lnTo>
                  <a:pt x="352" y="1246"/>
                </a:lnTo>
                <a:lnTo>
                  <a:pt x="352" y="1245"/>
                </a:lnTo>
                <a:lnTo>
                  <a:pt x="352" y="1243"/>
                </a:lnTo>
                <a:lnTo>
                  <a:pt x="353" y="1243"/>
                </a:lnTo>
                <a:lnTo>
                  <a:pt x="353" y="1242"/>
                </a:lnTo>
                <a:lnTo>
                  <a:pt x="354" y="1242"/>
                </a:lnTo>
                <a:lnTo>
                  <a:pt x="357" y="1240"/>
                </a:lnTo>
                <a:lnTo>
                  <a:pt x="359" y="1239"/>
                </a:lnTo>
                <a:lnTo>
                  <a:pt x="360" y="1237"/>
                </a:lnTo>
                <a:lnTo>
                  <a:pt x="363" y="1236"/>
                </a:lnTo>
                <a:lnTo>
                  <a:pt x="364" y="1235"/>
                </a:lnTo>
                <a:lnTo>
                  <a:pt x="368" y="1234"/>
                </a:lnTo>
                <a:lnTo>
                  <a:pt x="370" y="1234"/>
                </a:lnTo>
                <a:lnTo>
                  <a:pt x="373" y="1231"/>
                </a:lnTo>
                <a:lnTo>
                  <a:pt x="375" y="1229"/>
                </a:lnTo>
                <a:lnTo>
                  <a:pt x="376" y="1227"/>
                </a:lnTo>
                <a:lnTo>
                  <a:pt x="378" y="1227"/>
                </a:lnTo>
                <a:lnTo>
                  <a:pt x="384" y="1226"/>
                </a:lnTo>
                <a:lnTo>
                  <a:pt x="386" y="1223"/>
                </a:lnTo>
                <a:lnTo>
                  <a:pt x="386" y="1221"/>
                </a:lnTo>
                <a:lnTo>
                  <a:pt x="386" y="1216"/>
                </a:lnTo>
                <a:lnTo>
                  <a:pt x="386" y="1214"/>
                </a:lnTo>
                <a:lnTo>
                  <a:pt x="386" y="1209"/>
                </a:lnTo>
                <a:lnTo>
                  <a:pt x="389" y="1207"/>
                </a:lnTo>
                <a:lnTo>
                  <a:pt x="389" y="1205"/>
                </a:lnTo>
                <a:lnTo>
                  <a:pt x="391" y="1204"/>
                </a:lnTo>
                <a:lnTo>
                  <a:pt x="394" y="1204"/>
                </a:lnTo>
                <a:lnTo>
                  <a:pt x="395" y="1205"/>
                </a:lnTo>
                <a:lnTo>
                  <a:pt x="400" y="1205"/>
                </a:lnTo>
                <a:lnTo>
                  <a:pt x="402" y="1207"/>
                </a:lnTo>
                <a:lnTo>
                  <a:pt x="403" y="1208"/>
                </a:lnTo>
                <a:lnTo>
                  <a:pt x="405" y="1208"/>
                </a:lnTo>
                <a:lnTo>
                  <a:pt x="408" y="1207"/>
                </a:lnTo>
                <a:lnTo>
                  <a:pt x="410" y="1207"/>
                </a:lnTo>
                <a:lnTo>
                  <a:pt x="412" y="1205"/>
                </a:lnTo>
                <a:lnTo>
                  <a:pt x="413" y="1205"/>
                </a:lnTo>
                <a:lnTo>
                  <a:pt x="415" y="1204"/>
                </a:lnTo>
                <a:lnTo>
                  <a:pt x="419" y="1203"/>
                </a:lnTo>
                <a:lnTo>
                  <a:pt x="421" y="1203"/>
                </a:lnTo>
                <a:lnTo>
                  <a:pt x="423" y="1203"/>
                </a:lnTo>
                <a:lnTo>
                  <a:pt x="424" y="1204"/>
                </a:lnTo>
                <a:lnTo>
                  <a:pt x="426" y="1204"/>
                </a:lnTo>
                <a:lnTo>
                  <a:pt x="427" y="1204"/>
                </a:lnTo>
                <a:lnTo>
                  <a:pt x="428" y="1204"/>
                </a:lnTo>
                <a:lnTo>
                  <a:pt x="429" y="1204"/>
                </a:lnTo>
                <a:lnTo>
                  <a:pt x="434" y="1202"/>
                </a:lnTo>
                <a:lnTo>
                  <a:pt x="439" y="1199"/>
                </a:lnTo>
                <a:lnTo>
                  <a:pt x="440" y="1199"/>
                </a:lnTo>
                <a:lnTo>
                  <a:pt x="442" y="1198"/>
                </a:lnTo>
                <a:lnTo>
                  <a:pt x="444" y="1198"/>
                </a:lnTo>
                <a:lnTo>
                  <a:pt x="446" y="1198"/>
                </a:lnTo>
                <a:lnTo>
                  <a:pt x="448" y="1199"/>
                </a:lnTo>
                <a:lnTo>
                  <a:pt x="449" y="1200"/>
                </a:lnTo>
                <a:lnTo>
                  <a:pt x="450" y="1202"/>
                </a:lnTo>
                <a:lnTo>
                  <a:pt x="451" y="1203"/>
                </a:lnTo>
                <a:lnTo>
                  <a:pt x="454" y="1204"/>
                </a:lnTo>
                <a:lnTo>
                  <a:pt x="456" y="1208"/>
                </a:lnTo>
                <a:lnTo>
                  <a:pt x="458" y="1209"/>
                </a:lnTo>
                <a:lnTo>
                  <a:pt x="459" y="1209"/>
                </a:lnTo>
                <a:lnTo>
                  <a:pt x="460" y="1210"/>
                </a:lnTo>
                <a:lnTo>
                  <a:pt x="462" y="1211"/>
                </a:lnTo>
                <a:lnTo>
                  <a:pt x="464" y="1211"/>
                </a:lnTo>
                <a:lnTo>
                  <a:pt x="465" y="1211"/>
                </a:lnTo>
                <a:lnTo>
                  <a:pt x="467" y="1211"/>
                </a:lnTo>
                <a:lnTo>
                  <a:pt x="469" y="1210"/>
                </a:lnTo>
                <a:lnTo>
                  <a:pt x="469" y="1209"/>
                </a:lnTo>
                <a:lnTo>
                  <a:pt x="460" y="1179"/>
                </a:lnTo>
                <a:lnTo>
                  <a:pt x="458" y="1171"/>
                </a:lnTo>
                <a:lnTo>
                  <a:pt x="455" y="1170"/>
                </a:lnTo>
                <a:lnTo>
                  <a:pt x="451" y="1170"/>
                </a:lnTo>
                <a:lnTo>
                  <a:pt x="448" y="1168"/>
                </a:lnTo>
                <a:lnTo>
                  <a:pt x="445" y="1168"/>
                </a:lnTo>
                <a:lnTo>
                  <a:pt x="442" y="1168"/>
                </a:lnTo>
                <a:lnTo>
                  <a:pt x="438" y="1170"/>
                </a:lnTo>
                <a:lnTo>
                  <a:pt x="427" y="1172"/>
                </a:lnTo>
                <a:lnTo>
                  <a:pt x="412" y="1171"/>
                </a:lnTo>
                <a:lnTo>
                  <a:pt x="400" y="1163"/>
                </a:lnTo>
                <a:lnTo>
                  <a:pt x="394" y="1163"/>
                </a:lnTo>
                <a:lnTo>
                  <a:pt x="386" y="1162"/>
                </a:lnTo>
                <a:lnTo>
                  <a:pt x="385" y="1162"/>
                </a:lnTo>
                <a:lnTo>
                  <a:pt x="384" y="1162"/>
                </a:lnTo>
                <a:lnTo>
                  <a:pt x="381" y="1163"/>
                </a:lnTo>
                <a:lnTo>
                  <a:pt x="378" y="1163"/>
                </a:lnTo>
                <a:lnTo>
                  <a:pt x="378" y="1165"/>
                </a:lnTo>
                <a:lnTo>
                  <a:pt x="376" y="1165"/>
                </a:lnTo>
                <a:lnTo>
                  <a:pt x="376" y="1167"/>
                </a:lnTo>
                <a:lnTo>
                  <a:pt x="376" y="1168"/>
                </a:lnTo>
                <a:lnTo>
                  <a:pt x="370" y="1168"/>
                </a:lnTo>
                <a:lnTo>
                  <a:pt x="353" y="1172"/>
                </a:lnTo>
                <a:lnTo>
                  <a:pt x="352" y="1166"/>
                </a:lnTo>
                <a:lnTo>
                  <a:pt x="351" y="1165"/>
                </a:lnTo>
                <a:lnTo>
                  <a:pt x="351" y="1163"/>
                </a:lnTo>
                <a:lnTo>
                  <a:pt x="349" y="1157"/>
                </a:lnTo>
                <a:lnTo>
                  <a:pt x="378" y="1152"/>
                </a:lnTo>
                <a:lnTo>
                  <a:pt x="381" y="1151"/>
                </a:lnTo>
                <a:lnTo>
                  <a:pt x="379" y="1144"/>
                </a:lnTo>
                <a:lnTo>
                  <a:pt x="376" y="1139"/>
                </a:lnTo>
                <a:lnTo>
                  <a:pt x="379" y="1133"/>
                </a:lnTo>
                <a:lnTo>
                  <a:pt x="379" y="1130"/>
                </a:lnTo>
                <a:lnTo>
                  <a:pt x="387" y="1131"/>
                </a:lnTo>
                <a:lnTo>
                  <a:pt x="394" y="1133"/>
                </a:lnTo>
                <a:lnTo>
                  <a:pt x="411" y="1135"/>
                </a:lnTo>
                <a:lnTo>
                  <a:pt x="412" y="1135"/>
                </a:lnTo>
                <a:lnTo>
                  <a:pt x="415" y="1135"/>
                </a:lnTo>
                <a:lnTo>
                  <a:pt x="419" y="1136"/>
                </a:lnTo>
                <a:lnTo>
                  <a:pt x="427" y="1136"/>
                </a:lnTo>
                <a:lnTo>
                  <a:pt x="431" y="1136"/>
                </a:lnTo>
                <a:lnTo>
                  <a:pt x="442" y="1135"/>
                </a:lnTo>
                <a:lnTo>
                  <a:pt x="443" y="1135"/>
                </a:lnTo>
                <a:lnTo>
                  <a:pt x="445" y="1135"/>
                </a:lnTo>
                <a:lnTo>
                  <a:pt x="446" y="1133"/>
                </a:lnTo>
                <a:lnTo>
                  <a:pt x="448" y="1131"/>
                </a:lnTo>
                <a:lnTo>
                  <a:pt x="448" y="1130"/>
                </a:lnTo>
                <a:lnTo>
                  <a:pt x="448" y="1129"/>
                </a:lnTo>
                <a:lnTo>
                  <a:pt x="448" y="1128"/>
                </a:lnTo>
                <a:lnTo>
                  <a:pt x="446" y="1127"/>
                </a:lnTo>
                <a:lnTo>
                  <a:pt x="445" y="1124"/>
                </a:lnTo>
                <a:lnTo>
                  <a:pt x="445" y="1123"/>
                </a:lnTo>
                <a:lnTo>
                  <a:pt x="445" y="1122"/>
                </a:lnTo>
                <a:lnTo>
                  <a:pt x="444" y="1120"/>
                </a:lnTo>
                <a:lnTo>
                  <a:pt x="443" y="1119"/>
                </a:lnTo>
                <a:lnTo>
                  <a:pt x="443" y="1118"/>
                </a:lnTo>
                <a:lnTo>
                  <a:pt x="442" y="1118"/>
                </a:lnTo>
                <a:lnTo>
                  <a:pt x="442" y="1117"/>
                </a:lnTo>
                <a:lnTo>
                  <a:pt x="442" y="1115"/>
                </a:lnTo>
                <a:lnTo>
                  <a:pt x="440" y="1115"/>
                </a:lnTo>
                <a:lnTo>
                  <a:pt x="439" y="1114"/>
                </a:lnTo>
                <a:lnTo>
                  <a:pt x="438" y="1114"/>
                </a:lnTo>
                <a:lnTo>
                  <a:pt x="437" y="1114"/>
                </a:lnTo>
                <a:lnTo>
                  <a:pt x="435" y="1113"/>
                </a:lnTo>
                <a:lnTo>
                  <a:pt x="434" y="1112"/>
                </a:lnTo>
                <a:lnTo>
                  <a:pt x="434" y="1111"/>
                </a:lnTo>
                <a:lnTo>
                  <a:pt x="434" y="1109"/>
                </a:lnTo>
                <a:lnTo>
                  <a:pt x="433" y="1109"/>
                </a:lnTo>
                <a:lnTo>
                  <a:pt x="433" y="1108"/>
                </a:lnTo>
                <a:lnTo>
                  <a:pt x="433" y="1106"/>
                </a:lnTo>
                <a:lnTo>
                  <a:pt x="432" y="1104"/>
                </a:lnTo>
                <a:lnTo>
                  <a:pt x="431" y="1103"/>
                </a:lnTo>
                <a:lnTo>
                  <a:pt x="431" y="1102"/>
                </a:lnTo>
                <a:lnTo>
                  <a:pt x="429" y="1102"/>
                </a:lnTo>
                <a:lnTo>
                  <a:pt x="429" y="1101"/>
                </a:lnTo>
                <a:lnTo>
                  <a:pt x="428" y="1101"/>
                </a:lnTo>
                <a:lnTo>
                  <a:pt x="428" y="1099"/>
                </a:lnTo>
                <a:lnTo>
                  <a:pt x="427" y="1098"/>
                </a:lnTo>
                <a:lnTo>
                  <a:pt x="426" y="1097"/>
                </a:lnTo>
                <a:lnTo>
                  <a:pt x="424" y="1096"/>
                </a:lnTo>
                <a:lnTo>
                  <a:pt x="424" y="1094"/>
                </a:lnTo>
                <a:lnTo>
                  <a:pt x="423" y="1093"/>
                </a:lnTo>
                <a:lnTo>
                  <a:pt x="422" y="1091"/>
                </a:lnTo>
                <a:lnTo>
                  <a:pt x="422" y="1090"/>
                </a:lnTo>
                <a:lnTo>
                  <a:pt x="421" y="1086"/>
                </a:lnTo>
                <a:lnTo>
                  <a:pt x="399" y="1090"/>
                </a:lnTo>
                <a:lnTo>
                  <a:pt x="376" y="1092"/>
                </a:lnTo>
                <a:lnTo>
                  <a:pt x="375" y="1088"/>
                </a:lnTo>
                <a:lnTo>
                  <a:pt x="373" y="1069"/>
                </a:lnTo>
                <a:lnTo>
                  <a:pt x="374" y="1067"/>
                </a:lnTo>
                <a:lnTo>
                  <a:pt x="380" y="1067"/>
                </a:lnTo>
                <a:lnTo>
                  <a:pt x="380" y="1066"/>
                </a:lnTo>
                <a:lnTo>
                  <a:pt x="380" y="1061"/>
                </a:lnTo>
                <a:lnTo>
                  <a:pt x="379" y="1060"/>
                </a:lnTo>
                <a:lnTo>
                  <a:pt x="379" y="1050"/>
                </a:lnTo>
                <a:lnTo>
                  <a:pt x="371" y="1049"/>
                </a:lnTo>
                <a:lnTo>
                  <a:pt x="376" y="1027"/>
                </a:lnTo>
                <a:lnTo>
                  <a:pt x="383" y="1023"/>
                </a:lnTo>
                <a:lnTo>
                  <a:pt x="384" y="1018"/>
                </a:lnTo>
                <a:lnTo>
                  <a:pt x="384" y="1014"/>
                </a:lnTo>
                <a:lnTo>
                  <a:pt x="385" y="1010"/>
                </a:lnTo>
                <a:lnTo>
                  <a:pt x="386" y="1010"/>
                </a:lnTo>
                <a:lnTo>
                  <a:pt x="394" y="1010"/>
                </a:lnTo>
                <a:lnTo>
                  <a:pt x="396" y="1010"/>
                </a:lnTo>
                <a:lnTo>
                  <a:pt x="402" y="1010"/>
                </a:lnTo>
                <a:lnTo>
                  <a:pt x="399" y="1008"/>
                </a:lnTo>
                <a:lnTo>
                  <a:pt x="387" y="1008"/>
                </a:lnTo>
                <a:lnTo>
                  <a:pt x="385" y="1008"/>
                </a:lnTo>
                <a:lnTo>
                  <a:pt x="386" y="1005"/>
                </a:lnTo>
                <a:lnTo>
                  <a:pt x="387" y="1001"/>
                </a:lnTo>
                <a:lnTo>
                  <a:pt x="387" y="997"/>
                </a:lnTo>
                <a:lnTo>
                  <a:pt x="389" y="992"/>
                </a:lnTo>
                <a:lnTo>
                  <a:pt x="390" y="985"/>
                </a:lnTo>
                <a:lnTo>
                  <a:pt x="390" y="984"/>
                </a:lnTo>
                <a:lnTo>
                  <a:pt x="408" y="984"/>
                </a:lnTo>
                <a:lnTo>
                  <a:pt x="411" y="974"/>
                </a:lnTo>
                <a:lnTo>
                  <a:pt x="410" y="963"/>
                </a:lnTo>
                <a:lnTo>
                  <a:pt x="407" y="949"/>
                </a:lnTo>
                <a:lnTo>
                  <a:pt x="406" y="947"/>
                </a:lnTo>
                <a:lnTo>
                  <a:pt x="406" y="946"/>
                </a:lnTo>
                <a:lnTo>
                  <a:pt x="402" y="936"/>
                </a:lnTo>
                <a:lnTo>
                  <a:pt x="401" y="931"/>
                </a:lnTo>
                <a:lnTo>
                  <a:pt x="399" y="925"/>
                </a:lnTo>
                <a:lnTo>
                  <a:pt x="399" y="922"/>
                </a:lnTo>
                <a:lnTo>
                  <a:pt x="397" y="921"/>
                </a:lnTo>
                <a:lnTo>
                  <a:pt x="395" y="911"/>
                </a:lnTo>
                <a:lnTo>
                  <a:pt x="392" y="910"/>
                </a:lnTo>
                <a:lnTo>
                  <a:pt x="387" y="906"/>
                </a:lnTo>
                <a:lnTo>
                  <a:pt x="383" y="900"/>
                </a:lnTo>
                <a:lnTo>
                  <a:pt x="383" y="894"/>
                </a:lnTo>
                <a:lnTo>
                  <a:pt x="384" y="890"/>
                </a:lnTo>
                <a:lnTo>
                  <a:pt x="384" y="883"/>
                </a:lnTo>
                <a:lnTo>
                  <a:pt x="385" y="878"/>
                </a:lnTo>
                <a:lnTo>
                  <a:pt x="391" y="872"/>
                </a:lnTo>
                <a:lnTo>
                  <a:pt x="394" y="869"/>
                </a:lnTo>
                <a:lnTo>
                  <a:pt x="397" y="866"/>
                </a:lnTo>
                <a:lnTo>
                  <a:pt x="396" y="884"/>
                </a:lnTo>
                <a:lnTo>
                  <a:pt x="395" y="900"/>
                </a:lnTo>
                <a:lnTo>
                  <a:pt x="395" y="911"/>
                </a:lnTo>
                <a:lnTo>
                  <a:pt x="399" y="911"/>
                </a:lnTo>
                <a:lnTo>
                  <a:pt x="400" y="911"/>
                </a:lnTo>
                <a:lnTo>
                  <a:pt x="403" y="910"/>
                </a:lnTo>
                <a:lnTo>
                  <a:pt x="407" y="910"/>
                </a:lnTo>
                <a:lnTo>
                  <a:pt x="411" y="910"/>
                </a:lnTo>
                <a:lnTo>
                  <a:pt x="413" y="910"/>
                </a:lnTo>
                <a:lnTo>
                  <a:pt x="415" y="909"/>
                </a:lnTo>
                <a:lnTo>
                  <a:pt x="418" y="909"/>
                </a:lnTo>
                <a:lnTo>
                  <a:pt x="418" y="891"/>
                </a:lnTo>
                <a:lnTo>
                  <a:pt x="418" y="889"/>
                </a:lnTo>
                <a:lnTo>
                  <a:pt x="419" y="868"/>
                </a:lnTo>
                <a:lnTo>
                  <a:pt x="419" y="866"/>
                </a:lnTo>
                <a:lnTo>
                  <a:pt x="419" y="864"/>
                </a:lnTo>
                <a:lnTo>
                  <a:pt x="419" y="857"/>
                </a:lnTo>
                <a:lnTo>
                  <a:pt x="421" y="846"/>
                </a:lnTo>
                <a:lnTo>
                  <a:pt x="428" y="838"/>
                </a:lnTo>
                <a:lnTo>
                  <a:pt x="427" y="819"/>
                </a:lnTo>
                <a:lnTo>
                  <a:pt x="426" y="795"/>
                </a:lnTo>
                <a:lnTo>
                  <a:pt x="424" y="793"/>
                </a:lnTo>
                <a:lnTo>
                  <a:pt x="423" y="763"/>
                </a:lnTo>
                <a:lnTo>
                  <a:pt x="423" y="762"/>
                </a:lnTo>
                <a:lnTo>
                  <a:pt x="423" y="760"/>
                </a:lnTo>
                <a:lnTo>
                  <a:pt x="422" y="749"/>
                </a:lnTo>
                <a:lnTo>
                  <a:pt x="422" y="747"/>
                </a:lnTo>
                <a:lnTo>
                  <a:pt x="422" y="744"/>
                </a:lnTo>
                <a:lnTo>
                  <a:pt x="422" y="740"/>
                </a:lnTo>
                <a:lnTo>
                  <a:pt x="422" y="733"/>
                </a:lnTo>
                <a:lnTo>
                  <a:pt x="424" y="719"/>
                </a:lnTo>
                <a:lnTo>
                  <a:pt x="426" y="717"/>
                </a:lnTo>
                <a:lnTo>
                  <a:pt x="428" y="719"/>
                </a:lnTo>
                <a:lnTo>
                  <a:pt x="429" y="717"/>
                </a:lnTo>
                <a:lnTo>
                  <a:pt x="429" y="715"/>
                </a:lnTo>
                <a:lnTo>
                  <a:pt x="429" y="712"/>
                </a:lnTo>
                <a:lnTo>
                  <a:pt x="429" y="710"/>
                </a:lnTo>
                <a:lnTo>
                  <a:pt x="440" y="681"/>
                </a:lnTo>
                <a:lnTo>
                  <a:pt x="429" y="680"/>
                </a:lnTo>
                <a:lnTo>
                  <a:pt x="426" y="680"/>
                </a:lnTo>
                <a:lnTo>
                  <a:pt x="415" y="678"/>
                </a:lnTo>
                <a:lnTo>
                  <a:pt x="402" y="675"/>
                </a:lnTo>
                <a:lnTo>
                  <a:pt x="413" y="643"/>
                </a:lnTo>
                <a:lnTo>
                  <a:pt x="413" y="641"/>
                </a:lnTo>
                <a:lnTo>
                  <a:pt x="412" y="641"/>
                </a:lnTo>
                <a:lnTo>
                  <a:pt x="412" y="643"/>
                </a:lnTo>
                <a:lnTo>
                  <a:pt x="411" y="644"/>
                </a:lnTo>
                <a:lnTo>
                  <a:pt x="411" y="643"/>
                </a:lnTo>
                <a:lnTo>
                  <a:pt x="410" y="643"/>
                </a:lnTo>
                <a:lnTo>
                  <a:pt x="408" y="643"/>
                </a:lnTo>
                <a:lnTo>
                  <a:pt x="407" y="641"/>
                </a:lnTo>
                <a:lnTo>
                  <a:pt x="408" y="635"/>
                </a:lnTo>
                <a:lnTo>
                  <a:pt x="410" y="635"/>
                </a:lnTo>
                <a:lnTo>
                  <a:pt x="411" y="635"/>
                </a:lnTo>
                <a:lnTo>
                  <a:pt x="412" y="630"/>
                </a:lnTo>
                <a:lnTo>
                  <a:pt x="415" y="624"/>
                </a:lnTo>
                <a:lnTo>
                  <a:pt x="417" y="617"/>
                </a:lnTo>
                <a:lnTo>
                  <a:pt x="415" y="612"/>
                </a:lnTo>
                <a:lnTo>
                  <a:pt x="418" y="612"/>
                </a:lnTo>
                <a:lnTo>
                  <a:pt x="419" y="596"/>
                </a:lnTo>
                <a:lnTo>
                  <a:pt x="419" y="595"/>
                </a:lnTo>
                <a:lnTo>
                  <a:pt x="421" y="591"/>
                </a:lnTo>
                <a:lnTo>
                  <a:pt x="421" y="586"/>
                </a:lnTo>
                <a:lnTo>
                  <a:pt x="422" y="573"/>
                </a:lnTo>
                <a:lnTo>
                  <a:pt x="423" y="564"/>
                </a:lnTo>
                <a:lnTo>
                  <a:pt x="426" y="553"/>
                </a:lnTo>
                <a:lnTo>
                  <a:pt x="424" y="553"/>
                </a:lnTo>
                <a:lnTo>
                  <a:pt x="422" y="552"/>
                </a:lnTo>
                <a:lnTo>
                  <a:pt x="415" y="549"/>
                </a:lnTo>
                <a:lnTo>
                  <a:pt x="412" y="543"/>
                </a:lnTo>
                <a:lnTo>
                  <a:pt x="412" y="542"/>
                </a:lnTo>
                <a:lnTo>
                  <a:pt x="412" y="540"/>
                </a:lnTo>
                <a:lnTo>
                  <a:pt x="413" y="536"/>
                </a:lnTo>
                <a:lnTo>
                  <a:pt x="417" y="526"/>
                </a:lnTo>
                <a:lnTo>
                  <a:pt x="418" y="521"/>
                </a:lnTo>
                <a:lnTo>
                  <a:pt x="419" y="516"/>
                </a:lnTo>
                <a:lnTo>
                  <a:pt x="419" y="515"/>
                </a:lnTo>
                <a:lnTo>
                  <a:pt x="428" y="490"/>
                </a:lnTo>
                <a:lnTo>
                  <a:pt x="429" y="486"/>
                </a:lnTo>
                <a:lnTo>
                  <a:pt x="432" y="481"/>
                </a:lnTo>
                <a:lnTo>
                  <a:pt x="435" y="468"/>
                </a:lnTo>
                <a:lnTo>
                  <a:pt x="429" y="456"/>
                </a:lnTo>
                <a:lnTo>
                  <a:pt x="422" y="441"/>
                </a:lnTo>
                <a:lnTo>
                  <a:pt x="411" y="400"/>
                </a:lnTo>
                <a:lnTo>
                  <a:pt x="413" y="400"/>
                </a:lnTo>
                <a:lnTo>
                  <a:pt x="415" y="400"/>
                </a:lnTo>
                <a:lnTo>
                  <a:pt x="431" y="395"/>
                </a:lnTo>
                <a:lnTo>
                  <a:pt x="435" y="374"/>
                </a:lnTo>
                <a:lnTo>
                  <a:pt x="434" y="357"/>
                </a:lnTo>
                <a:lnTo>
                  <a:pt x="439" y="331"/>
                </a:lnTo>
                <a:lnTo>
                  <a:pt x="444" y="310"/>
                </a:lnTo>
                <a:lnTo>
                  <a:pt x="454" y="297"/>
                </a:lnTo>
                <a:lnTo>
                  <a:pt x="467" y="279"/>
                </a:lnTo>
                <a:lnTo>
                  <a:pt x="465" y="277"/>
                </a:lnTo>
                <a:lnTo>
                  <a:pt x="448" y="257"/>
                </a:lnTo>
                <a:lnTo>
                  <a:pt x="423" y="238"/>
                </a:lnTo>
                <a:lnTo>
                  <a:pt x="415" y="230"/>
                </a:lnTo>
                <a:lnTo>
                  <a:pt x="411" y="227"/>
                </a:lnTo>
                <a:lnTo>
                  <a:pt x="402" y="220"/>
                </a:lnTo>
                <a:lnTo>
                  <a:pt x="407" y="195"/>
                </a:lnTo>
                <a:lnTo>
                  <a:pt x="407" y="193"/>
                </a:lnTo>
                <a:lnTo>
                  <a:pt x="407" y="192"/>
                </a:lnTo>
                <a:lnTo>
                  <a:pt x="407" y="190"/>
                </a:lnTo>
                <a:lnTo>
                  <a:pt x="407" y="188"/>
                </a:lnTo>
                <a:lnTo>
                  <a:pt x="407" y="187"/>
                </a:lnTo>
                <a:lnTo>
                  <a:pt x="407" y="186"/>
                </a:lnTo>
                <a:lnTo>
                  <a:pt x="408" y="185"/>
                </a:lnTo>
                <a:lnTo>
                  <a:pt x="408" y="183"/>
                </a:lnTo>
                <a:lnTo>
                  <a:pt x="410" y="183"/>
                </a:lnTo>
                <a:lnTo>
                  <a:pt x="410" y="181"/>
                </a:lnTo>
                <a:lnTo>
                  <a:pt x="411" y="180"/>
                </a:lnTo>
                <a:lnTo>
                  <a:pt x="411" y="179"/>
                </a:lnTo>
                <a:lnTo>
                  <a:pt x="412" y="177"/>
                </a:lnTo>
                <a:lnTo>
                  <a:pt x="412" y="176"/>
                </a:lnTo>
                <a:lnTo>
                  <a:pt x="412" y="175"/>
                </a:lnTo>
                <a:lnTo>
                  <a:pt x="411" y="174"/>
                </a:lnTo>
                <a:lnTo>
                  <a:pt x="411" y="172"/>
                </a:lnTo>
                <a:lnTo>
                  <a:pt x="411" y="171"/>
                </a:lnTo>
                <a:lnTo>
                  <a:pt x="412" y="170"/>
                </a:lnTo>
                <a:lnTo>
                  <a:pt x="412" y="169"/>
                </a:lnTo>
                <a:lnTo>
                  <a:pt x="412" y="167"/>
                </a:lnTo>
                <a:lnTo>
                  <a:pt x="412" y="166"/>
                </a:lnTo>
                <a:lnTo>
                  <a:pt x="411" y="165"/>
                </a:lnTo>
                <a:lnTo>
                  <a:pt x="411" y="164"/>
                </a:lnTo>
                <a:lnTo>
                  <a:pt x="410" y="163"/>
                </a:lnTo>
                <a:lnTo>
                  <a:pt x="410" y="161"/>
                </a:lnTo>
                <a:lnTo>
                  <a:pt x="410" y="160"/>
                </a:lnTo>
                <a:lnTo>
                  <a:pt x="408" y="159"/>
                </a:lnTo>
                <a:lnTo>
                  <a:pt x="408" y="156"/>
                </a:lnTo>
                <a:lnTo>
                  <a:pt x="408" y="155"/>
                </a:lnTo>
                <a:lnTo>
                  <a:pt x="408" y="154"/>
                </a:lnTo>
                <a:lnTo>
                  <a:pt x="407" y="153"/>
                </a:lnTo>
                <a:lnTo>
                  <a:pt x="406" y="151"/>
                </a:lnTo>
                <a:lnTo>
                  <a:pt x="407" y="149"/>
                </a:lnTo>
                <a:lnTo>
                  <a:pt x="408" y="147"/>
                </a:lnTo>
                <a:lnTo>
                  <a:pt x="410" y="145"/>
                </a:lnTo>
                <a:lnTo>
                  <a:pt x="411" y="143"/>
                </a:lnTo>
                <a:lnTo>
                  <a:pt x="412" y="143"/>
                </a:lnTo>
                <a:lnTo>
                  <a:pt x="412" y="142"/>
                </a:lnTo>
                <a:lnTo>
                  <a:pt x="413" y="140"/>
                </a:lnTo>
                <a:lnTo>
                  <a:pt x="415" y="139"/>
                </a:lnTo>
                <a:lnTo>
                  <a:pt x="434" y="107"/>
                </a:lnTo>
                <a:lnTo>
                  <a:pt x="451" y="102"/>
                </a:lnTo>
                <a:lnTo>
                  <a:pt x="467" y="96"/>
                </a:lnTo>
                <a:lnTo>
                  <a:pt x="471" y="89"/>
                </a:lnTo>
                <a:lnTo>
                  <a:pt x="471" y="87"/>
                </a:lnTo>
                <a:lnTo>
                  <a:pt x="478" y="83"/>
                </a:lnTo>
                <a:lnTo>
                  <a:pt x="497" y="69"/>
                </a:lnTo>
                <a:lnTo>
                  <a:pt x="498" y="68"/>
                </a:lnTo>
                <a:lnTo>
                  <a:pt x="496" y="47"/>
                </a:lnTo>
                <a:lnTo>
                  <a:pt x="494" y="38"/>
                </a:lnTo>
                <a:lnTo>
                  <a:pt x="494" y="37"/>
                </a:lnTo>
                <a:lnTo>
                  <a:pt x="497" y="34"/>
                </a:lnTo>
                <a:lnTo>
                  <a:pt x="499" y="34"/>
                </a:lnTo>
                <a:lnTo>
                  <a:pt x="501" y="34"/>
                </a:lnTo>
                <a:lnTo>
                  <a:pt x="503" y="33"/>
                </a:lnTo>
                <a:lnTo>
                  <a:pt x="504" y="32"/>
                </a:lnTo>
                <a:lnTo>
                  <a:pt x="508" y="31"/>
                </a:lnTo>
                <a:lnTo>
                  <a:pt x="512" y="30"/>
                </a:lnTo>
                <a:lnTo>
                  <a:pt x="513" y="28"/>
                </a:lnTo>
                <a:lnTo>
                  <a:pt x="514" y="28"/>
                </a:lnTo>
                <a:lnTo>
                  <a:pt x="517" y="27"/>
                </a:lnTo>
                <a:lnTo>
                  <a:pt x="519" y="27"/>
                </a:lnTo>
                <a:lnTo>
                  <a:pt x="520" y="26"/>
                </a:lnTo>
                <a:lnTo>
                  <a:pt x="522" y="26"/>
                </a:lnTo>
                <a:lnTo>
                  <a:pt x="522" y="25"/>
                </a:lnTo>
                <a:lnTo>
                  <a:pt x="523" y="25"/>
                </a:lnTo>
                <a:lnTo>
                  <a:pt x="526" y="22"/>
                </a:lnTo>
                <a:lnTo>
                  <a:pt x="528" y="20"/>
                </a:lnTo>
                <a:lnTo>
                  <a:pt x="529" y="18"/>
                </a:lnTo>
                <a:lnTo>
                  <a:pt x="530" y="18"/>
                </a:lnTo>
                <a:lnTo>
                  <a:pt x="531" y="18"/>
                </a:lnTo>
                <a:lnTo>
                  <a:pt x="533" y="17"/>
                </a:lnTo>
                <a:lnTo>
                  <a:pt x="557" y="1"/>
                </a:lnTo>
                <a:lnTo>
                  <a:pt x="558" y="1"/>
                </a:lnTo>
                <a:lnTo>
                  <a:pt x="558" y="0"/>
                </a:lnTo>
                <a:lnTo>
                  <a:pt x="560" y="0"/>
                </a:lnTo>
                <a:lnTo>
                  <a:pt x="566" y="7"/>
                </a:lnTo>
                <a:lnTo>
                  <a:pt x="600" y="46"/>
                </a:lnTo>
                <a:lnTo>
                  <a:pt x="602" y="48"/>
                </a:lnTo>
                <a:lnTo>
                  <a:pt x="603" y="49"/>
                </a:lnTo>
                <a:lnTo>
                  <a:pt x="615" y="69"/>
                </a:lnTo>
                <a:lnTo>
                  <a:pt x="618" y="67"/>
                </a:lnTo>
                <a:lnTo>
                  <a:pt x="621" y="78"/>
                </a:lnTo>
                <a:lnTo>
                  <a:pt x="621" y="79"/>
                </a:lnTo>
                <a:lnTo>
                  <a:pt x="642" y="92"/>
                </a:lnTo>
                <a:lnTo>
                  <a:pt x="669" y="111"/>
                </a:lnTo>
                <a:lnTo>
                  <a:pt x="688" y="123"/>
                </a:lnTo>
                <a:lnTo>
                  <a:pt x="689" y="124"/>
                </a:lnTo>
                <a:lnTo>
                  <a:pt x="705" y="135"/>
                </a:lnTo>
                <a:lnTo>
                  <a:pt x="733" y="153"/>
                </a:lnTo>
                <a:lnTo>
                  <a:pt x="736" y="133"/>
                </a:lnTo>
                <a:lnTo>
                  <a:pt x="753" y="131"/>
                </a:lnTo>
                <a:lnTo>
                  <a:pt x="797" y="115"/>
                </a:lnTo>
                <a:lnTo>
                  <a:pt x="806" y="111"/>
                </a:lnTo>
                <a:lnTo>
                  <a:pt x="809" y="110"/>
                </a:lnTo>
                <a:lnTo>
                  <a:pt x="819" y="107"/>
                </a:lnTo>
                <a:lnTo>
                  <a:pt x="840" y="102"/>
                </a:lnTo>
                <a:lnTo>
                  <a:pt x="849" y="101"/>
                </a:lnTo>
                <a:lnTo>
                  <a:pt x="850" y="101"/>
                </a:lnTo>
                <a:lnTo>
                  <a:pt x="851" y="100"/>
                </a:lnTo>
                <a:lnTo>
                  <a:pt x="861" y="95"/>
                </a:lnTo>
                <a:lnTo>
                  <a:pt x="870" y="90"/>
                </a:lnTo>
                <a:lnTo>
                  <a:pt x="872" y="90"/>
                </a:lnTo>
                <a:lnTo>
                  <a:pt x="875" y="89"/>
                </a:lnTo>
                <a:lnTo>
                  <a:pt x="881" y="85"/>
                </a:lnTo>
                <a:lnTo>
                  <a:pt x="902" y="81"/>
                </a:lnTo>
                <a:lnTo>
                  <a:pt x="931" y="81"/>
                </a:lnTo>
                <a:lnTo>
                  <a:pt x="955" y="81"/>
                </a:lnTo>
                <a:lnTo>
                  <a:pt x="971" y="80"/>
                </a:lnTo>
                <a:lnTo>
                  <a:pt x="972" y="89"/>
                </a:lnTo>
                <a:lnTo>
                  <a:pt x="972" y="100"/>
                </a:lnTo>
                <a:lnTo>
                  <a:pt x="972" y="101"/>
                </a:lnTo>
                <a:lnTo>
                  <a:pt x="973" y="106"/>
                </a:lnTo>
                <a:lnTo>
                  <a:pt x="973" y="113"/>
                </a:lnTo>
                <a:lnTo>
                  <a:pt x="973" y="119"/>
                </a:lnTo>
                <a:lnTo>
                  <a:pt x="973" y="121"/>
                </a:lnTo>
                <a:lnTo>
                  <a:pt x="974" y="123"/>
                </a:lnTo>
                <a:lnTo>
                  <a:pt x="974" y="126"/>
                </a:lnTo>
                <a:lnTo>
                  <a:pt x="968" y="138"/>
                </a:lnTo>
                <a:lnTo>
                  <a:pt x="967" y="145"/>
                </a:lnTo>
                <a:lnTo>
                  <a:pt x="966" y="149"/>
                </a:lnTo>
                <a:lnTo>
                  <a:pt x="962" y="159"/>
                </a:lnTo>
                <a:lnTo>
                  <a:pt x="961" y="160"/>
                </a:lnTo>
                <a:lnTo>
                  <a:pt x="956" y="158"/>
                </a:lnTo>
                <a:lnTo>
                  <a:pt x="956" y="159"/>
                </a:lnTo>
                <a:lnTo>
                  <a:pt x="955" y="161"/>
                </a:lnTo>
                <a:lnTo>
                  <a:pt x="950" y="176"/>
                </a:lnTo>
                <a:lnTo>
                  <a:pt x="945" y="195"/>
                </a:lnTo>
                <a:lnTo>
                  <a:pt x="944" y="196"/>
                </a:lnTo>
                <a:lnTo>
                  <a:pt x="944" y="199"/>
                </a:lnTo>
                <a:lnTo>
                  <a:pt x="945" y="203"/>
                </a:lnTo>
                <a:lnTo>
                  <a:pt x="950" y="211"/>
                </a:lnTo>
                <a:lnTo>
                  <a:pt x="953" y="218"/>
                </a:lnTo>
                <a:lnTo>
                  <a:pt x="953" y="219"/>
                </a:lnTo>
                <a:lnTo>
                  <a:pt x="952" y="220"/>
                </a:lnTo>
                <a:lnTo>
                  <a:pt x="951" y="220"/>
                </a:lnTo>
                <a:lnTo>
                  <a:pt x="951" y="222"/>
                </a:lnTo>
                <a:lnTo>
                  <a:pt x="951" y="223"/>
                </a:lnTo>
                <a:lnTo>
                  <a:pt x="951" y="224"/>
                </a:lnTo>
                <a:lnTo>
                  <a:pt x="951" y="225"/>
                </a:lnTo>
                <a:lnTo>
                  <a:pt x="951" y="227"/>
                </a:lnTo>
                <a:lnTo>
                  <a:pt x="951" y="228"/>
                </a:lnTo>
                <a:lnTo>
                  <a:pt x="951" y="229"/>
                </a:lnTo>
                <a:lnTo>
                  <a:pt x="951" y="230"/>
                </a:lnTo>
                <a:lnTo>
                  <a:pt x="951" y="231"/>
                </a:lnTo>
                <a:lnTo>
                  <a:pt x="952" y="233"/>
                </a:lnTo>
                <a:lnTo>
                  <a:pt x="952" y="234"/>
                </a:lnTo>
                <a:lnTo>
                  <a:pt x="952" y="235"/>
                </a:lnTo>
                <a:lnTo>
                  <a:pt x="952" y="236"/>
                </a:lnTo>
                <a:lnTo>
                  <a:pt x="952" y="238"/>
                </a:lnTo>
                <a:lnTo>
                  <a:pt x="952" y="239"/>
                </a:lnTo>
                <a:lnTo>
                  <a:pt x="951" y="240"/>
                </a:lnTo>
                <a:lnTo>
                  <a:pt x="951" y="241"/>
                </a:lnTo>
                <a:lnTo>
                  <a:pt x="950" y="243"/>
                </a:lnTo>
                <a:lnTo>
                  <a:pt x="950" y="244"/>
                </a:lnTo>
                <a:lnTo>
                  <a:pt x="949" y="245"/>
                </a:lnTo>
                <a:lnTo>
                  <a:pt x="949" y="247"/>
                </a:lnTo>
                <a:lnTo>
                  <a:pt x="947" y="249"/>
                </a:lnTo>
                <a:lnTo>
                  <a:pt x="947" y="250"/>
                </a:lnTo>
                <a:lnTo>
                  <a:pt x="946" y="251"/>
                </a:lnTo>
                <a:lnTo>
                  <a:pt x="946" y="252"/>
                </a:lnTo>
                <a:lnTo>
                  <a:pt x="945" y="254"/>
                </a:lnTo>
                <a:lnTo>
                  <a:pt x="945" y="256"/>
                </a:lnTo>
                <a:lnTo>
                  <a:pt x="946" y="261"/>
                </a:lnTo>
                <a:lnTo>
                  <a:pt x="949" y="268"/>
                </a:lnTo>
                <a:lnTo>
                  <a:pt x="951" y="279"/>
                </a:lnTo>
                <a:lnTo>
                  <a:pt x="952" y="284"/>
                </a:lnTo>
                <a:lnTo>
                  <a:pt x="955" y="291"/>
                </a:lnTo>
                <a:lnTo>
                  <a:pt x="956" y="295"/>
                </a:lnTo>
                <a:lnTo>
                  <a:pt x="956" y="299"/>
                </a:lnTo>
                <a:lnTo>
                  <a:pt x="957" y="303"/>
                </a:lnTo>
                <a:lnTo>
                  <a:pt x="924" y="337"/>
                </a:lnTo>
                <a:lnTo>
                  <a:pt x="933" y="334"/>
                </a:lnTo>
                <a:lnTo>
                  <a:pt x="947" y="324"/>
                </a:lnTo>
                <a:lnTo>
                  <a:pt x="969" y="312"/>
                </a:lnTo>
                <a:lnTo>
                  <a:pt x="989" y="299"/>
                </a:lnTo>
                <a:lnTo>
                  <a:pt x="992" y="299"/>
                </a:lnTo>
                <a:lnTo>
                  <a:pt x="995" y="297"/>
                </a:lnTo>
                <a:lnTo>
                  <a:pt x="1003" y="292"/>
                </a:lnTo>
                <a:lnTo>
                  <a:pt x="1060" y="259"/>
                </a:lnTo>
                <a:lnTo>
                  <a:pt x="1081" y="199"/>
                </a:lnTo>
                <a:lnTo>
                  <a:pt x="1083" y="195"/>
                </a:lnTo>
                <a:lnTo>
                  <a:pt x="1102" y="123"/>
                </a:lnTo>
                <a:lnTo>
                  <a:pt x="1106" y="106"/>
                </a:lnTo>
                <a:lnTo>
                  <a:pt x="1107" y="105"/>
                </a:lnTo>
                <a:lnTo>
                  <a:pt x="1107" y="106"/>
                </a:lnTo>
                <a:lnTo>
                  <a:pt x="1137" y="122"/>
                </a:lnTo>
                <a:lnTo>
                  <a:pt x="1169" y="128"/>
                </a:lnTo>
                <a:lnTo>
                  <a:pt x="1170" y="128"/>
                </a:lnTo>
                <a:lnTo>
                  <a:pt x="1170" y="129"/>
                </a:lnTo>
                <a:lnTo>
                  <a:pt x="1188" y="154"/>
                </a:lnTo>
                <a:lnTo>
                  <a:pt x="1190" y="155"/>
                </a:lnTo>
                <a:lnTo>
                  <a:pt x="1197" y="166"/>
                </a:lnTo>
                <a:lnTo>
                  <a:pt x="1208" y="187"/>
                </a:lnTo>
                <a:lnTo>
                  <a:pt x="1214" y="199"/>
                </a:lnTo>
                <a:lnTo>
                  <a:pt x="1217" y="203"/>
                </a:lnTo>
                <a:lnTo>
                  <a:pt x="1219" y="207"/>
                </a:lnTo>
                <a:lnTo>
                  <a:pt x="1223" y="214"/>
                </a:lnTo>
                <a:lnTo>
                  <a:pt x="1223" y="215"/>
                </a:lnTo>
                <a:lnTo>
                  <a:pt x="1225" y="219"/>
                </a:lnTo>
                <a:lnTo>
                  <a:pt x="1235" y="243"/>
                </a:lnTo>
                <a:lnTo>
                  <a:pt x="1265" y="249"/>
                </a:lnTo>
                <a:lnTo>
                  <a:pt x="1271" y="255"/>
                </a:lnTo>
                <a:lnTo>
                  <a:pt x="1272" y="255"/>
                </a:lnTo>
                <a:lnTo>
                  <a:pt x="1280" y="262"/>
                </a:lnTo>
                <a:lnTo>
                  <a:pt x="1284" y="268"/>
                </a:lnTo>
                <a:lnTo>
                  <a:pt x="1296" y="278"/>
                </a:lnTo>
                <a:lnTo>
                  <a:pt x="1314" y="297"/>
                </a:lnTo>
                <a:lnTo>
                  <a:pt x="1320" y="298"/>
                </a:lnTo>
                <a:lnTo>
                  <a:pt x="1320" y="299"/>
                </a:lnTo>
                <a:lnTo>
                  <a:pt x="1328" y="308"/>
                </a:lnTo>
                <a:lnTo>
                  <a:pt x="1325" y="310"/>
                </a:lnTo>
                <a:lnTo>
                  <a:pt x="1323" y="312"/>
                </a:lnTo>
                <a:lnTo>
                  <a:pt x="1326" y="323"/>
                </a:lnTo>
                <a:lnTo>
                  <a:pt x="1337" y="350"/>
                </a:lnTo>
                <a:lnTo>
                  <a:pt x="1339" y="353"/>
                </a:lnTo>
                <a:lnTo>
                  <a:pt x="1352" y="367"/>
                </a:lnTo>
                <a:lnTo>
                  <a:pt x="1363" y="379"/>
                </a:lnTo>
                <a:lnTo>
                  <a:pt x="1364" y="387"/>
                </a:lnTo>
                <a:lnTo>
                  <a:pt x="1364" y="388"/>
                </a:lnTo>
                <a:lnTo>
                  <a:pt x="1366" y="388"/>
                </a:lnTo>
                <a:lnTo>
                  <a:pt x="1367" y="388"/>
                </a:lnTo>
                <a:lnTo>
                  <a:pt x="1368" y="389"/>
                </a:lnTo>
                <a:lnTo>
                  <a:pt x="1369" y="390"/>
                </a:lnTo>
                <a:lnTo>
                  <a:pt x="1369" y="392"/>
                </a:lnTo>
                <a:lnTo>
                  <a:pt x="1371" y="393"/>
                </a:lnTo>
                <a:lnTo>
                  <a:pt x="1371" y="394"/>
                </a:lnTo>
                <a:lnTo>
                  <a:pt x="1372" y="396"/>
                </a:lnTo>
                <a:lnTo>
                  <a:pt x="1372" y="399"/>
                </a:lnTo>
                <a:lnTo>
                  <a:pt x="1373" y="403"/>
                </a:lnTo>
                <a:lnTo>
                  <a:pt x="1374" y="405"/>
                </a:lnTo>
                <a:lnTo>
                  <a:pt x="1375" y="411"/>
                </a:lnTo>
                <a:lnTo>
                  <a:pt x="1377" y="415"/>
                </a:lnTo>
                <a:lnTo>
                  <a:pt x="1377" y="416"/>
                </a:lnTo>
                <a:lnTo>
                  <a:pt x="1378" y="417"/>
                </a:lnTo>
                <a:lnTo>
                  <a:pt x="1378" y="419"/>
                </a:lnTo>
                <a:lnTo>
                  <a:pt x="1378" y="420"/>
                </a:lnTo>
                <a:lnTo>
                  <a:pt x="1379" y="421"/>
                </a:lnTo>
                <a:lnTo>
                  <a:pt x="1382" y="424"/>
                </a:lnTo>
                <a:lnTo>
                  <a:pt x="1382" y="425"/>
                </a:lnTo>
                <a:lnTo>
                  <a:pt x="1383" y="427"/>
                </a:lnTo>
                <a:lnTo>
                  <a:pt x="1384" y="430"/>
                </a:lnTo>
                <a:lnTo>
                  <a:pt x="1384" y="431"/>
                </a:lnTo>
                <a:lnTo>
                  <a:pt x="1385" y="431"/>
                </a:lnTo>
                <a:lnTo>
                  <a:pt x="1385" y="432"/>
                </a:lnTo>
                <a:lnTo>
                  <a:pt x="1387" y="432"/>
                </a:lnTo>
                <a:lnTo>
                  <a:pt x="1387" y="433"/>
                </a:lnTo>
                <a:lnTo>
                  <a:pt x="1389" y="435"/>
                </a:lnTo>
                <a:lnTo>
                  <a:pt x="1390" y="436"/>
                </a:lnTo>
                <a:lnTo>
                  <a:pt x="1393" y="441"/>
                </a:lnTo>
                <a:lnTo>
                  <a:pt x="1390" y="442"/>
                </a:lnTo>
                <a:lnTo>
                  <a:pt x="1389" y="442"/>
                </a:lnTo>
                <a:lnTo>
                  <a:pt x="1389" y="443"/>
                </a:lnTo>
                <a:lnTo>
                  <a:pt x="1388" y="443"/>
                </a:lnTo>
                <a:lnTo>
                  <a:pt x="1388" y="444"/>
                </a:lnTo>
                <a:lnTo>
                  <a:pt x="1387" y="444"/>
                </a:lnTo>
                <a:lnTo>
                  <a:pt x="1387" y="446"/>
                </a:lnTo>
                <a:lnTo>
                  <a:pt x="1385" y="446"/>
                </a:lnTo>
                <a:lnTo>
                  <a:pt x="1384" y="446"/>
                </a:lnTo>
                <a:lnTo>
                  <a:pt x="1384" y="447"/>
                </a:lnTo>
                <a:lnTo>
                  <a:pt x="1383" y="447"/>
                </a:lnTo>
                <a:lnTo>
                  <a:pt x="1383" y="448"/>
                </a:lnTo>
                <a:lnTo>
                  <a:pt x="1382" y="449"/>
                </a:lnTo>
                <a:lnTo>
                  <a:pt x="1383" y="451"/>
                </a:lnTo>
                <a:lnTo>
                  <a:pt x="1383" y="453"/>
                </a:lnTo>
                <a:lnTo>
                  <a:pt x="1383" y="454"/>
                </a:lnTo>
                <a:lnTo>
                  <a:pt x="1383" y="456"/>
                </a:lnTo>
                <a:lnTo>
                  <a:pt x="1383" y="457"/>
                </a:lnTo>
                <a:lnTo>
                  <a:pt x="1383" y="458"/>
                </a:lnTo>
                <a:lnTo>
                  <a:pt x="1383" y="459"/>
                </a:lnTo>
                <a:lnTo>
                  <a:pt x="1383" y="460"/>
                </a:lnTo>
                <a:lnTo>
                  <a:pt x="1383" y="462"/>
                </a:lnTo>
                <a:lnTo>
                  <a:pt x="1383" y="464"/>
                </a:lnTo>
                <a:lnTo>
                  <a:pt x="1384" y="467"/>
                </a:lnTo>
                <a:lnTo>
                  <a:pt x="1384" y="468"/>
                </a:lnTo>
                <a:lnTo>
                  <a:pt x="1384" y="469"/>
                </a:lnTo>
                <a:lnTo>
                  <a:pt x="1384" y="472"/>
                </a:lnTo>
                <a:lnTo>
                  <a:pt x="1384" y="473"/>
                </a:lnTo>
                <a:lnTo>
                  <a:pt x="1385" y="474"/>
                </a:lnTo>
                <a:lnTo>
                  <a:pt x="1387" y="474"/>
                </a:lnTo>
                <a:lnTo>
                  <a:pt x="1388" y="474"/>
                </a:lnTo>
                <a:lnTo>
                  <a:pt x="1403" y="475"/>
                </a:lnTo>
                <a:lnTo>
                  <a:pt x="1406" y="475"/>
                </a:lnTo>
                <a:lnTo>
                  <a:pt x="1411" y="476"/>
                </a:lnTo>
                <a:lnTo>
                  <a:pt x="1421" y="478"/>
                </a:lnTo>
                <a:lnTo>
                  <a:pt x="1432" y="479"/>
                </a:lnTo>
                <a:lnTo>
                  <a:pt x="1453" y="481"/>
                </a:lnTo>
                <a:lnTo>
                  <a:pt x="1454" y="481"/>
                </a:lnTo>
                <a:lnTo>
                  <a:pt x="1455" y="481"/>
                </a:lnTo>
                <a:lnTo>
                  <a:pt x="1457" y="485"/>
                </a:lnTo>
                <a:lnTo>
                  <a:pt x="1462" y="492"/>
                </a:lnTo>
                <a:lnTo>
                  <a:pt x="1464" y="495"/>
                </a:lnTo>
                <a:lnTo>
                  <a:pt x="1465" y="495"/>
                </a:lnTo>
                <a:lnTo>
                  <a:pt x="1468" y="500"/>
                </a:lnTo>
                <a:lnTo>
                  <a:pt x="1468" y="501"/>
                </a:lnTo>
                <a:lnTo>
                  <a:pt x="1468" y="507"/>
                </a:lnTo>
                <a:lnTo>
                  <a:pt x="1467" y="508"/>
                </a:lnTo>
                <a:lnTo>
                  <a:pt x="1467" y="511"/>
                </a:lnTo>
                <a:lnTo>
                  <a:pt x="1467" y="512"/>
                </a:lnTo>
                <a:lnTo>
                  <a:pt x="1465" y="516"/>
                </a:lnTo>
                <a:lnTo>
                  <a:pt x="1478" y="537"/>
                </a:lnTo>
                <a:lnTo>
                  <a:pt x="1476" y="538"/>
                </a:lnTo>
                <a:lnTo>
                  <a:pt x="1476" y="539"/>
                </a:lnTo>
                <a:lnTo>
                  <a:pt x="1476" y="540"/>
                </a:lnTo>
                <a:lnTo>
                  <a:pt x="1475" y="542"/>
                </a:lnTo>
                <a:lnTo>
                  <a:pt x="1479" y="552"/>
                </a:lnTo>
                <a:lnTo>
                  <a:pt x="1481" y="555"/>
                </a:lnTo>
                <a:lnTo>
                  <a:pt x="1483" y="559"/>
                </a:lnTo>
                <a:lnTo>
                  <a:pt x="1486" y="566"/>
                </a:lnTo>
                <a:lnTo>
                  <a:pt x="1486" y="568"/>
                </a:lnTo>
                <a:lnTo>
                  <a:pt x="1486" y="571"/>
                </a:lnTo>
                <a:lnTo>
                  <a:pt x="1486" y="582"/>
                </a:lnTo>
                <a:lnTo>
                  <a:pt x="1486" y="585"/>
                </a:lnTo>
                <a:lnTo>
                  <a:pt x="1486" y="590"/>
                </a:lnTo>
                <a:lnTo>
                  <a:pt x="1486" y="596"/>
                </a:lnTo>
                <a:lnTo>
                  <a:pt x="1485" y="596"/>
                </a:lnTo>
                <a:lnTo>
                  <a:pt x="1484" y="596"/>
                </a:lnTo>
                <a:lnTo>
                  <a:pt x="1483" y="596"/>
                </a:lnTo>
                <a:lnTo>
                  <a:pt x="1481" y="597"/>
                </a:lnTo>
                <a:lnTo>
                  <a:pt x="1480" y="598"/>
                </a:lnTo>
                <a:lnTo>
                  <a:pt x="1480" y="600"/>
                </a:lnTo>
                <a:lnTo>
                  <a:pt x="1479" y="601"/>
                </a:lnTo>
                <a:lnTo>
                  <a:pt x="1479" y="602"/>
                </a:lnTo>
                <a:lnTo>
                  <a:pt x="1479" y="603"/>
                </a:lnTo>
                <a:lnTo>
                  <a:pt x="1480" y="603"/>
                </a:lnTo>
                <a:lnTo>
                  <a:pt x="1566" y="623"/>
                </a:lnTo>
                <a:lnTo>
                  <a:pt x="1570" y="624"/>
                </a:lnTo>
                <a:lnTo>
                  <a:pt x="1574" y="625"/>
                </a:lnTo>
                <a:lnTo>
                  <a:pt x="1575" y="625"/>
                </a:lnTo>
                <a:lnTo>
                  <a:pt x="1580" y="625"/>
                </a:lnTo>
                <a:lnTo>
                  <a:pt x="1577" y="637"/>
                </a:lnTo>
                <a:lnTo>
                  <a:pt x="1577" y="640"/>
                </a:lnTo>
                <a:lnTo>
                  <a:pt x="1582" y="640"/>
                </a:lnTo>
                <a:lnTo>
                  <a:pt x="1586" y="645"/>
                </a:lnTo>
                <a:lnTo>
                  <a:pt x="1588" y="649"/>
                </a:lnTo>
                <a:lnTo>
                  <a:pt x="1625" y="655"/>
                </a:lnTo>
                <a:lnTo>
                  <a:pt x="1639" y="656"/>
                </a:lnTo>
                <a:lnTo>
                  <a:pt x="1644" y="656"/>
                </a:lnTo>
                <a:lnTo>
                  <a:pt x="1658" y="659"/>
                </a:lnTo>
                <a:lnTo>
                  <a:pt x="1662" y="657"/>
                </a:lnTo>
                <a:lnTo>
                  <a:pt x="1670" y="657"/>
                </a:lnTo>
                <a:lnTo>
                  <a:pt x="1679" y="656"/>
                </a:lnTo>
                <a:lnTo>
                  <a:pt x="1684" y="656"/>
                </a:lnTo>
                <a:lnTo>
                  <a:pt x="1702" y="654"/>
                </a:lnTo>
                <a:lnTo>
                  <a:pt x="1697" y="678"/>
                </a:lnTo>
                <a:lnTo>
                  <a:pt x="1693" y="698"/>
                </a:lnTo>
                <a:lnTo>
                  <a:pt x="1693" y="708"/>
                </a:lnTo>
                <a:lnTo>
                  <a:pt x="1692" y="718"/>
                </a:lnTo>
                <a:lnTo>
                  <a:pt x="1702" y="757"/>
                </a:lnTo>
                <a:lnTo>
                  <a:pt x="1709" y="798"/>
                </a:lnTo>
                <a:lnTo>
                  <a:pt x="1715" y="824"/>
                </a:lnTo>
                <a:lnTo>
                  <a:pt x="1716" y="830"/>
                </a:lnTo>
                <a:lnTo>
                  <a:pt x="1718" y="843"/>
                </a:lnTo>
                <a:lnTo>
                  <a:pt x="1719" y="846"/>
                </a:lnTo>
                <a:lnTo>
                  <a:pt x="1710" y="911"/>
                </a:lnTo>
                <a:lnTo>
                  <a:pt x="1710" y="912"/>
                </a:lnTo>
                <a:lnTo>
                  <a:pt x="1713" y="911"/>
                </a:lnTo>
                <a:lnTo>
                  <a:pt x="1724" y="909"/>
                </a:lnTo>
                <a:lnTo>
                  <a:pt x="1789" y="895"/>
                </a:lnTo>
                <a:lnTo>
                  <a:pt x="1810" y="895"/>
                </a:lnTo>
                <a:lnTo>
                  <a:pt x="1815" y="895"/>
                </a:lnTo>
                <a:lnTo>
                  <a:pt x="1816" y="895"/>
                </a:lnTo>
                <a:lnTo>
                  <a:pt x="1823" y="895"/>
                </a:lnTo>
                <a:lnTo>
                  <a:pt x="1865" y="896"/>
                </a:lnTo>
                <a:lnTo>
                  <a:pt x="1895" y="877"/>
                </a:lnTo>
                <a:lnTo>
                  <a:pt x="1907" y="868"/>
                </a:lnTo>
                <a:lnTo>
                  <a:pt x="1914" y="869"/>
                </a:lnTo>
                <a:lnTo>
                  <a:pt x="1938" y="873"/>
                </a:lnTo>
                <a:lnTo>
                  <a:pt x="1953" y="877"/>
                </a:lnTo>
                <a:lnTo>
                  <a:pt x="1956" y="882"/>
                </a:lnTo>
                <a:lnTo>
                  <a:pt x="1961" y="888"/>
                </a:lnTo>
                <a:lnTo>
                  <a:pt x="1986" y="882"/>
                </a:lnTo>
                <a:lnTo>
                  <a:pt x="2014" y="874"/>
                </a:lnTo>
                <a:lnTo>
                  <a:pt x="2029" y="896"/>
                </a:lnTo>
                <a:lnTo>
                  <a:pt x="2039" y="912"/>
                </a:lnTo>
                <a:lnTo>
                  <a:pt x="2101" y="884"/>
                </a:lnTo>
                <a:lnTo>
                  <a:pt x="2135" y="895"/>
                </a:lnTo>
                <a:lnTo>
                  <a:pt x="2140" y="896"/>
                </a:lnTo>
                <a:lnTo>
                  <a:pt x="2142" y="898"/>
                </a:lnTo>
                <a:lnTo>
                  <a:pt x="2156" y="907"/>
                </a:lnTo>
                <a:lnTo>
                  <a:pt x="2159" y="910"/>
                </a:lnTo>
                <a:lnTo>
                  <a:pt x="2161" y="911"/>
                </a:lnTo>
                <a:lnTo>
                  <a:pt x="2168" y="910"/>
                </a:lnTo>
                <a:lnTo>
                  <a:pt x="2191" y="902"/>
                </a:lnTo>
                <a:lnTo>
                  <a:pt x="2201" y="904"/>
                </a:lnTo>
                <a:lnTo>
                  <a:pt x="2218" y="906"/>
                </a:lnTo>
                <a:lnTo>
                  <a:pt x="2245" y="910"/>
                </a:lnTo>
                <a:lnTo>
                  <a:pt x="2252" y="936"/>
                </a:lnTo>
                <a:lnTo>
                  <a:pt x="2252" y="937"/>
                </a:lnTo>
                <a:lnTo>
                  <a:pt x="2258" y="962"/>
                </a:lnTo>
                <a:lnTo>
                  <a:pt x="2271" y="976"/>
                </a:lnTo>
                <a:lnTo>
                  <a:pt x="2277" y="982"/>
                </a:lnTo>
                <a:lnTo>
                  <a:pt x="2287" y="992"/>
                </a:lnTo>
                <a:lnTo>
                  <a:pt x="2291" y="997"/>
                </a:lnTo>
                <a:lnTo>
                  <a:pt x="2293" y="1000"/>
                </a:lnTo>
                <a:lnTo>
                  <a:pt x="2301" y="1007"/>
                </a:lnTo>
                <a:lnTo>
                  <a:pt x="2302" y="1012"/>
                </a:lnTo>
                <a:lnTo>
                  <a:pt x="2303" y="1017"/>
                </a:lnTo>
                <a:lnTo>
                  <a:pt x="2300" y="1032"/>
                </a:lnTo>
                <a:lnTo>
                  <a:pt x="2297" y="1040"/>
                </a:lnTo>
                <a:lnTo>
                  <a:pt x="2296" y="1042"/>
                </a:lnTo>
                <a:lnTo>
                  <a:pt x="2296" y="1043"/>
                </a:lnTo>
                <a:lnTo>
                  <a:pt x="2295" y="1043"/>
                </a:lnTo>
                <a:lnTo>
                  <a:pt x="2288" y="1039"/>
                </a:lnTo>
                <a:lnTo>
                  <a:pt x="2284" y="1035"/>
                </a:lnTo>
                <a:lnTo>
                  <a:pt x="2277" y="1037"/>
                </a:lnTo>
                <a:lnTo>
                  <a:pt x="2266" y="1040"/>
                </a:lnTo>
                <a:lnTo>
                  <a:pt x="2233" y="1049"/>
                </a:lnTo>
                <a:lnTo>
                  <a:pt x="2221" y="1053"/>
                </a:lnTo>
                <a:lnTo>
                  <a:pt x="2213" y="1055"/>
                </a:lnTo>
                <a:lnTo>
                  <a:pt x="2209" y="1056"/>
                </a:lnTo>
                <a:lnTo>
                  <a:pt x="2206" y="1056"/>
                </a:lnTo>
                <a:lnTo>
                  <a:pt x="2201" y="1058"/>
                </a:lnTo>
                <a:lnTo>
                  <a:pt x="2194" y="1059"/>
                </a:lnTo>
                <a:lnTo>
                  <a:pt x="2188" y="1059"/>
                </a:lnTo>
                <a:lnTo>
                  <a:pt x="2186" y="1058"/>
                </a:lnTo>
                <a:lnTo>
                  <a:pt x="2185" y="1056"/>
                </a:lnTo>
                <a:lnTo>
                  <a:pt x="2181" y="1058"/>
                </a:lnTo>
                <a:lnTo>
                  <a:pt x="2178" y="1059"/>
                </a:lnTo>
                <a:lnTo>
                  <a:pt x="2179" y="1066"/>
                </a:lnTo>
                <a:lnTo>
                  <a:pt x="2180" y="1072"/>
                </a:lnTo>
                <a:lnTo>
                  <a:pt x="2181" y="1074"/>
                </a:lnTo>
                <a:lnTo>
                  <a:pt x="2181" y="1075"/>
                </a:lnTo>
                <a:lnTo>
                  <a:pt x="2183" y="1076"/>
                </a:lnTo>
                <a:lnTo>
                  <a:pt x="2188" y="1081"/>
                </a:lnTo>
                <a:lnTo>
                  <a:pt x="2194" y="1082"/>
                </a:lnTo>
                <a:lnTo>
                  <a:pt x="2200" y="1083"/>
                </a:lnTo>
                <a:lnTo>
                  <a:pt x="2200" y="1085"/>
                </a:lnTo>
                <a:lnTo>
                  <a:pt x="2201" y="1087"/>
                </a:lnTo>
                <a:lnTo>
                  <a:pt x="2212" y="1083"/>
                </a:lnTo>
                <a:lnTo>
                  <a:pt x="2215" y="1088"/>
                </a:lnTo>
                <a:lnTo>
                  <a:pt x="2217" y="1094"/>
                </a:lnTo>
                <a:lnTo>
                  <a:pt x="2222" y="1092"/>
                </a:lnTo>
                <a:lnTo>
                  <a:pt x="2229" y="1108"/>
                </a:lnTo>
                <a:lnTo>
                  <a:pt x="2231" y="1106"/>
                </a:lnTo>
                <a:lnTo>
                  <a:pt x="2233" y="1104"/>
                </a:lnTo>
                <a:lnTo>
                  <a:pt x="2245" y="1104"/>
                </a:lnTo>
                <a:lnTo>
                  <a:pt x="2249" y="1115"/>
                </a:lnTo>
                <a:lnTo>
                  <a:pt x="2232" y="1129"/>
                </a:lnTo>
                <a:lnTo>
                  <a:pt x="2216" y="1140"/>
                </a:lnTo>
                <a:lnTo>
                  <a:pt x="2217" y="1140"/>
                </a:lnTo>
                <a:lnTo>
                  <a:pt x="2222" y="1136"/>
                </a:lnTo>
                <a:lnTo>
                  <a:pt x="2227" y="1134"/>
                </a:lnTo>
                <a:lnTo>
                  <a:pt x="2227" y="1133"/>
                </a:lnTo>
                <a:lnTo>
                  <a:pt x="2232" y="1130"/>
                </a:lnTo>
                <a:lnTo>
                  <a:pt x="2234" y="1134"/>
                </a:lnTo>
                <a:lnTo>
                  <a:pt x="2237" y="1138"/>
                </a:lnTo>
                <a:lnTo>
                  <a:pt x="2237" y="1140"/>
                </a:lnTo>
                <a:lnTo>
                  <a:pt x="2238" y="1140"/>
                </a:lnTo>
                <a:lnTo>
                  <a:pt x="2238" y="1141"/>
                </a:lnTo>
                <a:lnTo>
                  <a:pt x="2244" y="1144"/>
                </a:lnTo>
                <a:lnTo>
                  <a:pt x="2247" y="1145"/>
                </a:lnTo>
                <a:lnTo>
                  <a:pt x="2245" y="1145"/>
                </a:lnTo>
                <a:lnTo>
                  <a:pt x="2245" y="1146"/>
                </a:lnTo>
                <a:lnTo>
                  <a:pt x="2247" y="1147"/>
                </a:lnTo>
                <a:lnTo>
                  <a:pt x="2247" y="1149"/>
                </a:lnTo>
                <a:lnTo>
                  <a:pt x="2250" y="1155"/>
                </a:lnTo>
                <a:lnTo>
                  <a:pt x="2252" y="1155"/>
                </a:lnTo>
                <a:lnTo>
                  <a:pt x="2258" y="1157"/>
                </a:lnTo>
                <a:lnTo>
                  <a:pt x="2266" y="1155"/>
                </a:lnTo>
                <a:lnTo>
                  <a:pt x="2269" y="1154"/>
                </a:lnTo>
                <a:lnTo>
                  <a:pt x="2270" y="1154"/>
                </a:lnTo>
                <a:lnTo>
                  <a:pt x="2274" y="1154"/>
                </a:lnTo>
                <a:lnTo>
                  <a:pt x="2281" y="1152"/>
                </a:lnTo>
                <a:lnTo>
                  <a:pt x="2285" y="1151"/>
                </a:lnTo>
                <a:lnTo>
                  <a:pt x="2288" y="1151"/>
                </a:lnTo>
                <a:lnTo>
                  <a:pt x="2292" y="1150"/>
                </a:lnTo>
                <a:lnTo>
                  <a:pt x="2296" y="1161"/>
                </a:lnTo>
                <a:lnTo>
                  <a:pt x="2302" y="1166"/>
                </a:lnTo>
                <a:lnTo>
                  <a:pt x="2306" y="1168"/>
                </a:lnTo>
                <a:lnTo>
                  <a:pt x="2313" y="1168"/>
                </a:lnTo>
                <a:lnTo>
                  <a:pt x="2314" y="1168"/>
                </a:lnTo>
                <a:lnTo>
                  <a:pt x="2316" y="1170"/>
                </a:lnTo>
                <a:lnTo>
                  <a:pt x="2318" y="1171"/>
                </a:lnTo>
                <a:lnTo>
                  <a:pt x="2322" y="1172"/>
                </a:lnTo>
                <a:lnTo>
                  <a:pt x="2324" y="1173"/>
                </a:lnTo>
                <a:lnTo>
                  <a:pt x="2332" y="1175"/>
                </a:lnTo>
                <a:lnTo>
                  <a:pt x="2339" y="1176"/>
                </a:lnTo>
                <a:lnTo>
                  <a:pt x="2343" y="1177"/>
                </a:lnTo>
                <a:lnTo>
                  <a:pt x="2343" y="1178"/>
                </a:lnTo>
                <a:lnTo>
                  <a:pt x="2343" y="1181"/>
                </a:lnTo>
                <a:lnTo>
                  <a:pt x="2343" y="1184"/>
                </a:lnTo>
                <a:lnTo>
                  <a:pt x="2344" y="1186"/>
                </a:lnTo>
                <a:lnTo>
                  <a:pt x="2345" y="1186"/>
                </a:lnTo>
                <a:lnTo>
                  <a:pt x="2346" y="1187"/>
                </a:lnTo>
                <a:lnTo>
                  <a:pt x="2348" y="1187"/>
                </a:lnTo>
                <a:lnTo>
                  <a:pt x="2349" y="1188"/>
                </a:lnTo>
                <a:lnTo>
                  <a:pt x="2350" y="1189"/>
                </a:lnTo>
                <a:lnTo>
                  <a:pt x="2354" y="1193"/>
                </a:lnTo>
                <a:lnTo>
                  <a:pt x="2356" y="1192"/>
                </a:lnTo>
                <a:lnTo>
                  <a:pt x="2357" y="1193"/>
                </a:lnTo>
                <a:lnTo>
                  <a:pt x="2362" y="1193"/>
                </a:lnTo>
                <a:lnTo>
                  <a:pt x="2364" y="1194"/>
                </a:lnTo>
                <a:lnTo>
                  <a:pt x="2366" y="1195"/>
                </a:lnTo>
                <a:lnTo>
                  <a:pt x="2367" y="1197"/>
                </a:lnTo>
                <a:lnTo>
                  <a:pt x="2368" y="1198"/>
                </a:lnTo>
                <a:lnTo>
                  <a:pt x="2370" y="1198"/>
                </a:lnTo>
                <a:lnTo>
                  <a:pt x="2370" y="1199"/>
                </a:lnTo>
                <a:lnTo>
                  <a:pt x="2371" y="1200"/>
                </a:lnTo>
                <a:lnTo>
                  <a:pt x="2373" y="1202"/>
                </a:lnTo>
                <a:lnTo>
                  <a:pt x="2384" y="1198"/>
                </a:lnTo>
                <a:lnTo>
                  <a:pt x="2387" y="1198"/>
                </a:lnTo>
                <a:lnTo>
                  <a:pt x="2389" y="1197"/>
                </a:lnTo>
                <a:lnTo>
                  <a:pt x="2391" y="1197"/>
                </a:lnTo>
                <a:lnTo>
                  <a:pt x="2392" y="1197"/>
                </a:lnTo>
                <a:lnTo>
                  <a:pt x="2393" y="1197"/>
                </a:lnTo>
                <a:lnTo>
                  <a:pt x="2394" y="1197"/>
                </a:lnTo>
                <a:lnTo>
                  <a:pt x="2396" y="1197"/>
                </a:lnTo>
                <a:lnTo>
                  <a:pt x="2397" y="1197"/>
                </a:lnTo>
                <a:lnTo>
                  <a:pt x="2402" y="1199"/>
                </a:lnTo>
                <a:lnTo>
                  <a:pt x="2402" y="1200"/>
                </a:lnTo>
                <a:lnTo>
                  <a:pt x="2400" y="1204"/>
                </a:lnTo>
                <a:lnTo>
                  <a:pt x="2402" y="1216"/>
                </a:lnTo>
                <a:lnTo>
                  <a:pt x="2397" y="1216"/>
                </a:lnTo>
                <a:lnTo>
                  <a:pt x="2394" y="1216"/>
                </a:lnTo>
                <a:lnTo>
                  <a:pt x="2392" y="1216"/>
                </a:lnTo>
                <a:lnTo>
                  <a:pt x="2391" y="1216"/>
                </a:lnTo>
                <a:lnTo>
                  <a:pt x="2389" y="1216"/>
                </a:lnTo>
                <a:lnTo>
                  <a:pt x="2387" y="1216"/>
                </a:lnTo>
                <a:lnTo>
                  <a:pt x="2384" y="1216"/>
                </a:lnTo>
                <a:lnTo>
                  <a:pt x="2381" y="1216"/>
                </a:lnTo>
                <a:lnTo>
                  <a:pt x="2377" y="1216"/>
                </a:lnTo>
                <a:lnTo>
                  <a:pt x="2377" y="1218"/>
                </a:lnTo>
                <a:lnTo>
                  <a:pt x="2377" y="1219"/>
                </a:lnTo>
                <a:lnTo>
                  <a:pt x="2376" y="1219"/>
                </a:lnTo>
                <a:lnTo>
                  <a:pt x="2377" y="1220"/>
                </a:lnTo>
                <a:lnTo>
                  <a:pt x="2377" y="1221"/>
                </a:lnTo>
                <a:lnTo>
                  <a:pt x="2378" y="1223"/>
                </a:lnTo>
                <a:lnTo>
                  <a:pt x="2380" y="1224"/>
                </a:lnTo>
                <a:lnTo>
                  <a:pt x="2380" y="1225"/>
                </a:lnTo>
                <a:lnTo>
                  <a:pt x="2381" y="1225"/>
                </a:lnTo>
                <a:lnTo>
                  <a:pt x="2382" y="1226"/>
                </a:lnTo>
                <a:lnTo>
                  <a:pt x="2382" y="1227"/>
                </a:lnTo>
                <a:lnTo>
                  <a:pt x="2383" y="1227"/>
                </a:lnTo>
                <a:lnTo>
                  <a:pt x="2383" y="1229"/>
                </a:lnTo>
                <a:lnTo>
                  <a:pt x="2384" y="1229"/>
                </a:lnTo>
                <a:lnTo>
                  <a:pt x="2384" y="1230"/>
                </a:lnTo>
                <a:lnTo>
                  <a:pt x="2384" y="1231"/>
                </a:lnTo>
                <a:lnTo>
                  <a:pt x="2384" y="1232"/>
                </a:lnTo>
                <a:lnTo>
                  <a:pt x="2384" y="1235"/>
                </a:lnTo>
                <a:lnTo>
                  <a:pt x="2384" y="1237"/>
                </a:lnTo>
                <a:lnTo>
                  <a:pt x="2384" y="1239"/>
                </a:lnTo>
                <a:lnTo>
                  <a:pt x="2384" y="1241"/>
                </a:lnTo>
                <a:lnTo>
                  <a:pt x="2386" y="1241"/>
                </a:lnTo>
                <a:lnTo>
                  <a:pt x="2387" y="1243"/>
                </a:lnTo>
                <a:lnTo>
                  <a:pt x="2388" y="1245"/>
                </a:lnTo>
                <a:lnTo>
                  <a:pt x="2388" y="1246"/>
                </a:lnTo>
                <a:lnTo>
                  <a:pt x="2392" y="1246"/>
                </a:lnTo>
                <a:lnTo>
                  <a:pt x="2394" y="1246"/>
                </a:lnTo>
                <a:lnTo>
                  <a:pt x="2393" y="1248"/>
                </a:lnTo>
                <a:lnTo>
                  <a:pt x="2394" y="1248"/>
                </a:lnTo>
                <a:lnTo>
                  <a:pt x="2396" y="1250"/>
                </a:lnTo>
                <a:lnTo>
                  <a:pt x="2396" y="1251"/>
                </a:lnTo>
                <a:lnTo>
                  <a:pt x="2398" y="1255"/>
                </a:lnTo>
                <a:lnTo>
                  <a:pt x="2405" y="1269"/>
                </a:lnTo>
                <a:lnTo>
                  <a:pt x="2407" y="1269"/>
                </a:lnTo>
                <a:lnTo>
                  <a:pt x="2408" y="1271"/>
                </a:lnTo>
                <a:lnTo>
                  <a:pt x="2414" y="1278"/>
                </a:lnTo>
                <a:lnTo>
                  <a:pt x="2421" y="1290"/>
                </a:lnTo>
                <a:lnTo>
                  <a:pt x="2424" y="1299"/>
                </a:lnTo>
                <a:lnTo>
                  <a:pt x="2425" y="1303"/>
                </a:lnTo>
                <a:lnTo>
                  <a:pt x="2432" y="1310"/>
                </a:lnTo>
                <a:lnTo>
                  <a:pt x="2434" y="1312"/>
                </a:lnTo>
                <a:lnTo>
                  <a:pt x="2440" y="1319"/>
                </a:lnTo>
                <a:lnTo>
                  <a:pt x="2445" y="1323"/>
                </a:lnTo>
                <a:lnTo>
                  <a:pt x="2446" y="1323"/>
                </a:lnTo>
                <a:lnTo>
                  <a:pt x="2447" y="1326"/>
                </a:lnTo>
                <a:lnTo>
                  <a:pt x="2447" y="1327"/>
                </a:lnTo>
                <a:lnTo>
                  <a:pt x="2447" y="1328"/>
                </a:lnTo>
                <a:lnTo>
                  <a:pt x="2447" y="1330"/>
                </a:lnTo>
                <a:lnTo>
                  <a:pt x="2447" y="1331"/>
                </a:lnTo>
                <a:lnTo>
                  <a:pt x="2447" y="1333"/>
                </a:lnTo>
                <a:lnTo>
                  <a:pt x="2447" y="1337"/>
                </a:lnTo>
                <a:lnTo>
                  <a:pt x="2447" y="1339"/>
                </a:lnTo>
                <a:lnTo>
                  <a:pt x="2450" y="1341"/>
                </a:lnTo>
                <a:lnTo>
                  <a:pt x="2447" y="1346"/>
                </a:lnTo>
                <a:lnTo>
                  <a:pt x="2446" y="1346"/>
                </a:lnTo>
                <a:lnTo>
                  <a:pt x="2446" y="1347"/>
                </a:lnTo>
                <a:lnTo>
                  <a:pt x="2446" y="1348"/>
                </a:lnTo>
                <a:lnTo>
                  <a:pt x="2445" y="1351"/>
                </a:lnTo>
                <a:lnTo>
                  <a:pt x="2439" y="1351"/>
                </a:lnTo>
                <a:lnTo>
                  <a:pt x="2437" y="1352"/>
                </a:lnTo>
                <a:lnTo>
                  <a:pt x="2423" y="1353"/>
                </a:lnTo>
                <a:lnTo>
                  <a:pt x="2420" y="1355"/>
                </a:lnTo>
                <a:lnTo>
                  <a:pt x="2419" y="1355"/>
                </a:lnTo>
                <a:lnTo>
                  <a:pt x="2419" y="1357"/>
                </a:lnTo>
                <a:lnTo>
                  <a:pt x="2416" y="1358"/>
                </a:lnTo>
                <a:lnTo>
                  <a:pt x="2414" y="1359"/>
                </a:lnTo>
                <a:lnTo>
                  <a:pt x="2413" y="1360"/>
                </a:lnTo>
                <a:lnTo>
                  <a:pt x="2412" y="1362"/>
                </a:lnTo>
                <a:lnTo>
                  <a:pt x="2410" y="1362"/>
                </a:lnTo>
                <a:lnTo>
                  <a:pt x="2408" y="1362"/>
                </a:lnTo>
                <a:lnTo>
                  <a:pt x="2407" y="1362"/>
                </a:lnTo>
                <a:lnTo>
                  <a:pt x="2404" y="1363"/>
                </a:lnTo>
                <a:lnTo>
                  <a:pt x="2403" y="1363"/>
                </a:lnTo>
                <a:lnTo>
                  <a:pt x="2402" y="1363"/>
                </a:lnTo>
                <a:lnTo>
                  <a:pt x="2403" y="1365"/>
                </a:lnTo>
                <a:lnTo>
                  <a:pt x="2403" y="1367"/>
                </a:lnTo>
                <a:lnTo>
                  <a:pt x="2403" y="1369"/>
                </a:lnTo>
                <a:lnTo>
                  <a:pt x="2400" y="1369"/>
                </a:lnTo>
                <a:lnTo>
                  <a:pt x="2396" y="1370"/>
                </a:lnTo>
                <a:lnTo>
                  <a:pt x="2393" y="1370"/>
                </a:lnTo>
                <a:lnTo>
                  <a:pt x="2392" y="1370"/>
                </a:lnTo>
                <a:lnTo>
                  <a:pt x="2389" y="1369"/>
                </a:lnTo>
                <a:lnTo>
                  <a:pt x="2388" y="1369"/>
                </a:lnTo>
                <a:lnTo>
                  <a:pt x="2387" y="1369"/>
                </a:lnTo>
                <a:lnTo>
                  <a:pt x="2386" y="1369"/>
                </a:lnTo>
                <a:lnTo>
                  <a:pt x="2383" y="1369"/>
                </a:lnTo>
                <a:lnTo>
                  <a:pt x="2382" y="1369"/>
                </a:lnTo>
                <a:lnTo>
                  <a:pt x="2381" y="1370"/>
                </a:lnTo>
                <a:lnTo>
                  <a:pt x="2380" y="1373"/>
                </a:lnTo>
                <a:lnTo>
                  <a:pt x="2375" y="1380"/>
                </a:lnTo>
                <a:lnTo>
                  <a:pt x="2372" y="1384"/>
                </a:lnTo>
                <a:lnTo>
                  <a:pt x="2371" y="1389"/>
                </a:lnTo>
                <a:lnTo>
                  <a:pt x="2371" y="1396"/>
                </a:lnTo>
                <a:lnTo>
                  <a:pt x="2371" y="1400"/>
                </a:lnTo>
                <a:lnTo>
                  <a:pt x="2371" y="1404"/>
                </a:lnTo>
                <a:lnTo>
                  <a:pt x="2370" y="1405"/>
                </a:lnTo>
                <a:lnTo>
                  <a:pt x="2368" y="1406"/>
                </a:lnTo>
                <a:lnTo>
                  <a:pt x="2361" y="1404"/>
                </a:lnTo>
                <a:lnTo>
                  <a:pt x="2359" y="1402"/>
                </a:lnTo>
                <a:lnTo>
                  <a:pt x="2360" y="1411"/>
                </a:lnTo>
                <a:lnTo>
                  <a:pt x="2360" y="1412"/>
                </a:lnTo>
                <a:lnTo>
                  <a:pt x="2360" y="1415"/>
                </a:lnTo>
                <a:lnTo>
                  <a:pt x="2362" y="1424"/>
                </a:lnTo>
                <a:lnTo>
                  <a:pt x="2364" y="1429"/>
                </a:lnTo>
                <a:lnTo>
                  <a:pt x="2365" y="1437"/>
                </a:lnTo>
                <a:lnTo>
                  <a:pt x="2365" y="1439"/>
                </a:lnTo>
                <a:lnTo>
                  <a:pt x="2366" y="1440"/>
                </a:lnTo>
                <a:lnTo>
                  <a:pt x="2366" y="1448"/>
                </a:lnTo>
                <a:lnTo>
                  <a:pt x="2365" y="1452"/>
                </a:lnTo>
                <a:lnTo>
                  <a:pt x="2365" y="1455"/>
                </a:lnTo>
                <a:lnTo>
                  <a:pt x="2364" y="1458"/>
                </a:lnTo>
                <a:lnTo>
                  <a:pt x="2364" y="1459"/>
                </a:lnTo>
                <a:lnTo>
                  <a:pt x="2365" y="1459"/>
                </a:lnTo>
                <a:lnTo>
                  <a:pt x="2366" y="1460"/>
                </a:lnTo>
                <a:lnTo>
                  <a:pt x="2367" y="1460"/>
                </a:lnTo>
                <a:lnTo>
                  <a:pt x="2370" y="1460"/>
                </a:lnTo>
                <a:lnTo>
                  <a:pt x="2376" y="1463"/>
                </a:lnTo>
                <a:lnTo>
                  <a:pt x="2378" y="1463"/>
                </a:lnTo>
                <a:lnTo>
                  <a:pt x="2381" y="1464"/>
                </a:lnTo>
                <a:lnTo>
                  <a:pt x="2386" y="1465"/>
                </a:lnTo>
                <a:lnTo>
                  <a:pt x="2387" y="1465"/>
                </a:lnTo>
                <a:lnTo>
                  <a:pt x="2391" y="1466"/>
                </a:lnTo>
                <a:lnTo>
                  <a:pt x="2392" y="1466"/>
                </a:lnTo>
                <a:lnTo>
                  <a:pt x="2393" y="1466"/>
                </a:lnTo>
                <a:lnTo>
                  <a:pt x="2397" y="1468"/>
                </a:lnTo>
                <a:lnTo>
                  <a:pt x="2398" y="1468"/>
                </a:lnTo>
                <a:lnTo>
                  <a:pt x="2402" y="1469"/>
                </a:lnTo>
                <a:lnTo>
                  <a:pt x="2403" y="1469"/>
                </a:lnTo>
                <a:lnTo>
                  <a:pt x="2405" y="1470"/>
                </a:lnTo>
                <a:lnTo>
                  <a:pt x="2409" y="1471"/>
                </a:lnTo>
                <a:lnTo>
                  <a:pt x="2410" y="1471"/>
                </a:lnTo>
                <a:lnTo>
                  <a:pt x="2415" y="1474"/>
                </a:lnTo>
                <a:lnTo>
                  <a:pt x="2418" y="1475"/>
                </a:lnTo>
                <a:lnTo>
                  <a:pt x="2423" y="1476"/>
                </a:lnTo>
                <a:lnTo>
                  <a:pt x="2428" y="1480"/>
                </a:lnTo>
                <a:lnTo>
                  <a:pt x="2452" y="1480"/>
                </a:lnTo>
                <a:lnTo>
                  <a:pt x="2453" y="1480"/>
                </a:lnTo>
                <a:lnTo>
                  <a:pt x="2464" y="1474"/>
                </a:lnTo>
                <a:lnTo>
                  <a:pt x="2482" y="1465"/>
                </a:lnTo>
                <a:lnTo>
                  <a:pt x="2488" y="1466"/>
                </a:lnTo>
                <a:lnTo>
                  <a:pt x="2496" y="1472"/>
                </a:lnTo>
                <a:lnTo>
                  <a:pt x="2515" y="1487"/>
                </a:lnTo>
                <a:lnTo>
                  <a:pt x="2548" y="1502"/>
                </a:lnTo>
                <a:lnTo>
                  <a:pt x="2551" y="1503"/>
                </a:lnTo>
                <a:lnTo>
                  <a:pt x="2557" y="1506"/>
                </a:lnTo>
                <a:lnTo>
                  <a:pt x="2557" y="1511"/>
                </a:lnTo>
                <a:lnTo>
                  <a:pt x="2557" y="1512"/>
                </a:lnTo>
                <a:lnTo>
                  <a:pt x="2558" y="1525"/>
                </a:lnTo>
                <a:lnTo>
                  <a:pt x="2559" y="1557"/>
                </a:lnTo>
                <a:lnTo>
                  <a:pt x="2571" y="1575"/>
                </a:lnTo>
                <a:lnTo>
                  <a:pt x="2571" y="1576"/>
                </a:lnTo>
                <a:lnTo>
                  <a:pt x="2571" y="1578"/>
                </a:lnTo>
                <a:lnTo>
                  <a:pt x="2589" y="1587"/>
                </a:lnTo>
                <a:lnTo>
                  <a:pt x="2597" y="1592"/>
                </a:lnTo>
                <a:lnTo>
                  <a:pt x="2607" y="1596"/>
                </a:lnTo>
                <a:lnTo>
                  <a:pt x="2610" y="1597"/>
                </a:lnTo>
                <a:lnTo>
                  <a:pt x="2612" y="1598"/>
                </a:lnTo>
                <a:lnTo>
                  <a:pt x="2616" y="1599"/>
                </a:lnTo>
                <a:lnTo>
                  <a:pt x="2628" y="1604"/>
                </a:lnTo>
                <a:lnTo>
                  <a:pt x="2629" y="1604"/>
                </a:lnTo>
                <a:lnTo>
                  <a:pt x="2631" y="1604"/>
                </a:lnTo>
                <a:lnTo>
                  <a:pt x="2632" y="1604"/>
                </a:lnTo>
                <a:lnTo>
                  <a:pt x="2632" y="1603"/>
                </a:lnTo>
                <a:lnTo>
                  <a:pt x="2633" y="1603"/>
                </a:lnTo>
                <a:lnTo>
                  <a:pt x="2679" y="1596"/>
                </a:lnTo>
                <a:lnTo>
                  <a:pt x="2680" y="1594"/>
                </a:lnTo>
                <a:lnTo>
                  <a:pt x="2648" y="1644"/>
                </a:lnTo>
                <a:lnTo>
                  <a:pt x="2649" y="1645"/>
                </a:lnTo>
                <a:lnTo>
                  <a:pt x="2650" y="1646"/>
                </a:lnTo>
                <a:lnTo>
                  <a:pt x="2664" y="1666"/>
                </a:lnTo>
                <a:lnTo>
                  <a:pt x="2667" y="1671"/>
                </a:lnTo>
                <a:lnTo>
                  <a:pt x="2672" y="1677"/>
                </a:lnTo>
                <a:lnTo>
                  <a:pt x="2674" y="1678"/>
                </a:lnTo>
                <a:lnTo>
                  <a:pt x="2677" y="1684"/>
                </a:lnTo>
                <a:lnTo>
                  <a:pt x="2685" y="1697"/>
                </a:lnTo>
                <a:lnTo>
                  <a:pt x="2688" y="1703"/>
                </a:lnTo>
                <a:lnTo>
                  <a:pt x="2702" y="1724"/>
                </a:lnTo>
                <a:lnTo>
                  <a:pt x="2711" y="1740"/>
                </a:lnTo>
                <a:lnTo>
                  <a:pt x="2712" y="1741"/>
                </a:lnTo>
                <a:lnTo>
                  <a:pt x="2711" y="1743"/>
                </a:lnTo>
                <a:lnTo>
                  <a:pt x="2711" y="1745"/>
                </a:lnTo>
                <a:lnTo>
                  <a:pt x="2711" y="1746"/>
                </a:lnTo>
                <a:lnTo>
                  <a:pt x="2707" y="1757"/>
                </a:lnTo>
                <a:lnTo>
                  <a:pt x="2712" y="1759"/>
                </a:lnTo>
                <a:lnTo>
                  <a:pt x="2722" y="1765"/>
                </a:lnTo>
                <a:lnTo>
                  <a:pt x="2736" y="1775"/>
                </a:lnTo>
                <a:lnTo>
                  <a:pt x="2754" y="1794"/>
                </a:lnTo>
                <a:lnTo>
                  <a:pt x="2755" y="1794"/>
                </a:lnTo>
                <a:lnTo>
                  <a:pt x="2765" y="1801"/>
                </a:lnTo>
                <a:lnTo>
                  <a:pt x="2782" y="1815"/>
                </a:lnTo>
                <a:lnTo>
                  <a:pt x="2783" y="1815"/>
                </a:lnTo>
                <a:lnTo>
                  <a:pt x="2781" y="1815"/>
                </a:lnTo>
                <a:lnTo>
                  <a:pt x="2745" y="1805"/>
                </a:lnTo>
                <a:lnTo>
                  <a:pt x="2736" y="1805"/>
                </a:lnTo>
                <a:lnTo>
                  <a:pt x="2735" y="1805"/>
                </a:lnTo>
                <a:lnTo>
                  <a:pt x="2733" y="1805"/>
                </a:lnTo>
                <a:lnTo>
                  <a:pt x="2731" y="1806"/>
                </a:lnTo>
                <a:lnTo>
                  <a:pt x="2728" y="1806"/>
                </a:lnTo>
                <a:lnTo>
                  <a:pt x="2728" y="1805"/>
                </a:lnTo>
                <a:lnTo>
                  <a:pt x="2715" y="1801"/>
                </a:lnTo>
                <a:lnTo>
                  <a:pt x="2714" y="1801"/>
                </a:lnTo>
                <a:lnTo>
                  <a:pt x="2703" y="1802"/>
                </a:lnTo>
                <a:lnTo>
                  <a:pt x="2701" y="1802"/>
                </a:lnTo>
                <a:lnTo>
                  <a:pt x="2695" y="1806"/>
                </a:lnTo>
                <a:lnTo>
                  <a:pt x="2680" y="1815"/>
                </a:lnTo>
                <a:lnTo>
                  <a:pt x="2679" y="1816"/>
                </a:lnTo>
                <a:lnTo>
                  <a:pt x="2677" y="1816"/>
                </a:lnTo>
                <a:lnTo>
                  <a:pt x="2675" y="1818"/>
                </a:lnTo>
                <a:lnTo>
                  <a:pt x="2674" y="1818"/>
                </a:lnTo>
                <a:lnTo>
                  <a:pt x="2672" y="1818"/>
                </a:lnTo>
                <a:lnTo>
                  <a:pt x="2669" y="1820"/>
                </a:lnTo>
                <a:lnTo>
                  <a:pt x="2663" y="1821"/>
                </a:lnTo>
                <a:lnTo>
                  <a:pt x="2659" y="1822"/>
                </a:lnTo>
                <a:lnTo>
                  <a:pt x="2658" y="1822"/>
                </a:lnTo>
                <a:lnTo>
                  <a:pt x="2655" y="1823"/>
                </a:lnTo>
                <a:lnTo>
                  <a:pt x="2650" y="1825"/>
                </a:lnTo>
                <a:lnTo>
                  <a:pt x="2648" y="1825"/>
                </a:lnTo>
                <a:lnTo>
                  <a:pt x="2629" y="1834"/>
                </a:lnTo>
                <a:lnTo>
                  <a:pt x="2618" y="1842"/>
                </a:lnTo>
                <a:lnTo>
                  <a:pt x="2616" y="1842"/>
                </a:lnTo>
                <a:lnTo>
                  <a:pt x="2616" y="1843"/>
                </a:lnTo>
                <a:lnTo>
                  <a:pt x="2612" y="1845"/>
                </a:lnTo>
                <a:lnTo>
                  <a:pt x="2612" y="1847"/>
                </a:lnTo>
                <a:lnTo>
                  <a:pt x="2608" y="1849"/>
                </a:lnTo>
                <a:lnTo>
                  <a:pt x="2602" y="1854"/>
                </a:lnTo>
                <a:lnTo>
                  <a:pt x="2602" y="1855"/>
                </a:lnTo>
                <a:lnTo>
                  <a:pt x="2601" y="1855"/>
                </a:lnTo>
                <a:lnTo>
                  <a:pt x="2596" y="1860"/>
                </a:lnTo>
                <a:lnTo>
                  <a:pt x="2589" y="1858"/>
                </a:lnTo>
                <a:lnTo>
                  <a:pt x="2583" y="1858"/>
                </a:lnTo>
                <a:lnTo>
                  <a:pt x="2570" y="1855"/>
                </a:lnTo>
                <a:lnTo>
                  <a:pt x="2538" y="1859"/>
                </a:lnTo>
                <a:lnTo>
                  <a:pt x="2532" y="1859"/>
                </a:lnTo>
                <a:lnTo>
                  <a:pt x="2524" y="1860"/>
                </a:lnTo>
                <a:lnTo>
                  <a:pt x="2520" y="1860"/>
                </a:lnTo>
                <a:lnTo>
                  <a:pt x="2519" y="1860"/>
                </a:lnTo>
                <a:lnTo>
                  <a:pt x="2517" y="1860"/>
                </a:lnTo>
                <a:lnTo>
                  <a:pt x="2517" y="1859"/>
                </a:lnTo>
                <a:lnTo>
                  <a:pt x="2516" y="1859"/>
                </a:lnTo>
                <a:lnTo>
                  <a:pt x="2514" y="1857"/>
                </a:lnTo>
                <a:lnTo>
                  <a:pt x="2514" y="1855"/>
                </a:lnTo>
                <a:lnTo>
                  <a:pt x="2512" y="1855"/>
                </a:lnTo>
                <a:lnTo>
                  <a:pt x="2505" y="1857"/>
                </a:lnTo>
                <a:lnTo>
                  <a:pt x="2499" y="1858"/>
                </a:lnTo>
                <a:lnTo>
                  <a:pt x="2501" y="1863"/>
                </a:lnTo>
                <a:lnTo>
                  <a:pt x="2509" y="1875"/>
                </a:lnTo>
                <a:lnTo>
                  <a:pt x="2515" y="1885"/>
                </a:lnTo>
                <a:lnTo>
                  <a:pt x="2517" y="1889"/>
                </a:lnTo>
                <a:lnTo>
                  <a:pt x="2504" y="1896"/>
                </a:lnTo>
                <a:lnTo>
                  <a:pt x="2456" y="1928"/>
                </a:lnTo>
                <a:lnTo>
                  <a:pt x="2452" y="1929"/>
                </a:lnTo>
                <a:lnTo>
                  <a:pt x="2446" y="1934"/>
                </a:lnTo>
                <a:lnTo>
                  <a:pt x="2444" y="1935"/>
                </a:lnTo>
                <a:lnTo>
                  <a:pt x="2442" y="1937"/>
                </a:lnTo>
                <a:lnTo>
                  <a:pt x="2441" y="1938"/>
                </a:lnTo>
                <a:lnTo>
                  <a:pt x="2432" y="1946"/>
                </a:lnTo>
                <a:lnTo>
                  <a:pt x="2428" y="1948"/>
                </a:lnTo>
                <a:lnTo>
                  <a:pt x="2420" y="1950"/>
                </a:lnTo>
                <a:lnTo>
                  <a:pt x="2419" y="1958"/>
                </a:lnTo>
                <a:lnTo>
                  <a:pt x="2419" y="1960"/>
                </a:lnTo>
                <a:lnTo>
                  <a:pt x="2388" y="1960"/>
                </a:lnTo>
                <a:lnTo>
                  <a:pt x="2367" y="1974"/>
                </a:lnTo>
                <a:lnTo>
                  <a:pt x="2355" y="1969"/>
                </a:lnTo>
                <a:lnTo>
                  <a:pt x="2346" y="1970"/>
                </a:lnTo>
                <a:lnTo>
                  <a:pt x="2346" y="1971"/>
                </a:lnTo>
                <a:lnTo>
                  <a:pt x="2346" y="1972"/>
                </a:lnTo>
                <a:lnTo>
                  <a:pt x="2346" y="1974"/>
                </a:lnTo>
                <a:lnTo>
                  <a:pt x="2346" y="1975"/>
                </a:lnTo>
                <a:lnTo>
                  <a:pt x="2346" y="1976"/>
                </a:lnTo>
                <a:lnTo>
                  <a:pt x="2346" y="1977"/>
                </a:lnTo>
                <a:lnTo>
                  <a:pt x="2348" y="1978"/>
                </a:lnTo>
                <a:lnTo>
                  <a:pt x="2349" y="1980"/>
                </a:lnTo>
                <a:lnTo>
                  <a:pt x="2350" y="1981"/>
                </a:lnTo>
                <a:lnTo>
                  <a:pt x="2352" y="1985"/>
                </a:lnTo>
                <a:lnTo>
                  <a:pt x="2354" y="1986"/>
                </a:lnTo>
                <a:lnTo>
                  <a:pt x="2355" y="1986"/>
                </a:lnTo>
                <a:lnTo>
                  <a:pt x="2356" y="1987"/>
                </a:lnTo>
                <a:lnTo>
                  <a:pt x="2357" y="1987"/>
                </a:lnTo>
                <a:lnTo>
                  <a:pt x="2357" y="1988"/>
                </a:lnTo>
                <a:lnTo>
                  <a:pt x="2359" y="1988"/>
                </a:lnTo>
                <a:lnTo>
                  <a:pt x="2360" y="1990"/>
                </a:lnTo>
                <a:lnTo>
                  <a:pt x="2361" y="1990"/>
                </a:lnTo>
                <a:lnTo>
                  <a:pt x="2362" y="1990"/>
                </a:lnTo>
                <a:lnTo>
                  <a:pt x="2364" y="1990"/>
                </a:lnTo>
                <a:lnTo>
                  <a:pt x="2365" y="1991"/>
                </a:lnTo>
                <a:lnTo>
                  <a:pt x="2367" y="1991"/>
                </a:lnTo>
                <a:lnTo>
                  <a:pt x="2367" y="1992"/>
                </a:lnTo>
                <a:lnTo>
                  <a:pt x="2368" y="1992"/>
                </a:lnTo>
                <a:lnTo>
                  <a:pt x="2370" y="1992"/>
                </a:lnTo>
                <a:lnTo>
                  <a:pt x="2371" y="1992"/>
                </a:lnTo>
                <a:lnTo>
                  <a:pt x="2372" y="1992"/>
                </a:lnTo>
                <a:lnTo>
                  <a:pt x="2373" y="1993"/>
                </a:lnTo>
                <a:lnTo>
                  <a:pt x="2375" y="1993"/>
                </a:lnTo>
                <a:lnTo>
                  <a:pt x="2377" y="1994"/>
                </a:lnTo>
                <a:lnTo>
                  <a:pt x="2380" y="1996"/>
                </a:lnTo>
                <a:lnTo>
                  <a:pt x="2386" y="1998"/>
                </a:lnTo>
                <a:lnTo>
                  <a:pt x="2389" y="2001"/>
                </a:lnTo>
                <a:lnTo>
                  <a:pt x="2392" y="2002"/>
                </a:lnTo>
                <a:lnTo>
                  <a:pt x="2394" y="2002"/>
                </a:lnTo>
                <a:lnTo>
                  <a:pt x="2397" y="2003"/>
                </a:lnTo>
                <a:lnTo>
                  <a:pt x="2402" y="2004"/>
                </a:lnTo>
                <a:lnTo>
                  <a:pt x="2402" y="2010"/>
                </a:lnTo>
                <a:lnTo>
                  <a:pt x="2402" y="2014"/>
                </a:lnTo>
                <a:lnTo>
                  <a:pt x="2400" y="2014"/>
                </a:lnTo>
                <a:lnTo>
                  <a:pt x="2399" y="2015"/>
                </a:lnTo>
                <a:lnTo>
                  <a:pt x="2396" y="2017"/>
                </a:lnTo>
                <a:lnTo>
                  <a:pt x="2394" y="2017"/>
                </a:lnTo>
                <a:lnTo>
                  <a:pt x="2393" y="2017"/>
                </a:lnTo>
                <a:lnTo>
                  <a:pt x="2388" y="2018"/>
                </a:lnTo>
                <a:lnTo>
                  <a:pt x="2387" y="2018"/>
                </a:lnTo>
                <a:lnTo>
                  <a:pt x="2386" y="2019"/>
                </a:lnTo>
                <a:lnTo>
                  <a:pt x="2384" y="2019"/>
                </a:lnTo>
                <a:lnTo>
                  <a:pt x="2383" y="2019"/>
                </a:lnTo>
                <a:lnTo>
                  <a:pt x="2381" y="2018"/>
                </a:lnTo>
                <a:lnTo>
                  <a:pt x="2378" y="2018"/>
                </a:lnTo>
                <a:lnTo>
                  <a:pt x="2376" y="2017"/>
                </a:lnTo>
                <a:lnTo>
                  <a:pt x="2375" y="2017"/>
                </a:lnTo>
                <a:lnTo>
                  <a:pt x="2373" y="2017"/>
                </a:lnTo>
                <a:lnTo>
                  <a:pt x="2372" y="2018"/>
                </a:lnTo>
                <a:lnTo>
                  <a:pt x="2368" y="2018"/>
                </a:lnTo>
                <a:lnTo>
                  <a:pt x="2367" y="2018"/>
                </a:lnTo>
                <a:lnTo>
                  <a:pt x="2367" y="2019"/>
                </a:lnTo>
                <a:lnTo>
                  <a:pt x="2366" y="2019"/>
                </a:lnTo>
                <a:lnTo>
                  <a:pt x="2365" y="2019"/>
                </a:lnTo>
                <a:lnTo>
                  <a:pt x="2364" y="2019"/>
                </a:lnTo>
                <a:lnTo>
                  <a:pt x="2362" y="2019"/>
                </a:lnTo>
                <a:lnTo>
                  <a:pt x="2361" y="2019"/>
                </a:lnTo>
                <a:lnTo>
                  <a:pt x="2360" y="2020"/>
                </a:lnTo>
                <a:lnTo>
                  <a:pt x="2357" y="2020"/>
                </a:lnTo>
                <a:lnTo>
                  <a:pt x="2355" y="2020"/>
                </a:lnTo>
                <a:lnTo>
                  <a:pt x="2354" y="2020"/>
                </a:lnTo>
                <a:lnTo>
                  <a:pt x="2351" y="2022"/>
                </a:lnTo>
                <a:lnTo>
                  <a:pt x="2350" y="2022"/>
                </a:lnTo>
                <a:lnTo>
                  <a:pt x="2345" y="2023"/>
                </a:lnTo>
                <a:lnTo>
                  <a:pt x="2335" y="2025"/>
                </a:lnTo>
                <a:lnTo>
                  <a:pt x="2334" y="2025"/>
                </a:lnTo>
                <a:lnTo>
                  <a:pt x="2333" y="2025"/>
                </a:lnTo>
                <a:lnTo>
                  <a:pt x="2333" y="2026"/>
                </a:lnTo>
                <a:lnTo>
                  <a:pt x="2334" y="2028"/>
                </a:lnTo>
                <a:lnTo>
                  <a:pt x="2335" y="2029"/>
                </a:lnTo>
                <a:lnTo>
                  <a:pt x="2335" y="2030"/>
                </a:lnTo>
                <a:lnTo>
                  <a:pt x="2334" y="2031"/>
                </a:lnTo>
                <a:lnTo>
                  <a:pt x="2334" y="2033"/>
                </a:lnTo>
                <a:lnTo>
                  <a:pt x="2334" y="2034"/>
                </a:lnTo>
                <a:lnTo>
                  <a:pt x="2334" y="2035"/>
                </a:lnTo>
                <a:lnTo>
                  <a:pt x="2334" y="2036"/>
                </a:lnTo>
                <a:lnTo>
                  <a:pt x="2333" y="2035"/>
                </a:lnTo>
                <a:lnTo>
                  <a:pt x="2332" y="2035"/>
                </a:lnTo>
                <a:lnTo>
                  <a:pt x="2327" y="2039"/>
                </a:lnTo>
                <a:lnTo>
                  <a:pt x="2317" y="2044"/>
                </a:lnTo>
                <a:lnTo>
                  <a:pt x="2316" y="2045"/>
                </a:lnTo>
                <a:lnTo>
                  <a:pt x="2313" y="2047"/>
                </a:lnTo>
                <a:lnTo>
                  <a:pt x="2303" y="2055"/>
                </a:lnTo>
                <a:lnTo>
                  <a:pt x="2302" y="2055"/>
                </a:lnTo>
                <a:lnTo>
                  <a:pt x="2301" y="2055"/>
                </a:lnTo>
                <a:lnTo>
                  <a:pt x="2293" y="2052"/>
                </a:lnTo>
                <a:lnTo>
                  <a:pt x="2287" y="2051"/>
                </a:lnTo>
                <a:lnTo>
                  <a:pt x="2266" y="2034"/>
                </a:lnTo>
                <a:lnTo>
                  <a:pt x="2231" y="2006"/>
                </a:lnTo>
                <a:lnTo>
                  <a:pt x="2225" y="1998"/>
                </a:lnTo>
                <a:lnTo>
                  <a:pt x="2216" y="1986"/>
                </a:lnTo>
                <a:lnTo>
                  <a:pt x="2206" y="1983"/>
                </a:lnTo>
                <a:lnTo>
                  <a:pt x="2194" y="1981"/>
                </a:lnTo>
                <a:lnTo>
                  <a:pt x="2188" y="1987"/>
                </a:lnTo>
                <a:lnTo>
                  <a:pt x="2185" y="1991"/>
                </a:lnTo>
                <a:lnTo>
                  <a:pt x="2184" y="1992"/>
                </a:lnTo>
                <a:lnTo>
                  <a:pt x="2183" y="1993"/>
                </a:lnTo>
                <a:lnTo>
                  <a:pt x="2183" y="1994"/>
                </a:lnTo>
                <a:lnTo>
                  <a:pt x="2181" y="1994"/>
                </a:lnTo>
                <a:lnTo>
                  <a:pt x="2181" y="1996"/>
                </a:lnTo>
                <a:lnTo>
                  <a:pt x="2180" y="1996"/>
                </a:lnTo>
                <a:lnTo>
                  <a:pt x="2179" y="1997"/>
                </a:lnTo>
                <a:lnTo>
                  <a:pt x="2178" y="1998"/>
                </a:lnTo>
                <a:lnTo>
                  <a:pt x="2177" y="1999"/>
                </a:lnTo>
                <a:lnTo>
                  <a:pt x="2175" y="2001"/>
                </a:lnTo>
                <a:lnTo>
                  <a:pt x="2175" y="2002"/>
                </a:lnTo>
                <a:lnTo>
                  <a:pt x="2174" y="2003"/>
                </a:lnTo>
                <a:lnTo>
                  <a:pt x="2173" y="2004"/>
                </a:lnTo>
                <a:lnTo>
                  <a:pt x="2173" y="2006"/>
                </a:lnTo>
                <a:lnTo>
                  <a:pt x="2172" y="2007"/>
                </a:lnTo>
                <a:lnTo>
                  <a:pt x="2172" y="2008"/>
                </a:lnTo>
                <a:lnTo>
                  <a:pt x="2172" y="2009"/>
                </a:lnTo>
                <a:lnTo>
                  <a:pt x="2172" y="2010"/>
                </a:lnTo>
                <a:lnTo>
                  <a:pt x="2173" y="2012"/>
                </a:lnTo>
                <a:lnTo>
                  <a:pt x="2174" y="2015"/>
                </a:lnTo>
                <a:lnTo>
                  <a:pt x="2172" y="2015"/>
                </a:lnTo>
                <a:lnTo>
                  <a:pt x="2172" y="2017"/>
                </a:lnTo>
                <a:lnTo>
                  <a:pt x="2172" y="2018"/>
                </a:lnTo>
                <a:lnTo>
                  <a:pt x="2173" y="2018"/>
                </a:lnTo>
                <a:lnTo>
                  <a:pt x="2173" y="2019"/>
                </a:lnTo>
                <a:lnTo>
                  <a:pt x="2173" y="2020"/>
                </a:lnTo>
                <a:lnTo>
                  <a:pt x="2173" y="2022"/>
                </a:lnTo>
                <a:lnTo>
                  <a:pt x="2172" y="2023"/>
                </a:lnTo>
                <a:lnTo>
                  <a:pt x="2170" y="2025"/>
                </a:lnTo>
                <a:lnTo>
                  <a:pt x="2169" y="2026"/>
                </a:lnTo>
                <a:lnTo>
                  <a:pt x="2168" y="2028"/>
                </a:lnTo>
                <a:lnTo>
                  <a:pt x="2167" y="2028"/>
                </a:lnTo>
                <a:lnTo>
                  <a:pt x="2165" y="2029"/>
                </a:lnTo>
                <a:lnTo>
                  <a:pt x="2164" y="2029"/>
                </a:lnTo>
                <a:lnTo>
                  <a:pt x="2163" y="2030"/>
                </a:lnTo>
                <a:lnTo>
                  <a:pt x="2162" y="2030"/>
                </a:lnTo>
                <a:lnTo>
                  <a:pt x="2161" y="2031"/>
                </a:lnTo>
                <a:lnTo>
                  <a:pt x="2159" y="2031"/>
                </a:lnTo>
                <a:lnTo>
                  <a:pt x="2158" y="2033"/>
                </a:lnTo>
                <a:lnTo>
                  <a:pt x="2157" y="2034"/>
                </a:lnTo>
                <a:lnTo>
                  <a:pt x="2156" y="2035"/>
                </a:lnTo>
                <a:lnTo>
                  <a:pt x="2152" y="2040"/>
                </a:lnTo>
                <a:lnTo>
                  <a:pt x="2152" y="2041"/>
                </a:lnTo>
                <a:lnTo>
                  <a:pt x="2152" y="2045"/>
                </a:lnTo>
                <a:lnTo>
                  <a:pt x="2151" y="2046"/>
                </a:lnTo>
                <a:lnTo>
                  <a:pt x="2152" y="2047"/>
                </a:lnTo>
                <a:lnTo>
                  <a:pt x="2152" y="2049"/>
                </a:lnTo>
                <a:lnTo>
                  <a:pt x="2152" y="2050"/>
                </a:lnTo>
                <a:lnTo>
                  <a:pt x="2149" y="2052"/>
                </a:lnTo>
                <a:lnTo>
                  <a:pt x="2148" y="2054"/>
                </a:lnTo>
                <a:lnTo>
                  <a:pt x="2147" y="2056"/>
                </a:lnTo>
                <a:lnTo>
                  <a:pt x="2146" y="2056"/>
                </a:lnTo>
                <a:lnTo>
                  <a:pt x="2146" y="2057"/>
                </a:lnTo>
                <a:lnTo>
                  <a:pt x="2145" y="2058"/>
                </a:lnTo>
                <a:lnTo>
                  <a:pt x="2146" y="2060"/>
                </a:lnTo>
                <a:lnTo>
                  <a:pt x="2140" y="2068"/>
                </a:lnTo>
                <a:lnTo>
                  <a:pt x="2132" y="2065"/>
                </a:lnTo>
                <a:lnTo>
                  <a:pt x="2122" y="2060"/>
                </a:lnTo>
                <a:lnTo>
                  <a:pt x="2110" y="2066"/>
                </a:lnTo>
                <a:lnTo>
                  <a:pt x="2106" y="2070"/>
                </a:lnTo>
                <a:lnTo>
                  <a:pt x="2103" y="2071"/>
                </a:lnTo>
                <a:lnTo>
                  <a:pt x="2095" y="2076"/>
                </a:lnTo>
                <a:lnTo>
                  <a:pt x="2090" y="2079"/>
                </a:lnTo>
                <a:lnTo>
                  <a:pt x="2085" y="2082"/>
                </a:lnTo>
                <a:lnTo>
                  <a:pt x="2085" y="2081"/>
                </a:lnTo>
                <a:lnTo>
                  <a:pt x="2085" y="2079"/>
                </a:lnTo>
                <a:lnTo>
                  <a:pt x="2084" y="2078"/>
                </a:lnTo>
                <a:lnTo>
                  <a:pt x="2084" y="2077"/>
                </a:lnTo>
                <a:lnTo>
                  <a:pt x="2083" y="2076"/>
                </a:lnTo>
                <a:lnTo>
                  <a:pt x="2082" y="2074"/>
                </a:lnTo>
                <a:lnTo>
                  <a:pt x="2081" y="2073"/>
                </a:lnTo>
                <a:lnTo>
                  <a:pt x="2079" y="2073"/>
                </a:lnTo>
                <a:lnTo>
                  <a:pt x="2074" y="2082"/>
                </a:lnTo>
                <a:lnTo>
                  <a:pt x="2072" y="2087"/>
                </a:lnTo>
                <a:lnTo>
                  <a:pt x="2069" y="2089"/>
                </a:lnTo>
                <a:lnTo>
                  <a:pt x="2069" y="2090"/>
                </a:lnTo>
                <a:lnTo>
                  <a:pt x="2068" y="2093"/>
                </a:lnTo>
                <a:lnTo>
                  <a:pt x="2067" y="2094"/>
                </a:lnTo>
                <a:lnTo>
                  <a:pt x="2065" y="2094"/>
                </a:lnTo>
                <a:lnTo>
                  <a:pt x="2058" y="2095"/>
                </a:lnTo>
                <a:lnTo>
                  <a:pt x="2056" y="2097"/>
                </a:lnTo>
                <a:lnTo>
                  <a:pt x="2041" y="2097"/>
                </a:lnTo>
                <a:lnTo>
                  <a:pt x="2040" y="2097"/>
                </a:lnTo>
                <a:lnTo>
                  <a:pt x="2036" y="2097"/>
                </a:lnTo>
                <a:lnTo>
                  <a:pt x="2034" y="2097"/>
                </a:lnTo>
                <a:lnTo>
                  <a:pt x="2033" y="2097"/>
                </a:lnTo>
                <a:lnTo>
                  <a:pt x="2029" y="2097"/>
                </a:lnTo>
                <a:lnTo>
                  <a:pt x="2026" y="2097"/>
                </a:lnTo>
                <a:lnTo>
                  <a:pt x="2021" y="2097"/>
                </a:lnTo>
                <a:lnTo>
                  <a:pt x="2020" y="2097"/>
                </a:lnTo>
                <a:lnTo>
                  <a:pt x="2019" y="2097"/>
                </a:lnTo>
                <a:lnTo>
                  <a:pt x="2009" y="2103"/>
                </a:lnTo>
                <a:lnTo>
                  <a:pt x="2003" y="2105"/>
                </a:lnTo>
                <a:lnTo>
                  <a:pt x="1999" y="2108"/>
                </a:lnTo>
                <a:lnTo>
                  <a:pt x="1994" y="2110"/>
                </a:lnTo>
                <a:lnTo>
                  <a:pt x="1993" y="2111"/>
                </a:lnTo>
                <a:lnTo>
                  <a:pt x="1991" y="2114"/>
                </a:lnTo>
                <a:lnTo>
                  <a:pt x="1991" y="2118"/>
                </a:lnTo>
                <a:lnTo>
                  <a:pt x="1991" y="2121"/>
                </a:lnTo>
                <a:lnTo>
                  <a:pt x="1991" y="2124"/>
                </a:lnTo>
                <a:lnTo>
                  <a:pt x="1972" y="2138"/>
                </a:lnTo>
                <a:lnTo>
                  <a:pt x="1970" y="2138"/>
                </a:lnTo>
                <a:lnTo>
                  <a:pt x="1969" y="2140"/>
                </a:lnTo>
                <a:lnTo>
                  <a:pt x="1967" y="2141"/>
                </a:lnTo>
                <a:lnTo>
                  <a:pt x="1966" y="2142"/>
                </a:lnTo>
                <a:lnTo>
                  <a:pt x="1965" y="2145"/>
                </a:lnTo>
                <a:lnTo>
                  <a:pt x="1964" y="2145"/>
                </a:lnTo>
                <a:lnTo>
                  <a:pt x="1962" y="2143"/>
                </a:lnTo>
                <a:lnTo>
                  <a:pt x="1960" y="2146"/>
                </a:lnTo>
                <a:lnTo>
                  <a:pt x="1959" y="2146"/>
                </a:lnTo>
                <a:lnTo>
                  <a:pt x="1954" y="2152"/>
                </a:lnTo>
                <a:lnTo>
                  <a:pt x="1951" y="2156"/>
                </a:lnTo>
                <a:lnTo>
                  <a:pt x="1948" y="2157"/>
                </a:lnTo>
                <a:lnTo>
                  <a:pt x="1948" y="2158"/>
                </a:lnTo>
                <a:lnTo>
                  <a:pt x="1944" y="2159"/>
                </a:lnTo>
                <a:lnTo>
                  <a:pt x="1943" y="2161"/>
                </a:lnTo>
                <a:lnTo>
                  <a:pt x="1940" y="2162"/>
                </a:lnTo>
                <a:lnTo>
                  <a:pt x="1937" y="2166"/>
                </a:lnTo>
                <a:lnTo>
                  <a:pt x="1935" y="2166"/>
                </a:lnTo>
                <a:lnTo>
                  <a:pt x="1935" y="2167"/>
                </a:lnTo>
                <a:lnTo>
                  <a:pt x="1933" y="2168"/>
                </a:lnTo>
                <a:lnTo>
                  <a:pt x="1932" y="2168"/>
                </a:lnTo>
                <a:lnTo>
                  <a:pt x="1930" y="2169"/>
                </a:lnTo>
                <a:lnTo>
                  <a:pt x="1929" y="2169"/>
                </a:lnTo>
                <a:lnTo>
                  <a:pt x="1928" y="2169"/>
                </a:lnTo>
                <a:lnTo>
                  <a:pt x="1924" y="2169"/>
                </a:lnTo>
                <a:lnTo>
                  <a:pt x="1924" y="2171"/>
                </a:lnTo>
                <a:lnTo>
                  <a:pt x="1924" y="2172"/>
                </a:lnTo>
                <a:lnTo>
                  <a:pt x="1923" y="2172"/>
                </a:lnTo>
                <a:lnTo>
                  <a:pt x="1921" y="2174"/>
                </a:lnTo>
                <a:lnTo>
                  <a:pt x="1921" y="2175"/>
                </a:lnTo>
                <a:lnTo>
                  <a:pt x="1921" y="2177"/>
                </a:lnTo>
                <a:lnTo>
                  <a:pt x="1922" y="2177"/>
                </a:lnTo>
                <a:lnTo>
                  <a:pt x="1922" y="2178"/>
                </a:lnTo>
                <a:lnTo>
                  <a:pt x="1923" y="2179"/>
                </a:lnTo>
                <a:lnTo>
                  <a:pt x="1923" y="2180"/>
                </a:lnTo>
                <a:lnTo>
                  <a:pt x="1924" y="2180"/>
                </a:lnTo>
                <a:lnTo>
                  <a:pt x="1924" y="2182"/>
                </a:lnTo>
                <a:lnTo>
                  <a:pt x="1924" y="2183"/>
                </a:lnTo>
                <a:lnTo>
                  <a:pt x="1924" y="2184"/>
                </a:lnTo>
                <a:lnTo>
                  <a:pt x="1917" y="2203"/>
                </a:lnTo>
                <a:lnTo>
                  <a:pt x="1882" y="2180"/>
                </a:lnTo>
                <a:lnTo>
                  <a:pt x="1875" y="2193"/>
                </a:lnTo>
                <a:lnTo>
                  <a:pt x="1874" y="2194"/>
                </a:lnTo>
                <a:lnTo>
                  <a:pt x="1873" y="2198"/>
                </a:lnTo>
                <a:lnTo>
                  <a:pt x="1873" y="2199"/>
                </a:lnTo>
                <a:lnTo>
                  <a:pt x="1871" y="2200"/>
                </a:lnTo>
                <a:lnTo>
                  <a:pt x="1871" y="2201"/>
                </a:lnTo>
                <a:lnTo>
                  <a:pt x="1871" y="2203"/>
                </a:lnTo>
                <a:lnTo>
                  <a:pt x="1871" y="2204"/>
                </a:lnTo>
                <a:lnTo>
                  <a:pt x="1871" y="2205"/>
                </a:lnTo>
                <a:lnTo>
                  <a:pt x="1871" y="2206"/>
                </a:lnTo>
                <a:lnTo>
                  <a:pt x="1870" y="2207"/>
                </a:lnTo>
                <a:lnTo>
                  <a:pt x="1871" y="2207"/>
                </a:lnTo>
                <a:lnTo>
                  <a:pt x="1871" y="2209"/>
                </a:lnTo>
                <a:lnTo>
                  <a:pt x="1871" y="2210"/>
                </a:lnTo>
                <a:lnTo>
                  <a:pt x="1871" y="2211"/>
                </a:lnTo>
                <a:lnTo>
                  <a:pt x="1871" y="2212"/>
                </a:lnTo>
                <a:lnTo>
                  <a:pt x="1870" y="2212"/>
                </a:lnTo>
                <a:lnTo>
                  <a:pt x="1869" y="2212"/>
                </a:lnTo>
                <a:lnTo>
                  <a:pt x="1868" y="2212"/>
                </a:lnTo>
                <a:lnTo>
                  <a:pt x="1866" y="2214"/>
                </a:lnTo>
                <a:lnTo>
                  <a:pt x="1865" y="2212"/>
                </a:lnTo>
                <a:lnTo>
                  <a:pt x="1865" y="2214"/>
                </a:lnTo>
                <a:lnTo>
                  <a:pt x="1864" y="2214"/>
                </a:lnTo>
                <a:lnTo>
                  <a:pt x="1864" y="2215"/>
                </a:lnTo>
                <a:lnTo>
                  <a:pt x="1863" y="2215"/>
                </a:lnTo>
                <a:lnTo>
                  <a:pt x="1862" y="2216"/>
                </a:lnTo>
                <a:lnTo>
                  <a:pt x="1862" y="2217"/>
                </a:lnTo>
                <a:lnTo>
                  <a:pt x="1862" y="2219"/>
                </a:lnTo>
                <a:lnTo>
                  <a:pt x="1860" y="2219"/>
                </a:lnTo>
                <a:lnTo>
                  <a:pt x="1860" y="2220"/>
                </a:lnTo>
                <a:lnTo>
                  <a:pt x="1860" y="2221"/>
                </a:lnTo>
                <a:lnTo>
                  <a:pt x="1859" y="2221"/>
                </a:lnTo>
                <a:lnTo>
                  <a:pt x="1858" y="2222"/>
                </a:lnTo>
                <a:lnTo>
                  <a:pt x="1857" y="2223"/>
                </a:lnTo>
                <a:lnTo>
                  <a:pt x="1855" y="2225"/>
                </a:lnTo>
                <a:lnTo>
                  <a:pt x="1855" y="2226"/>
                </a:lnTo>
                <a:lnTo>
                  <a:pt x="1855" y="2227"/>
                </a:lnTo>
                <a:lnTo>
                  <a:pt x="1857" y="2228"/>
                </a:lnTo>
                <a:lnTo>
                  <a:pt x="1858" y="2230"/>
                </a:lnTo>
                <a:lnTo>
                  <a:pt x="1859" y="2231"/>
                </a:lnTo>
                <a:lnTo>
                  <a:pt x="1859" y="2232"/>
                </a:lnTo>
                <a:lnTo>
                  <a:pt x="1860" y="2232"/>
                </a:lnTo>
                <a:lnTo>
                  <a:pt x="1860" y="2233"/>
                </a:lnTo>
                <a:lnTo>
                  <a:pt x="1862" y="2233"/>
                </a:lnTo>
                <a:lnTo>
                  <a:pt x="1862" y="2235"/>
                </a:lnTo>
                <a:lnTo>
                  <a:pt x="1863" y="2236"/>
                </a:lnTo>
                <a:lnTo>
                  <a:pt x="1864" y="2237"/>
                </a:lnTo>
                <a:lnTo>
                  <a:pt x="1865" y="2238"/>
                </a:lnTo>
                <a:lnTo>
                  <a:pt x="1868" y="2241"/>
                </a:lnTo>
                <a:lnTo>
                  <a:pt x="1866" y="2243"/>
                </a:lnTo>
                <a:lnTo>
                  <a:pt x="1871" y="2253"/>
                </a:lnTo>
                <a:lnTo>
                  <a:pt x="1874" y="2259"/>
                </a:lnTo>
                <a:lnTo>
                  <a:pt x="1878" y="2265"/>
                </a:lnTo>
                <a:lnTo>
                  <a:pt x="1880" y="2268"/>
                </a:lnTo>
                <a:lnTo>
                  <a:pt x="1881" y="2271"/>
                </a:lnTo>
                <a:lnTo>
                  <a:pt x="1885" y="2274"/>
                </a:lnTo>
                <a:lnTo>
                  <a:pt x="1886" y="2274"/>
                </a:lnTo>
                <a:lnTo>
                  <a:pt x="1889" y="2275"/>
                </a:lnTo>
                <a:lnTo>
                  <a:pt x="1890" y="2275"/>
                </a:lnTo>
                <a:lnTo>
                  <a:pt x="1891" y="2276"/>
                </a:lnTo>
                <a:lnTo>
                  <a:pt x="1894" y="2275"/>
                </a:lnTo>
                <a:lnTo>
                  <a:pt x="1895" y="2278"/>
                </a:lnTo>
                <a:lnTo>
                  <a:pt x="1894" y="2280"/>
                </a:lnTo>
                <a:lnTo>
                  <a:pt x="1898" y="2292"/>
                </a:lnTo>
                <a:lnTo>
                  <a:pt x="1898" y="2299"/>
                </a:lnTo>
                <a:lnTo>
                  <a:pt x="1900" y="2299"/>
                </a:lnTo>
                <a:lnTo>
                  <a:pt x="1900" y="2301"/>
                </a:lnTo>
                <a:lnTo>
                  <a:pt x="1901" y="2301"/>
                </a:lnTo>
                <a:lnTo>
                  <a:pt x="1901" y="2306"/>
                </a:lnTo>
                <a:lnTo>
                  <a:pt x="1901" y="2311"/>
                </a:lnTo>
                <a:lnTo>
                  <a:pt x="1901" y="2317"/>
                </a:lnTo>
                <a:lnTo>
                  <a:pt x="1900" y="2319"/>
                </a:lnTo>
                <a:lnTo>
                  <a:pt x="1900" y="2321"/>
                </a:lnTo>
                <a:lnTo>
                  <a:pt x="1900" y="2322"/>
                </a:lnTo>
                <a:lnTo>
                  <a:pt x="1901" y="2324"/>
                </a:lnTo>
                <a:lnTo>
                  <a:pt x="1901" y="2326"/>
                </a:lnTo>
                <a:lnTo>
                  <a:pt x="1898" y="2327"/>
                </a:lnTo>
                <a:lnTo>
                  <a:pt x="1897" y="2328"/>
                </a:lnTo>
                <a:lnTo>
                  <a:pt x="1892" y="2338"/>
                </a:lnTo>
                <a:lnTo>
                  <a:pt x="1892" y="2339"/>
                </a:lnTo>
                <a:lnTo>
                  <a:pt x="1892" y="2340"/>
                </a:lnTo>
                <a:lnTo>
                  <a:pt x="1889" y="2339"/>
                </a:lnTo>
                <a:lnTo>
                  <a:pt x="1886" y="2339"/>
                </a:lnTo>
                <a:lnTo>
                  <a:pt x="1885" y="2339"/>
                </a:lnTo>
                <a:lnTo>
                  <a:pt x="1884" y="2340"/>
                </a:lnTo>
                <a:lnTo>
                  <a:pt x="1884" y="2342"/>
                </a:lnTo>
                <a:lnTo>
                  <a:pt x="1882" y="2345"/>
                </a:lnTo>
                <a:lnTo>
                  <a:pt x="1881" y="2345"/>
                </a:lnTo>
                <a:lnTo>
                  <a:pt x="1880" y="2347"/>
                </a:lnTo>
                <a:lnTo>
                  <a:pt x="1879" y="2348"/>
                </a:lnTo>
                <a:lnTo>
                  <a:pt x="1878" y="2348"/>
                </a:lnTo>
                <a:lnTo>
                  <a:pt x="1875" y="2350"/>
                </a:lnTo>
                <a:lnTo>
                  <a:pt x="1873" y="2351"/>
                </a:lnTo>
                <a:lnTo>
                  <a:pt x="1869" y="2355"/>
                </a:lnTo>
                <a:lnTo>
                  <a:pt x="1869" y="2356"/>
                </a:lnTo>
                <a:lnTo>
                  <a:pt x="1868" y="2356"/>
                </a:lnTo>
                <a:lnTo>
                  <a:pt x="1866" y="2356"/>
                </a:lnTo>
                <a:lnTo>
                  <a:pt x="1866" y="2358"/>
                </a:lnTo>
                <a:lnTo>
                  <a:pt x="1865" y="2358"/>
                </a:lnTo>
                <a:lnTo>
                  <a:pt x="1847" y="2366"/>
                </a:lnTo>
                <a:lnTo>
                  <a:pt x="1837" y="2371"/>
                </a:lnTo>
                <a:lnTo>
                  <a:pt x="1848" y="2386"/>
                </a:lnTo>
                <a:lnTo>
                  <a:pt x="1850" y="2387"/>
                </a:lnTo>
                <a:lnTo>
                  <a:pt x="1852" y="2388"/>
                </a:lnTo>
                <a:lnTo>
                  <a:pt x="1854" y="2390"/>
                </a:lnTo>
                <a:lnTo>
                  <a:pt x="1855" y="2391"/>
                </a:lnTo>
                <a:lnTo>
                  <a:pt x="1857" y="2392"/>
                </a:lnTo>
                <a:lnTo>
                  <a:pt x="1858" y="2397"/>
                </a:lnTo>
                <a:lnTo>
                  <a:pt x="1865" y="2401"/>
                </a:lnTo>
                <a:lnTo>
                  <a:pt x="1868" y="2402"/>
                </a:lnTo>
                <a:lnTo>
                  <a:pt x="1869" y="2403"/>
                </a:lnTo>
                <a:lnTo>
                  <a:pt x="1871" y="2403"/>
                </a:lnTo>
                <a:lnTo>
                  <a:pt x="1871" y="2408"/>
                </a:lnTo>
                <a:lnTo>
                  <a:pt x="1871" y="2411"/>
                </a:lnTo>
                <a:lnTo>
                  <a:pt x="1874" y="2424"/>
                </a:lnTo>
                <a:lnTo>
                  <a:pt x="1885" y="2424"/>
                </a:lnTo>
                <a:lnTo>
                  <a:pt x="1906" y="2423"/>
                </a:lnTo>
                <a:lnTo>
                  <a:pt x="1930" y="2450"/>
                </a:lnTo>
                <a:lnTo>
                  <a:pt x="1955" y="2476"/>
                </a:lnTo>
                <a:lnTo>
                  <a:pt x="1964" y="2505"/>
                </a:lnTo>
                <a:lnTo>
                  <a:pt x="1966" y="2518"/>
                </a:lnTo>
                <a:lnTo>
                  <a:pt x="1967" y="2520"/>
                </a:lnTo>
                <a:lnTo>
                  <a:pt x="1964" y="2524"/>
                </a:lnTo>
                <a:lnTo>
                  <a:pt x="1941" y="2546"/>
                </a:lnTo>
                <a:lnTo>
                  <a:pt x="1941" y="2547"/>
                </a:lnTo>
                <a:lnTo>
                  <a:pt x="1937" y="2546"/>
                </a:lnTo>
                <a:lnTo>
                  <a:pt x="1928" y="2546"/>
                </a:lnTo>
                <a:lnTo>
                  <a:pt x="1923" y="2568"/>
                </a:lnTo>
                <a:lnTo>
                  <a:pt x="1923" y="2569"/>
                </a:lnTo>
                <a:lnTo>
                  <a:pt x="1916" y="2603"/>
                </a:lnTo>
                <a:lnTo>
                  <a:pt x="1917" y="2604"/>
                </a:lnTo>
                <a:lnTo>
                  <a:pt x="1918" y="2606"/>
                </a:lnTo>
                <a:lnTo>
                  <a:pt x="1919" y="2610"/>
                </a:lnTo>
                <a:lnTo>
                  <a:pt x="1927" y="2624"/>
                </a:lnTo>
                <a:lnTo>
                  <a:pt x="1932" y="2628"/>
                </a:lnTo>
                <a:lnTo>
                  <a:pt x="1941" y="2640"/>
                </a:lnTo>
                <a:lnTo>
                  <a:pt x="1943" y="2640"/>
                </a:lnTo>
                <a:lnTo>
                  <a:pt x="1943" y="2641"/>
                </a:lnTo>
                <a:lnTo>
                  <a:pt x="1943" y="2642"/>
                </a:lnTo>
                <a:lnTo>
                  <a:pt x="1949" y="2659"/>
                </a:lnTo>
                <a:lnTo>
                  <a:pt x="1954" y="2674"/>
                </a:lnTo>
                <a:lnTo>
                  <a:pt x="1978" y="2739"/>
                </a:lnTo>
                <a:lnTo>
                  <a:pt x="1976" y="2745"/>
                </a:lnTo>
                <a:lnTo>
                  <a:pt x="1976" y="2747"/>
                </a:lnTo>
                <a:lnTo>
                  <a:pt x="1960" y="2786"/>
                </a:lnTo>
                <a:lnTo>
                  <a:pt x="1957" y="2793"/>
                </a:lnTo>
                <a:lnTo>
                  <a:pt x="1944" y="2849"/>
                </a:lnTo>
                <a:lnTo>
                  <a:pt x="1943" y="2862"/>
                </a:lnTo>
                <a:lnTo>
                  <a:pt x="1943" y="2865"/>
                </a:lnTo>
                <a:lnTo>
                  <a:pt x="1935" y="2870"/>
                </a:lnTo>
                <a:lnTo>
                  <a:pt x="1933" y="2871"/>
                </a:lnTo>
                <a:lnTo>
                  <a:pt x="1927" y="2875"/>
                </a:lnTo>
                <a:lnTo>
                  <a:pt x="1917" y="2882"/>
                </a:lnTo>
                <a:lnTo>
                  <a:pt x="1912" y="2885"/>
                </a:lnTo>
                <a:lnTo>
                  <a:pt x="1900" y="2888"/>
                </a:lnTo>
                <a:lnTo>
                  <a:pt x="1866" y="2872"/>
                </a:lnTo>
                <a:lnTo>
                  <a:pt x="1865" y="2872"/>
                </a:lnTo>
                <a:lnTo>
                  <a:pt x="1860" y="2870"/>
                </a:lnTo>
                <a:lnTo>
                  <a:pt x="1844" y="2875"/>
                </a:lnTo>
                <a:lnTo>
                  <a:pt x="1818" y="2882"/>
                </a:lnTo>
                <a:lnTo>
                  <a:pt x="1805" y="2896"/>
                </a:lnTo>
                <a:lnTo>
                  <a:pt x="1801" y="2898"/>
                </a:lnTo>
                <a:lnTo>
                  <a:pt x="1794" y="2905"/>
                </a:lnTo>
                <a:lnTo>
                  <a:pt x="1793" y="2905"/>
                </a:lnTo>
                <a:lnTo>
                  <a:pt x="1778" y="2899"/>
                </a:lnTo>
                <a:lnTo>
                  <a:pt x="1764" y="2897"/>
                </a:lnTo>
                <a:lnTo>
                  <a:pt x="1762" y="2897"/>
                </a:lnTo>
                <a:lnTo>
                  <a:pt x="1761" y="2897"/>
                </a:lnTo>
                <a:lnTo>
                  <a:pt x="1759" y="2897"/>
                </a:lnTo>
                <a:lnTo>
                  <a:pt x="1756" y="2897"/>
                </a:lnTo>
                <a:lnTo>
                  <a:pt x="1736" y="2897"/>
                </a:lnTo>
                <a:lnTo>
                  <a:pt x="1736" y="2898"/>
                </a:lnTo>
                <a:lnTo>
                  <a:pt x="1722" y="2912"/>
                </a:lnTo>
                <a:lnTo>
                  <a:pt x="1722" y="2913"/>
                </a:lnTo>
                <a:lnTo>
                  <a:pt x="1721" y="2941"/>
                </a:lnTo>
                <a:lnTo>
                  <a:pt x="1721" y="2947"/>
                </a:lnTo>
                <a:lnTo>
                  <a:pt x="1721" y="2950"/>
                </a:lnTo>
                <a:lnTo>
                  <a:pt x="1721" y="2960"/>
                </a:lnTo>
                <a:lnTo>
                  <a:pt x="1721" y="2961"/>
                </a:lnTo>
                <a:lnTo>
                  <a:pt x="1721" y="2962"/>
                </a:lnTo>
                <a:lnTo>
                  <a:pt x="1719" y="2963"/>
                </a:lnTo>
                <a:lnTo>
                  <a:pt x="1716" y="2966"/>
                </a:lnTo>
                <a:lnTo>
                  <a:pt x="1703" y="2976"/>
                </a:lnTo>
                <a:lnTo>
                  <a:pt x="1697" y="2979"/>
                </a:lnTo>
                <a:lnTo>
                  <a:pt x="1694" y="2982"/>
                </a:lnTo>
                <a:lnTo>
                  <a:pt x="1689" y="2986"/>
                </a:lnTo>
                <a:lnTo>
                  <a:pt x="1683" y="2989"/>
                </a:lnTo>
                <a:lnTo>
                  <a:pt x="1676" y="2995"/>
                </a:lnTo>
                <a:lnTo>
                  <a:pt x="1672" y="2998"/>
                </a:lnTo>
                <a:lnTo>
                  <a:pt x="1666" y="3000"/>
                </a:lnTo>
                <a:lnTo>
                  <a:pt x="1661" y="3002"/>
                </a:lnTo>
                <a:lnTo>
                  <a:pt x="1661" y="3003"/>
                </a:lnTo>
                <a:lnTo>
                  <a:pt x="1660" y="3005"/>
                </a:lnTo>
                <a:lnTo>
                  <a:pt x="1658" y="3006"/>
                </a:lnTo>
                <a:lnTo>
                  <a:pt x="1657" y="3009"/>
                </a:lnTo>
                <a:lnTo>
                  <a:pt x="1651" y="3014"/>
                </a:lnTo>
                <a:lnTo>
                  <a:pt x="1647" y="3009"/>
                </a:lnTo>
                <a:lnTo>
                  <a:pt x="1647" y="3008"/>
                </a:lnTo>
                <a:lnTo>
                  <a:pt x="1646" y="3008"/>
                </a:lnTo>
                <a:lnTo>
                  <a:pt x="1636" y="3005"/>
                </a:lnTo>
                <a:lnTo>
                  <a:pt x="1635" y="3004"/>
                </a:lnTo>
                <a:lnTo>
                  <a:pt x="1634" y="3003"/>
                </a:lnTo>
                <a:lnTo>
                  <a:pt x="1634" y="3002"/>
                </a:lnTo>
                <a:lnTo>
                  <a:pt x="1631" y="3000"/>
                </a:lnTo>
                <a:lnTo>
                  <a:pt x="1630" y="2999"/>
                </a:lnTo>
                <a:lnTo>
                  <a:pt x="1630" y="2998"/>
                </a:lnTo>
                <a:lnTo>
                  <a:pt x="1629" y="2998"/>
                </a:lnTo>
                <a:lnTo>
                  <a:pt x="1629" y="2997"/>
                </a:lnTo>
                <a:lnTo>
                  <a:pt x="1628" y="2995"/>
                </a:lnTo>
                <a:lnTo>
                  <a:pt x="1627" y="2994"/>
                </a:lnTo>
                <a:lnTo>
                  <a:pt x="1625" y="2994"/>
                </a:lnTo>
                <a:lnTo>
                  <a:pt x="1624" y="2994"/>
                </a:lnTo>
                <a:lnTo>
                  <a:pt x="1623" y="2994"/>
                </a:lnTo>
                <a:lnTo>
                  <a:pt x="1622" y="2994"/>
                </a:lnTo>
                <a:lnTo>
                  <a:pt x="1618" y="2993"/>
                </a:lnTo>
                <a:lnTo>
                  <a:pt x="1617" y="2993"/>
                </a:lnTo>
                <a:lnTo>
                  <a:pt x="1615" y="2993"/>
                </a:lnTo>
                <a:lnTo>
                  <a:pt x="1615" y="2992"/>
                </a:lnTo>
                <a:lnTo>
                  <a:pt x="1614" y="2990"/>
                </a:lnTo>
                <a:lnTo>
                  <a:pt x="1613" y="2989"/>
                </a:lnTo>
                <a:lnTo>
                  <a:pt x="1612" y="2988"/>
                </a:lnTo>
                <a:lnTo>
                  <a:pt x="1609" y="2987"/>
                </a:lnTo>
                <a:lnTo>
                  <a:pt x="1608" y="2986"/>
                </a:lnTo>
                <a:lnTo>
                  <a:pt x="1608" y="2984"/>
                </a:lnTo>
                <a:lnTo>
                  <a:pt x="1607" y="2984"/>
                </a:lnTo>
                <a:lnTo>
                  <a:pt x="1606" y="2983"/>
                </a:lnTo>
                <a:lnTo>
                  <a:pt x="1604" y="2983"/>
                </a:lnTo>
                <a:lnTo>
                  <a:pt x="1599" y="2982"/>
                </a:lnTo>
                <a:lnTo>
                  <a:pt x="1598" y="2982"/>
                </a:lnTo>
                <a:lnTo>
                  <a:pt x="1597" y="2983"/>
                </a:lnTo>
                <a:lnTo>
                  <a:pt x="1596" y="2983"/>
                </a:lnTo>
                <a:lnTo>
                  <a:pt x="1595" y="2982"/>
                </a:lnTo>
                <a:lnTo>
                  <a:pt x="1593" y="2982"/>
                </a:lnTo>
                <a:lnTo>
                  <a:pt x="1591" y="2982"/>
                </a:lnTo>
                <a:lnTo>
                  <a:pt x="1590" y="2982"/>
                </a:lnTo>
                <a:lnTo>
                  <a:pt x="1588" y="2983"/>
                </a:lnTo>
                <a:lnTo>
                  <a:pt x="1588" y="2982"/>
                </a:lnTo>
                <a:lnTo>
                  <a:pt x="1587" y="2982"/>
                </a:lnTo>
                <a:lnTo>
                  <a:pt x="1586" y="2982"/>
                </a:lnTo>
                <a:lnTo>
                  <a:pt x="1585" y="2982"/>
                </a:lnTo>
                <a:lnTo>
                  <a:pt x="1583" y="2981"/>
                </a:lnTo>
                <a:lnTo>
                  <a:pt x="1582" y="2981"/>
                </a:lnTo>
                <a:lnTo>
                  <a:pt x="1581" y="2979"/>
                </a:lnTo>
                <a:lnTo>
                  <a:pt x="1580" y="2978"/>
                </a:lnTo>
                <a:lnTo>
                  <a:pt x="1579" y="2978"/>
                </a:lnTo>
                <a:lnTo>
                  <a:pt x="1579" y="2977"/>
                </a:lnTo>
                <a:lnTo>
                  <a:pt x="1579" y="2976"/>
                </a:lnTo>
                <a:lnTo>
                  <a:pt x="1577" y="2974"/>
                </a:lnTo>
                <a:lnTo>
                  <a:pt x="1575" y="2973"/>
                </a:lnTo>
                <a:lnTo>
                  <a:pt x="1574" y="2972"/>
                </a:lnTo>
                <a:lnTo>
                  <a:pt x="1572" y="2972"/>
                </a:lnTo>
                <a:lnTo>
                  <a:pt x="1571" y="2972"/>
                </a:lnTo>
                <a:lnTo>
                  <a:pt x="1569" y="2973"/>
                </a:lnTo>
                <a:lnTo>
                  <a:pt x="1569" y="2972"/>
                </a:lnTo>
                <a:lnTo>
                  <a:pt x="1566" y="2972"/>
                </a:lnTo>
                <a:lnTo>
                  <a:pt x="1566" y="2971"/>
                </a:lnTo>
                <a:lnTo>
                  <a:pt x="1564" y="2970"/>
                </a:lnTo>
                <a:lnTo>
                  <a:pt x="1563" y="2967"/>
                </a:lnTo>
                <a:lnTo>
                  <a:pt x="1561" y="2967"/>
                </a:lnTo>
                <a:lnTo>
                  <a:pt x="1556" y="2965"/>
                </a:lnTo>
                <a:lnTo>
                  <a:pt x="1555" y="2963"/>
                </a:lnTo>
                <a:lnTo>
                  <a:pt x="1554" y="2963"/>
                </a:lnTo>
                <a:lnTo>
                  <a:pt x="1551" y="2965"/>
                </a:lnTo>
                <a:lnTo>
                  <a:pt x="1550" y="2963"/>
                </a:lnTo>
                <a:lnTo>
                  <a:pt x="1549" y="2965"/>
                </a:lnTo>
                <a:lnTo>
                  <a:pt x="1548" y="2965"/>
                </a:lnTo>
                <a:lnTo>
                  <a:pt x="1547" y="2965"/>
                </a:lnTo>
                <a:lnTo>
                  <a:pt x="1547" y="2966"/>
                </a:lnTo>
                <a:lnTo>
                  <a:pt x="1547" y="2967"/>
                </a:lnTo>
                <a:lnTo>
                  <a:pt x="1537" y="2979"/>
                </a:lnTo>
                <a:lnTo>
                  <a:pt x="1535" y="2982"/>
                </a:lnTo>
                <a:lnTo>
                  <a:pt x="1529" y="2983"/>
                </a:lnTo>
                <a:lnTo>
                  <a:pt x="1528" y="2984"/>
                </a:lnTo>
                <a:lnTo>
                  <a:pt x="1527" y="2984"/>
                </a:lnTo>
                <a:lnTo>
                  <a:pt x="1518" y="2983"/>
                </a:lnTo>
                <a:lnTo>
                  <a:pt x="1516" y="2983"/>
                </a:lnTo>
                <a:lnTo>
                  <a:pt x="1511" y="2983"/>
                </a:lnTo>
                <a:lnTo>
                  <a:pt x="1510" y="2983"/>
                </a:lnTo>
                <a:lnTo>
                  <a:pt x="1535" y="3019"/>
                </a:lnTo>
                <a:lnTo>
                  <a:pt x="1539" y="3029"/>
                </a:lnTo>
                <a:lnTo>
                  <a:pt x="1539" y="3030"/>
                </a:lnTo>
                <a:lnTo>
                  <a:pt x="1539" y="3034"/>
                </a:lnTo>
                <a:lnTo>
                  <a:pt x="1547" y="3047"/>
                </a:lnTo>
                <a:lnTo>
                  <a:pt x="1547" y="3066"/>
                </a:lnTo>
                <a:lnTo>
                  <a:pt x="1548" y="3067"/>
                </a:lnTo>
                <a:lnTo>
                  <a:pt x="1554" y="3075"/>
                </a:lnTo>
                <a:lnTo>
                  <a:pt x="1554" y="3077"/>
                </a:lnTo>
                <a:lnTo>
                  <a:pt x="1554" y="3078"/>
                </a:lnTo>
                <a:lnTo>
                  <a:pt x="1554" y="3079"/>
                </a:lnTo>
                <a:lnTo>
                  <a:pt x="1554" y="3082"/>
                </a:lnTo>
                <a:lnTo>
                  <a:pt x="1554" y="3083"/>
                </a:lnTo>
                <a:lnTo>
                  <a:pt x="1556" y="3085"/>
                </a:lnTo>
                <a:lnTo>
                  <a:pt x="1555" y="3090"/>
                </a:lnTo>
                <a:lnTo>
                  <a:pt x="1555" y="3094"/>
                </a:lnTo>
                <a:lnTo>
                  <a:pt x="1553" y="3094"/>
                </a:lnTo>
                <a:lnTo>
                  <a:pt x="1551" y="3094"/>
                </a:lnTo>
                <a:lnTo>
                  <a:pt x="1551" y="3095"/>
                </a:lnTo>
                <a:lnTo>
                  <a:pt x="1550" y="3095"/>
                </a:lnTo>
                <a:lnTo>
                  <a:pt x="1549" y="3095"/>
                </a:lnTo>
                <a:lnTo>
                  <a:pt x="1548" y="3096"/>
                </a:lnTo>
                <a:lnTo>
                  <a:pt x="1547" y="3099"/>
                </a:lnTo>
                <a:lnTo>
                  <a:pt x="1545" y="3100"/>
                </a:lnTo>
                <a:lnTo>
                  <a:pt x="1556" y="3104"/>
                </a:lnTo>
                <a:lnTo>
                  <a:pt x="1555" y="3110"/>
                </a:lnTo>
                <a:lnTo>
                  <a:pt x="1555" y="3109"/>
                </a:lnTo>
                <a:lnTo>
                  <a:pt x="1548" y="3107"/>
                </a:lnTo>
                <a:lnTo>
                  <a:pt x="1544" y="3107"/>
                </a:lnTo>
                <a:lnTo>
                  <a:pt x="1535" y="3105"/>
                </a:lnTo>
                <a:lnTo>
                  <a:pt x="1529" y="3110"/>
                </a:lnTo>
                <a:lnTo>
                  <a:pt x="1528" y="3110"/>
                </a:lnTo>
                <a:lnTo>
                  <a:pt x="1528" y="3111"/>
                </a:lnTo>
                <a:lnTo>
                  <a:pt x="1527" y="3111"/>
                </a:lnTo>
                <a:lnTo>
                  <a:pt x="1523" y="3114"/>
                </a:lnTo>
                <a:lnTo>
                  <a:pt x="1519" y="3116"/>
                </a:lnTo>
                <a:lnTo>
                  <a:pt x="1518" y="3117"/>
                </a:lnTo>
                <a:lnTo>
                  <a:pt x="1517" y="3117"/>
                </a:lnTo>
                <a:lnTo>
                  <a:pt x="1517" y="3118"/>
                </a:lnTo>
                <a:lnTo>
                  <a:pt x="1510" y="3123"/>
                </a:lnTo>
                <a:lnTo>
                  <a:pt x="1491" y="3136"/>
                </a:lnTo>
                <a:lnTo>
                  <a:pt x="1489" y="3137"/>
                </a:lnTo>
                <a:lnTo>
                  <a:pt x="1487" y="3138"/>
                </a:lnTo>
                <a:lnTo>
                  <a:pt x="1486" y="3139"/>
                </a:lnTo>
                <a:lnTo>
                  <a:pt x="1485" y="3139"/>
                </a:lnTo>
                <a:lnTo>
                  <a:pt x="1484" y="3139"/>
                </a:lnTo>
                <a:lnTo>
                  <a:pt x="1481" y="3139"/>
                </a:lnTo>
                <a:lnTo>
                  <a:pt x="1480" y="3139"/>
                </a:lnTo>
                <a:lnTo>
                  <a:pt x="1476" y="3142"/>
                </a:lnTo>
                <a:lnTo>
                  <a:pt x="1474" y="3144"/>
                </a:lnTo>
                <a:lnTo>
                  <a:pt x="1468" y="3150"/>
                </a:lnTo>
                <a:lnTo>
                  <a:pt x="1455" y="3147"/>
                </a:lnTo>
                <a:lnTo>
                  <a:pt x="1454" y="3147"/>
                </a:lnTo>
                <a:lnTo>
                  <a:pt x="1447" y="3150"/>
                </a:lnTo>
                <a:lnTo>
                  <a:pt x="1441" y="3154"/>
                </a:lnTo>
                <a:lnTo>
                  <a:pt x="1438" y="3155"/>
                </a:lnTo>
                <a:lnTo>
                  <a:pt x="1435" y="3157"/>
                </a:lnTo>
                <a:lnTo>
                  <a:pt x="1433" y="3158"/>
                </a:lnTo>
                <a:lnTo>
                  <a:pt x="1430" y="3160"/>
                </a:lnTo>
                <a:lnTo>
                  <a:pt x="1428" y="3160"/>
                </a:lnTo>
                <a:lnTo>
                  <a:pt x="1427" y="3160"/>
                </a:lnTo>
                <a:lnTo>
                  <a:pt x="1426" y="3160"/>
                </a:lnTo>
                <a:lnTo>
                  <a:pt x="1415" y="3158"/>
                </a:lnTo>
                <a:lnTo>
                  <a:pt x="1411" y="3158"/>
                </a:lnTo>
                <a:lnTo>
                  <a:pt x="1409" y="3158"/>
                </a:lnTo>
                <a:lnTo>
                  <a:pt x="1396" y="3155"/>
                </a:lnTo>
                <a:lnTo>
                  <a:pt x="1396" y="3157"/>
                </a:lnTo>
                <a:lnTo>
                  <a:pt x="1395" y="3158"/>
                </a:lnTo>
                <a:lnTo>
                  <a:pt x="1375" y="3187"/>
                </a:lnTo>
                <a:lnTo>
                  <a:pt x="1375" y="3190"/>
                </a:lnTo>
                <a:lnTo>
                  <a:pt x="1374" y="3191"/>
                </a:lnTo>
                <a:lnTo>
                  <a:pt x="1369" y="3191"/>
                </a:lnTo>
                <a:lnTo>
                  <a:pt x="1341" y="3194"/>
                </a:lnTo>
                <a:lnTo>
                  <a:pt x="1337" y="3194"/>
                </a:lnTo>
                <a:lnTo>
                  <a:pt x="1335" y="3194"/>
                </a:lnTo>
                <a:lnTo>
                  <a:pt x="1335" y="3187"/>
                </a:lnTo>
                <a:lnTo>
                  <a:pt x="1335" y="3115"/>
                </a:lnTo>
                <a:lnTo>
                  <a:pt x="1342" y="3064"/>
                </a:lnTo>
                <a:lnTo>
                  <a:pt x="1343" y="3063"/>
                </a:lnTo>
                <a:lnTo>
                  <a:pt x="1341" y="3062"/>
                </a:lnTo>
                <a:lnTo>
                  <a:pt x="1320" y="3054"/>
                </a:lnTo>
                <a:lnTo>
                  <a:pt x="1287" y="3042"/>
                </a:lnTo>
                <a:lnTo>
                  <a:pt x="1286" y="3042"/>
                </a:lnTo>
                <a:lnTo>
                  <a:pt x="1276" y="3038"/>
                </a:lnTo>
                <a:lnTo>
                  <a:pt x="1235" y="3024"/>
                </a:lnTo>
                <a:lnTo>
                  <a:pt x="1223" y="3014"/>
                </a:lnTo>
                <a:lnTo>
                  <a:pt x="1207" y="3002"/>
                </a:lnTo>
                <a:lnTo>
                  <a:pt x="1170" y="2999"/>
                </a:lnTo>
                <a:lnTo>
                  <a:pt x="1155" y="2998"/>
                </a:lnTo>
                <a:lnTo>
                  <a:pt x="1152" y="3000"/>
                </a:lnTo>
                <a:lnTo>
                  <a:pt x="1149" y="3002"/>
                </a:lnTo>
                <a:lnTo>
                  <a:pt x="1139" y="3006"/>
                </a:lnTo>
                <a:lnTo>
                  <a:pt x="1122" y="3004"/>
                </a:lnTo>
                <a:lnTo>
                  <a:pt x="1120" y="3003"/>
                </a:lnTo>
                <a:lnTo>
                  <a:pt x="1118" y="3002"/>
                </a:lnTo>
                <a:lnTo>
                  <a:pt x="1116" y="3000"/>
                </a:lnTo>
                <a:lnTo>
                  <a:pt x="1108" y="2997"/>
                </a:lnTo>
                <a:lnTo>
                  <a:pt x="1108" y="2995"/>
                </a:lnTo>
                <a:lnTo>
                  <a:pt x="1107" y="2995"/>
                </a:lnTo>
                <a:lnTo>
                  <a:pt x="1106" y="2995"/>
                </a:lnTo>
                <a:lnTo>
                  <a:pt x="1105" y="2995"/>
                </a:lnTo>
                <a:lnTo>
                  <a:pt x="1104" y="2995"/>
                </a:lnTo>
                <a:lnTo>
                  <a:pt x="1102" y="2994"/>
                </a:lnTo>
                <a:lnTo>
                  <a:pt x="1101" y="2994"/>
                </a:lnTo>
                <a:lnTo>
                  <a:pt x="1100" y="2994"/>
                </a:lnTo>
                <a:lnTo>
                  <a:pt x="1097" y="2994"/>
                </a:lnTo>
                <a:lnTo>
                  <a:pt x="1096" y="2994"/>
                </a:lnTo>
                <a:lnTo>
                  <a:pt x="1096" y="2995"/>
                </a:lnTo>
                <a:lnTo>
                  <a:pt x="1095" y="2995"/>
                </a:lnTo>
                <a:lnTo>
                  <a:pt x="1095" y="2994"/>
                </a:lnTo>
                <a:lnTo>
                  <a:pt x="1094" y="2994"/>
                </a:lnTo>
                <a:lnTo>
                  <a:pt x="1094" y="2993"/>
                </a:lnTo>
                <a:lnTo>
                  <a:pt x="1094" y="2992"/>
                </a:lnTo>
                <a:lnTo>
                  <a:pt x="1092" y="2992"/>
                </a:lnTo>
                <a:lnTo>
                  <a:pt x="1092" y="2989"/>
                </a:lnTo>
                <a:lnTo>
                  <a:pt x="1091" y="2989"/>
                </a:lnTo>
                <a:lnTo>
                  <a:pt x="1090" y="2989"/>
                </a:lnTo>
                <a:lnTo>
                  <a:pt x="1090" y="2988"/>
                </a:lnTo>
                <a:lnTo>
                  <a:pt x="1091" y="2987"/>
                </a:lnTo>
                <a:lnTo>
                  <a:pt x="1090" y="2986"/>
                </a:lnTo>
                <a:lnTo>
                  <a:pt x="1089" y="2986"/>
                </a:lnTo>
                <a:lnTo>
                  <a:pt x="1089" y="2984"/>
                </a:lnTo>
                <a:lnTo>
                  <a:pt x="1089" y="2983"/>
                </a:lnTo>
                <a:lnTo>
                  <a:pt x="1089" y="2982"/>
                </a:lnTo>
                <a:lnTo>
                  <a:pt x="1090" y="2979"/>
                </a:lnTo>
                <a:lnTo>
                  <a:pt x="1090" y="2978"/>
                </a:lnTo>
                <a:lnTo>
                  <a:pt x="1089" y="2978"/>
                </a:lnTo>
                <a:lnTo>
                  <a:pt x="1088" y="2977"/>
                </a:lnTo>
                <a:lnTo>
                  <a:pt x="1085" y="2978"/>
                </a:lnTo>
                <a:lnTo>
                  <a:pt x="1084" y="2978"/>
                </a:lnTo>
                <a:lnTo>
                  <a:pt x="1083" y="2978"/>
                </a:lnTo>
                <a:lnTo>
                  <a:pt x="1081" y="2978"/>
                </a:lnTo>
                <a:lnTo>
                  <a:pt x="1081" y="2977"/>
                </a:lnTo>
                <a:lnTo>
                  <a:pt x="1081" y="2976"/>
                </a:lnTo>
                <a:lnTo>
                  <a:pt x="1081" y="2974"/>
                </a:lnTo>
                <a:lnTo>
                  <a:pt x="1083" y="2973"/>
                </a:lnTo>
                <a:lnTo>
                  <a:pt x="1083" y="2972"/>
                </a:lnTo>
                <a:lnTo>
                  <a:pt x="1081" y="2971"/>
                </a:lnTo>
                <a:lnTo>
                  <a:pt x="1083" y="2970"/>
                </a:lnTo>
                <a:lnTo>
                  <a:pt x="1083" y="2968"/>
                </a:lnTo>
                <a:lnTo>
                  <a:pt x="1084" y="2968"/>
                </a:lnTo>
                <a:lnTo>
                  <a:pt x="1084" y="2967"/>
                </a:lnTo>
                <a:lnTo>
                  <a:pt x="1083" y="2966"/>
                </a:lnTo>
                <a:lnTo>
                  <a:pt x="1083" y="2965"/>
                </a:lnTo>
                <a:lnTo>
                  <a:pt x="1081" y="2965"/>
                </a:lnTo>
                <a:lnTo>
                  <a:pt x="1080" y="2965"/>
                </a:lnTo>
                <a:lnTo>
                  <a:pt x="1080" y="2963"/>
                </a:lnTo>
                <a:lnTo>
                  <a:pt x="1079" y="2963"/>
                </a:lnTo>
                <a:lnTo>
                  <a:pt x="1078" y="2963"/>
                </a:lnTo>
                <a:lnTo>
                  <a:pt x="1076" y="2963"/>
                </a:lnTo>
                <a:lnTo>
                  <a:pt x="1076" y="2965"/>
                </a:lnTo>
                <a:lnTo>
                  <a:pt x="1076" y="2966"/>
                </a:lnTo>
                <a:lnTo>
                  <a:pt x="1076" y="2967"/>
                </a:lnTo>
                <a:lnTo>
                  <a:pt x="1075" y="2967"/>
                </a:lnTo>
                <a:lnTo>
                  <a:pt x="1075" y="2968"/>
                </a:lnTo>
                <a:lnTo>
                  <a:pt x="1074" y="2968"/>
                </a:lnTo>
                <a:lnTo>
                  <a:pt x="1073" y="2968"/>
                </a:lnTo>
                <a:lnTo>
                  <a:pt x="1073" y="2967"/>
                </a:lnTo>
                <a:lnTo>
                  <a:pt x="1072" y="2966"/>
                </a:lnTo>
                <a:lnTo>
                  <a:pt x="1070" y="2958"/>
                </a:lnTo>
                <a:lnTo>
                  <a:pt x="1070" y="2957"/>
                </a:lnTo>
                <a:lnTo>
                  <a:pt x="1069" y="2956"/>
                </a:lnTo>
                <a:lnTo>
                  <a:pt x="1068" y="2955"/>
                </a:lnTo>
                <a:lnTo>
                  <a:pt x="1067" y="2954"/>
                </a:lnTo>
                <a:lnTo>
                  <a:pt x="1065" y="2952"/>
                </a:lnTo>
                <a:lnTo>
                  <a:pt x="1064" y="2951"/>
                </a:lnTo>
                <a:lnTo>
                  <a:pt x="1064" y="2950"/>
                </a:lnTo>
                <a:lnTo>
                  <a:pt x="1064" y="2949"/>
                </a:lnTo>
                <a:lnTo>
                  <a:pt x="1064" y="2947"/>
                </a:lnTo>
                <a:lnTo>
                  <a:pt x="1064" y="2946"/>
                </a:lnTo>
                <a:lnTo>
                  <a:pt x="1063" y="2946"/>
                </a:lnTo>
                <a:lnTo>
                  <a:pt x="1060" y="2947"/>
                </a:lnTo>
                <a:lnTo>
                  <a:pt x="1059" y="2947"/>
                </a:lnTo>
                <a:lnTo>
                  <a:pt x="1058" y="2947"/>
                </a:lnTo>
                <a:lnTo>
                  <a:pt x="1057" y="2947"/>
                </a:lnTo>
                <a:lnTo>
                  <a:pt x="1057" y="2946"/>
                </a:lnTo>
                <a:lnTo>
                  <a:pt x="1056" y="2946"/>
                </a:lnTo>
                <a:lnTo>
                  <a:pt x="1054" y="2945"/>
                </a:lnTo>
                <a:lnTo>
                  <a:pt x="1054" y="2944"/>
                </a:lnTo>
                <a:lnTo>
                  <a:pt x="1053" y="2944"/>
                </a:lnTo>
                <a:lnTo>
                  <a:pt x="1052" y="2942"/>
                </a:lnTo>
                <a:lnTo>
                  <a:pt x="1051" y="2942"/>
                </a:lnTo>
                <a:lnTo>
                  <a:pt x="1049" y="2941"/>
                </a:lnTo>
                <a:lnTo>
                  <a:pt x="1049" y="2940"/>
                </a:lnTo>
                <a:lnTo>
                  <a:pt x="1048" y="2940"/>
                </a:lnTo>
                <a:lnTo>
                  <a:pt x="1048" y="2939"/>
                </a:lnTo>
                <a:lnTo>
                  <a:pt x="1048" y="2937"/>
                </a:lnTo>
                <a:lnTo>
                  <a:pt x="1047" y="2937"/>
                </a:lnTo>
                <a:lnTo>
                  <a:pt x="1047" y="2935"/>
                </a:lnTo>
                <a:lnTo>
                  <a:pt x="1044" y="2931"/>
                </a:lnTo>
                <a:lnTo>
                  <a:pt x="1044" y="2930"/>
                </a:lnTo>
                <a:lnTo>
                  <a:pt x="1043" y="2929"/>
                </a:lnTo>
                <a:lnTo>
                  <a:pt x="1043" y="2928"/>
                </a:lnTo>
                <a:lnTo>
                  <a:pt x="1043" y="2926"/>
                </a:lnTo>
                <a:lnTo>
                  <a:pt x="1042" y="2925"/>
                </a:lnTo>
                <a:lnTo>
                  <a:pt x="1042" y="2924"/>
                </a:lnTo>
                <a:lnTo>
                  <a:pt x="1042" y="2923"/>
                </a:lnTo>
                <a:lnTo>
                  <a:pt x="1042" y="2921"/>
                </a:lnTo>
                <a:lnTo>
                  <a:pt x="1042" y="2920"/>
                </a:lnTo>
                <a:lnTo>
                  <a:pt x="1042" y="2919"/>
                </a:lnTo>
                <a:lnTo>
                  <a:pt x="1043" y="2917"/>
                </a:lnTo>
                <a:lnTo>
                  <a:pt x="1043" y="2915"/>
                </a:lnTo>
                <a:lnTo>
                  <a:pt x="1043" y="2914"/>
                </a:lnTo>
                <a:lnTo>
                  <a:pt x="1043" y="2913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7421A6E-ECC4-39D4-AEAC-48AB0736BD96}"/>
              </a:ext>
            </a:extLst>
          </p:cNvPr>
          <p:cNvSpPr>
            <a:spLocks/>
          </p:cNvSpPr>
          <p:nvPr/>
        </p:nvSpPr>
        <p:spPr bwMode="auto">
          <a:xfrm>
            <a:off x="5076056" y="1131590"/>
            <a:ext cx="2736304" cy="3746071"/>
          </a:xfrm>
          <a:custGeom>
            <a:avLst/>
            <a:gdLst>
              <a:gd name="T0" fmla="*/ 1017 w 2783"/>
              <a:gd name="T1" fmla="*/ 3185 h 3810"/>
              <a:gd name="T2" fmla="*/ 866 w 2783"/>
              <a:gd name="T3" fmla="*/ 3637 h 3810"/>
              <a:gd name="T4" fmla="*/ 656 w 2783"/>
              <a:gd name="T5" fmla="*/ 3748 h 3810"/>
              <a:gd name="T6" fmla="*/ 403 w 2783"/>
              <a:gd name="T7" fmla="*/ 3777 h 3810"/>
              <a:gd name="T8" fmla="*/ 114 w 2783"/>
              <a:gd name="T9" fmla="*/ 3540 h 3810"/>
              <a:gd name="T10" fmla="*/ 394 w 2783"/>
              <a:gd name="T11" fmla="*/ 3121 h 3810"/>
              <a:gd name="T12" fmla="*/ 395 w 2783"/>
              <a:gd name="T13" fmla="*/ 3011 h 3810"/>
              <a:gd name="T14" fmla="*/ 383 w 2783"/>
              <a:gd name="T15" fmla="*/ 2942 h 3810"/>
              <a:gd name="T16" fmla="*/ 376 w 2783"/>
              <a:gd name="T17" fmla="*/ 2651 h 3810"/>
              <a:gd name="T18" fmla="*/ 310 w 2783"/>
              <a:gd name="T19" fmla="*/ 2402 h 3810"/>
              <a:gd name="T20" fmla="*/ 287 w 2783"/>
              <a:gd name="T21" fmla="*/ 2303 h 3810"/>
              <a:gd name="T22" fmla="*/ 323 w 2783"/>
              <a:gd name="T23" fmla="*/ 2164 h 3810"/>
              <a:gd name="T24" fmla="*/ 332 w 2783"/>
              <a:gd name="T25" fmla="*/ 1959 h 3810"/>
              <a:gd name="T26" fmla="*/ 273 w 2783"/>
              <a:gd name="T27" fmla="*/ 1959 h 3810"/>
              <a:gd name="T28" fmla="*/ 291 w 2783"/>
              <a:gd name="T29" fmla="*/ 1903 h 3810"/>
              <a:gd name="T30" fmla="*/ 298 w 2783"/>
              <a:gd name="T31" fmla="*/ 1795 h 3810"/>
              <a:gd name="T32" fmla="*/ 227 w 2783"/>
              <a:gd name="T33" fmla="*/ 1645 h 3810"/>
              <a:gd name="T34" fmla="*/ 8 w 2783"/>
              <a:gd name="T35" fmla="*/ 1620 h 3810"/>
              <a:gd name="T36" fmla="*/ 95 w 2783"/>
              <a:gd name="T37" fmla="*/ 1529 h 3810"/>
              <a:gd name="T38" fmla="*/ 151 w 2783"/>
              <a:gd name="T39" fmla="*/ 1456 h 3810"/>
              <a:gd name="T40" fmla="*/ 205 w 2783"/>
              <a:gd name="T41" fmla="*/ 1394 h 3810"/>
              <a:gd name="T42" fmla="*/ 225 w 2783"/>
              <a:gd name="T43" fmla="*/ 1342 h 3810"/>
              <a:gd name="T44" fmla="*/ 262 w 2783"/>
              <a:gd name="T45" fmla="*/ 1301 h 3810"/>
              <a:gd name="T46" fmla="*/ 327 w 2783"/>
              <a:gd name="T47" fmla="*/ 1288 h 3810"/>
              <a:gd name="T48" fmla="*/ 389 w 2783"/>
              <a:gd name="T49" fmla="*/ 1205 h 3810"/>
              <a:gd name="T50" fmla="*/ 445 w 2783"/>
              <a:gd name="T51" fmla="*/ 1168 h 3810"/>
              <a:gd name="T52" fmla="*/ 445 w 2783"/>
              <a:gd name="T53" fmla="*/ 1122 h 3810"/>
              <a:gd name="T54" fmla="*/ 384 w 2783"/>
              <a:gd name="T55" fmla="*/ 1014 h 3810"/>
              <a:gd name="T56" fmla="*/ 418 w 2783"/>
              <a:gd name="T57" fmla="*/ 909 h 3810"/>
              <a:gd name="T58" fmla="*/ 415 w 2783"/>
              <a:gd name="T59" fmla="*/ 612 h 3810"/>
              <a:gd name="T60" fmla="*/ 407 w 2783"/>
              <a:gd name="T61" fmla="*/ 187 h 3810"/>
              <a:gd name="T62" fmla="*/ 494 w 2783"/>
              <a:gd name="T63" fmla="*/ 37 h 3810"/>
              <a:gd name="T64" fmla="*/ 849 w 2783"/>
              <a:gd name="T65" fmla="*/ 101 h 3810"/>
              <a:gd name="T66" fmla="*/ 951 w 2783"/>
              <a:gd name="T67" fmla="*/ 231 h 3810"/>
              <a:gd name="T68" fmla="*/ 1190 w 2783"/>
              <a:gd name="T69" fmla="*/ 155 h 3810"/>
              <a:gd name="T70" fmla="*/ 1382 w 2783"/>
              <a:gd name="T71" fmla="*/ 424 h 3810"/>
              <a:gd name="T72" fmla="*/ 1432 w 2783"/>
              <a:gd name="T73" fmla="*/ 479 h 3810"/>
              <a:gd name="T74" fmla="*/ 1582 w 2783"/>
              <a:gd name="T75" fmla="*/ 640 h 3810"/>
              <a:gd name="T76" fmla="*/ 2156 w 2783"/>
              <a:gd name="T77" fmla="*/ 907 h 3810"/>
              <a:gd name="T78" fmla="*/ 2200 w 2783"/>
              <a:gd name="T79" fmla="*/ 1083 h 3810"/>
              <a:gd name="T80" fmla="*/ 2318 w 2783"/>
              <a:gd name="T81" fmla="*/ 1171 h 3810"/>
              <a:gd name="T82" fmla="*/ 2381 w 2783"/>
              <a:gd name="T83" fmla="*/ 1216 h 3810"/>
              <a:gd name="T84" fmla="*/ 2447 w 2783"/>
              <a:gd name="T85" fmla="*/ 1327 h 3810"/>
              <a:gd name="T86" fmla="*/ 2371 w 2783"/>
              <a:gd name="T87" fmla="*/ 1396 h 3810"/>
              <a:gd name="T88" fmla="*/ 2488 w 2783"/>
              <a:gd name="T89" fmla="*/ 1466 h 3810"/>
              <a:gd name="T90" fmla="*/ 2754 w 2783"/>
              <a:gd name="T91" fmla="*/ 1794 h 3810"/>
              <a:gd name="T92" fmla="*/ 2524 w 2783"/>
              <a:gd name="T93" fmla="*/ 1860 h 3810"/>
              <a:gd name="T94" fmla="*/ 2360 w 2783"/>
              <a:gd name="T95" fmla="*/ 1990 h 3810"/>
              <a:gd name="T96" fmla="*/ 2360 w 2783"/>
              <a:gd name="T97" fmla="*/ 2020 h 3810"/>
              <a:gd name="T98" fmla="*/ 2175 w 2783"/>
              <a:gd name="T99" fmla="*/ 2001 h 3810"/>
              <a:gd name="T100" fmla="*/ 2132 w 2783"/>
              <a:gd name="T101" fmla="*/ 2065 h 3810"/>
              <a:gd name="T102" fmla="*/ 1967 w 2783"/>
              <a:gd name="T103" fmla="*/ 2141 h 3810"/>
              <a:gd name="T104" fmla="*/ 1871 w 2783"/>
              <a:gd name="T105" fmla="*/ 2205 h 3810"/>
              <a:gd name="T106" fmla="*/ 1885 w 2783"/>
              <a:gd name="T107" fmla="*/ 2274 h 3810"/>
              <a:gd name="T108" fmla="*/ 1850 w 2783"/>
              <a:gd name="T109" fmla="*/ 2387 h 3810"/>
              <a:gd name="T110" fmla="*/ 1935 w 2783"/>
              <a:gd name="T111" fmla="*/ 2870 h 3810"/>
              <a:gd name="T112" fmla="*/ 1647 w 2783"/>
              <a:gd name="T113" fmla="*/ 3009 h 3810"/>
              <a:gd name="T114" fmla="*/ 1580 w 2783"/>
              <a:gd name="T115" fmla="*/ 2978 h 3810"/>
              <a:gd name="T116" fmla="*/ 1554 w 2783"/>
              <a:gd name="T117" fmla="*/ 3083 h 3810"/>
              <a:gd name="T118" fmla="*/ 1428 w 2783"/>
              <a:gd name="T119" fmla="*/ 3160 h 3810"/>
              <a:gd name="T120" fmla="*/ 1096 w 2783"/>
              <a:gd name="T121" fmla="*/ 2994 h 3810"/>
              <a:gd name="T122" fmla="*/ 1075 w 2783"/>
              <a:gd name="T123" fmla="*/ 2967 h 3810"/>
              <a:gd name="T124" fmla="*/ 1043 w 2783"/>
              <a:gd name="T125" fmla="*/ 2917 h 38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83" h="3810">
                <a:moveTo>
                  <a:pt x="1043" y="2913"/>
                </a:moveTo>
                <a:lnTo>
                  <a:pt x="1042" y="2912"/>
                </a:lnTo>
                <a:lnTo>
                  <a:pt x="1042" y="2910"/>
                </a:lnTo>
                <a:lnTo>
                  <a:pt x="1042" y="2908"/>
                </a:lnTo>
                <a:lnTo>
                  <a:pt x="1038" y="2902"/>
                </a:lnTo>
                <a:lnTo>
                  <a:pt x="1037" y="2899"/>
                </a:lnTo>
                <a:lnTo>
                  <a:pt x="1037" y="2901"/>
                </a:lnTo>
                <a:lnTo>
                  <a:pt x="1037" y="2902"/>
                </a:lnTo>
                <a:lnTo>
                  <a:pt x="1032" y="2915"/>
                </a:lnTo>
                <a:lnTo>
                  <a:pt x="1031" y="2918"/>
                </a:lnTo>
                <a:lnTo>
                  <a:pt x="1030" y="2921"/>
                </a:lnTo>
                <a:lnTo>
                  <a:pt x="1030" y="2923"/>
                </a:lnTo>
                <a:lnTo>
                  <a:pt x="1027" y="2928"/>
                </a:lnTo>
                <a:lnTo>
                  <a:pt x="1027" y="2930"/>
                </a:lnTo>
                <a:lnTo>
                  <a:pt x="1024" y="2934"/>
                </a:lnTo>
                <a:lnTo>
                  <a:pt x="1024" y="2935"/>
                </a:lnTo>
                <a:lnTo>
                  <a:pt x="1022" y="2937"/>
                </a:lnTo>
                <a:lnTo>
                  <a:pt x="1021" y="2937"/>
                </a:lnTo>
                <a:lnTo>
                  <a:pt x="1014" y="2966"/>
                </a:lnTo>
                <a:lnTo>
                  <a:pt x="1011" y="2979"/>
                </a:lnTo>
                <a:lnTo>
                  <a:pt x="1011" y="2989"/>
                </a:lnTo>
                <a:lnTo>
                  <a:pt x="1011" y="2990"/>
                </a:lnTo>
                <a:lnTo>
                  <a:pt x="1011" y="2993"/>
                </a:lnTo>
                <a:lnTo>
                  <a:pt x="1013" y="2998"/>
                </a:lnTo>
                <a:lnTo>
                  <a:pt x="1013" y="3004"/>
                </a:lnTo>
                <a:lnTo>
                  <a:pt x="1013" y="3008"/>
                </a:lnTo>
                <a:lnTo>
                  <a:pt x="1013" y="3010"/>
                </a:lnTo>
                <a:lnTo>
                  <a:pt x="1013" y="3011"/>
                </a:lnTo>
                <a:lnTo>
                  <a:pt x="1013" y="3014"/>
                </a:lnTo>
                <a:lnTo>
                  <a:pt x="1013" y="3018"/>
                </a:lnTo>
                <a:lnTo>
                  <a:pt x="1014" y="3035"/>
                </a:lnTo>
                <a:lnTo>
                  <a:pt x="1014" y="3046"/>
                </a:lnTo>
                <a:lnTo>
                  <a:pt x="1014" y="3053"/>
                </a:lnTo>
                <a:lnTo>
                  <a:pt x="1014" y="3056"/>
                </a:lnTo>
                <a:lnTo>
                  <a:pt x="1014" y="3057"/>
                </a:lnTo>
                <a:lnTo>
                  <a:pt x="1014" y="3063"/>
                </a:lnTo>
                <a:lnTo>
                  <a:pt x="1014" y="3072"/>
                </a:lnTo>
                <a:lnTo>
                  <a:pt x="1015" y="3084"/>
                </a:lnTo>
                <a:lnTo>
                  <a:pt x="1015" y="3088"/>
                </a:lnTo>
                <a:lnTo>
                  <a:pt x="1016" y="3095"/>
                </a:lnTo>
                <a:lnTo>
                  <a:pt x="1016" y="3096"/>
                </a:lnTo>
                <a:lnTo>
                  <a:pt x="1016" y="3099"/>
                </a:lnTo>
                <a:lnTo>
                  <a:pt x="1016" y="3101"/>
                </a:lnTo>
                <a:lnTo>
                  <a:pt x="1017" y="3117"/>
                </a:lnTo>
                <a:lnTo>
                  <a:pt x="1019" y="3138"/>
                </a:lnTo>
                <a:lnTo>
                  <a:pt x="1020" y="3164"/>
                </a:lnTo>
                <a:lnTo>
                  <a:pt x="1017" y="3185"/>
                </a:lnTo>
                <a:lnTo>
                  <a:pt x="1017" y="3186"/>
                </a:lnTo>
                <a:lnTo>
                  <a:pt x="1014" y="3211"/>
                </a:lnTo>
                <a:lnTo>
                  <a:pt x="1014" y="3212"/>
                </a:lnTo>
                <a:lnTo>
                  <a:pt x="1014" y="3215"/>
                </a:lnTo>
                <a:lnTo>
                  <a:pt x="1010" y="3249"/>
                </a:lnTo>
                <a:lnTo>
                  <a:pt x="1004" y="3293"/>
                </a:lnTo>
                <a:lnTo>
                  <a:pt x="1003" y="3296"/>
                </a:lnTo>
                <a:lnTo>
                  <a:pt x="999" y="3296"/>
                </a:lnTo>
                <a:lnTo>
                  <a:pt x="998" y="3296"/>
                </a:lnTo>
                <a:lnTo>
                  <a:pt x="995" y="3296"/>
                </a:lnTo>
                <a:lnTo>
                  <a:pt x="993" y="3296"/>
                </a:lnTo>
                <a:lnTo>
                  <a:pt x="992" y="3296"/>
                </a:lnTo>
                <a:lnTo>
                  <a:pt x="989" y="3296"/>
                </a:lnTo>
                <a:lnTo>
                  <a:pt x="984" y="3297"/>
                </a:lnTo>
                <a:lnTo>
                  <a:pt x="981" y="3301"/>
                </a:lnTo>
                <a:lnTo>
                  <a:pt x="979" y="3301"/>
                </a:lnTo>
                <a:lnTo>
                  <a:pt x="951" y="3323"/>
                </a:lnTo>
                <a:lnTo>
                  <a:pt x="949" y="3325"/>
                </a:lnTo>
                <a:lnTo>
                  <a:pt x="946" y="3330"/>
                </a:lnTo>
                <a:lnTo>
                  <a:pt x="945" y="3331"/>
                </a:lnTo>
                <a:lnTo>
                  <a:pt x="944" y="3334"/>
                </a:lnTo>
                <a:lnTo>
                  <a:pt x="942" y="3335"/>
                </a:lnTo>
                <a:lnTo>
                  <a:pt x="931" y="3354"/>
                </a:lnTo>
                <a:lnTo>
                  <a:pt x="930" y="3355"/>
                </a:lnTo>
                <a:lnTo>
                  <a:pt x="907" y="3392"/>
                </a:lnTo>
                <a:lnTo>
                  <a:pt x="905" y="3393"/>
                </a:lnTo>
                <a:lnTo>
                  <a:pt x="904" y="3394"/>
                </a:lnTo>
                <a:lnTo>
                  <a:pt x="903" y="3398"/>
                </a:lnTo>
                <a:lnTo>
                  <a:pt x="883" y="3427"/>
                </a:lnTo>
                <a:lnTo>
                  <a:pt x="876" y="3440"/>
                </a:lnTo>
                <a:lnTo>
                  <a:pt x="875" y="3441"/>
                </a:lnTo>
                <a:lnTo>
                  <a:pt x="873" y="3445"/>
                </a:lnTo>
                <a:lnTo>
                  <a:pt x="872" y="3447"/>
                </a:lnTo>
                <a:lnTo>
                  <a:pt x="866" y="3448"/>
                </a:lnTo>
                <a:lnTo>
                  <a:pt x="860" y="3451"/>
                </a:lnTo>
                <a:lnTo>
                  <a:pt x="856" y="3461"/>
                </a:lnTo>
                <a:lnTo>
                  <a:pt x="859" y="3480"/>
                </a:lnTo>
                <a:lnTo>
                  <a:pt x="859" y="3482"/>
                </a:lnTo>
                <a:lnTo>
                  <a:pt x="855" y="3490"/>
                </a:lnTo>
                <a:lnTo>
                  <a:pt x="857" y="3499"/>
                </a:lnTo>
                <a:lnTo>
                  <a:pt x="857" y="3517"/>
                </a:lnTo>
                <a:lnTo>
                  <a:pt x="872" y="3531"/>
                </a:lnTo>
                <a:lnTo>
                  <a:pt x="873" y="3551"/>
                </a:lnTo>
                <a:lnTo>
                  <a:pt x="859" y="3617"/>
                </a:lnTo>
                <a:lnTo>
                  <a:pt x="861" y="3624"/>
                </a:lnTo>
                <a:lnTo>
                  <a:pt x="866" y="3636"/>
                </a:lnTo>
                <a:lnTo>
                  <a:pt x="866" y="3637"/>
                </a:lnTo>
                <a:lnTo>
                  <a:pt x="843" y="3649"/>
                </a:lnTo>
                <a:lnTo>
                  <a:pt x="834" y="3654"/>
                </a:lnTo>
                <a:lnTo>
                  <a:pt x="833" y="3655"/>
                </a:lnTo>
                <a:lnTo>
                  <a:pt x="832" y="3655"/>
                </a:lnTo>
                <a:lnTo>
                  <a:pt x="829" y="3659"/>
                </a:lnTo>
                <a:lnTo>
                  <a:pt x="823" y="3670"/>
                </a:lnTo>
                <a:lnTo>
                  <a:pt x="817" y="3679"/>
                </a:lnTo>
                <a:lnTo>
                  <a:pt x="811" y="3692"/>
                </a:lnTo>
                <a:lnTo>
                  <a:pt x="805" y="3703"/>
                </a:lnTo>
                <a:lnTo>
                  <a:pt x="771" y="3719"/>
                </a:lnTo>
                <a:lnTo>
                  <a:pt x="763" y="3723"/>
                </a:lnTo>
                <a:lnTo>
                  <a:pt x="758" y="3724"/>
                </a:lnTo>
                <a:lnTo>
                  <a:pt x="757" y="3724"/>
                </a:lnTo>
                <a:lnTo>
                  <a:pt x="755" y="3724"/>
                </a:lnTo>
                <a:lnTo>
                  <a:pt x="754" y="3724"/>
                </a:lnTo>
                <a:lnTo>
                  <a:pt x="753" y="3725"/>
                </a:lnTo>
                <a:lnTo>
                  <a:pt x="752" y="3727"/>
                </a:lnTo>
                <a:lnTo>
                  <a:pt x="749" y="3728"/>
                </a:lnTo>
                <a:lnTo>
                  <a:pt x="741" y="3733"/>
                </a:lnTo>
                <a:lnTo>
                  <a:pt x="738" y="3733"/>
                </a:lnTo>
                <a:lnTo>
                  <a:pt x="733" y="3737"/>
                </a:lnTo>
                <a:lnTo>
                  <a:pt x="705" y="3757"/>
                </a:lnTo>
                <a:lnTo>
                  <a:pt x="682" y="3753"/>
                </a:lnTo>
                <a:lnTo>
                  <a:pt x="673" y="3751"/>
                </a:lnTo>
                <a:lnTo>
                  <a:pt x="673" y="3753"/>
                </a:lnTo>
                <a:lnTo>
                  <a:pt x="670" y="3753"/>
                </a:lnTo>
                <a:lnTo>
                  <a:pt x="670" y="3754"/>
                </a:lnTo>
                <a:lnTo>
                  <a:pt x="669" y="3754"/>
                </a:lnTo>
                <a:lnTo>
                  <a:pt x="668" y="3754"/>
                </a:lnTo>
                <a:lnTo>
                  <a:pt x="668" y="3755"/>
                </a:lnTo>
                <a:lnTo>
                  <a:pt x="667" y="3755"/>
                </a:lnTo>
                <a:lnTo>
                  <a:pt x="666" y="3755"/>
                </a:lnTo>
                <a:lnTo>
                  <a:pt x="664" y="3755"/>
                </a:lnTo>
                <a:lnTo>
                  <a:pt x="663" y="3755"/>
                </a:lnTo>
                <a:lnTo>
                  <a:pt x="663" y="3754"/>
                </a:lnTo>
                <a:lnTo>
                  <a:pt x="663" y="3753"/>
                </a:lnTo>
                <a:lnTo>
                  <a:pt x="662" y="3753"/>
                </a:lnTo>
                <a:lnTo>
                  <a:pt x="662" y="3751"/>
                </a:lnTo>
                <a:lnTo>
                  <a:pt x="661" y="3751"/>
                </a:lnTo>
                <a:lnTo>
                  <a:pt x="661" y="3750"/>
                </a:lnTo>
                <a:lnTo>
                  <a:pt x="659" y="3750"/>
                </a:lnTo>
                <a:lnTo>
                  <a:pt x="658" y="3750"/>
                </a:lnTo>
                <a:lnTo>
                  <a:pt x="657" y="3751"/>
                </a:lnTo>
                <a:lnTo>
                  <a:pt x="656" y="3751"/>
                </a:lnTo>
                <a:lnTo>
                  <a:pt x="654" y="3750"/>
                </a:lnTo>
                <a:lnTo>
                  <a:pt x="654" y="3749"/>
                </a:lnTo>
                <a:lnTo>
                  <a:pt x="656" y="3748"/>
                </a:lnTo>
                <a:lnTo>
                  <a:pt x="658" y="3707"/>
                </a:lnTo>
                <a:lnTo>
                  <a:pt x="659" y="3691"/>
                </a:lnTo>
                <a:lnTo>
                  <a:pt x="661" y="3686"/>
                </a:lnTo>
                <a:lnTo>
                  <a:pt x="661" y="3681"/>
                </a:lnTo>
                <a:lnTo>
                  <a:pt x="661" y="3679"/>
                </a:lnTo>
                <a:lnTo>
                  <a:pt x="662" y="3672"/>
                </a:lnTo>
                <a:lnTo>
                  <a:pt x="664" y="3644"/>
                </a:lnTo>
                <a:lnTo>
                  <a:pt x="621" y="3656"/>
                </a:lnTo>
                <a:lnTo>
                  <a:pt x="610" y="3653"/>
                </a:lnTo>
                <a:lnTo>
                  <a:pt x="598" y="3650"/>
                </a:lnTo>
                <a:lnTo>
                  <a:pt x="597" y="3659"/>
                </a:lnTo>
                <a:lnTo>
                  <a:pt x="595" y="3665"/>
                </a:lnTo>
                <a:lnTo>
                  <a:pt x="592" y="3681"/>
                </a:lnTo>
                <a:lnTo>
                  <a:pt x="589" y="3686"/>
                </a:lnTo>
                <a:lnTo>
                  <a:pt x="589" y="3687"/>
                </a:lnTo>
                <a:lnTo>
                  <a:pt x="589" y="3688"/>
                </a:lnTo>
                <a:lnTo>
                  <a:pt x="594" y="3696"/>
                </a:lnTo>
                <a:lnTo>
                  <a:pt x="597" y="3723"/>
                </a:lnTo>
                <a:lnTo>
                  <a:pt x="594" y="3724"/>
                </a:lnTo>
                <a:lnTo>
                  <a:pt x="593" y="3724"/>
                </a:lnTo>
                <a:lnTo>
                  <a:pt x="579" y="3727"/>
                </a:lnTo>
                <a:lnTo>
                  <a:pt x="577" y="3728"/>
                </a:lnTo>
                <a:lnTo>
                  <a:pt x="568" y="3735"/>
                </a:lnTo>
                <a:lnTo>
                  <a:pt x="554" y="3749"/>
                </a:lnTo>
                <a:lnTo>
                  <a:pt x="538" y="3764"/>
                </a:lnTo>
                <a:lnTo>
                  <a:pt x="535" y="3766"/>
                </a:lnTo>
                <a:lnTo>
                  <a:pt x="535" y="3767"/>
                </a:lnTo>
                <a:lnTo>
                  <a:pt x="531" y="3778"/>
                </a:lnTo>
                <a:lnTo>
                  <a:pt x="530" y="3781"/>
                </a:lnTo>
                <a:lnTo>
                  <a:pt x="530" y="3782"/>
                </a:lnTo>
                <a:lnTo>
                  <a:pt x="535" y="3789"/>
                </a:lnTo>
                <a:lnTo>
                  <a:pt x="525" y="3791"/>
                </a:lnTo>
                <a:lnTo>
                  <a:pt x="510" y="3793"/>
                </a:lnTo>
                <a:lnTo>
                  <a:pt x="509" y="3793"/>
                </a:lnTo>
                <a:lnTo>
                  <a:pt x="488" y="3798"/>
                </a:lnTo>
                <a:lnTo>
                  <a:pt x="480" y="3799"/>
                </a:lnTo>
                <a:lnTo>
                  <a:pt x="472" y="3801"/>
                </a:lnTo>
                <a:lnTo>
                  <a:pt x="451" y="3804"/>
                </a:lnTo>
                <a:lnTo>
                  <a:pt x="438" y="3809"/>
                </a:lnTo>
                <a:lnTo>
                  <a:pt x="422" y="3810"/>
                </a:lnTo>
                <a:lnTo>
                  <a:pt x="419" y="3810"/>
                </a:lnTo>
                <a:lnTo>
                  <a:pt x="418" y="3810"/>
                </a:lnTo>
                <a:lnTo>
                  <a:pt x="405" y="3808"/>
                </a:lnTo>
                <a:lnTo>
                  <a:pt x="403" y="3785"/>
                </a:lnTo>
                <a:lnTo>
                  <a:pt x="403" y="3783"/>
                </a:lnTo>
                <a:lnTo>
                  <a:pt x="403" y="3778"/>
                </a:lnTo>
                <a:lnTo>
                  <a:pt x="403" y="3777"/>
                </a:lnTo>
                <a:lnTo>
                  <a:pt x="401" y="3749"/>
                </a:lnTo>
                <a:lnTo>
                  <a:pt x="402" y="3738"/>
                </a:lnTo>
                <a:lnTo>
                  <a:pt x="403" y="3732"/>
                </a:lnTo>
                <a:lnTo>
                  <a:pt x="405" y="3722"/>
                </a:lnTo>
                <a:lnTo>
                  <a:pt x="406" y="3708"/>
                </a:lnTo>
                <a:lnTo>
                  <a:pt x="386" y="3701"/>
                </a:lnTo>
                <a:lnTo>
                  <a:pt x="379" y="3698"/>
                </a:lnTo>
                <a:lnTo>
                  <a:pt x="331" y="3679"/>
                </a:lnTo>
                <a:lnTo>
                  <a:pt x="327" y="3677"/>
                </a:lnTo>
                <a:lnTo>
                  <a:pt x="304" y="3676"/>
                </a:lnTo>
                <a:lnTo>
                  <a:pt x="288" y="3675"/>
                </a:lnTo>
                <a:lnTo>
                  <a:pt x="294" y="3632"/>
                </a:lnTo>
                <a:lnTo>
                  <a:pt x="294" y="3618"/>
                </a:lnTo>
                <a:lnTo>
                  <a:pt x="294" y="3608"/>
                </a:lnTo>
                <a:lnTo>
                  <a:pt x="294" y="3605"/>
                </a:lnTo>
                <a:lnTo>
                  <a:pt x="305" y="3584"/>
                </a:lnTo>
                <a:lnTo>
                  <a:pt x="307" y="3583"/>
                </a:lnTo>
                <a:lnTo>
                  <a:pt x="309" y="3581"/>
                </a:lnTo>
                <a:lnTo>
                  <a:pt x="307" y="3572"/>
                </a:lnTo>
                <a:lnTo>
                  <a:pt x="306" y="3567"/>
                </a:lnTo>
                <a:lnTo>
                  <a:pt x="305" y="3565"/>
                </a:lnTo>
                <a:lnTo>
                  <a:pt x="306" y="3563"/>
                </a:lnTo>
                <a:lnTo>
                  <a:pt x="306" y="3559"/>
                </a:lnTo>
                <a:lnTo>
                  <a:pt x="306" y="3558"/>
                </a:lnTo>
                <a:lnTo>
                  <a:pt x="304" y="3553"/>
                </a:lnTo>
                <a:lnTo>
                  <a:pt x="304" y="3552"/>
                </a:lnTo>
                <a:lnTo>
                  <a:pt x="301" y="3552"/>
                </a:lnTo>
                <a:lnTo>
                  <a:pt x="300" y="3552"/>
                </a:lnTo>
                <a:lnTo>
                  <a:pt x="295" y="3554"/>
                </a:lnTo>
                <a:lnTo>
                  <a:pt x="269" y="3562"/>
                </a:lnTo>
                <a:lnTo>
                  <a:pt x="237" y="3567"/>
                </a:lnTo>
                <a:lnTo>
                  <a:pt x="230" y="3564"/>
                </a:lnTo>
                <a:lnTo>
                  <a:pt x="227" y="3563"/>
                </a:lnTo>
                <a:lnTo>
                  <a:pt x="220" y="3560"/>
                </a:lnTo>
                <a:lnTo>
                  <a:pt x="219" y="3559"/>
                </a:lnTo>
                <a:lnTo>
                  <a:pt x="215" y="3558"/>
                </a:lnTo>
                <a:lnTo>
                  <a:pt x="214" y="3558"/>
                </a:lnTo>
                <a:lnTo>
                  <a:pt x="208" y="3556"/>
                </a:lnTo>
                <a:lnTo>
                  <a:pt x="207" y="3554"/>
                </a:lnTo>
                <a:lnTo>
                  <a:pt x="181" y="3546"/>
                </a:lnTo>
                <a:lnTo>
                  <a:pt x="173" y="3542"/>
                </a:lnTo>
                <a:lnTo>
                  <a:pt x="155" y="3546"/>
                </a:lnTo>
                <a:lnTo>
                  <a:pt x="123" y="3551"/>
                </a:lnTo>
                <a:lnTo>
                  <a:pt x="120" y="3552"/>
                </a:lnTo>
                <a:lnTo>
                  <a:pt x="118" y="3547"/>
                </a:lnTo>
                <a:lnTo>
                  <a:pt x="118" y="3546"/>
                </a:lnTo>
                <a:lnTo>
                  <a:pt x="114" y="3540"/>
                </a:lnTo>
                <a:lnTo>
                  <a:pt x="90" y="3487"/>
                </a:lnTo>
                <a:lnTo>
                  <a:pt x="90" y="3485"/>
                </a:lnTo>
                <a:lnTo>
                  <a:pt x="88" y="3468"/>
                </a:lnTo>
                <a:lnTo>
                  <a:pt x="87" y="3457"/>
                </a:lnTo>
                <a:lnTo>
                  <a:pt x="77" y="3431"/>
                </a:lnTo>
                <a:lnTo>
                  <a:pt x="68" y="3407"/>
                </a:lnTo>
                <a:lnTo>
                  <a:pt x="68" y="3388"/>
                </a:lnTo>
                <a:lnTo>
                  <a:pt x="68" y="3365"/>
                </a:lnTo>
                <a:lnTo>
                  <a:pt x="59" y="3343"/>
                </a:lnTo>
                <a:lnTo>
                  <a:pt x="63" y="3345"/>
                </a:lnTo>
                <a:lnTo>
                  <a:pt x="71" y="3341"/>
                </a:lnTo>
                <a:lnTo>
                  <a:pt x="93" y="3331"/>
                </a:lnTo>
                <a:lnTo>
                  <a:pt x="98" y="3331"/>
                </a:lnTo>
                <a:lnTo>
                  <a:pt x="122" y="3328"/>
                </a:lnTo>
                <a:lnTo>
                  <a:pt x="124" y="3328"/>
                </a:lnTo>
                <a:lnTo>
                  <a:pt x="125" y="3324"/>
                </a:lnTo>
                <a:lnTo>
                  <a:pt x="146" y="3315"/>
                </a:lnTo>
                <a:lnTo>
                  <a:pt x="173" y="3302"/>
                </a:lnTo>
                <a:lnTo>
                  <a:pt x="195" y="3298"/>
                </a:lnTo>
                <a:lnTo>
                  <a:pt x="198" y="3298"/>
                </a:lnTo>
                <a:lnTo>
                  <a:pt x="210" y="3296"/>
                </a:lnTo>
                <a:lnTo>
                  <a:pt x="211" y="3296"/>
                </a:lnTo>
                <a:lnTo>
                  <a:pt x="219" y="3295"/>
                </a:lnTo>
                <a:lnTo>
                  <a:pt x="230" y="3293"/>
                </a:lnTo>
                <a:lnTo>
                  <a:pt x="232" y="3291"/>
                </a:lnTo>
                <a:lnTo>
                  <a:pt x="237" y="3286"/>
                </a:lnTo>
                <a:lnTo>
                  <a:pt x="262" y="3266"/>
                </a:lnTo>
                <a:lnTo>
                  <a:pt x="268" y="3250"/>
                </a:lnTo>
                <a:lnTo>
                  <a:pt x="268" y="3249"/>
                </a:lnTo>
                <a:lnTo>
                  <a:pt x="269" y="3248"/>
                </a:lnTo>
                <a:lnTo>
                  <a:pt x="269" y="3245"/>
                </a:lnTo>
                <a:lnTo>
                  <a:pt x="273" y="3232"/>
                </a:lnTo>
                <a:lnTo>
                  <a:pt x="275" y="3227"/>
                </a:lnTo>
                <a:lnTo>
                  <a:pt x="290" y="3200"/>
                </a:lnTo>
                <a:lnTo>
                  <a:pt x="290" y="3198"/>
                </a:lnTo>
                <a:lnTo>
                  <a:pt x="294" y="3196"/>
                </a:lnTo>
                <a:lnTo>
                  <a:pt x="295" y="3196"/>
                </a:lnTo>
                <a:lnTo>
                  <a:pt x="317" y="3187"/>
                </a:lnTo>
                <a:lnTo>
                  <a:pt x="336" y="3169"/>
                </a:lnTo>
                <a:lnTo>
                  <a:pt x="344" y="3166"/>
                </a:lnTo>
                <a:lnTo>
                  <a:pt x="381" y="3160"/>
                </a:lnTo>
                <a:lnTo>
                  <a:pt x="381" y="3159"/>
                </a:lnTo>
                <a:lnTo>
                  <a:pt x="383" y="3158"/>
                </a:lnTo>
                <a:lnTo>
                  <a:pt x="391" y="3144"/>
                </a:lnTo>
                <a:lnTo>
                  <a:pt x="399" y="3138"/>
                </a:lnTo>
                <a:lnTo>
                  <a:pt x="395" y="3125"/>
                </a:lnTo>
                <a:lnTo>
                  <a:pt x="394" y="3121"/>
                </a:lnTo>
                <a:lnTo>
                  <a:pt x="394" y="3116"/>
                </a:lnTo>
                <a:lnTo>
                  <a:pt x="394" y="3115"/>
                </a:lnTo>
                <a:lnTo>
                  <a:pt x="394" y="3112"/>
                </a:lnTo>
                <a:lnTo>
                  <a:pt x="395" y="3110"/>
                </a:lnTo>
                <a:lnTo>
                  <a:pt x="395" y="3109"/>
                </a:lnTo>
                <a:lnTo>
                  <a:pt x="394" y="3105"/>
                </a:lnTo>
                <a:lnTo>
                  <a:pt x="394" y="3101"/>
                </a:lnTo>
                <a:lnTo>
                  <a:pt x="394" y="3099"/>
                </a:lnTo>
                <a:lnTo>
                  <a:pt x="394" y="3090"/>
                </a:lnTo>
                <a:lnTo>
                  <a:pt x="392" y="3083"/>
                </a:lnTo>
                <a:lnTo>
                  <a:pt x="392" y="3080"/>
                </a:lnTo>
                <a:lnTo>
                  <a:pt x="390" y="3070"/>
                </a:lnTo>
                <a:lnTo>
                  <a:pt x="389" y="3068"/>
                </a:lnTo>
                <a:lnTo>
                  <a:pt x="389" y="3067"/>
                </a:lnTo>
                <a:lnTo>
                  <a:pt x="387" y="3067"/>
                </a:lnTo>
                <a:lnTo>
                  <a:pt x="387" y="3066"/>
                </a:lnTo>
                <a:lnTo>
                  <a:pt x="386" y="3066"/>
                </a:lnTo>
                <a:lnTo>
                  <a:pt x="386" y="3067"/>
                </a:lnTo>
                <a:lnTo>
                  <a:pt x="385" y="3067"/>
                </a:lnTo>
                <a:lnTo>
                  <a:pt x="384" y="3068"/>
                </a:lnTo>
                <a:lnTo>
                  <a:pt x="379" y="3067"/>
                </a:lnTo>
                <a:lnTo>
                  <a:pt x="375" y="3059"/>
                </a:lnTo>
                <a:lnTo>
                  <a:pt x="374" y="3056"/>
                </a:lnTo>
                <a:lnTo>
                  <a:pt x="373" y="3051"/>
                </a:lnTo>
                <a:lnTo>
                  <a:pt x="368" y="3043"/>
                </a:lnTo>
                <a:lnTo>
                  <a:pt x="368" y="3042"/>
                </a:lnTo>
                <a:lnTo>
                  <a:pt x="368" y="3041"/>
                </a:lnTo>
                <a:lnTo>
                  <a:pt x="368" y="3040"/>
                </a:lnTo>
                <a:lnTo>
                  <a:pt x="367" y="3038"/>
                </a:lnTo>
                <a:lnTo>
                  <a:pt x="368" y="3035"/>
                </a:lnTo>
                <a:lnTo>
                  <a:pt x="371" y="3030"/>
                </a:lnTo>
                <a:lnTo>
                  <a:pt x="373" y="3029"/>
                </a:lnTo>
                <a:lnTo>
                  <a:pt x="376" y="3025"/>
                </a:lnTo>
                <a:lnTo>
                  <a:pt x="379" y="3021"/>
                </a:lnTo>
                <a:lnTo>
                  <a:pt x="381" y="3019"/>
                </a:lnTo>
                <a:lnTo>
                  <a:pt x="384" y="3018"/>
                </a:lnTo>
                <a:lnTo>
                  <a:pt x="386" y="3021"/>
                </a:lnTo>
                <a:lnTo>
                  <a:pt x="391" y="3022"/>
                </a:lnTo>
                <a:lnTo>
                  <a:pt x="392" y="3022"/>
                </a:lnTo>
                <a:lnTo>
                  <a:pt x="392" y="3021"/>
                </a:lnTo>
                <a:lnTo>
                  <a:pt x="392" y="3020"/>
                </a:lnTo>
                <a:lnTo>
                  <a:pt x="391" y="3019"/>
                </a:lnTo>
                <a:lnTo>
                  <a:pt x="392" y="3018"/>
                </a:lnTo>
                <a:lnTo>
                  <a:pt x="394" y="3016"/>
                </a:lnTo>
                <a:lnTo>
                  <a:pt x="395" y="3014"/>
                </a:lnTo>
                <a:lnTo>
                  <a:pt x="395" y="3013"/>
                </a:lnTo>
                <a:lnTo>
                  <a:pt x="395" y="3011"/>
                </a:lnTo>
                <a:lnTo>
                  <a:pt x="395" y="3010"/>
                </a:lnTo>
                <a:lnTo>
                  <a:pt x="396" y="3010"/>
                </a:lnTo>
                <a:lnTo>
                  <a:pt x="396" y="3009"/>
                </a:lnTo>
                <a:lnTo>
                  <a:pt x="397" y="3009"/>
                </a:lnTo>
                <a:lnTo>
                  <a:pt x="397" y="3008"/>
                </a:lnTo>
                <a:lnTo>
                  <a:pt x="397" y="3006"/>
                </a:lnTo>
                <a:lnTo>
                  <a:pt x="396" y="3005"/>
                </a:lnTo>
                <a:lnTo>
                  <a:pt x="394" y="3003"/>
                </a:lnTo>
                <a:lnTo>
                  <a:pt x="392" y="3002"/>
                </a:lnTo>
                <a:lnTo>
                  <a:pt x="391" y="3002"/>
                </a:lnTo>
                <a:lnTo>
                  <a:pt x="390" y="3000"/>
                </a:lnTo>
                <a:lnTo>
                  <a:pt x="390" y="2999"/>
                </a:lnTo>
                <a:lnTo>
                  <a:pt x="390" y="2997"/>
                </a:lnTo>
                <a:lnTo>
                  <a:pt x="390" y="2995"/>
                </a:lnTo>
                <a:lnTo>
                  <a:pt x="389" y="2994"/>
                </a:lnTo>
                <a:lnTo>
                  <a:pt x="389" y="2993"/>
                </a:lnTo>
                <a:lnTo>
                  <a:pt x="389" y="2992"/>
                </a:lnTo>
                <a:lnTo>
                  <a:pt x="387" y="2992"/>
                </a:lnTo>
                <a:lnTo>
                  <a:pt x="387" y="2989"/>
                </a:lnTo>
                <a:lnTo>
                  <a:pt x="387" y="2987"/>
                </a:lnTo>
                <a:lnTo>
                  <a:pt x="386" y="2984"/>
                </a:lnTo>
                <a:lnTo>
                  <a:pt x="387" y="2983"/>
                </a:lnTo>
                <a:lnTo>
                  <a:pt x="387" y="2982"/>
                </a:lnTo>
                <a:lnTo>
                  <a:pt x="389" y="2982"/>
                </a:lnTo>
                <a:lnTo>
                  <a:pt x="389" y="2981"/>
                </a:lnTo>
                <a:lnTo>
                  <a:pt x="390" y="2981"/>
                </a:lnTo>
                <a:lnTo>
                  <a:pt x="390" y="2979"/>
                </a:lnTo>
                <a:lnTo>
                  <a:pt x="391" y="2979"/>
                </a:lnTo>
                <a:lnTo>
                  <a:pt x="392" y="2976"/>
                </a:lnTo>
                <a:lnTo>
                  <a:pt x="392" y="2974"/>
                </a:lnTo>
                <a:lnTo>
                  <a:pt x="394" y="2974"/>
                </a:lnTo>
                <a:lnTo>
                  <a:pt x="394" y="2973"/>
                </a:lnTo>
                <a:lnTo>
                  <a:pt x="395" y="2972"/>
                </a:lnTo>
                <a:lnTo>
                  <a:pt x="395" y="2971"/>
                </a:lnTo>
                <a:lnTo>
                  <a:pt x="396" y="2971"/>
                </a:lnTo>
                <a:lnTo>
                  <a:pt x="396" y="2970"/>
                </a:lnTo>
                <a:lnTo>
                  <a:pt x="397" y="2970"/>
                </a:lnTo>
                <a:lnTo>
                  <a:pt x="397" y="2968"/>
                </a:lnTo>
                <a:lnTo>
                  <a:pt x="391" y="2962"/>
                </a:lnTo>
                <a:lnTo>
                  <a:pt x="390" y="2961"/>
                </a:lnTo>
                <a:lnTo>
                  <a:pt x="386" y="2952"/>
                </a:lnTo>
                <a:lnTo>
                  <a:pt x="385" y="2950"/>
                </a:lnTo>
                <a:lnTo>
                  <a:pt x="385" y="2947"/>
                </a:lnTo>
                <a:lnTo>
                  <a:pt x="384" y="2946"/>
                </a:lnTo>
                <a:lnTo>
                  <a:pt x="383" y="2945"/>
                </a:lnTo>
                <a:lnTo>
                  <a:pt x="383" y="2944"/>
                </a:lnTo>
                <a:lnTo>
                  <a:pt x="383" y="2942"/>
                </a:lnTo>
                <a:lnTo>
                  <a:pt x="383" y="2941"/>
                </a:lnTo>
                <a:lnTo>
                  <a:pt x="383" y="2940"/>
                </a:lnTo>
                <a:lnTo>
                  <a:pt x="384" y="2939"/>
                </a:lnTo>
                <a:lnTo>
                  <a:pt x="384" y="2937"/>
                </a:lnTo>
                <a:lnTo>
                  <a:pt x="390" y="2915"/>
                </a:lnTo>
                <a:lnTo>
                  <a:pt x="391" y="2914"/>
                </a:lnTo>
                <a:lnTo>
                  <a:pt x="392" y="2909"/>
                </a:lnTo>
                <a:lnTo>
                  <a:pt x="395" y="2902"/>
                </a:lnTo>
                <a:lnTo>
                  <a:pt x="402" y="2876"/>
                </a:lnTo>
                <a:lnTo>
                  <a:pt x="399" y="2860"/>
                </a:lnTo>
                <a:lnTo>
                  <a:pt x="396" y="2857"/>
                </a:lnTo>
                <a:lnTo>
                  <a:pt x="395" y="2856"/>
                </a:lnTo>
                <a:lnTo>
                  <a:pt x="392" y="2850"/>
                </a:lnTo>
                <a:lnTo>
                  <a:pt x="392" y="2849"/>
                </a:lnTo>
                <a:lnTo>
                  <a:pt x="392" y="2848"/>
                </a:lnTo>
                <a:lnTo>
                  <a:pt x="392" y="2846"/>
                </a:lnTo>
                <a:lnTo>
                  <a:pt x="392" y="2845"/>
                </a:lnTo>
                <a:lnTo>
                  <a:pt x="391" y="2845"/>
                </a:lnTo>
                <a:lnTo>
                  <a:pt x="392" y="2844"/>
                </a:lnTo>
                <a:lnTo>
                  <a:pt x="392" y="2843"/>
                </a:lnTo>
                <a:lnTo>
                  <a:pt x="391" y="2843"/>
                </a:lnTo>
                <a:lnTo>
                  <a:pt x="391" y="2841"/>
                </a:lnTo>
                <a:lnTo>
                  <a:pt x="390" y="2837"/>
                </a:lnTo>
                <a:lnTo>
                  <a:pt x="389" y="2834"/>
                </a:lnTo>
                <a:lnTo>
                  <a:pt x="389" y="2833"/>
                </a:lnTo>
                <a:lnTo>
                  <a:pt x="387" y="2833"/>
                </a:lnTo>
                <a:lnTo>
                  <a:pt x="387" y="2832"/>
                </a:lnTo>
                <a:lnTo>
                  <a:pt x="387" y="2830"/>
                </a:lnTo>
                <a:lnTo>
                  <a:pt x="386" y="2828"/>
                </a:lnTo>
                <a:lnTo>
                  <a:pt x="386" y="2821"/>
                </a:lnTo>
                <a:lnTo>
                  <a:pt x="386" y="2808"/>
                </a:lnTo>
                <a:lnTo>
                  <a:pt x="386" y="2805"/>
                </a:lnTo>
                <a:lnTo>
                  <a:pt x="386" y="2795"/>
                </a:lnTo>
                <a:lnTo>
                  <a:pt x="380" y="2786"/>
                </a:lnTo>
                <a:lnTo>
                  <a:pt x="378" y="2782"/>
                </a:lnTo>
                <a:lnTo>
                  <a:pt x="376" y="2781"/>
                </a:lnTo>
                <a:lnTo>
                  <a:pt x="371" y="2766"/>
                </a:lnTo>
                <a:lnTo>
                  <a:pt x="374" y="2752"/>
                </a:lnTo>
                <a:lnTo>
                  <a:pt x="376" y="2742"/>
                </a:lnTo>
                <a:lnTo>
                  <a:pt x="376" y="2737"/>
                </a:lnTo>
                <a:lnTo>
                  <a:pt x="360" y="2728"/>
                </a:lnTo>
                <a:lnTo>
                  <a:pt x="349" y="2723"/>
                </a:lnTo>
                <a:lnTo>
                  <a:pt x="353" y="2713"/>
                </a:lnTo>
                <a:lnTo>
                  <a:pt x="357" y="2705"/>
                </a:lnTo>
                <a:lnTo>
                  <a:pt x="374" y="2684"/>
                </a:lnTo>
                <a:lnTo>
                  <a:pt x="375" y="2672"/>
                </a:lnTo>
                <a:lnTo>
                  <a:pt x="376" y="2651"/>
                </a:lnTo>
                <a:lnTo>
                  <a:pt x="380" y="2625"/>
                </a:lnTo>
                <a:lnTo>
                  <a:pt x="379" y="2617"/>
                </a:lnTo>
                <a:lnTo>
                  <a:pt x="379" y="2610"/>
                </a:lnTo>
                <a:lnTo>
                  <a:pt x="380" y="2610"/>
                </a:lnTo>
                <a:lnTo>
                  <a:pt x="380" y="2605"/>
                </a:lnTo>
                <a:lnTo>
                  <a:pt x="381" y="2599"/>
                </a:lnTo>
                <a:lnTo>
                  <a:pt x="384" y="2577"/>
                </a:lnTo>
                <a:lnTo>
                  <a:pt x="381" y="2568"/>
                </a:lnTo>
                <a:lnTo>
                  <a:pt x="381" y="2567"/>
                </a:lnTo>
                <a:lnTo>
                  <a:pt x="380" y="2562"/>
                </a:lnTo>
                <a:lnTo>
                  <a:pt x="376" y="2550"/>
                </a:lnTo>
                <a:lnTo>
                  <a:pt x="362" y="2526"/>
                </a:lnTo>
                <a:lnTo>
                  <a:pt x="357" y="2518"/>
                </a:lnTo>
                <a:lnTo>
                  <a:pt x="355" y="2515"/>
                </a:lnTo>
                <a:lnTo>
                  <a:pt x="347" y="2496"/>
                </a:lnTo>
                <a:lnTo>
                  <a:pt x="344" y="2491"/>
                </a:lnTo>
                <a:lnTo>
                  <a:pt x="344" y="2489"/>
                </a:lnTo>
                <a:lnTo>
                  <a:pt x="343" y="2488"/>
                </a:lnTo>
                <a:lnTo>
                  <a:pt x="338" y="2478"/>
                </a:lnTo>
                <a:lnTo>
                  <a:pt x="336" y="2472"/>
                </a:lnTo>
                <a:lnTo>
                  <a:pt x="330" y="2456"/>
                </a:lnTo>
                <a:lnTo>
                  <a:pt x="326" y="2454"/>
                </a:lnTo>
                <a:lnTo>
                  <a:pt x="325" y="2452"/>
                </a:lnTo>
                <a:lnTo>
                  <a:pt x="323" y="2451"/>
                </a:lnTo>
                <a:lnTo>
                  <a:pt x="317" y="2449"/>
                </a:lnTo>
                <a:lnTo>
                  <a:pt x="316" y="2446"/>
                </a:lnTo>
                <a:lnTo>
                  <a:pt x="314" y="2441"/>
                </a:lnTo>
                <a:lnTo>
                  <a:pt x="311" y="2436"/>
                </a:lnTo>
                <a:lnTo>
                  <a:pt x="309" y="2428"/>
                </a:lnTo>
                <a:lnTo>
                  <a:pt x="309" y="2427"/>
                </a:lnTo>
                <a:lnTo>
                  <a:pt x="309" y="2425"/>
                </a:lnTo>
                <a:lnTo>
                  <a:pt x="309" y="2423"/>
                </a:lnTo>
                <a:lnTo>
                  <a:pt x="307" y="2423"/>
                </a:lnTo>
                <a:lnTo>
                  <a:pt x="307" y="2422"/>
                </a:lnTo>
                <a:lnTo>
                  <a:pt x="306" y="2422"/>
                </a:lnTo>
                <a:lnTo>
                  <a:pt x="306" y="2418"/>
                </a:lnTo>
                <a:lnTo>
                  <a:pt x="307" y="2417"/>
                </a:lnTo>
                <a:lnTo>
                  <a:pt x="307" y="2416"/>
                </a:lnTo>
                <a:lnTo>
                  <a:pt x="309" y="2413"/>
                </a:lnTo>
                <a:lnTo>
                  <a:pt x="307" y="2412"/>
                </a:lnTo>
                <a:lnTo>
                  <a:pt x="307" y="2411"/>
                </a:lnTo>
                <a:lnTo>
                  <a:pt x="307" y="2409"/>
                </a:lnTo>
                <a:lnTo>
                  <a:pt x="309" y="2408"/>
                </a:lnTo>
                <a:lnTo>
                  <a:pt x="309" y="2407"/>
                </a:lnTo>
                <a:lnTo>
                  <a:pt x="309" y="2406"/>
                </a:lnTo>
                <a:lnTo>
                  <a:pt x="309" y="2404"/>
                </a:lnTo>
                <a:lnTo>
                  <a:pt x="310" y="2402"/>
                </a:lnTo>
                <a:lnTo>
                  <a:pt x="310" y="2401"/>
                </a:lnTo>
                <a:lnTo>
                  <a:pt x="310" y="2399"/>
                </a:lnTo>
                <a:lnTo>
                  <a:pt x="309" y="2398"/>
                </a:lnTo>
                <a:lnTo>
                  <a:pt x="309" y="2397"/>
                </a:lnTo>
                <a:lnTo>
                  <a:pt x="309" y="2393"/>
                </a:lnTo>
                <a:lnTo>
                  <a:pt x="309" y="2392"/>
                </a:lnTo>
                <a:lnTo>
                  <a:pt x="307" y="2391"/>
                </a:lnTo>
                <a:lnTo>
                  <a:pt x="307" y="2390"/>
                </a:lnTo>
                <a:lnTo>
                  <a:pt x="306" y="2388"/>
                </a:lnTo>
                <a:lnTo>
                  <a:pt x="306" y="2387"/>
                </a:lnTo>
                <a:lnTo>
                  <a:pt x="305" y="2387"/>
                </a:lnTo>
                <a:lnTo>
                  <a:pt x="305" y="2386"/>
                </a:lnTo>
                <a:lnTo>
                  <a:pt x="305" y="2385"/>
                </a:lnTo>
                <a:lnTo>
                  <a:pt x="305" y="2383"/>
                </a:lnTo>
                <a:lnTo>
                  <a:pt x="304" y="2383"/>
                </a:lnTo>
                <a:lnTo>
                  <a:pt x="304" y="2382"/>
                </a:lnTo>
                <a:lnTo>
                  <a:pt x="303" y="2380"/>
                </a:lnTo>
                <a:lnTo>
                  <a:pt x="301" y="2377"/>
                </a:lnTo>
                <a:lnTo>
                  <a:pt x="301" y="2376"/>
                </a:lnTo>
                <a:lnTo>
                  <a:pt x="300" y="2375"/>
                </a:lnTo>
                <a:lnTo>
                  <a:pt x="300" y="2374"/>
                </a:lnTo>
                <a:lnTo>
                  <a:pt x="299" y="2372"/>
                </a:lnTo>
                <a:lnTo>
                  <a:pt x="299" y="2371"/>
                </a:lnTo>
                <a:lnTo>
                  <a:pt x="298" y="2370"/>
                </a:lnTo>
                <a:lnTo>
                  <a:pt x="296" y="2366"/>
                </a:lnTo>
                <a:lnTo>
                  <a:pt x="291" y="2355"/>
                </a:lnTo>
                <a:lnTo>
                  <a:pt x="288" y="2355"/>
                </a:lnTo>
                <a:lnTo>
                  <a:pt x="288" y="2354"/>
                </a:lnTo>
                <a:lnTo>
                  <a:pt x="282" y="2351"/>
                </a:lnTo>
                <a:lnTo>
                  <a:pt x="282" y="2350"/>
                </a:lnTo>
                <a:lnTo>
                  <a:pt x="280" y="2347"/>
                </a:lnTo>
                <a:lnTo>
                  <a:pt x="279" y="2344"/>
                </a:lnTo>
                <a:lnTo>
                  <a:pt x="275" y="2340"/>
                </a:lnTo>
                <a:lnTo>
                  <a:pt x="277" y="2338"/>
                </a:lnTo>
                <a:lnTo>
                  <a:pt x="282" y="2331"/>
                </a:lnTo>
                <a:lnTo>
                  <a:pt x="284" y="2326"/>
                </a:lnTo>
                <a:lnTo>
                  <a:pt x="284" y="2324"/>
                </a:lnTo>
                <a:lnTo>
                  <a:pt x="284" y="2323"/>
                </a:lnTo>
                <a:lnTo>
                  <a:pt x="284" y="2322"/>
                </a:lnTo>
                <a:lnTo>
                  <a:pt x="284" y="2321"/>
                </a:lnTo>
                <a:lnTo>
                  <a:pt x="282" y="2319"/>
                </a:lnTo>
                <a:lnTo>
                  <a:pt x="283" y="2317"/>
                </a:lnTo>
                <a:lnTo>
                  <a:pt x="283" y="2316"/>
                </a:lnTo>
                <a:lnTo>
                  <a:pt x="284" y="2316"/>
                </a:lnTo>
                <a:lnTo>
                  <a:pt x="284" y="2312"/>
                </a:lnTo>
                <a:lnTo>
                  <a:pt x="285" y="2306"/>
                </a:lnTo>
                <a:lnTo>
                  <a:pt x="287" y="2303"/>
                </a:lnTo>
                <a:lnTo>
                  <a:pt x="288" y="2295"/>
                </a:lnTo>
                <a:lnTo>
                  <a:pt x="289" y="2291"/>
                </a:lnTo>
                <a:lnTo>
                  <a:pt x="289" y="2290"/>
                </a:lnTo>
                <a:lnTo>
                  <a:pt x="291" y="2285"/>
                </a:lnTo>
                <a:lnTo>
                  <a:pt x="295" y="2276"/>
                </a:lnTo>
                <a:lnTo>
                  <a:pt x="295" y="2275"/>
                </a:lnTo>
                <a:lnTo>
                  <a:pt x="296" y="2271"/>
                </a:lnTo>
                <a:lnTo>
                  <a:pt x="298" y="2269"/>
                </a:lnTo>
                <a:lnTo>
                  <a:pt x="299" y="2265"/>
                </a:lnTo>
                <a:lnTo>
                  <a:pt x="298" y="2264"/>
                </a:lnTo>
                <a:lnTo>
                  <a:pt x="287" y="2269"/>
                </a:lnTo>
                <a:lnTo>
                  <a:pt x="285" y="2263"/>
                </a:lnTo>
                <a:lnTo>
                  <a:pt x="287" y="2263"/>
                </a:lnTo>
                <a:lnTo>
                  <a:pt x="289" y="2264"/>
                </a:lnTo>
                <a:lnTo>
                  <a:pt x="291" y="2262"/>
                </a:lnTo>
                <a:lnTo>
                  <a:pt x="295" y="2260"/>
                </a:lnTo>
                <a:lnTo>
                  <a:pt x="296" y="2260"/>
                </a:lnTo>
                <a:lnTo>
                  <a:pt x="294" y="2255"/>
                </a:lnTo>
                <a:lnTo>
                  <a:pt x="300" y="2236"/>
                </a:lnTo>
                <a:lnTo>
                  <a:pt x="300" y="2235"/>
                </a:lnTo>
                <a:lnTo>
                  <a:pt x="301" y="2231"/>
                </a:lnTo>
                <a:lnTo>
                  <a:pt x="301" y="2230"/>
                </a:lnTo>
                <a:lnTo>
                  <a:pt x="303" y="2228"/>
                </a:lnTo>
                <a:lnTo>
                  <a:pt x="301" y="2227"/>
                </a:lnTo>
                <a:lnTo>
                  <a:pt x="301" y="2226"/>
                </a:lnTo>
                <a:lnTo>
                  <a:pt x="301" y="2220"/>
                </a:lnTo>
                <a:lnTo>
                  <a:pt x="301" y="2219"/>
                </a:lnTo>
                <a:lnTo>
                  <a:pt x="301" y="2210"/>
                </a:lnTo>
                <a:lnTo>
                  <a:pt x="301" y="2207"/>
                </a:lnTo>
                <a:lnTo>
                  <a:pt x="303" y="2204"/>
                </a:lnTo>
                <a:lnTo>
                  <a:pt x="303" y="2203"/>
                </a:lnTo>
                <a:lnTo>
                  <a:pt x="309" y="2200"/>
                </a:lnTo>
                <a:lnTo>
                  <a:pt x="310" y="2199"/>
                </a:lnTo>
                <a:lnTo>
                  <a:pt x="311" y="2198"/>
                </a:lnTo>
                <a:lnTo>
                  <a:pt x="306" y="2180"/>
                </a:lnTo>
                <a:lnTo>
                  <a:pt x="312" y="2179"/>
                </a:lnTo>
                <a:lnTo>
                  <a:pt x="314" y="2179"/>
                </a:lnTo>
                <a:lnTo>
                  <a:pt x="315" y="2178"/>
                </a:lnTo>
                <a:lnTo>
                  <a:pt x="316" y="2178"/>
                </a:lnTo>
                <a:lnTo>
                  <a:pt x="320" y="2177"/>
                </a:lnTo>
                <a:lnTo>
                  <a:pt x="323" y="2175"/>
                </a:lnTo>
                <a:lnTo>
                  <a:pt x="323" y="2174"/>
                </a:lnTo>
                <a:lnTo>
                  <a:pt x="323" y="2172"/>
                </a:lnTo>
                <a:lnTo>
                  <a:pt x="323" y="2171"/>
                </a:lnTo>
                <a:lnTo>
                  <a:pt x="322" y="2168"/>
                </a:lnTo>
                <a:lnTo>
                  <a:pt x="322" y="2166"/>
                </a:lnTo>
                <a:lnTo>
                  <a:pt x="323" y="2164"/>
                </a:lnTo>
                <a:lnTo>
                  <a:pt x="323" y="2163"/>
                </a:lnTo>
                <a:lnTo>
                  <a:pt x="323" y="2162"/>
                </a:lnTo>
                <a:lnTo>
                  <a:pt x="323" y="2161"/>
                </a:lnTo>
                <a:lnTo>
                  <a:pt x="325" y="2161"/>
                </a:lnTo>
                <a:lnTo>
                  <a:pt x="325" y="2159"/>
                </a:lnTo>
                <a:lnTo>
                  <a:pt x="326" y="2158"/>
                </a:lnTo>
                <a:lnTo>
                  <a:pt x="327" y="2157"/>
                </a:lnTo>
                <a:lnTo>
                  <a:pt x="328" y="2157"/>
                </a:lnTo>
                <a:lnTo>
                  <a:pt x="330" y="2156"/>
                </a:lnTo>
                <a:lnTo>
                  <a:pt x="330" y="2155"/>
                </a:lnTo>
                <a:lnTo>
                  <a:pt x="331" y="2155"/>
                </a:lnTo>
                <a:lnTo>
                  <a:pt x="332" y="2155"/>
                </a:lnTo>
                <a:lnTo>
                  <a:pt x="333" y="2155"/>
                </a:lnTo>
                <a:lnTo>
                  <a:pt x="336" y="2155"/>
                </a:lnTo>
                <a:lnTo>
                  <a:pt x="341" y="2150"/>
                </a:lnTo>
                <a:lnTo>
                  <a:pt x="343" y="2147"/>
                </a:lnTo>
                <a:lnTo>
                  <a:pt x="344" y="2145"/>
                </a:lnTo>
                <a:lnTo>
                  <a:pt x="346" y="2138"/>
                </a:lnTo>
                <a:lnTo>
                  <a:pt x="347" y="2137"/>
                </a:lnTo>
                <a:lnTo>
                  <a:pt x="347" y="2136"/>
                </a:lnTo>
                <a:lnTo>
                  <a:pt x="347" y="2134"/>
                </a:lnTo>
                <a:lnTo>
                  <a:pt x="347" y="2130"/>
                </a:lnTo>
                <a:lnTo>
                  <a:pt x="347" y="2129"/>
                </a:lnTo>
                <a:lnTo>
                  <a:pt x="347" y="2127"/>
                </a:lnTo>
                <a:lnTo>
                  <a:pt x="347" y="2126"/>
                </a:lnTo>
                <a:lnTo>
                  <a:pt x="348" y="2121"/>
                </a:lnTo>
                <a:lnTo>
                  <a:pt x="348" y="2119"/>
                </a:lnTo>
                <a:lnTo>
                  <a:pt x="349" y="2114"/>
                </a:lnTo>
                <a:lnTo>
                  <a:pt x="349" y="2111"/>
                </a:lnTo>
                <a:lnTo>
                  <a:pt x="352" y="2104"/>
                </a:lnTo>
                <a:lnTo>
                  <a:pt x="353" y="2102"/>
                </a:lnTo>
                <a:lnTo>
                  <a:pt x="353" y="2100"/>
                </a:lnTo>
                <a:lnTo>
                  <a:pt x="358" y="2094"/>
                </a:lnTo>
                <a:lnTo>
                  <a:pt x="358" y="2093"/>
                </a:lnTo>
                <a:lnTo>
                  <a:pt x="360" y="2089"/>
                </a:lnTo>
                <a:lnTo>
                  <a:pt x="360" y="2078"/>
                </a:lnTo>
                <a:lnTo>
                  <a:pt x="360" y="2076"/>
                </a:lnTo>
                <a:lnTo>
                  <a:pt x="362" y="2076"/>
                </a:lnTo>
                <a:lnTo>
                  <a:pt x="362" y="2074"/>
                </a:lnTo>
                <a:lnTo>
                  <a:pt x="364" y="2071"/>
                </a:lnTo>
                <a:lnTo>
                  <a:pt x="365" y="2068"/>
                </a:lnTo>
                <a:lnTo>
                  <a:pt x="373" y="2050"/>
                </a:lnTo>
                <a:lnTo>
                  <a:pt x="384" y="2028"/>
                </a:lnTo>
                <a:lnTo>
                  <a:pt x="378" y="1997"/>
                </a:lnTo>
                <a:lnTo>
                  <a:pt x="376" y="1990"/>
                </a:lnTo>
                <a:lnTo>
                  <a:pt x="342" y="1966"/>
                </a:lnTo>
                <a:lnTo>
                  <a:pt x="332" y="1959"/>
                </a:lnTo>
                <a:lnTo>
                  <a:pt x="322" y="1951"/>
                </a:lnTo>
                <a:lnTo>
                  <a:pt x="319" y="1949"/>
                </a:lnTo>
                <a:lnTo>
                  <a:pt x="317" y="1948"/>
                </a:lnTo>
                <a:lnTo>
                  <a:pt x="316" y="1946"/>
                </a:lnTo>
                <a:lnTo>
                  <a:pt x="315" y="1948"/>
                </a:lnTo>
                <a:lnTo>
                  <a:pt x="314" y="1948"/>
                </a:lnTo>
                <a:lnTo>
                  <a:pt x="312" y="1948"/>
                </a:lnTo>
                <a:lnTo>
                  <a:pt x="311" y="1948"/>
                </a:lnTo>
                <a:lnTo>
                  <a:pt x="310" y="1948"/>
                </a:lnTo>
                <a:lnTo>
                  <a:pt x="309" y="1948"/>
                </a:lnTo>
                <a:lnTo>
                  <a:pt x="307" y="1948"/>
                </a:lnTo>
                <a:lnTo>
                  <a:pt x="306" y="1948"/>
                </a:lnTo>
                <a:lnTo>
                  <a:pt x="305" y="1948"/>
                </a:lnTo>
                <a:lnTo>
                  <a:pt x="304" y="1949"/>
                </a:lnTo>
                <a:lnTo>
                  <a:pt x="303" y="1949"/>
                </a:lnTo>
                <a:lnTo>
                  <a:pt x="301" y="1949"/>
                </a:lnTo>
                <a:lnTo>
                  <a:pt x="300" y="1948"/>
                </a:lnTo>
                <a:lnTo>
                  <a:pt x="299" y="1948"/>
                </a:lnTo>
                <a:lnTo>
                  <a:pt x="298" y="1948"/>
                </a:lnTo>
                <a:lnTo>
                  <a:pt x="296" y="1949"/>
                </a:lnTo>
                <a:lnTo>
                  <a:pt x="296" y="1950"/>
                </a:lnTo>
                <a:lnTo>
                  <a:pt x="295" y="1950"/>
                </a:lnTo>
                <a:lnTo>
                  <a:pt x="295" y="1951"/>
                </a:lnTo>
                <a:lnTo>
                  <a:pt x="294" y="1951"/>
                </a:lnTo>
                <a:lnTo>
                  <a:pt x="291" y="1951"/>
                </a:lnTo>
                <a:lnTo>
                  <a:pt x="290" y="1950"/>
                </a:lnTo>
                <a:lnTo>
                  <a:pt x="287" y="1950"/>
                </a:lnTo>
                <a:lnTo>
                  <a:pt x="285" y="1951"/>
                </a:lnTo>
                <a:lnTo>
                  <a:pt x="285" y="1953"/>
                </a:lnTo>
                <a:lnTo>
                  <a:pt x="285" y="1954"/>
                </a:lnTo>
                <a:lnTo>
                  <a:pt x="285" y="1955"/>
                </a:lnTo>
                <a:lnTo>
                  <a:pt x="284" y="1956"/>
                </a:lnTo>
                <a:lnTo>
                  <a:pt x="283" y="1956"/>
                </a:lnTo>
                <a:lnTo>
                  <a:pt x="282" y="1956"/>
                </a:lnTo>
                <a:lnTo>
                  <a:pt x="279" y="1955"/>
                </a:lnTo>
                <a:lnTo>
                  <a:pt x="278" y="1955"/>
                </a:lnTo>
                <a:lnTo>
                  <a:pt x="278" y="1956"/>
                </a:lnTo>
                <a:lnTo>
                  <a:pt x="277" y="1956"/>
                </a:lnTo>
                <a:lnTo>
                  <a:pt x="277" y="1958"/>
                </a:lnTo>
                <a:lnTo>
                  <a:pt x="277" y="1959"/>
                </a:lnTo>
                <a:lnTo>
                  <a:pt x="275" y="1959"/>
                </a:lnTo>
                <a:lnTo>
                  <a:pt x="274" y="1959"/>
                </a:lnTo>
                <a:lnTo>
                  <a:pt x="274" y="1958"/>
                </a:lnTo>
                <a:lnTo>
                  <a:pt x="274" y="1956"/>
                </a:lnTo>
                <a:lnTo>
                  <a:pt x="273" y="1956"/>
                </a:lnTo>
                <a:lnTo>
                  <a:pt x="273" y="1958"/>
                </a:lnTo>
                <a:lnTo>
                  <a:pt x="273" y="1959"/>
                </a:lnTo>
                <a:lnTo>
                  <a:pt x="273" y="1960"/>
                </a:lnTo>
                <a:lnTo>
                  <a:pt x="272" y="1960"/>
                </a:lnTo>
                <a:lnTo>
                  <a:pt x="271" y="1960"/>
                </a:lnTo>
                <a:lnTo>
                  <a:pt x="269" y="1960"/>
                </a:lnTo>
                <a:lnTo>
                  <a:pt x="267" y="1960"/>
                </a:lnTo>
                <a:lnTo>
                  <a:pt x="266" y="1960"/>
                </a:lnTo>
                <a:lnTo>
                  <a:pt x="264" y="1960"/>
                </a:lnTo>
                <a:lnTo>
                  <a:pt x="263" y="1960"/>
                </a:lnTo>
                <a:lnTo>
                  <a:pt x="263" y="1961"/>
                </a:lnTo>
                <a:lnTo>
                  <a:pt x="262" y="1961"/>
                </a:lnTo>
                <a:lnTo>
                  <a:pt x="262" y="1962"/>
                </a:lnTo>
                <a:lnTo>
                  <a:pt x="261" y="1964"/>
                </a:lnTo>
                <a:lnTo>
                  <a:pt x="258" y="1962"/>
                </a:lnTo>
                <a:lnTo>
                  <a:pt x="256" y="1962"/>
                </a:lnTo>
                <a:lnTo>
                  <a:pt x="256" y="1961"/>
                </a:lnTo>
                <a:lnTo>
                  <a:pt x="255" y="1961"/>
                </a:lnTo>
                <a:lnTo>
                  <a:pt x="255" y="1960"/>
                </a:lnTo>
                <a:lnTo>
                  <a:pt x="255" y="1959"/>
                </a:lnTo>
                <a:lnTo>
                  <a:pt x="255" y="1958"/>
                </a:lnTo>
                <a:lnTo>
                  <a:pt x="255" y="1956"/>
                </a:lnTo>
                <a:lnTo>
                  <a:pt x="255" y="1955"/>
                </a:lnTo>
                <a:lnTo>
                  <a:pt x="256" y="1955"/>
                </a:lnTo>
                <a:lnTo>
                  <a:pt x="257" y="1954"/>
                </a:lnTo>
                <a:lnTo>
                  <a:pt x="258" y="1953"/>
                </a:lnTo>
                <a:lnTo>
                  <a:pt x="259" y="1953"/>
                </a:lnTo>
                <a:lnTo>
                  <a:pt x="259" y="1951"/>
                </a:lnTo>
                <a:lnTo>
                  <a:pt x="261" y="1950"/>
                </a:lnTo>
                <a:lnTo>
                  <a:pt x="262" y="1950"/>
                </a:lnTo>
                <a:lnTo>
                  <a:pt x="262" y="1949"/>
                </a:lnTo>
                <a:lnTo>
                  <a:pt x="263" y="1949"/>
                </a:lnTo>
                <a:lnTo>
                  <a:pt x="264" y="1949"/>
                </a:lnTo>
                <a:lnTo>
                  <a:pt x="264" y="1948"/>
                </a:lnTo>
                <a:lnTo>
                  <a:pt x="266" y="1948"/>
                </a:lnTo>
                <a:lnTo>
                  <a:pt x="267" y="1948"/>
                </a:lnTo>
                <a:lnTo>
                  <a:pt x="268" y="1946"/>
                </a:lnTo>
                <a:lnTo>
                  <a:pt x="269" y="1946"/>
                </a:lnTo>
                <a:lnTo>
                  <a:pt x="271" y="1946"/>
                </a:lnTo>
                <a:lnTo>
                  <a:pt x="271" y="1945"/>
                </a:lnTo>
                <a:lnTo>
                  <a:pt x="274" y="1944"/>
                </a:lnTo>
                <a:lnTo>
                  <a:pt x="275" y="1943"/>
                </a:lnTo>
                <a:lnTo>
                  <a:pt x="277" y="1942"/>
                </a:lnTo>
                <a:lnTo>
                  <a:pt x="278" y="1940"/>
                </a:lnTo>
                <a:lnTo>
                  <a:pt x="278" y="1939"/>
                </a:lnTo>
                <a:lnTo>
                  <a:pt x="279" y="1938"/>
                </a:lnTo>
                <a:lnTo>
                  <a:pt x="279" y="1937"/>
                </a:lnTo>
                <a:lnTo>
                  <a:pt x="291" y="1908"/>
                </a:lnTo>
                <a:lnTo>
                  <a:pt x="291" y="1903"/>
                </a:lnTo>
                <a:lnTo>
                  <a:pt x="291" y="1898"/>
                </a:lnTo>
                <a:lnTo>
                  <a:pt x="291" y="1892"/>
                </a:lnTo>
                <a:lnTo>
                  <a:pt x="291" y="1887"/>
                </a:lnTo>
                <a:lnTo>
                  <a:pt x="291" y="1885"/>
                </a:lnTo>
                <a:lnTo>
                  <a:pt x="291" y="1880"/>
                </a:lnTo>
                <a:lnTo>
                  <a:pt x="291" y="1877"/>
                </a:lnTo>
                <a:lnTo>
                  <a:pt x="291" y="1876"/>
                </a:lnTo>
                <a:lnTo>
                  <a:pt x="291" y="1875"/>
                </a:lnTo>
                <a:lnTo>
                  <a:pt x="291" y="1874"/>
                </a:lnTo>
                <a:lnTo>
                  <a:pt x="291" y="1873"/>
                </a:lnTo>
                <a:lnTo>
                  <a:pt x="291" y="1871"/>
                </a:lnTo>
                <a:lnTo>
                  <a:pt x="291" y="1870"/>
                </a:lnTo>
                <a:lnTo>
                  <a:pt x="291" y="1866"/>
                </a:lnTo>
                <a:lnTo>
                  <a:pt x="291" y="1863"/>
                </a:lnTo>
                <a:lnTo>
                  <a:pt x="291" y="1861"/>
                </a:lnTo>
                <a:lnTo>
                  <a:pt x="291" y="1859"/>
                </a:lnTo>
                <a:lnTo>
                  <a:pt x="291" y="1853"/>
                </a:lnTo>
                <a:lnTo>
                  <a:pt x="291" y="1850"/>
                </a:lnTo>
                <a:lnTo>
                  <a:pt x="291" y="1849"/>
                </a:lnTo>
                <a:lnTo>
                  <a:pt x="267" y="1832"/>
                </a:lnTo>
                <a:lnTo>
                  <a:pt x="268" y="1829"/>
                </a:lnTo>
                <a:lnTo>
                  <a:pt x="268" y="1828"/>
                </a:lnTo>
                <a:lnTo>
                  <a:pt x="272" y="1818"/>
                </a:lnTo>
                <a:lnTo>
                  <a:pt x="272" y="1809"/>
                </a:lnTo>
                <a:lnTo>
                  <a:pt x="272" y="1793"/>
                </a:lnTo>
                <a:lnTo>
                  <a:pt x="284" y="1791"/>
                </a:lnTo>
                <a:lnTo>
                  <a:pt x="285" y="1794"/>
                </a:lnTo>
                <a:lnTo>
                  <a:pt x="285" y="1802"/>
                </a:lnTo>
                <a:lnTo>
                  <a:pt x="283" y="1802"/>
                </a:lnTo>
                <a:lnTo>
                  <a:pt x="283" y="1806"/>
                </a:lnTo>
                <a:lnTo>
                  <a:pt x="288" y="1807"/>
                </a:lnTo>
                <a:lnTo>
                  <a:pt x="288" y="1811"/>
                </a:lnTo>
                <a:lnTo>
                  <a:pt x="288" y="1816"/>
                </a:lnTo>
                <a:lnTo>
                  <a:pt x="291" y="1816"/>
                </a:lnTo>
                <a:lnTo>
                  <a:pt x="291" y="1811"/>
                </a:lnTo>
                <a:lnTo>
                  <a:pt x="293" y="1811"/>
                </a:lnTo>
                <a:lnTo>
                  <a:pt x="293" y="1810"/>
                </a:lnTo>
                <a:lnTo>
                  <a:pt x="293" y="1807"/>
                </a:lnTo>
                <a:lnTo>
                  <a:pt x="293" y="1806"/>
                </a:lnTo>
                <a:lnTo>
                  <a:pt x="295" y="1802"/>
                </a:lnTo>
                <a:lnTo>
                  <a:pt x="296" y="1801"/>
                </a:lnTo>
                <a:lnTo>
                  <a:pt x="298" y="1800"/>
                </a:lnTo>
                <a:lnTo>
                  <a:pt x="298" y="1799"/>
                </a:lnTo>
                <a:lnTo>
                  <a:pt x="298" y="1797"/>
                </a:lnTo>
                <a:lnTo>
                  <a:pt x="299" y="1797"/>
                </a:lnTo>
                <a:lnTo>
                  <a:pt x="298" y="1797"/>
                </a:lnTo>
                <a:lnTo>
                  <a:pt x="298" y="1795"/>
                </a:lnTo>
                <a:lnTo>
                  <a:pt x="300" y="1796"/>
                </a:lnTo>
                <a:lnTo>
                  <a:pt x="303" y="1786"/>
                </a:lnTo>
                <a:lnTo>
                  <a:pt x="304" y="1784"/>
                </a:lnTo>
                <a:lnTo>
                  <a:pt x="304" y="1783"/>
                </a:lnTo>
                <a:lnTo>
                  <a:pt x="304" y="1781"/>
                </a:lnTo>
                <a:lnTo>
                  <a:pt x="305" y="1780"/>
                </a:lnTo>
                <a:lnTo>
                  <a:pt x="305" y="1779"/>
                </a:lnTo>
                <a:lnTo>
                  <a:pt x="310" y="1761"/>
                </a:lnTo>
                <a:lnTo>
                  <a:pt x="311" y="1757"/>
                </a:lnTo>
                <a:lnTo>
                  <a:pt x="312" y="1751"/>
                </a:lnTo>
                <a:lnTo>
                  <a:pt x="315" y="1745"/>
                </a:lnTo>
                <a:lnTo>
                  <a:pt x="316" y="1737"/>
                </a:lnTo>
                <a:lnTo>
                  <a:pt x="317" y="1737"/>
                </a:lnTo>
                <a:lnTo>
                  <a:pt x="317" y="1733"/>
                </a:lnTo>
                <a:lnTo>
                  <a:pt x="317" y="1732"/>
                </a:lnTo>
                <a:lnTo>
                  <a:pt x="320" y="1726"/>
                </a:lnTo>
                <a:lnTo>
                  <a:pt x="320" y="1725"/>
                </a:lnTo>
                <a:lnTo>
                  <a:pt x="320" y="1724"/>
                </a:lnTo>
                <a:lnTo>
                  <a:pt x="325" y="1710"/>
                </a:lnTo>
                <a:lnTo>
                  <a:pt x="327" y="1700"/>
                </a:lnTo>
                <a:lnTo>
                  <a:pt x="326" y="1698"/>
                </a:lnTo>
                <a:lnTo>
                  <a:pt x="325" y="1695"/>
                </a:lnTo>
                <a:lnTo>
                  <a:pt x="317" y="1684"/>
                </a:lnTo>
                <a:lnTo>
                  <a:pt x="316" y="1682"/>
                </a:lnTo>
                <a:lnTo>
                  <a:pt x="314" y="1678"/>
                </a:lnTo>
                <a:lnTo>
                  <a:pt x="307" y="1668"/>
                </a:lnTo>
                <a:lnTo>
                  <a:pt x="306" y="1667"/>
                </a:lnTo>
                <a:lnTo>
                  <a:pt x="303" y="1663"/>
                </a:lnTo>
                <a:lnTo>
                  <a:pt x="300" y="1660"/>
                </a:lnTo>
                <a:lnTo>
                  <a:pt x="296" y="1656"/>
                </a:lnTo>
                <a:lnTo>
                  <a:pt x="293" y="1651"/>
                </a:lnTo>
                <a:lnTo>
                  <a:pt x="271" y="1653"/>
                </a:lnTo>
                <a:lnTo>
                  <a:pt x="262" y="1653"/>
                </a:lnTo>
                <a:lnTo>
                  <a:pt x="262" y="1652"/>
                </a:lnTo>
                <a:lnTo>
                  <a:pt x="255" y="1653"/>
                </a:lnTo>
                <a:lnTo>
                  <a:pt x="253" y="1653"/>
                </a:lnTo>
                <a:lnTo>
                  <a:pt x="253" y="1655"/>
                </a:lnTo>
                <a:lnTo>
                  <a:pt x="255" y="1655"/>
                </a:lnTo>
                <a:lnTo>
                  <a:pt x="241" y="1656"/>
                </a:lnTo>
                <a:lnTo>
                  <a:pt x="241" y="1652"/>
                </a:lnTo>
                <a:lnTo>
                  <a:pt x="236" y="1652"/>
                </a:lnTo>
                <a:lnTo>
                  <a:pt x="235" y="1652"/>
                </a:lnTo>
                <a:lnTo>
                  <a:pt x="234" y="1652"/>
                </a:lnTo>
                <a:lnTo>
                  <a:pt x="231" y="1653"/>
                </a:lnTo>
                <a:lnTo>
                  <a:pt x="230" y="1651"/>
                </a:lnTo>
                <a:lnTo>
                  <a:pt x="229" y="1646"/>
                </a:lnTo>
                <a:lnTo>
                  <a:pt x="227" y="1645"/>
                </a:lnTo>
                <a:lnTo>
                  <a:pt x="226" y="1642"/>
                </a:lnTo>
                <a:lnTo>
                  <a:pt x="226" y="1641"/>
                </a:lnTo>
                <a:lnTo>
                  <a:pt x="226" y="1640"/>
                </a:lnTo>
                <a:lnTo>
                  <a:pt x="213" y="1639"/>
                </a:lnTo>
                <a:lnTo>
                  <a:pt x="210" y="1639"/>
                </a:lnTo>
                <a:lnTo>
                  <a:pt x="191" y="1639"/>
                </a:lnTo>
                <a:lnTo>
                  <a:pt x="191" y="1641"/>
                </a:lnTo>
                <a:lnTo>
                  <a:pt x="192" y="1642"/>
                </a:lnTo>
                <a:lnTo>
                  <a:pt x="193" y="1642"/>
                </a:lnTo>
                <a:lnTo>
                  <a:pt x="193" y="1644"/>
                </a:lnTo>
                <a:lnTo>
                  <a:pt x="193" y="1645"/>
                </a:lnTo>
                <a:lnTo>
                  <a:pt x="193" y="1646"/>
                </a:lnTo>
                <a:lnTo>
                  <a:pt x="193" y="1649"/>
                </a:lnTo>
                <a:lnTo>
                  <a:pt x="193" y="1650"/>
                </a:lnTo>
                <a:lnTo>
                  <a:pt x="188" y="1651"/>
                </a:lnTo>
                <a:lnTo>
                  <a:pt x="181" y="1655"/>
                </a:lnTo>
                <a:lnTo>
                  <a:pt x="178" y="1656"/>
                </a:lnTo>
                <a:lnTo>
                  <a:pt x="177" y="1656"/>
                </a:lnTo>
                <a:lnTo>
                  <a:pt x="166" y="1662"/>
                </a:lnTo>
                <a:lnTo>
                  <a:pt x="155" y="1668"/>
                </a:lnTo>
                <a:lnTo>
                  <a:pt x="154" y="1668"/>
                </a:lnTo>
                <a:lnTo>
                  <a:pt x="150" y="1669"/>
                </a:lnTo>
                <a:lnTo>
                  <a:pt x="124" y="1679"/>
                </a:lnTo>
                <a:lnTo>
                  <a:pt x="122" y="1681"/>
                </a:lnTo>
                <a:lnTo>
                  <a:pt x="112" y="1684"/>
                </a:lnTo>
                <a:lnTo>
                  <a:pt x="109" y="1685"/>
                </a:lnTo>
                <a:lnTo>
                  <a:pt x="108" y="1685"/>
                </a:lnTo>
                <a:lnTo>
                  <a:pt x="107" y="1684"/>
                </a:lnTo>
                <a:lnTo>
                  <a:pt x="98" y="1668"/>
                </a:lnTo>
                <a:lnTo>
                  <a:pt x="97" y="1668"/>
                </a:lnTo>
                <a:lnTo>
                  <a:pt x="96" y="1667"/>
                </a:lnTo>
                <a:lnTo>
                  <a:pt x="91" y="1665"/>
                </a:lnTo>
                <a:lnTo>
                  <a:pt x="82" y="1661"/>
                </a:lnTo>
                <a:lnTo>
                  <a:pt x="70" y="1655"/>
                </a:lnTo>
                <a:lnTo>
                  <a:pt x="60" y="1649"/>
                </a:lnTo>
                <a:lnTo>
                  <a:pt x="58" y="1646"/>
                </a:lnTo>
                <a:lnTo>
                  <a:pt x="54" y="1644"/>
                </a:lnTo>
                <a:lnTo>
                  <a:pt x="44" y="1637"/>
                </a:lnTo>
                <a:lnTo>
                  <a:pt x="43" y="1636"/>
                </a:lnTo>
                <a:lnTo>
                  <a:pt x="31" y="1633"/>
                </a:lnTo>
                <a:lnTo>
                  <a:pt x="29" y="1633"/>
                </a:lnTo>
                <a:lnTo>
                  <a:pt x="27" y="1633"/>
                </a:lnTo>
                <a:lnTo>
                  <a:pt x="24" y="1633"/>
                </a:lnTo>
                <a:lnTo>
                  <a:pt x="12" y="1635"/>
                </a:lnTo>
                <a:lnTo>
                  <a:pt x="4" y="1636"/>
                </a:lnTo>
                <a:lnTo>
                  <a:pt x="0" y="1623"/>
                </a:lnTo>
                <a:lnTo>
                  <a:pt x="8" y="1620"/>
                </a:lnTo>
                <a:lnTo>
                  <a:pt x="10" y="1620"/>
                </a:lnTo>
                <a:lnTo>
                  <a:pt x="12" y="1619"/>
                </a:lnTo>
                <a:lnTo>
                  <a:pt x="13" y="1619"/>
                </a:lnTo>
                <a:lnTo>
                  <a:pt x="15" y="1618"/>
                </a:lnTo>
                <a:lnTo>
                  <a:pt x="16" y="1616"/>
                </a:lnTo>
                <a:lnTo>
                  <a:pt x="16" y="1615"/>
                </a:lnTo>
                <a:lnTo>
                  <a:pt x="17" y="1614"/>
                </a:lnTo>
                <a:lnTo>
                  <a:pt x="20" y="1612"/>
                </a:lnTo>
                <a:lnTo>
                  <a:pt x="21" y="1610"/>
                </a:lnTo>
                <a:lnTo>
                  <a:pt x="27" y="1607"/>
                </a:lnTo>
                <a:lnTo>
                  <a:pt x="27" y="1602"/>
                </a:lnTo>
                <a:lnTo>
                  <a:pt x="36" y="1599"/>
                </a:lnTo>
                <a:lnTo>
                  <a:pt x="42" y="1596"/>
                </a:lnTo>
                <a:lnTo>
                  <a:pt x="40" y="1593"/>
                </a:lnTo>
                <a:lnTo>
                  <a:pt x="40" y="1592"/>
                </a:lnTo>
                <a:lnTo>
                  <a:pt x="40" y="1589"/>
                </a:lnTo>
                <a:lnTo>
                  <a:pt x="39" y="1588"/>
                </a:lnTo>
                <a:lnTo>
                  <a:pt x="42" y="1581"/>
                </a:lnTo>
                <a:lnTo>
                  <a:pt x="40" y="1581"/>
                </a:lnTo>
                <a:lnTo>
                  <a:pt x="40" y="1580"/>
                </a:lnTo>
                <a:lnTo>
                  <a:pt x="40" y="1572"/>
                </a:lnTo>
                <a:lnTo>
                  <a:pt x="39" y="1572"/>
                </a:lnTo>
                <a:lnTo>
                  <a:pt x="39" y="1571"/>
                </a:lnTo>
                <a:lnTo>
                  <a:pt x="39" y="1570"/>
                </a:lnTo>
                <a:lnTo>
                  <a:pt x="38" y="1566"/>
                </a:lnTo>
                <a:lnTo>
                  <a:pt x="38" y="1565"/>
                </a:lnTo>
                <a:lnTo>
                  <a:pt x="39" y="1564"/>
                </a:lnTo>
                <a:lnTo>
                  <a:pt x="40" y="1561"/>
                </a:lnTo>
                <a:lnTo>
                  <a:pt x="40" y="1559"/>
                </a:lnTo>
                <a:lnTo>
                  <a:pt x="50" y="1552"/>
                </a:lnTo>
                <a:lnTo>
                  <a:pt x="52" y="1551"/>
                </a:lnTo>
                <a:lnTo>
                  <a:pt x="53" y="1550"/>
                </a:lnTo>
                <a:lnTo>
                  <a:pt x="56" y="1549"/>
                </a:lnTo>
                <a:lnTo>
                  <a:pt x="61" y="1546"/>
                </a:lnTo>
                <a:lnTo>
                  <a:pt x="66" y="1545"/>
                </a:lnTo>
                <a:lnTo>
                  <a:pt x="66" y="1544"/>
                </a:lnTo>
                <a:lnTo>
                  <a:pt x="69" y="1543"/>
                </a:lnTo>
                <a:lnTo>
                  <a:pt x="72" y="1541"/>
                </a:lnTo>
                <a:lnTo>
                  <a:pt x="75" y="1538"/>
                </a:lnTo>
                <a:lnTo>
                  <a:pt x="76" y="1536"/>
                </a:lnTo>
                <a:lnTo>
                  <a:pt x="77" y="1535"/>
                </a:lnTo>
                <a:lnTo>
                  <a:pt x="79" y="1534"/>
                </a:lnTo>
                <a:lnTo>
                  <a:pt x="81" y="1534"/>
                </a:lnTo>
                <a:lnTo>
                  <a:pt x="82" y="1533"/>
                </a:lnTo>
                <a:lnTo>
                  <a:pt x="85" y="1532"/>
                </a:lnTo>
                <a:lnTo>
                  <a:pt x="86" y="1532"/>
                </a:lnTo>
                <a:lnTo>
                  <a:pt x="95" y="1529"/>
                </a:lnTo>
                <a:lnTo>
                  <a:pt x="96" y="1530"/>
                </a:lnTo>
                <a:lnTo>
                  <a:pt x="97" y="1530"/>
                </a:lnTo>
                <a:lnTo>
                  <a:pt x="100" y="1530"/>
                </a:lnTo>
                <a:lnTo>
                  <a:pt x="100" y="1538"/>
                </a:lnTo>
                <a:lnTo>
                  <a:pt x="101" y="1541"/>
                </a:lnTo>
                <a:lnTo>
                  <a:pt x="107" y="1540"/>
                </a:lnTo>
                <a:lnTo>
                  <a:pt x="107" y="1543"/>
                </a:lnTo>
                <a:lnTo>
                  <a:pt x="101" y="1543"/>
                </a:lnTo>
                <a:lnTo>
                  <a:pt x="101" y="1548"/>
                </a:lnTo>
                <a:lnTo>
                  <a:pt x="101" y="1564"/>
                </a:lnTo>
                <a:lnTo>
                  <a:pt x="101" y="1565"/>
                </a:lnTo>
                <a:lnTo>
                  <a:pt x="102" y="1564"/>
                </a:lnTo>
                <a:lnTo>
                  <a:pt x="103" y="1562"/>
                </a:lnTo>
                <a:lnTo>
                  <a:pt x="111" y="1552"/>
                </a:lnTo>
                <a:lnTo>
                  <a:pt x="117" y="1545"/>
                </a:lnTo>
                <a:lnTo>
                  <a:pt x="124" y="1540"/>
                </a:lnTo>
                <a:lnTo>
                  <a:pt x="134" y="1533"/>
                </a:lnTo>
                <a:lnTo>
                  <a:pt x="134" y="1527"/>
                </a:lnTo>
                <a:lnTo>
                  <a:pt x="135" y="1523"/>
                </a:lnTo>
                <a:lnTo>
                  <a:pt x="135" y="1522"/>
                </a:lnTo>
                <a:lnTo>
                  <a:pt x="135" y="1520"/>
                </a:lnTo>
                <a:lnTo>
                  <a:pt x="136" y="1519"/>
                </a:lnTo>
                <a:lnTo>
                  <a:pt x="140" y="1519"/>
                </a:lnTo>
                <a:lnTo>
                  <a:pt x="140" y="1518"/>
                </a:lnTo>
                <a:lnTo>
                  <a:pt x="140" y="1517"/>
                </a:lnTo>
                <a:lnTo>
                  <a:pt x="140" y="1516"/>
                </a:lnTo>
                <a:lnTo>
                  <a:pt x="141" y="1514"/>
                </a:lnTo>
                <a:lnTo>
                  <a:pt x="141" y="1513"/>
                </a:lnTo>
                <a:lnTo>
                  <a:pt x="141" y="1512"/>
                </a:lnTo>
                <a:lnTo>
                  <a:pt x="141" y="1511"/>
                </a:lnTo>
                <a:lnTo>
                  <a:pt x="141" y="1509"/>
                </a:lnTo>
                <a:lnTo>
                  <a:pt x="143" y="1508"/>
                </a:lnTo>
                <a:lnTo>
                  <a:pt x="143" y="1507"/>
                </a:lnTo>
                <a:lnTo>
                  <a:pt x="143" y="1506"/>
                </a:lnTo>
                <a:lnTo>
                  <a:pt x="141" y="1503"/>
                </a:lnTo>
                <a:lnTo>
                  <a:pt x="141" y="1502"/>
                </a:lnTo>
                <a:lnTo>
                  <a:pt x="143" y="1501"/>
                </a:lnTo>
                <a:lnTo>
                  <a:pt x="143" y="1500"/>
                </a:lnTo>
                <a:lnTo>
                  <a:pt x="140" y="1491"/>
                </a:lnTo>
                <a:lnTo>
                  <a:pt x="143" y="1479"/>
                </a:lnTo>
                <a:lnTo>
                  <a:pt x="143" y="1472"/>
                </a:lnTo>
                <a:lnTo>
                  <a:pt x="143" y="1470"/>
                </a:lnTo>
                <a:lnTo>
                  <a:pt x="146" y="1465"/>
                </a:lnTo>
                <a:lnTo>
                  <a:pt x="147" y="1461"/>
                </a:lnTo>
                <a:lnTo>
                  <a:pt x="150" y="1459"/>
                </a:lnTo>
                <a:lnTo>
                  <a:pt x="150" y="1458"/>
                </a:lnTo>
                <a:lnTo>
                  <a:pt x="151" y="1456"/>
                </a:lnTo>
                <a:lnTo>
                  <a:pt x="159" y="1452"/>
                </a:lnTo>
                <a:lnTo>
                  <a:pt x="160" y="1452"/>
                </a:lnTo>
                <a:lnTo>
                  <a:pt x="163" y="1445"/>
                </a:lnTo>
                <a:lnTo>
                  <a:pt x="165" y="1444"/>
                </a:lnTo>
                <a:lnTo>
                  <a:pt x="168" y="1442"/>
                </a:lnTo>
                <a:lnTo>
                  <a:pt x="176" y="1437"/>
                </a:lnTo>
                <a:lnTo>
                  <a:pt x="176" y="1436"/>
                </a:lnTo>
                <a:lnTo>
                  <a:pt x="179" y="1433"/>
                </a:lnTo>
                <a:lnTo>
                  <a:pt x="178" y="1432"/>
                </a:lnTo>
                <a:lnTo>
                  <a:pt x="177" y="1431"/>
                </a:lnTo>
                <a:lnTo>
                  <a:pt x="177" y="1429"/>
                </a:lnTo>
                <a:lnTo>
                  <a:pt x="178" y="1427"/>
                </a:lnTo>
                <a:lnTo>
                  <a:pt x="179" y="1426"/>
                </a:lnTo>
                <a:lnTo>
                  <a:pt x="181" y="1426"/>
                </a:lnTo>
                <a:lnTo>
                  <a:pt x="181" y="1424"/>
                </a:lnTo>
                <a:lnTo>
                  <a:pt x="181" y="1423"/>
                </a:lnTo>
                <a:lnTo>
                  <a:pt x="182" y="1423"/>
                </a:lnTo>
                <a:lnTo>
                  <a:pt x="182" y="1422"/>
                </a:lnTo>
                <a:lnTo>
                  <a:pt x="182" y="1420"/>
                </a:lnTo>
                <a:lnTo>
                  <a:pt x="181" y="1417"/>
                </a:lnTo>
                <a:lnTo>
                  <a:pt x="181" y="1415"/>
                </a:lnTo>
                <a:lnTo>
                  <a:pt x="181" y="1413"/>
                </a:lnTo>
                <a:lnTo>
                  <a:pt x="181" y="1412"/>
                </a:lnTo>
                <a:lnTo>
                  <a:pt x="182" y="1411"/>
                </a:lnTo>
                <a:lnTo>
                  <a:pt x="183" y="1410"/>
                </a:lnTo>
                <a:lnTo>
                  <a:pt x="184" y="1410"/>
                </a:lnTo>
                <a:lnTo>
                  <a:pt x="186" y="1410"/>
                </a:lnTo>
                <a:lnTo>
                  <a:pt x="186" y="1408"/>
                </a:lnTo>
                <a:lnTo>
                  <a:pt x="187" y="1408"/>
                </a:lnTo>
                <a:lnTo>
                  <a:pt x="187" y="1406"/>
                </a:lnTo>
                <a:lnTo>
                  <a:pt x="188" y="1406"/>
                </a:lnTo>
                <a:lnTo>
                  <a:pt x="188" y="1404"/>
                </a:lnTo>
                <a:lnTo>
                  <a:pt x="189" y="1402"/>
                </a:lnTo>
                <a:lnTo>
                  <a:pt x="191" y="1401"/>
                </a:lnTo>
                <a:lnTo>
                  <a:pt x="192" y="1401"/>
                </a:lnTo>
                <a:lnTo>
                  <a:pt x="193" y="1401"/>
                </a:lnTo>
                <a:lnTo>
                  <a:pt x="194" y="1400"/>
                </a:lnTo>
                <a:lnTo>
                  <a:pt x="195" y="1400"/>
                </a:lnTo>
                <a:lnTo>
                  <a:pt x="197" y="1400"/>
                </a:lnTo>
                <a:lnTo>
                  <a:pt x="198" y="1399"/>
                </a:lnTo>
                <a:lnTo>
                  <a:pt x="199" y="1397"/>
                </a:lnTo>
                <a:lnTo>
                  <a:pt x="200" y="1397"/>
                </a:lnTo>
                <a:lnTo>
                  <a:pt x="202" y="1396"/>
                </a:lnTo>
                <a:lnTo>
                  <a:pt x="203" y="1395"/>
                </a:lnTo>
                <a:lnTo>
                  <a:pt x="204" y="1395"/>
                </a:lnTo>
                <a:lnTo>
                  <a:pt x="205" y="1395"/>
                </a:lnTo>
                <a:lnTo>
                  <a:pt x="205" y="1394"/>
                </a:lnTo>
                <a:lnTo>
                  <a:pt x="207" y="1394"/>
                </a:lnTo>
                <a:lnTo>
                  <a:pt x="208" y="1394"/>
                </a:lnTo>
                <a:lnTo>
                  <a:pt x="208" y="1392"/>
                </a:lnTo>
                <a:lnTo>
                  <a:pt x="209" y="1392"/>
                </a:lnTo>
                <a:lnTo>
                  <a:pt x="210" y="1391"/>
                </a:lnTo>
                <a:lnTo>
                  <a:pt x="211" y="1390"/>
                </a:lnTo>
                <a:lnTo>
                  <a:pt x="211" y="1389"/>
                </a:lnTo>
                <a:lnTo>
                  <a:pt x="213" y="1389"/>
                </a:lnTo>
                <a:lnTo>
                  <a:pt x="214" y="1388"/>
                </a:lnTo>
                <a:lnTo>
                  <a:pt x="214" y="1386"/>
                </a:lnTo>
                <a:lnTo>
                  <a:pt x="215" y="1385"/>
                </a:lnTo>
                <a:lnTo>
                  <a:pt x="215" y="1384"/>
                </a:lnTo>
                <a:lnTo>
                  <a:pt x="215" y="1383"/>
                </a:lnTo>
                <a:lnTo>
                  <a:pt x="215" y="1381"/>
                </a:lnTo>
                <a:lnTo>
                  <a:pt x="215" y="1380"/>
                </a:lnTo>
                <a:lnTo>
                  <a:pt x="215" y="1379"/>
                </a:lnTo>
                <a:lnTo>
                  <a:pt x="215" y="1378"/>
                </a:lnTo>
                <a:lnTo>
                  <a:pt x="215" y="1376"/>
                </a:lnTo>
                <a:lnTo>
                  <a:pt x="215" y="1375"/>
                </a:lnTo>
                <a:lnTo>
                  <a:pt x="215" y="1374"/>
                </a:lnTo>
                <a:lnTo>
                  <a:pt x="216" y="1373"/>
                </a:lnTo>
                <a:lnTo>
                  <a:pt x="216" y="1372"/>
                </a:lnTo>
                <a:lnTo>
                  <a:pt x="216" y="1370"/>
                </a:lnTo>
                <a:lnTo>
                  <a:pt x="216" y="1369"/>
                </a:lnTo>
                <a:lnTo>
                  <a:pt x="216" y="1368"/>
                </a:lnTo>
                <a:lnTo>
                  <a:pt x="216" y="1367"/>
                </a:lnTo>
                <a:lnTo>
                  <a:pt x="218" y="1365"/>
                </a:lnTo>
                <a:lnTo>
                  <a:pt x="218" y="1363"/>
                </a:lnTo>
                <a:lnTo>
                  <a:pt x="218" y="1362"/>
                </a:lnTo>
                <a:lnTo>
                  <a:pt x="219" y="1360"/>
                </a:lnTo>
                <a:lnTo>
                  <a:pt x="219" y="1359"/>
                </a:lnTo>
                <a:lnTo>
                  <a:pt x="219" y="1358"/>
                </a:lnTo>
                <a:lnTo>
                  <a:pt x="220" y="1358"/>
                </a:lnTo>
                <a:lnTo>
                  <a:pt x="220" y="1357"/>
                </a:lnTo>
                <a:lnTo>
                  <a:pt x="220" y="1355"/>
                </a:lnTo>
                <a:lnTo>
                  <a:pt x="220" y="1354"/>
                </a:lnTo>
                <a:lnTo>
                  <a:pt x="221" y="1352"/>
                </a:lnTo>
                <a:lnTo>
                  <a:pt x="221" y="1351"/>
                </a:lnTo>
                <a:lnTo>
                  <a:pt x="223" y="1351"/>
                </a:lnTo>
                <a:lnTo>
                  <a:pt x="223" y="1349"/>
                </a:lnTo>
                <a:lnTo>
                  <a:pt x="223" y="1348"/>
                </a:lnTo>
                <a:lnTo>
                  <a:pt x="223" y="1347"/>
                </a:lnTo>
                <a:lnTo>
                  <a:pt x="224" y="1346"/>
                </a:lnTo>
                <a:lnTo>
                  <a:pt x="224" y="1344"/>
                </a:lnTo>
                <a:lnTo>
                  <a:pt x="224" y="1343"/>
                </a:lnTo>
                <a:lnTo>
                  <a:pt x="224" y="1342"/>
                </a:lnTo>
                <a:lnTo>
                  <a:pt x="225" y="1342"/>
                </a:lnTo>
                <a:lnTo>
                  <a:pt x="225" y="1341"/>
                </a:lnTo>
                <a:lnTo>
                  <a:pt x="225" y="1339"/>
                </a:lnTo>
                <a:lnTo>
                  <a:pt x="226" y="1338"/>
                </a:lnTo>
                <a:lnTo>
                  <a:pt x="226" y="1337"/>
                </a:lnTo>
                <a:lnTo>
                  <a:pt x="226" y="1336"/>
                </a:lnTo>
                <a:lnTo>
                  <a:pt x="226" y="1335"/>
                </a:lnTo>
                <a:lnTo>
                  <a:pt x="227" y="1335"/>
                </a:lnTo>
                <a:lnTo>
                  <a:pt x="227" y="1333"/>
                </a:lnTo>
                <a:lnTo>
                  <a:pt x="227" y="1332"/>
                </a:lnTo>
                <a:lnTo>
                  <a:pt x="226" y="1331"/>
                </a:lnTo>
                <a:lnTo>
                  <a:pt x="226" y="1330"/>
                </a:lnTo>
                <a:lnTo>
                  <a:pt x="226" y="1328"/>
                </a:lnTo>
                <a:lnTo>
                  <a:pt x="227" y="1327"/>
                </a:lnTo>
                <a:lnTo>
                  <a:pt x="227" y="1326"/>
                </a:lnTo>
                <a:lnTo>
                  <a:pt x="229" y="1323"/>
                </a:lnTo>
                <a:lnTo>
                  <a:pt x="229" y="1321"/>
                </a:lnTo>
                <a:lnTo>
                  <a:pt x="227" y="1320"/>
                </a:lnTo>
                <a:lnTo>
                  <a:pt x="227" y="1319"/>
                </a:lnTo>
                <a:lnTo>
                  <a:pt x="226" y="1316"/>
                </a:lnTo>
                <a:lnTo>
                  <a:pt x="226" y="1315"/>
                </a:lnTo>
                <a:lnTo>
                  <a:pt x="226" y="1314"/>
                </a:lnTo>
                <a:lnTo>
                  <a:pt x="226" y="1312"/>
                </a:lnTo>
                <a:lnTo>
                  <a:pt x="227" y="1312"/>
                </a:lnTo>
                <a:lnTo>
                  <a:pt x="229" y="1312"/>
                </a:lnTo>
                <a:lnTo>
                  <a:pt x="230" y="1312"/>
                </a:lnTo>
                <a:lnTo>
                  <a:pt x="231" y="1312"/>
                </a:lnTo>
                <a:lnTo>
                  <a:pt x="232" y="1312"/>
                </a:lnTo>
                <a:lnTo>
                  <a:pt x="234" y="1312"/>
                </a:lnTo>
                <a:lnTo>
                  <a:pt x="235" y="1312"/>
                </a:lnTo>
                <a:lnTo>
                  <a:pt x="236" y="1312"/>
                </a:lnTo>
                <a:lnTo>
                  <a:pt x="237" y="1312"/>
                </a:lnTo>
                <a:lnTo>
                  <a:pt x="239" y="1312"/>
                </a:lnTo>
                <a:lnTo>
                  <a:pt x="240" y="1312"/>
                </a:lnTo>
                <a:lnTo>
                  <a:pt x="241" y="1312"/>
                </a:lnTo>
                <a:lnTo>
                  <a:pt x="242" y="1312"/>
                </a:lnTo>
                <a:lnTo>
                  <a:pt x="243" y="1312"/>
                </a:lnTo>
                <a:lnTo>
                  <a:pt x="245" y="1312"/>
                </a:lnTo>
                <a:lnTo>
                  <a:pt x="246" y="1311"/>
                </a:lnTo>
                <a:lnTo>
                  <a:pt x="248" y="1310"/>
                </a:lnTo>
                <a:lnTo>
                  <a:pt x="251" y="1307"/>
                </a:lnTo>
                <a:lnTo>
                  <a:pt x="252" y="1306"/>
                </a:lnTo>
                <a:lnTo>
                  <a:pt x="255" y="1306"/>
                </a:lnTo>
                <a:lnTo>
                  <a:pt x="256" y="1305"/>
                </a:lnTo>
                <a:lnTo>
                  <a:pt x="258" y="1304"/>
                </a:lnTo>
                <a:lnTo>
                  <a:pt x="259" y="1303"/>
                </a:lnTo>
                <a:lnTo>
                  <a:pt x="262" y="1303"/>
                </a:lnTo>
                <a:lnTo>
                  <a:pt x="262" y="1301"/>
                </a:lnTo>
                <a:lnTo>
                  <a:pt x="263" y="1301"/>
                </a:lnTo>
                <a:lnTo>
                  <a:pt x="267" y="1301"/>
                </a:lnTo>
                <a:lnTo>
                  <a:pt x="268" y="1301"/>
                </a:lnTo>
                <a:lnTo>
                  <a:pt x="269" y="1301"/>
                </a:lnTo>
                <a:lnTo>
                  <a:pt x="272" y="1301"/>
                </a:lnTo>
                <a:lnTo>
                  <a:pt x="273" y="1301"/>
                </a:lnTo>
                <a:lnTo>
                  <a:pt x="274" y="1301"/>
                </a:lnTo>
                <a:lnTo>
                  <a:pt x="274" y="1303"/>
                </a:lnTo>
                <a:lnTo>
                  <a:pt x="275" y="1303"/>
                </a:lnTo>
                <a:lnTo>
                  <a:pt x="278" y="1303"/>
                </a:lnTo>
                <a:lnTo>
                  <a:pt x="278" y="1304"/>
                </a:lnTo>
                <a:lnTo>
                  <a:pt x="279" y="1304"/>
                </a:lnTo>
                <a:lnTo>
                  <a:pt x="280" y="1304"/>
                </a:lnTo>
                <a:lnTo>
                  <a:pt x="282" y="1304"/>
                </a:lnTo>
                <a:lnTo>
                  <a:pt x="283" y="1303"/>
                </a:lnTo>
                <a:lnTo>
                  <a:pt x="284" y="1303"/>
                </a:lnTo>
                <a:lnTo>
                  <a:pt x="285" y="1301"/>
                </a:lnTo>
                <a:lnTo>
                  <a:pt x="288" y="1301"/>
                </a:lnTo>
                <a:lnTo>
                  <a:pt x="289" y="1300"/>
                </a:lnTo>
                <a:lnTo>
                  <a:pt x="291" y="1300"/>
                </a:lnTo>
                <a:lnTo>
                  <a:pt x="293" y="1299"/>
                </a:lnTo>
                <a:lnTo>
                  <a:pt x="294" y="1299"/>
                </a:lnTo>
                <a:lnTo>
                  <a:pt x="294" y="1298"/>
                </a:lnTo>
                <a:lnTo>
                  <a:pt x="295" y="1298"/>
                </a:lnTo>
                <a:lnTo>
                  <a:pt x="296" y="1296"/>
                </a:lnTo>
                <a:lnTo>
                  <a:pt x="298" y="1296"/>
                </a:lnTo>
                <a:lnTo>
                  <a:pt x="298" y="1295"/>
                </a:lnTo>
                <a:lnTo>
                  <a:pt x="299" y="1295"/>
                </a:lnTo>
                <a:lnTo>
                  <a:pt x="300" y="1294"/>
                </a:lnTo>
                <a:lnTo>
                  <a:pt x="301" y="1294"/>
                </a:lnTo>
                <a:lnTo>
                  <a:pt x="303" y="1293"/>
                </a:lnTo>
                <a:lnTo>
                  <a:pt x="305" y="1293"/>
                </a:lnTo>
                <a:lnTo>
                  <a:pt x="306" y="1293"/>
                </a:lnTo>
                <a:lnTo>
                  <a:pt x="307" y="1293"/>
                </a:lnTo>
                <a:lnTo>
                  <a:pt x="309" y="1293"/>
                </a:lnTo>
                <a:lnTo>
                  <a:pt x="311" y="1293"/>
                </a:lnTo>
                <a:lnTo>
                  <a:pt x="312" y="1291"/>
                </a:lnTo>
                <a:lnTo>
                  <a:pt x="314" y="1291"/>
                </a:lnTo>
                <a:lnTo>
                  <a:pt x="315" y="1291"/>
                </a:lnTo>
                <a:lnTo>
                  <a:pt x="317" y="1290"/>
                </a:lnTo>
                <a:lnTo>
                  <a:pt x="319" y="1290"/>
                </a:lnTo>
                <a:lnTo>
                  <a:pt x="320" y="1290"/>
                </a:lnTo>
                <a:lnTo>
                  <a:pt x="321" y="1290"/>
                </a:lnTo>
                <a:lnTo>
                  <a:pt x="323" y="1289"/>
                </a:lnTo>
                <a:lnTo>
                  <a:pt x="326" y="1289"/>
                </a:lnTo>
                <a:lnTo>
                  <a:pt x="327" y="1289"/>
                </a:lnTo>
                <a:lnTo>
                  <a:pt x="327" y="1288"/>
                </a:lnTo>
                <a:lnTo>
                  <a:pt x="331" y="1288"/>
                </a:lnTo>
                <a:lnTo>
                  <a:pt x="333" y="1287"/>
                </a:lnTo>
                <a:lnTo>
                  <a:pt x="336" y="1287"/>
                </a:lnTo>
                <a:lnTo>
                  <a:pt x="337" y="1284"/>
                </a:lnTo>
                <a:lnTo>
                  <a:pt x="339" y="1282"/>
                </a:lnTo>
                <a:lnTo>
                  <a:pt x="341" y="1279"/>
                </a:lnTo>
                <a:lnTo>
                  <a:pt x="342" y="1279"/>
                </a:lnTo>
                <a:lnTo>
                  <a:pt x="343" y="1278"/>
                </a:lnTo>
                <a:lnTo>
                  <a:pt x="344" y="1275"/>
                </a:lnTo>
                <a:lnTo>
                  <a:pt x="346" y="1274"/>
                </a:lnTo>
                <a:lnTo>
                  <a:pt x="347" y="1273"/>
                </a:lnTo>
                <a:lnTo>
                  <a:pt x="348" y="1272"/>
                </a:lnTo>
                <a:lnTo>
                  <a:pt x="348" y="1271"/>
                </a:lnTo>
                <a:lnTo>
                  <a:pt x="348" y="1268"/>
                </a:lnTo>
                <a:lnTo>
                  <a:pt x="348" y="1267"/>
                </a:lnTo>
                <a:lnTo>
                  <a:pt x="348" y="1266"/>
                </a:lnTo>
                <a:lnTo>
                  <a:pt x="347" y="1264"/>
                </a:lnTo>
                <a:lnTo>
                  <a:pt x="346" y="1261"/>
                </a:lnTo>
                <a:lnTo>
                  <a:pt x="346" y="1259"/>
                </a:lnTo>
                <a:lnTo>
                  <a:pt x="346" y="1258"/>
                </a:lnTo>
                <a:lnTo>
                  <a:pt x="346" y="1256"/>
                </a:lnTo>
                <a:lnTo>
                  <a:pt x="348" y="1251"/>
                </a:lnTo>
                <a:lnTo>
                  <a:pt x="352" y="1246"/>
                </a:lnTo>
                <a:lnTo>
                  <a:pt x="352" y="1245"/>
                </a:lnTo>
                <a:lnTo>
                  <a:pt x="352" y="1243"/>
                </a:lnTo>
                <a:lnTo>
                  <a:pt x="353" y="1243"/>
                </a:lnTo>
                <a:lnTo>
                  <a:pt x="353" y="1242"/>
                </a:lnTo>
                <a:lnTo>
                  <a:pt x="354" y="1242"/>
                </a:lnTo>
                <a:lnTo>
                  <a:pt x="357" y="1240"/>
                </a:lnTo>
                <a:lnTo>
                  <a:pt x="359" y="1239"/>
                </a:lnTo>
                <a:lnTo>
                  <a:pt x="360" y="1237"/>
                </a:lnTo>
                <a:lnTo>
                  <a:pt x="363" y="1236"/>
                </a:lnTo>
                <a:lnTo>
                  <a:pt x="364" y="1235"/>
                </a:lnTo>
                <a:lnTo>
                  <a:pt x="368" y="1234"/>
                </a:lnTo>
                <a:lnTo>
                  <a:pt x="370" y="1234"/>
                </a:lnTo>
                <a:lnTo>
                  <a:pt x="373" y="1231"/>
                </a:lnTo>
                <a:lnTo>
                  <a:pt x="375" y="1229"/>
                </a:lnTo>
                <a:lnTo>
                  <a:pt x="376" y="1227"/>
                </a:lnTo>
                <a:lnTo>
                  <a:pt x="378" y="1227"/>
                </a:lnTo>
                <a:lnTo>
                  <a:pt x="384" y="1226"/>
                </a:lnTo>
                <a:lnTo>
                  <a:pt x="386" y="1223"/>
                </a:lnTo>
                <a:lnTo>
                  <a:pt x="386" y="1221"/>
                </a:lnTo>
                <a:lnTo>
                  <a:pt x="386" y="1216"/>
                </a:lnTo>
                <a:lnTo>
                  <a:pt x="386" y="1214"/>
                </a:lnTo>
                <a:lnTo>
                  <a:pt x="386" y="1209"/>
                </a:lnTo>
                <a:lnTo>
                  <a:pt x="389" y="1207"/>
                </a:lnTo>
                <a:lnTo>
                  <a:pt x="389" y="1205"/>
                </a:lnTo>
                <a:lnTo>
                  <a:pt x="391" y="1204"/>
                </a:lnTo>
                <a:lnTo>
                  <a:pt x="394" y="1204"/>
                </a:lnTo>
                <a:lnTo>
                  <a:pt x="395" y="1205"/>
                </a:lnTo>
                <a:lnTo>
                  <a:pt x="400" y="1205"/>
                </a:lnTo>
                <a:lnTo>
                  <a:pt x="402" y="1207"/>
                </a:lnTo>
                <a:lnTo>
                  <a:pt x="403" y="1208"/>
                </a:lnTo>
                <a:lnTo>
                  <a:pt x="405" y="1208"/>
                </a:lnTo>
                <a:lnTo>
                  <a:pt x="408" y="1207"/>
                </a:lnTo>
                <a:lnTo>
                  <a:pt x="410" y="1207"/>
                </a:lnTo>
                <a:lnTo>
                  <a:pt x="412" y="1205"/>
                </a:lnTo>
                <a:lnTo>
                  <a:pt x="413" y="1205"/>
                </a:lnTo>
                <a:lnTo>
                  <a:pt x="415" y="1204"/>
                </a:lnTo>
                <a:lnTo>
                  <a:pt x="419" y="1203"/>
                </a:lnTo>
                <a:lnTo>
                  <a:pt x="421" y="1203"/>
                </a:lnTo>
                <a:lnTo>
                  <a:pt x="423" y="1203"/>
                </a:lnTo>
                <a:lnTo>
                  <a:pt x="424" y="1204"/>
                </a:lnTo>
                <a:lnTo>
                  <a:pt x="426" y="1204"/>
                </a:lnTo>
                <a:lnTo>
                  <a:pt x="427" y="1204"/>
                </a:lnTo>
                <a:lnTo>
                  <a:pt x="428" y="1204"/>
                </a:lnTo>
                <a:lnTo>
                  <a:pt x="429" y="1204"/>
                </a:lnTo>
                <a:lnTo>
                  <a:pt x="434" y="1202"/>
                </a:lnTo>
                <a:lnTo>
                  <a:pt x="439" y="1199"/>
                </a:lnTo>
                <a:lnTo>
                  <a:pt x="440" y="1199"/>
                </a:lnTo>
                <a:lnTo>
                  <a:pt x="442" y="1198"/>
                </a:lnTo>
                <a:lnTo>
                  <a:pt x="444" y="1198"/>
                </a:lnTo>
                <a:lnTo>
                  <a:pt x="446" y="1198"/>
                </a:lnTo>
                <a:lnTo>
                  <a:pt x="448" y="1199"/>
                </a:lnTo>
                <a:lnTo>
                  <a:pt x="449" y="1200"/>
                </a:lnTo>
                <a:lnTo>
                  <a:pt x="450" y="1202"/>
                </a:lnTo>
                <a:lnTo>
                  <a:pt x="451" y="1203"/>
                </a:lnTo>
                <a:lnTo>
                  <a:pt x="454" y="1204"/>
                </a:lnTo>
                <a:lnTo>
                  <a:pt x="456" y="1208"/>
                </a:lnTo>
                <a:lnTo>
                  <a:pt x="458" y="1209"/>
                </a:lnTo>
                <a:lnTo>
                  <a:pt x="459" y="1209"/>
                </a:lnTo>
                <a:lnTo>
                  <a:pt x="460" y="1210"/>
                </a:lnTo>
                <a:lnTo>
                  <a:pt x="462" y="1211"/>
                </a:lnTo>
                <a:lnTo>
                  <a:pt x="464" y="1211"/>
                </a:lnTo>
                <a:lnTo>
                  <a:pt x="465" y="1211"/>
                </a:lnTo>
                <a:lnTo>
                  <a:pt x="467" y="1211"/>
                </a:lnTo>
                <a:lnTo>
                  <a:pt x="469" y="1210"/>
                </a:lnTo>
                <a:lnTo>
                  <a:pt x="469" y="1209"/>
                </a:lnTo>
                <a:lnTo>
                  <a:pt x="460" y="1179"/>
                </a:lnTo>
                <a:lnTo>
                  <a:pt x="458" y="1171"/>
                </a:lnTo>
                <a:lnTo>
                  <a:pt x="455" y="1170"/>
                </a:lnTo>
                <a:lnTo>
                  <a:pt x="451" y="1170"/>
                </a:lnTo>
                <a:lnTo>
                  <a:pt x="448" y="1168"/>
                </a:lnTo>
                <a:lnTo>
                  <a:pt x="445" y="1168"/>
                </a:lnTo>
                <a:lnTo>
                  <a:pt x="442" y="1168"/>
                </a:lnTo>
                <a:lnTo>
                  <a:pt x="438" y="1170"/>
                </a:lnTo>
                <a:lnTo>
                  <a:pt x="427" y="1172"/>
                </a:lnTo>
                <a:lnTo>
                  <a:pt x="412" y="1171"/>
                </a:lnTo>
                <a:lnTo>
                  <a:pt x="400" y="1163"/>
                </a:lnTo>
                <a:lnTo>
                  <a:pt x="394" y="1163"/>
                </a:lnTo>
                <a:lnTo>
                  <a:pt x="386" y="1162"/>
                </a:lnTo>
                <a:lnTo>
                  <a:pt x="385" y="1162"/>
                </a:lnTo>
                <a:lnTo>
                  <a:pt x="384" y="1162"/>
                </a:lnTo>
                <a:lnTo>
                  <a:pt x="381" y="1163"/>
                </a:lnTo>
                <a:lnTo>
                  <a:pt x="378" y="1163"/>
                </a:lnTo>
                <a:lnTo>
                  <a:pt x="378" y="1165"/>
                </a:lnTo>
                <a:lnTo>
                  <a:pt x="376" y="1165"/>
                </a:lnTo>
                <a:lnTo>
                  <a:pt x="376" y="1167"/>
                </a:lnTo>
                <a:lnTo>
                  <a:pt x="376" y="1168"/>
                </a:lnTo>
                <a:lnTo>
                  <a:pt x="370" y="1168"/>
                </a:lnTo>
                <a:lnTo>
                  <a:pt x="353" y="1172"/>
                </a:lnTo>
                <a:lnTo>
                  <a:pt x="352" y="1166"/>
                </a:lnTo>
                <a:lnTo>
                  <a:pt x="351" y="1165"/>
                </a:lnTo>
                <a:lnTo>
                  <a:pt x="351" y="1163"/>
                </a:lnTo>
                <a:lnTo>
                  <a:pt x="349" y="1157"/>
                </a:lnTo>
                <a:lnTo>
                  <a:pt x="378" y="1152"/>
                </a:lnTo>
                <a:lnTo>
                  <a:pt x="381" y="1151"/>
                </a:lnTo>
                <a:lnTo>
                  <a:pt x="379" y="1144"/>
                </a:lnTo>
                <a:lnTo>
                  <a:pt x="376" y="1139"/>
                </a:lnTo>
                <a:lnTo>
                  <a:pt x="379" y="1133"/>
                </a:lnTo>
                <a:lnTo>
                  <a:pt x="379" y="1130"/>
                </a:lnTo>
                <a:lnTo>
                  <a:pt x="387" y="1131"/>
                </a:lnTo>
                <a:lnTo>
                  <a:pt x="394" y="1133"/>
                </a:lnTo>
                <a:lnTo>
                  <a:pt x="411" y="1135"/>
                </a:lnTo>
                <a:lnTo>
                  <a:pt x="412" y="1135"/>
                </a:lnTo>
                <a:lnTo>
                  <a:pt x="415" y="1135"/>
                </a:lnTo>
                <a:lnTo>
                  <a:pt x="419" y="1136"/>
                </a:lnTo>
                <a:lnTo>
                  <a:pt x="427" y="1136"/>
                </a:lnTo>
                <a:lnTo>
                  <a:pt x="431" y="1136"/>
                </a:lnTo>
                <a:lnTo>
                  <a:pt x="442" y="1135"/>
                </a:lnTo>
                <a:lnTo>
                  <a:pt x="443" y="1135"/>
                </a:lnTo>
                <a:lnTo>
                  <a:pt x="445" y="1135"/>
                </a:lnTo>
                <a:lnTo>
                  <a:pt x="446" y="1133"/>
                </a:lnTo>
                <a:lnTo>
                  <a:pt x="448" y="1131"/>
                </a:lnTo>
                <a:lnTo>
                  <a:pt x="448" y="1130"/>
                </a:lnTo>
                <a:lnTo>
                  <a:pt x="448" y="1129"/>
                </a:lnTo>
                <a:lnTo>
                  <a:pt x="448" y="1128"/>
                </a:lnTo>
                <a:lnTo>
                  <a:pt x="446" y="1127"/>
                </a:lnTo>
                <a:lnTo>
                  <a:pt x="445" y="1124"/>
                </a:lnTo>
                <a:lnTo>
                  <a:pt x="445" y="1123"/>
                </a:lnTo>
                <a:lnTo>
                  <a:pt x="445" y="1122"/>
                </a:lnTo>
                <a:lnTo>
                  <a:pt x="444" y="1120"/>
                </a:lnTo>
                <a:lnTo>
                  <a:pt x="443" y="1119"/>
                </a:lnTo>
                <a:lnTo>
                  <a:pt x="443" y="1118"/>
                </a:lnTo>
                <a:lnTo>
                  <a:pt x="442" y="1118"/>
                </a:lnTo>
                <a:lnTo>
                  <a:pt x="442" y="1117"/>
                </a:lnTo>
                <a:lnTo>
                  <a:pt x="442" y="1115"/>
                </a:lnTo>
                <a:lnTo>
                  <a:pt x="440" y="1115"/>
                </a:lnTo>
                <a:lnTo>
                  <a:pt x="439" y="1114"/>
                </a:lnTo>
                <a:lnTo>
                  <a:pt x="438" y="1114"/>
                </a:lnTo>
                <a:lnTo>
                  <a:pt x="437" y="1114"/>
                </a:lnTo>
                <a:lnTo>
                  <a:pt x="435" y="1113"/>
                </a:lnTo>
                <a:lnTo>
                  <a:pt x="434" y="1112"/>
                </a:lnTo>
                <a:lnTo>
                  <a:pt x="434" y="1111"/>
                </a:lnTo>
                <a:lnTo>
                  <a:pt x="434" y="1109"/>
                </a:lnTo>
                <a:lnTo>
                  <a:pt x="433" y="1109"/>
                </a:lnTo>
                <a:lnTo>
                  <a:pt x="433" y="1108"/>
                </a:lnTo>
                <a:lnTo>
                  <a:pt x="433" y="1106"/>
                </a:lnTo>
                <a:lnTo>
                  <a:pt x="432" y="1104"/>
                </a:lnTo>
                <a:lnTo>
                  <a:pt x="431" y="1103"/>
                </a:lnTo>
                <a:lnTo>
                  <a:pt x="431" y="1102"/>
                </a:lnTo>
                <a:lnTo>
                  <a:pt x="429" y="1102"/>
                </a:lnTo>
                <a:lnTo>
                  <a:pt x="429" y="1101"/>
                </a:lnTo>
                <a:lnTo>
                  <a:pt x="428" y="1101"/>
                </a:lnTo>
                <a:lnTo>
                  <a:pt x="428" y="1099"/>
                </a:lnTo>
                <a:lnTo>
                  <a:pt x="427" y="1098"/>
                </a:lnTo>
                <a:lnTo>
                  <a:pt x="426" y="1097"/>
                </a:lnTo>
                <a:lnTo>
                  <a:pt x="424" y="1096"/>
                </a:lnTo>
                <a:lnTo>
                  <a:pt x="424" y="1094"/>
                </a:lnTo>
                <a:lnTo>
                  <a:pt x="423" y="1093"/>
                </a:lnTo>
                <a:lnTo>
                  <a:pt x="422" y="1091"/>
                </a:lnTo>
                <a:lnTo>
                  <a:pt x="422" y="1090"/>
                </a:lnTo>
                <a:lnTo>
                  <a:pt x="421" y="1086"/>
                </a:lnTo>
                <a:lnTo>
                  <a:pt x="399" y="1090"/>
                </a:lnTo>
                <a:lnTo>
                  <a:pt x="376" y="1092"/>
                </a:lnTo>
                <a:lnTo>
                  <a:pt x="375" y="1088"/>
                </a:lnTo>
                <a:lnTo>
                  <a:pt x="373" y="1069"/>
                </a:lnTo>
                <a:lnTo>
                  <a:pt x="374" y="1067"/>
                </a:lnTo>
                <a:lnTo>
                  <a:pt x="380" y="1067"/>
                </a:lnTo>
                <a:lnTo>
                  <a:pt x="380" y="1066"/>
                </a:lnTo>
                <a:lnTo>
                  <a:pt x="380" y="1061"/>
                </a:lnTo>
                <a:lnTo>
                  <a:pt x="379" y="1060"/>
                </a:lnTo>
                <a:lnTo>
                  <a:pt x="379" y="1050"/>
                </a:lnTo>
                <a:lnTo>
                  <a:pt x="371" y="1049"/>
                </a:lnTo>
                <a:lnTo>
                  <a:pt x="376" y="1027"/>
                </a:lnTo>
                <a:lnTo>
                  <a:pt x="383" y="1023"/>
                </a:lnTo>
                <a:lnTo>
                  <a:pt x="384" y="1018"/>
                </a:lnTo>
                <a:lnTo>
                  <a:pt x="384" y="1014"/>
                </a:lnTo>
                <a:lnTo>
                  <a:pt x="385" y="1010"/>
                </a:lnTo>
                <a:lnTo>
                  <a:pt x="386" y="1010"/>
                </a:lnTo>
                <a:lnTo>
                  <a:pt x="394" y="1010"/>
                </a:lnTo>
                <a:lnTo>
                  <a:pt x="396" y="1010"/>
                </a:lnTo>
                <a:lnTo>
                  <a:pt x="402" y="1010"/>
                </a:lnTo>
                <a:lnTo>
                  <a:pt x="399" y="1008"/>
                </a:lnTo>
                <a:lnTo>
                  <a:pt x="387" y="1008"/>
                </a:lnTo>
                <a:lnTo>
                  <a:pt x="385" y="1008"/>
                </a:lnTo>
                <a:lnTo>
                  <a:pt x="386" y="1005"/>
                </a:lnTo>
                <a:lnTo>
                  <a:pt x="387" y="1001"/>
                </a:lnTo>
                <a:lnTo>
                  <a:pt x="387" y="997"/>
                </a:lnTo>
                <a:lnTo>
                  <a:pt x="389" y="992"/>
                </a:lnTo>
                <a:lnTo>
                  <a:pt x="390" y="985"/>
                </a:lnTo>
                <a:lnTo>
                  <a:pt x="390" y="984"/>
                </a:lnTo>
                <a:lnTo>
                  <a:pt x="408" y="984"/>
                </a:lnTo>
                <a:lnTo>
                  <a:pt x="411" y="974"/>
                </a:lnTo>
                <a:lnTo>
                  <a:pt x="410" y="963"/>
                </a:lnTo>
                <a:lnTo>
                  <a:pt x="407" y="949"/>
                </a:lnTo>
                <a:lnTo>
                  <a:pt x="406" y="947"/>
                </a:lnTo>
                <a:lnTo>
                  <a:pt x="406" y="946"/>
                </a:lnTo>
                <a:lnTo>
                  <a:pt x="402" y="936"/>
                </a:lnTo>
                <a:lnTo>
                  <a:pt x="401" y="931"/>
                </a:lnTo>
                <a:lnTo>
                  <a:pt x="399" y="925"/>
                </a:lnTo>
                <a:lnTo>
                  <a:pt x="399" y="922"/>
                </a:lnTo>
                <a:lnTo>
                  <a:pt x="397" y="921"/>
                </a:lnTo>
                <a:lnTo>
                  <a:pt x="395" y="911"/>
                </a:lnTo>
                <a:lnTo>
                  <a:pt x="392" y="910"/>
                </a:lnTo>
                <a:lnTo>
                  <a:pt x="387" y="906"/>
                </a:lnTo>
                <a:lnTo>
                  <a:pt x="383" y="900"/>
                </a:lnTo>
                <a:lnTo>
                  <a:pt x="383" y="894"/>
                </a:lnTo>
                <a:lnTo>
                  <a:pt x="384" y="890"/>
                </a:lnTo>
                <a:lnTo>
                  <a:pt x="384" y="883"/>
                </a:lnTo>
                <a:lnTo>
                  <a:pt x="385" y="878"/>
                </a:lnTo>
                <a:lnTo>
                  <a:pt x="391" y="872"/>
                </a:lnTo>
                <a:lnTo>
                  <a:pt x="394" y="869"/>
                </a:lnTo>
                <a:lnTo>
                  <a:pt x="397" y="866"/>
                </a:lnTo>
                <a:lnTo>
                  <a:pt x="396" y="884"/>
                </a:lnTo>
                <a:lnTo>
                  <a:pt x="395" y="900"/>
                </a:lnTo>
                <a:lnTo>
                  <a:pt x="395" y="911"/>
                </a:lnTo>
                <a:lnTo>
                  <a:pt x="399" y="911"/>
                </a:lnTo>
                <a:lnTo>
                  <a:pt x="400" y="911"/>
                </a:lnTo>
                <a:lnTo>
                  <a:pt x="403" y="910"/>
                </a:lnTo>
                <a:lnTo>
                  <a:pt x="407" y="910"/>
                </a:lnTo>
                <a:lnTo>
                  <a:pt x="411" y="910"/>
                </a:lnTo>
                <a:lnTo>
                  <a:pt x="413" y="910"/>
                </a:lnTo>
                <a:lnTo>
                  <a:pt x="415" y="909"/>
                </a:lnTo>
                <a:lnTo>
                  <a:pt x="418" y="909"/>
                </a:lnTo>
                <a:lnTo>
                  <a:pt x="418" y="891"/>
                </a:lnTo>
                <a:lnTo>
                  <a:pt x="418" y="889"/>
                </a:lnTo>
                <a:lnTo>
                  <a:pt x="419" y="868"/>
                </a:lnTo>
                <a:lnTo>
                  <a:pt x="419" y="866"/>
                </a:lnTo>
                <a:lnTo>
                  <a:pt x="419" y="864"/>
                </a:lnTo>
                <a:lnTo>
                  <a:pt x="419" y="857"/>
                </a:lnTo>
                <a:lnTo>
                  <a:pt x="421" y="846"/>
                </a:lnTo>
                <a:lnTo>
                  <a:pt x="428" y="838"/>
                </a:lnTo>
                <a:lnTo>
                  <a:pt x="427" y="819"/>
                </a:lnTo>
                <a:lnTo>
                  <a:pt x="426" y="795"/>
                </a:lnTo>
                <a:lnTo>
                  <a:pt x="424" y="793"/>
                </a:lnTo>
                <a:lnTo>
                  <a:pt x="423" y="763"/>
                </a:lnTo>
                <a:lnTo>
                  <a:pt x="423" y="762"/>
                </a:lnTo>
                <a:lnTo>
                  <a:pt x="423" y="760"/>
                </a:lnTo>
                <a:lnTo>
                  <a:pt x="422" y="749"/>
                </a:lnTo>
                <a:lnTo>
                  <a:pt x="422" y="747"/>
                </a:lnTo>
                <a:lnTo>
                  <a:pt x="422" y="744"/>
                </a:lnTo>
                <a:lnTo>
                  <a:pt x="422" y="740"/>
                </a:lnTo>
                <a:lnTo>
                  <a:pt x="422" y="733"/>
                </a:lnTo>
                <a:lnTo>
                  <a:pt x="424" y="719"/>
                </a:lnTo>
                <a:lnTo>
                  <a:pt x="426" y="717"/>
                </a:lnTo>
                <a:lnTo>
                  <a:pt x="428" y="719"/>
                </a:lnTo>
                <a:lnTo>
                  <a:pt x="429" y="717"/>
                </a:lnTo>
                <a:lnTo>
                  <a:pt x="429" y="715"/>
                </a:lnTo>
                <a:lnTo>
                  <a:pt x="429" y="712"/>
                </a:lnTo>
                <a:lnTo>
                  <a:pt x="429" y="710"/>
                </a:lnTo>
                <a:lnTo>
                  <a:pt x="440" y="681"/>
                </a:lnTo>
                <a:lnTo>
                  <a:pt x="429" y="680"/>
                </a:lnTo>
                <a:lnTo>
                  <a:pt x="426" y="680"/>
                </a:lnTo>
                <a:lnTo>
                  <a:pt x="415" y="678"/>
                </a:lnTo>
                <a:lnTo>
                  <a:pt x="402" y="675"/>
                </a:lnTo>
                <a:lnTo>
                  <a:pt x="413" y="643"/>
                </a:lnTo>
                <a:lnTo>
                  <a:pt x="413" y="641"/>
                </a:lnTo>
                <a:lnTo>
                  <a:pt x="412" y="641"/>
                </a:lnTo>
                <a:lnTo>
                  <a:pt x="412" y="643"/>
                </a:lnTo>
                <a:lnTo>
                  <a:pt x="411" y="644"/>
                </a:lnTo>
                <a:lnTo>
                  <a:pt x="411" y="643"/>
                </a:lnTo>
                <a:lnTo>
                  <a:pt x="410" y="643"/>
                </a:lnTo>
                <a:lnTo>
                  <a:pt x="408" y="643"/>
                </a:lnTo>
                <a:lnTo>
                  <a:pt x="407" y="641"/>
                </a:lnTo>
                <a:lnTo>
                  <a:pt x="408" y="635"/>
                </a:lnTo>
                <a:lnTo>
                  <a:pt x="410" y="635"/>
                </a:lnTo>
                <a:lnTo>
                  <a:pt x="411" y="635"/>
                </a:lnTo>
                <a:lnTo>
                  <a:pt x="412" y="630"/>
                </a:lnTo>
                <a:lnTo>
                  <a:pt x="415" y="624"/>
                </a:lnTo>
                <a:lnTo>
                  <a:pt x="417" y="617"/>
                </a:lnTo>
                <a:lnTo>
                  <a:pt x="415" y="612"/>
                </a:lnTo>
                <a:lnTo>
                  <a:pt x="418" y="612"/>
                </a:lnTo>
                <a:lnTo>
                  <a:pt x="419" y="596"/>
                </a:lnTo>
                <a:lnTo>
                  <a:pt x="419" y="595"/>
                </a:lnTo>
                <a:lnTo>
                  <a:pt x="421" y="591"/>
                </a:lnTo>
                <a:lnTo>
                  <a:pt x="421" y="586"/>
                </a:lnTo>
                <a:lnTo>
                  <a:pt x="422" y="573"/>
                </a:lnTo>
                <a:lnTo>
                  <a:pt x="423" y="564"/>
                </a:lnTo>
                <a:lnTo>
                  <a:pt x="426" y="553"/>
                </a:lnTo>
                <a:lnTo>
                  <a:pt x="424" y="553"/>
                </a:lnTo>
                <a:lnTo>
                  <a:pt x="422" y="552"/>
                </a:lnTo>
                <a:lnTo>
                  <a:pt x="415" y="549"/>
                </a:lnTo>
                <a:lnTo>
                  <a:pt x="412" y="543"/>
                </a:lnTo>
                <a:lnTo>
                  <a:pt x="412" y="542"/>
                </a:lnTo>
                <a:lnTo>
                  <a:pt x="412" y="540"/>
                </a:lnTo>
                <a:lnTo>
                  <a:pt x="413" y="536"/>
                </a:lnTo>
                <a:lnTo>
                  <a:pt x="417" y="526"/>
                </a:lnTo>
                <a:lnTo>
                  <a:pt x="418" y="521"/>
                </a:lnTo>
                <a:lnTo>
                  <a:pt x="419" y="516"/>
                </a:lnTo>
                <a:lnTo>
                  <a:pt x="419" y="515"/>
                </a:lnTo>
                <a:lnTo>
                  <a:pt x="428" y="490"/>
                </a:lnTo>
                <a:lnTo>
                  <a:pt x="429" y="486"/>
                </a:lnTo>
                <a:lnTo>
                  <a:pt x="432" y="481"/>
                </a:lnTo>
                <a:lnTo>
                  <a:pt x="435" y="468"/>
                </a:lnTo>
                <a:lnTo>
                  <a:pt x="429" y="456"/>
                </a:lnTo>
                <a:lnTo>
                  <a:pt x="422" y="441"/>
                </a:lnTo>
                <a:lnTo>
                  <a:pt x="411" y="400"/>
                </a:lnTo>
                <a:lnTo>
                  <a:pt x="413" y="400"/>
                </a:lnTo>
                <a:lnTo>
                  <a:pt x="415" y="400"/>
                </a:lnTo>
                <a:lnTo>
                  <a:pt x="431" y="395"/>
                </a:lnTo>
                <a:lnTo>
                  <a:pt x="435" y="374"/>
                </a:lnTo>
                <a:lnTo>
                  <a:pt x="434" y="357"/>
                </a:lnTo>
                <a:lnTo>
                  <a:pt x="439" y="331"/>
                </a:lnTo>
                <a:lnTo>
                  <a:pt x="444" y="310"/>
                </a:lnTo>
                <a:lnTo>
                  <a:pt x="454" y="297"/>
                </a:lnTo>
                <a:lnTo>
                  <a:pt x="467" y="279"/>
                </a:lnTo>
                <a:lnTo>
                  <a:pt x="465" y="277"/>
                </a:lnTo>
                <a:lnTo>
                  <a:pt x="448" y="257"/>
                </a:lnTo>
                <a:lnTo>
                  <a:pt x="423" y="238"/>
                </a:lnTo>
                <a:lnTo>
                  <a:pt x="415" y="230"/>
                </a:lnTo>
                <a:lnTo>
                  <a:pt x="411" y="227"/>
                </a:lnTo>
                <a:lnTo>
                  <a:pt x="402" y="220"/>
                </a:lnTo>
                <a:lnTo>
                  <a:pt x="407" y="195"/>
                </a:lnTo>
                <a:lnTo>
                  <a:pt x="407" y="193"/>
                </a:lnTo>
                <a:lnTo>
                  <a:pt x="407" y="192"/>
                </a:lnTo>
                <a:lnTo>
                  <a:pt x="407" y="190"/>
                </a:lnTo>
                <a:lnTo>
                  <a:pt x="407" y="188"/>
                </a:lnTo>
                <a:lnTo>
                  <a:pt x="407" y="187"/>
                </a:lnTo>
                <a:lnTo>
                  <a:pt x="407" y="186"/>
                </a:lnTo>
                <a:lnTo>
                  <a:pt x="408" y="185"/>
                </a:lnTo>
                <a:lnTo>
                  <a:pt x="408" y="183"/>
                </a:lnTo>
                <a:lnTo>
                  <a:pt x="410" y="183"/>
                </a:lnTo>
                <a:lnTo>
                  <a:pt x="410" y="181"/>
                </a:lnTo>
                <a:lnTo>
                  <a:pt x="411" y="180"/>
                </a:lnTo>
                <a:lnTo>
                  <a:pt x="411" y="179"/>
                </a:lnTo>
                <a:lnTo>
                  <a:pt x="412" y="177"/>
                </a:lnTo>
                <a:lnTo>
                  <a:pt x="412" y="176"/>
                </a:lnTo>
                <a:lnTo>
                  <a:pt x="412" y="175"/>
                </a:lnTo>
                <a:lnTo>
                  <a:pt x="411" y="174"/>
                </a:lnTo>
                <a:lnTo>
                  <a:pt x="411" y="172"/>
                </a:lnTo>
                <a:lnTo>
                  <a:pt x="411" y="171"/>
                </a:lnTo>
                <a:lnTo>
                  <a:pt x="412" y="170"/>
                </a:lnTo>
                <a:lnTo>
                  <a:pt x="412" y="169"/>
                </a:lnTo>
                <a:lnTo>
                  <a:pt x="412" y="167"/>
                </a:lnTo>
                <a:lnTo>
                  <a:pt x="412" y="166"/>
                </a:lnTo>
                <a:lnTo>
                  <a:pt x="411" y="165"/>
                </a:lnTo>
                <a:lnTo>
                  <a:pt x="411" y="164"/>
                </a:lnTo>
                <a:lnTo>
                  <a:pt x="410" y="163"/>
                </a:lnTo>
                <a:lnTo>
                  <a:pt x="410" y="161"/>
                </a:lnTo>
                <a:lnTo>
                  <a:pt x="410" y="160"/>
                </a:lnTo>
                <a:lnTo>
                  <a:pt x="408" y="159"/>
                </a:lnTo>
                <a:lnTo>
                  <a:pt x="408" y="156"/>
                </a:lnTo>
                <a:lnTo>
                  <a:pt x="408" y="155"/>
                </a:lnTo>
                <a:lnTo>
                  <a:pt x="408" y="154"/>
                </a:lnTo>
                <a:lnTo>
                  <a:pt x="407" y="153"/>
                </a:lnTo>
                <a:lnTo>
                  <a:pt x="406" y="151"/>
                </a:lnTo>
                <a:lnTo>
                  <a:pt x="407" y="149"/>
                </a:lnTo>
                <a:lnTo>
                  <a:pt x="408" y="147"/>
                </a:lnTo>
                <a:lnTo>
                  <a:pt x="410" y="145"/>
                </a:lnTo>
                <a:lnTo>
                  <a:pt x="411" y="143"/>
                </a:lnTo>
                <a:lnTo>
                  <a:pt x="412" y="143"/>
                </a:lnTo>
                <a:lnTo>
                  <a:pt x="412" y="142"/>
                </a:lnTo>
                <a:lnTo>
                  <a:pt x="413" y="140"/>
                </a:lnTo>
                <a:lnTo>
                  <a:pt x="415" y="139"/>
                </a:lnTo>
                <a:lnTo>
                  <a:pt x="434" y="107"/>
                </a:lnTo>
                <a:lnTo>
                  <a:pt x="451" y="102"/>
                </a:lnTo>
                <a:lnTo>
                  <a:pt x="467" y="96"/>
                </a:lnTo>
                <a:lnTo>
                  <a:pt x="471" y="89"/>
                </a:lnTo>
                <a:lnTo>
                  <a:pt x="471" y="87"/>
                </a:lnTo>
                <a:lnTo>
                  <a:pt x="478" y="83"/>
                </a:lnTo>
                <a:lnTo>
                  <a:pt x="497" y="69"/>
                </a:lnTo>
                <a:lnTo>
                  <a:pt x="498" y="68"/>
                </a:lnTo>
                <a:lnTo>
                  <a:pt x="496" y="47"/>
                </a:lnTo>
                <a:lnTo>
                  <a:pt x="494" y="38"/>
                </a:lnTo>
                <a:lnTo>
                  <a:pt x="494" y="37"/>
                </a:lnTo>
                <a:lnTo>
                  <a:pt x="497" y="34"/>
                </a:lnTo>
                <a:lnTo>
                  <a:pt x="499" y="34"/>
                </a:lnTo>
                <a:lnTo>
                  <a:pt x="501" y="34"/>
                </a:lnTo>
                <a:lnTo>
                  <a:pt x="503" y="33"/>
                </a:lnTo>
                <a:lnTo>
                  <a:pt x="504" y="32"/>
                </a:lnTo>
                <a:lnTo>
                  <a:pt x="508" y="31"/>
                </a:lnTo>
                <a:lnTo>
                  <a:pt x="512" y="30"/>
                </a:lnTo>
                <a:lnTo>
                  <a:pt x="513" y="28"/>
                </a:lnTo>
                <a:lnTo>
                  <a:pt x="514" y="28"/>
                </a:lnTo>
                <a:lnTo>
                  <a:pt x="517" y="27"/>
                </a:lnTo>
                <a:lnTo>
                  <a:pt x="519" y="27"/>
                </a:lnTo>
                <a:lnTo>
                  <a:pt x="520" y="26"/>
                </a:lnTo>
                <a:lnTo>
                  <a:pt x="522" y="26"/>
                </a:lnTo>
                <a:lnTo>
                  <a:pt x="522" y="25"/>
                </a:lnTo>
                <a:lnTo>
                  <a:pt x="523" y="25"/>
                </a:lnTo>
                <a:lnTo>
                  <a:pt x="526" y="22"/>
                </a:lnTo>
                <a:lnTo>
                  <a:pt x="528" y="20"/>
                </a:lnTo>
                <a:lnTo>
                  <a:pt x="529" y="18"/>
                </a:lnTo>
                <a:lnTo>
                  <a:pt x="530" y="18"/>
                </a:lnTo>
                <a:lnTo>
                  <a:pt x="531" y="18"/>
                </a:lnTo>
                <a:lnTo>
                  <a:pt x="533" y="17"/>
                </a:lnTo>
                <a:lnTo>
                  <a:pt x="557" y="1"/>
                </a:lnTo>
                <a:lnTo>
                  <a:pt x="558" y="1"/>
                </a:lnTo>
                <a:lnTo>
                  <a:pt x="558" y="0"/>
                </a:lnTo>
                <a:lnTo>
                  <a:pt x="560" y="0"/>
                </a:lnTo>
                <a:lnTo>
                  <a:pt x="566" y="7"/>
                </a:lnTo>
                <a:lnTo>
                  <a:pt x="600" y="46"/>
                </a:lnTo>
                <a:lnTo>
                  <a:pt x="602" y="48"/>
                </a:lnTo>
                <a:lnTo>
                  <a:pt x="603" y="49"/>
                </a:lnTo>
                <a:lnTo>
                  <a:pt x="615" y="69"/>
                </a:lnTo>
                <a:lnTo>
                  <a:pt x="618" y="67"/>
                </a:lnTo>
                <a:lnTo>
                  <a:pt x="621" y="78"/>
                </a:lnTo>
                <a:lnTo>
                  <a:pt x="621" y="79"/>
                </a:lnTo>
                <a:lnTo>
                  <a:pt x="642" y="92"/>
                </a:lnTo>
                <a:lnTo>
                  <a:pt x="669" y="111"/>
                </a:lnTo>
                <a:lnTo>
                  <a:pt x="688" y="123"/>
                </a:lnTo>
                <a:lnTo>
                  <a:pt x="689" y="124"/>
                </a:lnTo>
                <a:lnTo>
                  <a:pt x="705" y="135"/>
                </a:lnTo>
                <a:lnTo>
                  <a:pt x="733" y="153"/>
                </a:lnTo>
                <a:lnTo>
                  <a:pt x="736" y="133"/>
                </a:lnTo>
                <a:lnTo>
                  <a:pt x="753" y="131"/>
                </a:lnTo>
                <a:lnTo>
                  <a:pt x="797" y="115"/>
                </a:lnTo>
                <a:lnTo>
                  <a:pt x="806" y="111"/>
                </a:lnTo>
                <a:lnTo>
                  <a:pt x="809" y="110"/>
                </a:lnTo>
                <a:lnTo>
                  <a:pt x="819" y="107"/>
                </a:lnTo>
                <a:lnTo>
                  <a:pt x="840" y="102"/>
                </a:lnTo>
                <a:lnTo>
                  <a:pt x="849" y="101"/>
                </a:lnTo>
                <a:lnTo>
                  <a:pt x="850" y="101"/>
                </a:lnTo>
                <a:lnTo>
                  <a:pt x="851" y="100"/>
                </a:lnTo>
                <a:lnTo>
                  <a:pt x="861" y="95"/>
                </a:lnTo>
                <a:lnTo>
                  <a:pt x="870" y="90"/>
                </a:lnTo>
                <a:lnTo>
                  <a:pt x="872" y="90"/>
                </a:lnTo>
                <a:lnTo>
                  <a:pt x="875" y="89"/>
                </a:lnTo>
                <a:lnTo>
                  <a:pt x="881" y="85"/>
                </a:lnTo>
                <a:lnTo>
                  <a:pt x="902" y="81"/>
                </a:lnTo>
                <a:lnTo>
                  <a:pt x="931" y="81"/>
                </a:lnTo>
                <a:lnTo>
                  <a:pt x="955" y="81"/>
                </a:lnTo>
                <a:lnTo>
                  <a:pt x="971" y="80"/>
                </a:lnTo>
                <a:lnTo>
                  <a:pt x="972" y="89"/>
                </a:lnTo>
                <a:lnTo>
                  <a:pt x="972" y="100"/>
                </a:lnTo>
                <a:lnTo>
                  <a:pt x="972" y="101"/>
                </a:lnTo>
                <a:lnTo>
                  <a:pt x="973" y="106"/>
                </a:lnTo>
                <a:lnTo>
                  <a:pt x="973" y="113"/>
                </a:lnTo>
                <a:lnTo>
                  <a:pt x="973" y="119"/>
                </a:lnTo>
                <a:lnTo>
                  <a:pt x="973" y="121"/>
                </a:lnTo>
                <a:lnTo>
                  <a:pt x="974" y="123"/>
                </a:lnTo>
                <a:lnTo>
                  <a:pt x="974" y="126"/>
                </a:lnTo>
                <a:lnTo>
                  <a:pt x="968" y="138"/>
                </a:lnTo>
                <a:lnTo>
                  <a:pt x="967" y="145"/>
                </a:lnTo>
                <a:lnTo>
                  <a:pt x="966" y="149"/>
                </a:lnTo>
                <a:lnTo>
                  <a:pt x="962" y="159"/>
                </a:lnTo>
                <a:lnTo>
                  <a:pt x="961" y="160"/>
                </a:lnTo>
                <a:lnTo>
                  <a:pt x="956" y="158"/>
                </a:lnTo>
                <a:lnTo>
                  <a:pt x="956" y="159"/>
                </a:lnTo>
                <a:lnTo>
                  <a:pt x="955" y="161"/>
                </a:lnTo>
                <a:lnTo>
                  <a:pt x="950" y="176"/>
                </a:lnTo>
                <a:lnTo>
                  <a:pt x="945" y="195"/>
                </a:lnTo>
                <a:lnTo>
                  <a:pt x="944" y="196"/>
                </a:lnTo>
                <a:lnTo>
                  <a:pt x="944" y="199"/>
                </a:lnTo>
                <a:lnTo>
                  <a:pt x="945" y="203"/>
                </a:lnTo>
                <a:lnTo>
                  <a:pt x="950" y="211"/>
                </a:lnTo>
                <a:lnTo>
                  <a:pt x="953" y="218"/>
                </a:lnTo>
                <a:lnTo>
                  <a:pt x="953" y="219"/>
                </a:lnTo>
                <a:lnTo>
                  <a:pt x="952" y="220"/>
                </a:lnTo>
                <a:lnTo>
                  <a:pt x="951" y="220"/>
                </a:lnTo>
                <a:lnTo>
                  <a:pt x="951" y="222"/>
                </a:lnTo>
                <a:lnTo>
                  <a:pt x="951" y="223"/>
                </a:lnTo>
                <a:lnTo>
                  <a:pt x="951" y="224"/>
                </a:lnTo>
                <a:lnTo>
                  <a:pt x="951" y="225"/>
                </a:lnTo>
                <a:lnTo>
                  <a:pt x="951" y="227"/>
                </a:lnTo>
                <a:lnTo>
                  <a:pt x="951" y="228"/>
                </a:lnTo>
                <a:lnTo>
                  <a:pt x="951" y="229"/>
                </a:lnTo>
                <a:lnTo>
                  <a:pt x="951" y="230"/>
                </a:lnTo>
                <a:lnTo>
                  <a:pt x="951" y="231"/>
                </a:lnTo>
                <a:lnTo>
                  <a:pt x="952" y="233"/>
                </a:lnTo>
                <a:lnTo>
                  <a:pt x="952" y="234"/>
                </a:lnTo>
                <a:lnTo>
                  <a:pt x="952" y="235"/>
                </a:lnTo>
                <a:lnTo>
                  <a:pt x="952" y="236"/>
                </a:lnTo>
                <a:lnTo>
                  <a:pt x="952" y="238"/>
                </a:lnTo>
                <a:lnTo>
                  <a:pt x="952" y="239"/>
                </a:lnTo>
                <a:lnTo>
                  <a:pt x="951" y="240"/>
                </a:lnTo>
                <a:lnTo>
                  <a:pt x="951" y="241"/>
                </a:lnTo>
                <a:lnTo>
                  <a:pt x="950" y="243"/>
                </a:lnTo>
                <a:lnTo>
                  <a:pt x="950" y="244"/>
                </a:lnTo>
                <a:lnTo>
                  <a:pt x="949" y="245"/>
                </a:lnTo>
                <a:lnTo>
                  <a:pt x="949" y="247"/>
                </a:lnTo>
                <a:lnTo>
                  <a:pt x="947" y="249"/>
                </a:lnTo>
                <a:lnTo>
                  <a:pt x="947" y="250"/>
                </a:lnTo>
                <a:lnTo>
                  <a:pt x="946" y="251"/>
                </a:lnTo>
                <a:lnTo>
                  <a:pt x="946" y="252"/>
                </a:lnTo>
                <a:lnTo>
                  <a:pt x="945" y="254"/>
                </a:lnTo>
                <a:lnTo>
                  <a:pt x="945" y="256"/>
                </a:lnTo>
                <a:lnTo>
                  <a:pt x="946" y="261"/>
                </a:lnTo>
                <a:lnTo>
                  <a:pt x="949" y="268"/>
                </a:lnTo>
                <a:lnTo>
                  <a:pt x="951" y="279"/>
                </a:lnTo>
                <a:lnTo>
                  <a:pt x="952" y="284"/>
                </a:lnTo>
                <a:lnTo>
                  <a:pt x="955" y="291"/>
                </a:lnTo>
                <a:lnTo>
                  <a:pt x="956" y="295"/>
                </a:lnTo>
                <a:lnTo>
                  <a:pt x="956" y="299"/>
                </a:lnTo>
                <a:lnTo>
                  <a:pt x="957" y="303"/>
                </a:lnTo>
                <a:lnTo>
                  <a:pt x="924" y="337"/>
                </a:lnTo>
                <a:lnTo>
                  <a:pt x="933" y="334"/>
                </a:lnTo>
                <a:lnTo>
                  <a:pt x="947" y="324"/>
                </a:lnTo>
                <a:lnTo>
                  <a:pt x="969" y="312"/>
                </a:lnTo>
                <a:lnTo>
                  <a:pt x="989" y="299"/>
                </a:lnTo>
                <a:lnTo>
                  <a:pt x="992" y="299"/>
                </a:lnTo>
                <a:lnTo>
                  <a:pt x="995" y="297"/>
                </a:lnTo>
                <a:lnTo>
                  <a:pt x="1003" y="292"/>
                </a:lnTo>
                <a:lnTo>
                  <a:pt x="1060" y="259"/>
                </a:lnTo>
                <a:lnTo>
                  <a:pt x="1081" y="199"/>
                </a:lnTo>
                <a:lnTo>
                  <a:pt x="1083" y="195"/>
                </a:lnTo>
                <a:lnTo>
                  <a:pt x="1102" y="123"/>
                </a:lnTo>
                <a:lnTo>
                  <a:pt x="1106" y="106"/>
                </a:lnTo>
                <a:lnTo>
                  <a:pt x="1107" y="105"/>
                </a:lnTo>
                <a:lnTo>
                  <a:pt x="1107" y="106"/>
                </a:lnTo>
                <a:lnTo>
                  <a:pt x="1137" y="122"/>
                </a:lnTo>
                <a:lnTo>
                  <a:pt x="1169" y="128"/>
                </a:lnTo>
                <a:lnTo>
                  <a:pt x="1170" y="128"/>
                </a:lnTo>
                <a:lnTo>
                  <a:pt x="1170" y="129"/>
                </a:lnTo>
                <a:lnTo>
                  <a:pt x="1188" y="154"/>
                </a:lnTo>
                <a:lnTo>
                  <a:pt x="1190" y="155"/>
                </a:lnTo>
                <a:lnTo>
                  <a:pt x="1197" y="166"/>
                </a:lnTo>
                <a:lnTo>
                  <a:pt x="1208" y="187"/>
                </a:lnTo>
                <a:lnTo>
                  <a:pt x="1214" y="199"/>
                </a:lnTo>
                <a:lnTo>
                  <a:pt x="1217" y="203"/>
                </a:lnTo>
                <a:lnTo>
                  <a:pt x="1219" y="207"/>
                </a:lnTo>
                <a:lnTo>
                  <a:pt x="1223" y="214"/>
                </a:lnTo>
                <a:lnTo>
                  <a:pt x="1223" y="215"/>
                </a:lnTo>
                <a:lnTo>
                  <a:pt x="1225" y="219"/>
                </a:lnTo>
                <a:lnTo>
                  <a:pt x="1235" y="243"/>
                </a:lnTo>
                <a:lnTo>
                  <a:pt x="1265" y="249"/>
                </a:lnTo>
                <a:lnTo>
                  <a:pt x="1271" y="255"/>
                </a:lnTo>
                <a:lnTo>
                  <a:pt x="1272" y="255"/>
                </a:lnTo>
                <a:lnTo>
                  <a:pt x="1280" y="262"/>
                </a:lnTo>
                <a:lnTo>
                  <a:pt x="1284" y="268"/>
                </a:lnTo>
                <a:lnTo>
                  <a:pt x="1296" y="278"/>
                </a:lnTo>
                <a:lnTo>
                  <a:pt x="1314" y="297"/>
                </a:lnTo>
                <a:lnTo>
                  <a:pt x="1320" y="298"/>
                </a:lnTo>
                <a:lnTo>
                  <a:pt x="1320" y="299"/>
                </a:lnTo>
                <a:lnTo>
                  <a:pt x="1328" y="308"/>
                </a:lnTo>
                <a:lnTo>
                  <a:pt x="1325" y="310"/>
                </a:lnTo>
                <a:lnTo>
                  <a:pt x="1323" y="312"/>
                </a:lnTo>
                <a:lnTo>
                  <a:pt x="1326" y="323"/>
                </a:lnTo>
                <a:lnTo>
                  <a:pt x="1337" y="350"/>
                </a:lnTo>
                <a:lnTo>
                  <a:pt x="1339" y="353"/>
                </a:lnTo>
                <a:lnTo>
                  <a:pt x="1352" y="367"/>
                </a:lnTo>
                <a:lnTo>
                  <a:pt x="1363" y="379"/>
                </a:lnTo>
                <a:lnTo>
                  <a:pt x="1364" y="387"/>
                </a:lnTo>
                <a:lnTo>
                  <a:pt x="1364" y="388"/>
                </a:lnTo>
                <a:lnTo>
                  <a:pt x="1366" y="388"/>
                </a:lnTo>
                <a:lnTo>
                  <a:pt x="1367" y="388"/>
                </a:lnTo>
                <a:lnTo>
                  <a:pt x="1368" y="389"/>
                </a:lnTo>
                <a:lnTo>
                  <a:pt x="1369" y="390"/>
                </a:lnTo>
                <a:lnTo>
                  <a:pt x="1369" y="392"/>
                </a:lnTo>
                <a:lnTo>
                  <a:pt x="1371" y="393"/>
                </a:lnTo>
                <a:lnTo>
                  <a:pt x="1371" y="394"/>
                </a:lnTo>
                <a:lnTo>
                  <a:pt x="1372" y="396"/>
                </a:lnTo>
                <a:lnTo>
                  <a:pt x="1372" y="399"/>
                </a:lnTo>
                <a:lnTo>
                  <a:pt x="1373" y="403"/>
                </a:lnTo>
                <a:lnTo>
                  <a:pt x="1374" y="405"/>
                </a:lnTo>
                <a:lnTo>
                  <a:pt x="1375" y="411"/>
                </a:lnTo>
                <a:lnTo>
                  <a:pt x="1377" y="415"/>
                </a:lnTo>
                <a:lnTo>
                  <a:pt x="1377" y="416"/>
                </a:lnTo>
                <a:lnTo>
                  <a:pt x="1378" y="417"/>
                </a:lnTo>
                <a:lnTo>
                  <a:pt x="1378" y="419"/>
                </a:lnTo>
                <a:lnTo>
                  <a:pt x="1378" y="420"/>
                </a:lnTo>
                <a:lnTo>
                  <a:pt x="1379" y="421"/>
                </a:lnTo>
                <a:lnTo>
                  <a:pt x="1382" y="424"/>
                </a:lnTo>
                <a:lnTo>
                  <a:pt x="1382" y="425"/>
                </a:lnTo>
                <a:lnTo>
                  <a:pt x="1383" y="427"/>
                </a:lnTo>
                <a:lnTo>
                  <a:pt x="1384" y="430"/>
                </a:lnTo>
                <a:lnTo>
                  <a:pt x="1384" y="431"/>
                </a:lnTo>
                <a:lnTo>
                  <a:pt x="1385" y="431"/>
                </a:lnTo>
                <a:lnTo>
                  <a:pt x="1385" y="432"/>
                </a:lnTo>
                <a:lnTo>
                  <a:pt x="1387" y="432"/>
                </a:lnTo>
                <a:lnTo>
                  <a:pt x="1387" y="433"/>
                </a:lnTo>
                <a:lnTo>
                  <a:pt x="1389" y="435"/>
                </a:lnTo>
                <a:lnTo>
                  <a:pt x="1390" y="436"/>
                </a:lnTo>
                <a:lnTo>
                  <a:pt x="1393" y="441"/>
                </a:lnTo>
                <a:lnTo>
                  <a:pt x="1390" y="442"/>
                </a:lnTo>
                <a:lnTo>
                  <a:pt x="1389" y="442"/>
                </a:lnTo>
                <a:lnTo>
                  <a:pt x="1389" y="443"/>
                </a:lnTo>
                <a:lnTo>
                  <a:pt x="1388" y="443"/>
                </a:lnTo>
                <a:lnTo>
                  <a:pt x="1388" y="444"/>
                </a:lnTo>
                <a:lnTo>
                  <a:pt x="1387" y="444"/>
                </a:lnTo>
                <a:lnTo>
                  <a:pt x="1387" y="446"/>
                </a:lnTo>
                <a:lnTo>
                  <a:pt x="1385" y="446"/>
                </a:lnTo>
                <a:lnTo>
                  <a:pt x="1384" y="446"/>
                </a:lnTo>
                <a:lnTo>
                  <a:pt x="1384" y="447"/>
                </a:lnTo>
                <a:lnTo>
                  <a:pt x="1383" y="447"/>
                </a:lnTo>
                <a:lnTo>
                  <a:pt x="1383" y="448"/>
                </a:lnTo>
                <a:lnTo>
                  <a:pt x="1382" y="449"/>
                </a:lnTo>
                <a:lnTo>
                  <a:pt x="1383" y="451"/>
                </a:lnTo>
                <a:lnTo>
                  <a:pt x="1383" y="453"/>
                </a:lnTo>
                <a:lnTo>
                  <a:pt x="1383" y="454"/>
                </a:lnTo>
                <a:lnTo>
                  <a:pt x="1383" y="456"/>
                </a:lnTo>
                <a:lnTo>
                  <a:pt x="1383" y="457"/>
                </a:lnTo>
                <a:lnTo>
                  <a:pt x="1383" y="458"/>
                </a:lnTo>
                <a:lnTo>
                  <a:pt x="1383" y="459"/>
                </a:lnTo>
                <a:lnTo>
                  <a:pt x="1383" y="460"/>
                </a:lnTo>
                <a:lnTo>
                  <a:pt x="1383" y="462"/>
                </a:lnTo>
                <a:lnTo>
                  <a:pt x="1383" y="464"/>
                </a:lnTo>
                <a:lnTo>
                  <a:pt x="1384" y="467"/>
                </a:lnTo>
                <a:lnTo>
                  <a:pt x="1384" y="468"/>
                </a:lnTo>
                <a:lnTo>
                  <a:pt x="1384" y="469"/>
                </a:lnTo>
                <a:lnTo>
                  <a:pt x="1384" y="472"/>
                </a:lnTo>
                <a:lnTo>
                  <a:pt x="1384" y="473"/>
                </a:lnTo>
                <a:lnTo>
                  <a:pt x="1385" y="474"/>
                </a:lnTo>
                <a:lnTo>
                  <a:pt x="1387" y="474"/>
                </a:lnTo>
                <a:lnTo>
                  <a:pt x="1388" y="474"/>
                </a:lnTo>
                <a:lnTo>
                  <a:pt x="1403" y="475"/>
                </a:lnTo>
                <a:lnTo>
                  <a:pt x="1406" y="475"/>
                </a:lnTo>
                <a:lnTo>
                  <a:pt x="1411" y="476"/>
                </a:lnTo>
                <a:lnTo>
                  <a:pt x="1421" y="478"/>
                </a:lnTo>
                <a:lnTo>
                  <a:pt x="1432" y="479"/>
                </a:lnTo>
                <a:lnTo>
                  <a:pt x="1453" y="481"/>
                </a:lnTo>
                <a:lnTo>
                  <a:pt x="1454" y="481"/>
                </a:lnTo>
                <a:lnTo>
                  <a:pt x="1455" y="481"/>
                </a:lnTo>
                <a:lnTo>
                  <a:pt x="1457" y="485"/>
                </a:lnTo>
                <a:lnTo>
                  <a:pt x="1462" y="492"/>
                </a:lnTo>
                <a:lnTo>
                  <a:pt x="1464" y="495"/>
                </a:lnTo>
                <a:lnTo>
                  <a:pt x="1465" y="495"/>
                </a:lnTo>
                <a:lnTo>
                  <a:pt x="1468" y="500"/>
                </a:lnTo>
                <a:lnTo>
                  <a:pt x="1468" y="501"/>
                </a:lnTo>
                <a:lnTo>
                  <a:pt x="1468" y="507"/>
                </a:lnTo>
                <a:lnTo>
                  <a:pt x="1467" y="508"/>
                </a:lnTo>
                <a:lnTo>
                  <a:pt x="1467" y="511"/>
                </a:lnTo>
                <a:lnTo>
                  <a:pt x="1467" y="512"/>
                </a:lnTo>
                <a:lnTo>
                  <a:pt x="1465" y="516"/>
                </a:lnTo>
                <a:lnTo>
                  <a:pt x="1478" y="537"/>
                </a:lnTo>
                <a:lnTo>
                  <a:pt x="1476" y="538"/>
                </a:lnTo>
                <a:lnTo>
                  <a:pt x="1476" y="539"/>
                </a:lnTo>
                <a:lnTo>
                  <a:pt x="1476" y="540"/>
                </a:lnTo>
                <a:lnTo>
                  <a:pt x="1475" y="542"/>
                </a:lnTo>
                <a:lnTo>
                  <a:pt x="1479" y="552"/>
                </a:lnTo>
                <a:lnTo>
                  <a:pt x="1481" y="555"/>
                </a:lnTo>
                <a:lnTo>
                  <a:pt x="1483" y="559"/>
                </a:lnTo>
                <a:lnTo>
                  <a:pt x="1486" y="566"/>
                </a:lnTo>
                <a:lnTo>
                  <a:pt x="1486" y="568"/>
                </a:lnTo>
                <a:lnTo>
                  <a:pt x="1486" y="571"/>
                </a:lnTo>
                <a:lnTo>
                  <a:pt x="1486" y="582"/>
                </a:lnTo>
                <a:lnTo>
                  <a:pt x="1486" y="585"/>
                </a:lnTo>
                <a:lnTo>
                  <a:pt x="1486" y="590"/>
                </a:lnTo>
                <a:lnTo>
                  <a:pt x="1486" y="596"/>
                </a:lnTo>
                <a:lnTo>
                  <a:pt x="1485" y="596"/>
                </a:lnTo>
                <a:lnTo>
                  <a:pt x="1484" y="596"/>
                </a:lnTo>
                <a:lnTo>
                  <a:pt x="1483" y="596"/>
                </a:lnTo>
                <a:lnTo>
                  <a:pt x="1481" y="597"/>
                </a:lnTo>
                <a:lnTo>
                  <a:pt x="1480" y="598"/>
                </a:lnTo>
                <a:lnTo>
                  <a:pt x="1480" y="600"/>
                </a:lnTo>
                <a:lnTo>
                  <a:pt x="1479" y="601"/>
                </a:lnTo>
                <a:lnTo>
                  <a:pt x="1479" y="602"/>
                </a:lnTo>
                <a:lnTo>
                  <a:pt x="1479" y="603"/>
                </a:lnTo>
                <a:lnTo>
                  <a:pt x="1480" y="603"/>
                </a:lnTo>
                <a:lnTo>
                  <a:pt x="1566" y="623"/>
                </a:lnTo>
                <a:lnTo>
                  <a:pt x="1570" y="624"/>
                </a:lnTo>
                <a:lnTo>
                  <a:pt x="1574" y="625"/>
                </a:lnTo>
                <a:lnTo>
                  <a:pt x="1575" y="625"/>
                </a:lnTo>
                <a:lnTo>
                  <a:pt x="1580" y="625"/>
                </a:lnTo>
                <a:lnTo>
                  <a:pt x="1577" y="637"/>
                </a:lnTo>
                <a:lnTo>
                  <a:pt x="1577" y="640"/>
                </a:lnTo>
                <a:lnTo>
                  <a:pt x="1582" y="640"/>
                </a:lnTo>
                <a:lnTo>
                  <a:pt x="1586" y="645"/>
                </a:lnTo>
                <a:lnTo>
                  <a:pt x="1588" y="649"/>
                </a:lnTo>
                <a:lnTo>
                  <a:pt x="1625" y="655"/>
                </a:lnTo>
                <a:lnTo>
                  <a:pt x="1639" y="656"/>
                </a:lnTo>
                <a:lnTo>
                  <a:pt x="1644" y="656"/>
                </a:lnTo>
                <a:lnTo>
                  <a:pt x="1658" y="659"/>
                </a:lnTo>
                <a:lnTo>
                  <a:pt x="1662" y="657"/>
                </a:lnTo>
                <a:lnTo>
                  <a:pt x="1670" y="657"/>
                </a:lnTo>
                <a:lnTo>
                  <a:pt x="1679" y="656"/>
                </a:lnTo>
                <a:lnTo>
                  <a:pt x="1684" y="656"/>
                </a:lnTo>
                <a:lnTo>
                  <a:pt x="1702" y="654"/>
                </a:lnTo>
                <a:lnTo>
                  <a:pt x="1697" y="678"/>
                </a:lnTo>
                <a:lnTo>
                  <a:pt x="1693" y="698"/>
                </a:lnTo>
                <a:lnTo>
                  <a:pt x="1693" y="708"/>
                </a:lnTo>
                <a:lnTo>
                  <a:pt x="1692" y="718"/>
                </a:lnTo>
                <a:lnTo>
                  <a:pt x="1702" y="757"/>
                </a:lnTo>
                <a:lnTo>
                  <a:pt x="1709" y="798"/>
                </a:lnTo>
                <a:lnTo>
                  <a:pt x="1715" y="824"/>
                </a:lnTo>
                <a:lnTo>
                  <a:pt x="1716" y="830"/>
                </a:lnTo>
                <a:lnTo>
                  <a:pt x="1718" y="843"/>
                </a:lnTo>
                <a:lnTo>
                  <a:pt x="1719" y="846"/>
                </a:lnTo>
                <a:lnTo>
                  <a:pt x="1710" y="911"/>
                </a:lnTo>
                <a:lnTo>
                  <a:pt x="1710" y="912"/>
                </a:lnTo>
                <a:lnTo>
                  <a:pt x="1713" y="911"/>
                </a:lnTo>
                <a:lnTo>
                  <a:pt x="1724" y="909"/>
                </a:lnTo>
                <a:lnTo>
                  <a:pt x="1789" y="895"/>
                </a:lnTo>
                <a:lnTo>
                  <a:pt x="1810" y="895"/>
                </a:lnTo>
                <a:lnTo>
                  <a:pt x="1815" y="895"/>
                </a:lnTo>
                <a:lnTo>
                  <a:pt x="1816" y="895"/>
                </a:lnTo>
                <a:lnTo>
                  <a:pt x="1823" y="895"/>
                </a:lnTo>
                <a:lnTo>
                  <a:pt x="1865" y="896"/>
                </a:lnTo>
                <a:lnTo>
                  <a:pt x="1895" y="877"/>
                </a:lnTo>
                <a:lnTo>
                  <a:pt x="1907" y="868"/>
                </a:lnTo>
                <a:lnTo>
                  <a:pt x="1914" y="869"/>
                </a:lnTo>
                <a:lnTo>
                  <a:pt x="1938" y="873"/>
                </a:lnTo>
                <a:lnTo>
                  <a:pt x="1953" y="877"/>
                </a:lnTo>
                <a:lnTo>
                  <a:pt x="1956" y="882"/>
                </a:lnTo>
                <a:lnTo>
                  <a:pt x="1961" y="888"/>
                </a:lnTo>
                <a:lnTo>
                  <a:pt x="1986" y="882"/>
                </a:lnTo>
                <a:lnTo>
                  <a:pt x="2014" y="874"/>
                </a:lnTo>
                <a:lnTo>
                  <a:pt x="2029" y="896"/>
                </a:lnTo>
                <a:lnTo>
                  <a:pt x="2039" y="912"/>
                </a:lnTo>
                <a:lnTo>
                  <a:pt x="2101" y="884"/>
                </a:lnTo>
                <a:lnTo>
                  <a:pt x="2135" y="895"/>
                </a:lnTo>
                <a:lnTo>
                  <a:pt x="2140" y="896"/>
                </a:lnTo>
                <a:lnTo>
                  <a:pt x="2142" y="898"/>
                </a:lnTo>
                <a:lnTo>
                  <a:pt x="2156" y="907"/>
                </a:lnTo>
                <a:lnTo>
                  <a:pt x="2159" y="910"/>
                </a:lnTo>
                <a:lnTo>
                  <a:pt x="2161" y="911"/>
                </a:lnTo>
                <a:lnTo>
                  <a:pt x="2168" y="910"/>
                </a:lnTo>
                <a:lnTo>
                  <a:pt x="2191" y="902"/>
                </a:lnTo>
                <a:lnTo>
                  <a:pt x="2201" y="904"/>
                </a:lnTo>
                <a:lnTo>
                  <a:pt x="2218" y="906"/>
                </a:lnTo>
                <a:lnTo>
                  <a:pt x="2245" y="910"/>
                </a:lnTo>
                <a:lnTo>
                  <a:pt x="2252" y="936"/>
                </a:lnTo>
                <a:lnTo>
                  <a:pt x="2252" y="937"/>
                </a:lnTo>
                <a:lnTo>
                  <a:pt x="2258" y="962"/>
                </a:lnTo>
                <a:lnTo>
                  <a:pt x="2271" y="976"/>
                </a:lnTo>
                <a:lnTo>
                  <a:pt x="2277" y="982"/>
                </a:lnTo>
                <a:lnTo>
                  <a:pt x="2287" y="992"/>
                </a:lnTo>
                <a:lnTo>
                  <a:pt x="2291" y="997"/>
                </a:lnTo>
                <a:lnTo>
                  <a:pt x="2293" y="1000"/>
                </a:lnTo>
                <a:lnTo>
                  <a:pt x="2301" y="1007"/>
                </a:lnTo>
                <a:lnTo>
                  <a:pt x="2302" y="1012"/>
                </a:lnTo>
                <a:lnTo>
                  <a:pt x="2303" y="1017"/>
                </a:lnTo>
                <a:lnTo>
                  <a:pt x="2300" y="1032"/>
                </a:lnTo>
                <a:lnTo>
                  <a:pt x="2297" y="1040"/>
                </a:lnTo>
                <a:lnTo>
                  <a:pt x="2296" y="1042"/>
                </a:lnTo>
                <a:lnTo>
                  <a:pt x="2296" y="1043"/>
                </a:lnTo>
                <a:lnTo>
                  <a:pt x="2295" y="1043"/>
                </a:lnTo>
                <a:lnTo>
                  <a:pt x="2288" y="1039"/>
                </a:lnTo>
                <a:lnTo>
                  <a:pt x="2284" y="1035"/>
                </a:lnTo>
                <a:lnTo>
                  <a:pt x="2277" y="1037"/>
                </a:lnTo>
                <a:lnTo>
                  <a:pt x="2266" y="1040"/>
                </a:lnTo>
                <a:lnTo>
                  <a:pt x="2233" y="1049"/>
                </a:lnTo>
                <a:lnTo>
                  <a:pt x="2221" y="1053"/>
                </a:lnTo>
                <a:lnTo>
                  <a:pt x="2213" y="1055"/>
                </a:lnTo>
                <a:lnTo>
                  <a:pt x="2209" y="1056"/>
                </a:lnTo>
                <a:lnTo>
                  <a:pt x="2206" y="1056"/>
                </a:lnTo>
                <a:lnTo>
                  <a:pt x="2201" y="1058"/>
                </a:lnTo>
                <a:lnTo>
                  <a:pt x="2194" y="1059"/>
                </a:lnTo>
                <a:lnTo>
                  <a:pt x="2188" y="1059"/>
                </a:lnTo>
                <a:lnTo>
                  <a:pt x="2186" y="1058"/>
                </a:lnTo>
                <a:lnTo>
                  <a:pt x="2185" y="1056"/>
                </a:lnTo>
                <a:lnTo>
                  <a:pt x="2181" y="1058"/>
                </a:lnTo>
                <a:lnTo>
                  <a:pt x="2178" y="1059"/>
                </a:lnTo>
                <a:lnTo>
                  <a:pt x="2179" y="1066"/>
                </a:lnTo>
                <a:lnTo>
                  <a:pt x="2180" y="1072"/>
                </a:lnTo>
                <a:lnTo>
                  <a:pt x="2181" y="1074"/>
                </a:lnTo>
                <a:lnTo>
                  <a:pt x="2181" y="1075"/>
                </a:lnTo>
                <a:lnTo>
                  <a:pt x="2183" y="1076"/>
                </a:lnTo>
                <a:lnTo>
                  <a:pt x="2188" y="1081"/>
                </a:lnTo>
                <a:lnTo>
                  <a:pt x="2194" y="1082"/>
                </a:lnTo>
                <a:lnTo>
                  <a:pt x="2200" y="1083"/>
                </a:lnTo>
                <a:lnTo>
                  <a:pt x="2200" y="1085"/>
                </a:lnTo>
                <a:lnTo>
                  <a:pt x="2201" y="1087"/>
                </a:lnTo>
                <a:lnTo>
                  <a:pt x="2212" y="1083"/>
                </a:lnTo>
                <a:lnTo>
                  <a:pt x="2215" y="1088"/>
                </a:lnTo>
                <a:lnTo>
                  <a:pt x="2217" y="1094"/>
                </a:lnTo>
                <a:lnTo>
                  <a:pt x="2222" y="1092"/>
                </a:lnTo>
                <a:lnTo>
                  <a:pt x="2229" y="1108"/>
                </a:lnTo>
                <a:lnTo>
                  <a:pt x="2231" y="1106"/>
                </a:lnTo>
                <a:lnTo>
                  <a:pt x="2233" y="1104"/>
                </a:lnTo>
                <a:lnTo>
                  <a:pt x="2245" y="1104"/>
                </a:lnTo>
                <a:lnTo>
                  <a:pt x="2249" y="1115"/>
                </a:lnTo>
                <a:lnTo>
                  <a:pt x="2232" y="1129"/>
                </a:lnTo>
                <a:lnTo>
                  <a:pt x="2216" y="1140"/>
                </a:lnTo>
                <a:lnTo>
                  <a:pt x="2217" y="1140"/>
                </a:lnTo>
                <a:lnTo>
                  <a:pt x="2222" y="1136"/>
                </a:lnTo>
                <a:lnTo>
                  <a:pt x="2227" y="1134"/>
                </a:lnTo>
                <a:lnTo>
                  <a:pt x="2227" y="1133"/>
                </a:lnTo>
                <a:lnTo>
                  <a:pt x="2232" y="1130"/>
                </a:lnTo>
                <a:lnTo>
                  <a:pt x="2234" y="1134"/>
                </a:lnTo>
                <a:lnTo>
                  <a:pt x="2237" y="1138"/>
                </a:lnTo>
                <a:lnTo>
                  <a:pt x="2237" y="1140"/>
                </a:lnTo>
                <a:lnTo>
                  <a:pt x="2238" y="1140"/>
                </a:lnTo>
                <a:lnTo>
                  <a:pt x="2238" y="1141"/>
                </a:lnTo>
                <a:lnTo>
                  <a:pt x="2244" y="1144"/>
                </a:lnTo>
                <a:lnTo>
                  <a:pt x="2247" y="1145"/>
                </a:lnTo>
                <a:lnTo>
                  <a:pt x="2245" y="1145"/>
                </a:lnTo>
                <a:lnTo>
                  <a:pt x="2245" y="1146"/>
                </a:lnTo>
                <a:lnTo>
                  <a:pt x="2247" y="1147"/>
                </a:lnTo>
                <a:lnTo>
                  <a:pt x="2247" y="1149"/>
                </a:lnTo>
                <a:lnTo>
                  <a:pt x="2250" y="1155"/>
                </a:lnTo>
                <a:lnTo>
                  <a:pt x="2252" y="1155"/>
                </a:lnTo>
                <a:lnTo>
                  <a:pt x="2258" y="1157"/>
                </a:lnTo>
                <a:lnTo>
                  <a:pt x="2266" y="1155"/>
                </a:lnTo>
                <a:lnTo>
                  <a:pt x="2269" y="1154"/>
                </a:lnTo>
                <a:lnTo>
                  <a:pt x="2270" y="1154"/>
                </a:lnTo>
                <a:lnTo>
                  <a:pt x="2274" y="1154"/>
                </a:lnTo>
                <a:lnTo>
                  <a:pt x="2281" y="1152"/>
                </a:lnTo>
                <a:lnTo>
                  <a:pt x="2285" y="1151"/>
                </a:lnTo>
                <a:lnTo>
                  <a:pt x="2288" y="1151"/>
                </a:lnTo>
                <a:lnTo>
                  <a:pt x="2292" y="1150"/>
                </a:lnTo>
                <a:lnTo>
                  <a:pt x="2296" y="1161"/>
                </a:lnTo>
                <a:lnTo>
                  <a:pt x="2302" y="1166"/>
                </a:lnTo>
                <a:lnTo>
                  <a:pt x="2306" y="1168"/>
                </a:lnTo>
                <a:lnTo>
                  <a:pt x="2313" y="1168"/>
                </a:lnTo>
                <a:lnTo>
                  <a:pt x="2314" y="1168"/>
                </a:lnTo>
                <a:lnTo>
                  <a:pt x="2316" y="1170"/>
                </a:lnTo>
                <a:lnTo>
                  <a:pt x="2318" y="1171"/>
                </a:lnTo>
                <a:lnTo>
                  <a:pt x="2322" y="1172"/>
                </a:lnTo>
                <a:lnTo>
                  <a:pt x="2324" y="1173"/>
                </a:lnTo>
                <a:lnTo>
                  <a:pt x="2332" y="1175"/>
                </a:lnTo>
                <a:lnTo>
                  <a:pt x="2339" y="1176"/>
                </a:lnTo>
                <a:lnTo>
                  <a:pt x="2343" y="1177"/>
                </a:lnTo>
                <a:lnTo>
                  <a:pt x="2343" y="1178"/>
                </a:lnTo>
                <a:lnTo>
                  <a:pt x="2343" y="1181"/>
                </a:lnTo>
                <a:lnTo>
                  <a:pt x="2343" y="1184"/>
                </a:lnTo>
                <a:lnTo>
                  <a:pt x="2344" y="1186"/>
                </a:lnTo>
                <a:lnTo>
                  <a:pt x="2345" y="1186"/>
                </a:lnTo>
                <a:lnTo>
                  <a:pt x="2346" y="1187"/>
                </a:lnTo>
                <a:lnTo>
                  <a:pt x="2348" y="1187"/>
                </a:lnTo>
                <a:lnTo>
                  <a:pt x="2349" y="1188"/>
                </a:lnTo>
                <a:lnTo>
                  <a:pt x="2350" y="1189"/>
                </a:lnTo>
                <a:lnTo>
                  <a:pt x="2354" y="1193"/>
                </a:lnTo>
                <a:lnTo>
                  <a:pt x="2356" y="1192"/>
                </a:lnTo>
                <a:lnTo>
                  <a:pt x="2357" y="1193"/>
                </a:lnTo>
                <a:lnTo>
                  <a:pt x="2362" y="1193"/>
                </a:lnTo>
                <a:lnTo>
                  <a:pt x="2364" y="1194"/>
                </a:lnTo>
                <a:lnTo>
                  <a:pt x="2366" y="1195"/>
                </a:lnTo>
                <a:lnTo>
                  <a:pt x="2367" y="1197"/>
                </a:lnTo>
                <a:lnTo>
                  <a:pt x="2368" y="1198"/>
                </a:lnTo>
                <a:lnTo>
                  <a:pt x="2370" y="1198"/>
                </a:lnTo>
                <a:lnTo>
                  <a:pt x="2370" y="1199"/>
                </a:lnTo>
                <a:lnTo>
                  <a:pt x="2371" y="1200"/>
                </a:lnTo>
                <a:lnTo>
                  <a:pt x="2373" y="1202"/>
                </a:lnTo>
                <a:lnTo>
                  <a:pt x="2384" y="1198"/>
                </a:lnTo>
                <a:lnTo>
                  <a:pt x="2387" y="1198"/>
                </a:lnTo>
                <a:lnTo>
                  <a:pt x="2389" y="1197"/>
                </a:lnTo>
                <a:lnTo>
                  <a:pt x="2391" y="1197"/>
                </a:lnTo>
                <a:lnTo>
                  <a:pt x="2392" y="1197"/>
                </a:lnTo>
                <a:lnTo>
                  <a:pt x="2393" y="1197"/>
                </a:lnTo>
                <a:lnTo>
                  <a:pt x="2394" y="1197"/>
                </a:lnTo>
                <a:lnTo>
                  <a:pt x="2396" y="1197"/>
                </a:lnTo>
                <a:lnTo>
                  <a:pt x="2397" y="1197"/>
                </a:lnTo>
                <a:lnTo>
                  <a:pt x="2402" y="1199"/>
                </a:lnTo>
                <a:lnTo>
                  <a:pt x="2402" y="1200"/>
                </a:lnTo>
                <a:lnTo>
                  <a:pt x="2400" y="1204"/>
                </a:lnTo>
                <a:lnTo>
                  <a:pt x="2402" y="1216"/>
                </a:lnTo>
                <a:lnTo>
                  <a:pt x="2397" y="1216"/>
                </a:lnTo>
                <a:lnTo>
                  <a:pt x="2394" y="1216"/>
                </a:lnTo>
                <a:lnTo>
                  <a:pt x="2392" y="1216"/>
                </a:lnTo>
                <a:lnTo>
                  <a:pt x="2391" y="1216"/>
                </a:lnTo>
                <a:lnTo>
                  <a:pt x="2389" y="1216"/>
                </a:lnTo>
                <a:lnTo>
                  <a:pt x="2387" y="1216"/>
                </a:lnTo>
                <a:lnTo>
                  <a:pt x="2384" y="1216"/>
                </a:lnTo>
                <a:lnTo>
                  <a:pt x="2381" y="1216"/>
                </a:lnTo>
                <a:lnTo>
                  <a:pt x="2377" y="1216"/>
                </a:lnTo>
                <a:lnTo>
                  <a:pt x="2377" y="1218"/>
                </a:lnTo>
                <a:lnTo>
                  <a:pt x="2377" y="1219"/>
                </a:lnTo>
                <a:lnTo>
                  <a:pt x="2376" y="1219"/>
                </a:lnTo>
                <a:lnTo>
                  <a:pt x="2377" y="1220"/>
                </a:lnTo>
                <a:lnTo>
                  <a:pt x="2377" y="1221"/>
                </a:lnTo>
                <a:lnTo>
                  <a:pt x="2378" y="1223"/>
                </a:lnTo>
                <a:lnTo>
                  <a:pt x="2380" y="1224"/>
                </a:lnTo>
                <a:lnTo>
                  <a:pt x="2380" y="1225"/>
                </a:lnTo>
                <a:lnTo>
                  <a:pt x="2381" y="1225"/>
                </a:lnTo>
                <a:lnTo>
                  <a:pt x="2382" y="1226"/>
                </a:lnTo>
                <a:lnTo>
                  <a:pt x="2382" y="1227"/>
                </a:lnTo>
                <a:lnTo>
                  <a:pt x="2383" y="1227"/>
                </a:lnTo>
                <a:lnTo>
                  <a:pt x="2383" y="1229"/>
                </a:lnTo>
                <a:lnTo>
                  <a:pt x="2384" y="1229"/>
                </a:lnTo>
                <a:lnTo>
                  <a:pt x="2384" y="1230"/>
                </a:lnTo>
                <a:lnTo>
                  <a:pt x="2384" y="1231"/>
                </a:lnTo>
                <a:lnTo>
                  <a:pt x="2384" y="1232"/>
                </a:lnTo>
                <a:lnTo>
                  <a:pt x="2384" y="1235"/>
                </a:lnTo>
                <a:lnTo>
                  <a:pt x="2384" y="1237"/>
                </a:lnTo>
                <a:lnTo>
                  <a:pt x="2384" y="1239"/>
                </a:lnTo>
                <a:lnTo>
                  <a:pt x="2384" y="1241"/>
                </a:lnTo>
                <a:lnTo>
                  <a:pt x="2386" y="1241"/>
                </a:lnTo>
                <a:lnTo>
                  <a:pt x="2387" y="1243"/>
                </a:lnTo>
                <a:lnTo>
                  <a:pt x="2388" y="1245"/>
                </a:lnTo>
                <a:lnTo>
                  <a:pt x="2388" y="1246"/>
                </a:lnTo>
                <a:lnTo>
                  <a:pt x="2392" y="1246"/>
                </a:lnTo>
                <a:lnTo>
                  <a:pt x="2394" y="1246"/>
                </a:lnTo>
                <a:lnTo>
                  <a:pt x="2393" y="1248"/>
                </a:lnTo>
                <a:lnTo>
                  <a:pt x="2394" y="1248"/>
                </a:lnTo>
                <a:lnTo>
                  <a:pt x="2396" y="1250"/>
                </a:lnTo>
                <a:lnTo>
                  <a:pt x="2396" y="1251"/>
                </a:lnTo>
                <a:lnTo>
                  <a:pt x="2398" y="1255"/>
                </a:lnTo>
                <a:lnTo>
                  <a:pt x="2405" y="1269"/>
                </a:lnTo>
                <a:lnTo>
                  <a:pt x="2407" y="1269"/>
                </a:lnTo>
                <a:lnTo>
                  <a:pt x="2408" y="1271"/>
                </a:lnTo>
                <a:lnTo>
                  <a:pt x="2414" y="1278"/>
                </a:lnTo>
                <a:lnTo>
                  <a:pt x="2421" y="1290"/>
                </a:lnTo>
                <a:lnTo>
                  <a:pt x="2424" y="1299"/>
                </a:lnTo>
                <a:lnTo>
                  <a:pt x="2425" y="1303"/>
                </a:lnTo>
                <a:lnTo>
                  <a:pt x="2432" y="1310"/>
                </a:lnTo>
                <a:lnTo>
                  <a:pt x="2434" y="1312"/>
                </a:lnTo>
                <a:lnTo>
                  <a:pt x="2440" y="1319"/>
                </a:lnTo>
                <a:lnTo>
                  <a:pt x="2445" y="1323"/>
                </a:lnTo>
                <a:lnTo>
                  <a:pt x="2446" y="1323"/>
                </a:lnTo>
                <a:lnTo>
                  <a:pt x="2447" y="1326"/>
                </a:lnTo>
                <a:lnTo>
                  <a:pt x="2447" y="1327"/>
                </a:lnTo>
                <a:lnTo>
                  <a:pt x="2447" y="1328"/>
                </a:lnTo>
                <a:lnTo>
                  <a:pt x="2447" y="1330"/>
                </a:lnTo>
                <a:lnTo>
                  <a:pt x="2447" y="1331"/>
                </a:lnTo>
                <a:lnTo>
                  <a:pt x="2447" y="1333"/>
                </a:lnTo>
                <a:lnTo>
                  <a:pt x="2447" y="1337"/>
                </a:lnTo>
                <a:lnTo>
                  <a:pt x="2447" y="1339"/>
                </a:lnTo>
                <a:lnTo>
                  <a:pt x="2450" y="1341"/>
                </a:lnTo>
                <a:lnTo>
                  <a:pt x="2447" y="1346"/>
                </a:lnTo>
                <a:lnTo>
                  <a:pt x="2446" y="1346"/>
                </a:lnTo>
                <a:lnTo>
                  <a:pt x="2446" y="1347"/>
                </a:lnTo>
                <a:lnTo>
                  <a:pt x="2446" y="1348"/>
                </a:lnTo>
                <a:lnTo>
                  <a:pt x="2445" y="1351"/>
                </a:lnTo>
                <a:lnTo>
                  <a:pt x="2439" y="1351"/>
                </a:lnTo>
                <a:lnTo>
                  <a:pt x="2437" y="1352"/>
                </a:lnTo>
                <a:lnTo>
                  <a:pt x="2423" y="1353"/>
                </a:lnTo>
                <a:lnTo>
                  <a:pt x="2420" y="1355"/>
                </a:lnTo>
                <a:lnTo>
                  <a:pt x="2419" y="1355"/>
                </a:lnTo>
                <a:lnTo>
                  <a:pt x="2419" y="1357"/>
                </a:lnTo>
                <a:lnTo>
                  <a:pt x="2416" y="1358"/>
                </a:lnTo>
                <a:lnTo>
                  <a:pt x="2414" y="1359"/>
                </a:lnTo>
                <a:lnTo>
                  <a:pt x="2413" y="1360"/>
                </a:lnTo>
                <a:lnTo>
                  <a:pt x="2412" y="1362"/>
                </a:lnTo>
                <a:lnTo>
                  <a:pt x="2410" y="1362"/>
                </a:lnTo>
                <a:lnTo>
                  <a:pt x="2408" y="1362"/>
                </a:lnTo>
                <a:lnTo>
                  <a:pt x="2407" y="1362"/>
                </a:lnTo>
                <a:lnTo>
                  <a:pt x="2404" y="1363"/>
                </a:lnTo>
                <a:lnTo>
                  <a:pt x="2403" y="1363"/>
                </a:lnTo>
                <a:lnTo>
                  <a:pt x="2402" y="1363"/>
                </a:lnTo>
                <a:lnTo>
                  <a:pt x="2403" y="1365"/>
                </a:lnTo>
                <a:lnTo>
                  <a:pt x="2403" y="1367"/>
                </a:lnTo>
                <a:lnTo>
                  <a:pt x="2403" y="1369"/>
                </a:lnTo>
                <a:lnTo>
                  <a:pt x="2400" y="1369"/>
                </a:lnTo>
                <a:lnTo>
                  <a:pt x="2396" y="1370"/>
                </a:lnTo>
                <a:lnTo>
                  <a:pt x="2393" y="1370"/>
                </a:lnTo>
                <a:lnTo>
                  <a:pt x="2392" y="1370"/>
                </a:lnTo>
                <a:lnTo>
                  <a:pt x="2389" y="1369"/>
                </a:lnTo>
                <a:lnTo>
                  <a:pt x="2388" y="1369"/>
                </a:lnTo>
                <a:lnTo>
                  <a:pt x="2387" y="1369"/>
                </a:lnTo>
                <a:lnTo>
                  <a:pt x="2386" y="1369"/>
                </a:lnTo>
                <a:lnTo>
                  <a:pt x="2383" y="1369"/>
                </a:lnTo>
                <a:lnTo>
                  <a:pt x="2382" y="1369"/>
                </a:lnTo>
                <a:lnTo>
                  <a:pt x="2381" y="1370"/>
                </a:lnTo>
                <a:lnTo>
                  <a:pt x="2380" y="1373"/>
                </a:lnTo>
                <a:lnTo>
                  <a:pt x="2375" y="1380"/>
                </a:lnTo>
                <a:lnTo>
                  <a:pt x="2372" y="1384"/>
                </a:lnTo>
                <a:lnTo>
                  <a:pt x="2371" y="1389"/>
                </a:lnTo>
                <a:lnTo>
                  <a:pt x="2371" y="1396"/>
                </a:lnTo>
                <a:lnTo>
                  <a:pt x="2371" y="1400"/>
                </a:lnTo>
                <a:lnTo>
                  <a:pt x="2371" y="1404"/>
                </a:lnTo>
                <a:lnTo>
                  <a:pt x="2370" y="1405"/>
                </a:lnTo>
                <a:lnTo>
                  <a:pt x="2368" y="1406"/>
                </a:lnTo>
                <a:lnTo>
                  <a:pt x="2361" y="1404"/>
                </a:lnTo>
                <a:lnTo>
                  <a:pt x="2359" y="1402"/>
                </a:lnTo>
                <a:lnTo>
                  <a:pt x="2360" y="1411"/>
                </a:lnTo>
                <a:lnTo>
                  <a:pt x="2360" y="1412"/>
                </a:lnTo>
                <a:lnTo>
                  <a:pt x="2360" y="1415"/>
                </a:lnTo>
                <a:lnTo>
                  <a:pt x="2362" y="1424"/>
                </a:lnTo>
                <a:lnTo>
                  <a:pt x="2364" y="1429"/>
                </a:lnTo>
                <a:lnTo>
                  <a:pt x="2365" y="1437"/>
                </a:lnTo>
                <a:lnTo>
                  <a:pt x="2365" y="1439"/>
                </a:lnTo>
                <a:lnTo>
                  <a:pt x="2366" y="1440"/>
                </a:lnTo>
                <a:lnTo>
                  <a:pt x="2366" y="1448"/>
                </a:lnTo>
                <a:lnTo>
                  <a:pt x="2365" y="1452"/>
                </a:lnTo>
                <a:lnTo>
                  <a:pt x="2365" y="1455"/>
                </a:lnTo>
                <a:lnTo>
                  <a:pt x="2364" y="1458"/>
                </a:lnTo>
                <a:lnTo>
                  <a:pt x="2364" y="1459"/>
                </a:lnTo>
                <a:lnTo>
                  <a:pt x="2365" y="1459"/>
                </a:lnTo>
                <a:lnTo>
                  <a:pt x="2366" y="1460"/>
                </a:lnTo>
                <a:lnTo>
                  <a:pt x="2367" y="1460"/>
                </a:lnTo>
                <a:lnTo>
                  <a:pt x="2370" y="1460"/>
                </a:lnTo>
                <a:lnTo>
                  <a:pt x="2376" y="1463"/>
                </a:lnTo>
                <a:lnTo>
                  <a:pt x="2378" y="1463"/>
                </a:lnTo>
                <a:lnTo>
                  <a:pt x="2381" y="1464"/>
                </a:lnTo>
                <a:lnTo>
                  <a:pt x="2386" y="1465"/>
                </a:lnTo>
                <a:lnTo>
                  <a:pt x="2387" y="1465"/>
                </a:lnTo>
                <a:lnTo>
                  <a:pt x="2391" y="1466"/>
                </a:lnTo>
                <a:lnTo>
                  <a:pt x="2392" y="1466"/>
                </a:lnTo>
                <a:lnTo>
                  <a:pt x="2393" y="1466"/>
                </a:lnTo>
                <a:lnTo>
                  <a:pt x="2397" y="1468"/>
                </a:lnTo>
                <a:lnTo>
                  <a:pt x="2398" y="1468"/>
                </a:lnTo>
                <a:lnTo>
                  <a:pt x="2402" y="1469"/>
                </a:lnTo>
                <a:lnTo>
                  <a:pt x="2403" y="1469"/>
                </a:lnTo>
                <a:lnTo>
                  <a:pt x="2405" y="1470"/>
                </a:lnTo>
                <a:lnTo>
                  <a:pt x="2409" y="1471"/>
                </a:lnTo>
                <a:lnTo>
                  <a:pt x="2410" y="1471"/>
                </a:lnTo>
                <a:lnTo>
                  <a:pt x="2415" y="1474"/>
                </a:lnTo>
                <a:lnTo>
                  <a:pt x="2418" y="1475"/>
                </a:lnTo>
                <a:lnTo>
                  <a:pt x="2423" y="1476"/>
                </a:lnTo>
                <a:lnTo>
                  <a:pt x="2428" y="1480"/>
                </a:lnTo>
                <a:lnTo>
                  <a:pt x="2452" y="1480"/>
                </a:lnTo>
                <a:lnTo>
                  <a:pt x="2453" y="1480"/>
                </a:lnTo>
                <a:lnTo>
                  <a:pt x="2464" y="1474"/>
                </a:lnTo>
                <a:lnTo>
                  <a:pt x="2482" y="1465"/>
                </a:lnTo>
                <a:lnTo>
                  <a:pt x="2488" y="1466"/>
                </a:lnTo>
                <a:lnTo>
                  <a:pt x="2496" y="1472"/>
                </a:lnTo>
                <a:lnTo>
                  <a:pt x="2515" y="1487"/>
                </a:lnTo>
                <a:lnTo>
                  <a:pt x="2548" y="1502"/>
                </a:lnTo>
                <a:lnTo>
                  <a:pt x="2551" y="1503"/>
                </a:lnTo>
                <a:lnTo>
                  <a:pt x="2557" y="1506"/>
                </a:lnTo>
                <a:lnTo>
                  <a:pt x="2557" y="1511"/>
                </a:lnTo>
                <a:lnTo>
                  <a:pt x="2557" y="1512"/>
                </a:lnTo>
                <a:lnTo>
                  <a:pt x="2558" y="1525"/>
                </a:lnTo>
                <a:lnTo>
                  <a:pt x="2559" y="1557"/>
                </a:lnTo>
                <a:lnTo>
                  <a:pt x="2571" y="1575"/>
                </a:lnTo>
                <a:lnTo>
                  <a:pt x="2571" y="1576"/>
                </a:lnTo>
                <a:lnTo>
                  <a:pt x="2571" y="1578"/>
                </a:lnTo>
                <a:lnTo>
                  <a:pt x="2589" y="1587"/>
                </a:lnTo>
                <a:lnTo>
                  <a:pt x="2597" y="1592"/>
                </a:lnTo>
                <a:lnTo>
                  <a:pt x="2607" y="1596"/>
                </a:lnTo>
                <a:lnTo>
                  <a:pt x="2610" y="1597"/>
                </a:lnTo>
                <a:lnTo>
                  <a:pt x="2612" y="1598"/>
                </a:lnTo>
                <a:lnTo>
                  <a:pt x="2616" y="1599"/>
                </a:lnTo>
                <a:lnTo>
                  <a:pt x="2628" y="1604"/>
                </a:lnTo>
                <a:lnTo>
                  <a:pt x="2629" y="1604"/>
                </a:lnTo>
                <a:lnTo>
                  <a:pt x="2631" y="1604"/>
                </a:lnTo>
                <a:lnTo>
                  <a:pt x="2632" y="1604"/>
                </a:lnTo>
                <a:lnTo>
                  <a:pt x="2632" y="1603"/>
                </a:lnTo>
                <a:lnTo>
                  <a:pt x="2633" y="1603"/>
                </a:lnTo>
                <a:lnTo>
                  <a:pt x="2679" y="1596"/>
                </a:lnTo>
                <a:lnTo>
                  <a:pt x="2680" y="1594"/>
                </a:lnTo>
                <a:lnTo>
                  <a:pt x="2648" y="1644"/>
                </a:lnTo>
                <a:lnTo>
                  <a:pt x="2649" y="1645"/>
                </a:lnTo>
                <a:lnTo>
                  <a:pt x="2650" y="1646"/>
                </a:lnTo>
                <a:lnTo>
                  <a:pt x="2664" y="1666"/>
                </a:lnTo>
                <a:lnTo>
                  <a:pt x="2667" y="1671"/>
                </a:lnTo>
                <a:lnTo>
                  <a:pt x="2672" y="1677"/>
                </a:lnTo>
                <a:lnTo>
                  <a:pt x="2674" y="1678"/>
                </a:lnTo>
                <a:lnTo>
                  <a:pt x="2677" y="1684"/>
                </a:lnTo>
                <a:lnTo>
                  <a:pt x="2685" y="1697"/>
                </a:lnTo>
                <a:lnTo>
                  <a:pt x="2688" y="1703"/>
                </a:lnTo>
                <a:lnTo>
                  <a:pt x="2702" y="1724"/>
                </a:lnTo>
                <a:lnTo>
                  <a:pt x="2711" y="1740"/>
                </a:lnTo>
                <a:lnTo>
                  <a:pt x="2712" y="1741"/>
                </a:lnTo>
                <a:lnTo>
                  <a:pt x="2711" y="1743"/>
                </a:lnTo>
                <a:lnTo>
                  <a:pt x="2711" y="1745"/>
                </a:lnTo>
                <a:lnTo>
                  <a:pt x="2711" y="1746"/>
                </a:lnTo>
                <a:lnTo>
                  <a:pt x="2707" y="1757"/>
                </a:lnTo>
                <a:lnTo>
                  <a:pt x="2712" y="1759"/>
                </a:lnTo>
                <a:lnTo>
                  <a:pt x="2722" y="1765"/>
                </a:lnTo>
                <a:lnTo>
                  <a:pt x="2736" y="1775"/>
                </a:lnTo>
                <a:lnTo>
                  <a:pt x="2754" y="1794"/>
                </a:lnTo>
                <a:lnTo>
                  <a:pt x="2755" y="1794"/>
                </a:lnTo>
                <a:lnTo>
                  <a:pt x="2765" y="1801"/>
                </a:lnTo>
                <a:lnTo>
                  <a:pt x="2782" y="1815"/>
                </a:lnTo>
                <a:lnTo>
                  <a:pt x="2783" y="1815"/>
                </a:lnTo>
                <a:lnTo>
                  <a:pt x="2781" y="1815"/>
                </a:lnTo>
                <a:lnTo>
                  <a:pt x="2745" y="1805"/>
                </a:lnTo>
                <a:lnTo>
                  <a:pt x="2736" y="1805"/>
                </a:lnTo>
                <a:lnTo>
                  <a:pt x="2735" y="1805"/>
                </a:lnTo>
                <a:lnTo>
                  <a:pt x="2733" y="1805"/>
                </a:lnTo>
                <a:lnTo>
                  <a:pt x="2731" y="1806"/>
                </a:lnTo>
                <a:lnTo>
                  <a:pt x="2728" y="1806"/>
                </a:lnTo>
                <a:lnTo>
                  <a:pt x="2728" y="1805"/>
                </a:lnTo>
                <a:lnTo>
                  <a:pt x="2715" y="1801"/>
                </a:lnTo>
                <a:lnTo>
                  <a:pt x="2714" y="1801"/>
                </a:lnTo>
                <a:lnTo>
                  <a:pt x="2703" y="1802"/>
                </a:lnTo>
                <a:lnTo>
                  <a:pt x="2701" y="1802"/>
                </a:lnTo>
                <a:lnTo>
                  <a:pt x="2695" y="1806"/>
                </a:lnTo>
                <a:lnTo>
                  <a:pt x="2680" y="1815"/>
                </a:lnTo>
                <a:lnTo>
                  <a:pt x="2679" y="1816"/>
                </a:lnTo>
                <a:lnTo>
                  <a:pt x="2677" y="1816"/>
                </a:lnTo>
                <a:lnTo>
                  <a:pt x="2675" y="1818"/>
                </a:lnTo>
                <a:lnTo>
                  <a:pt x="2674" y="1818"/>
                </a:lnTo>
                <a:lnTo>
                  <a:pt x="2672" y="1818"/>
                </a:lnTo>
                <a:lnTo>
                  <a:pt x="2669" y="1820"/>
                </a:lnTo>
                <a:lnTo>
                  <a:pt x="2663" y="1821"/>
                </a:lnTo>
                <a:lnTo>
                  <a:pt x="2659" y="1822"/>
                </a:lnTo>
                <a:lnTo>
                  <a:pt x="2658" y="1822"/>
                </a:lnTo>
                <a:lnTo>
                  <a:pt x="2655" y="1823"/>
                </a:lnTo>
                <a:lnTo>
                  <a:pt x="2650" y="1825"/>
                </a:lnTo>
                <a:lnTo>
                  <a:pt x="2648" y="1825"/>
                </a:lnTo>
                <a:lnTo>
                  <a:pt x="2629" y="1834"/>
                </a:lnTo>
                <a:lnTo>
                  <a:pt x="2618" y="1842"/>
                </a:lnTo>
                <a:lnTo>
                  <a:pt x="2616" y="1842"/>
                </a:lnTo>
                <a:lnTo>
                  <a:pt x="2616" y="1843"/>
                </a:lnTo>
                <a:lnTo>
                  <a:pt x="2612" y="1845"/>
                </a:lnTo>
                <a:lnTo>
                  <a:pt x="2612" y="1847"/>
                </a:lnTo>
                <a:lnTo>
                  <a:pt x="2608" y="1849"/>
                </a:lnTo>
                <a:lnTo>
                  <a:pt x="2602" y="1854"/>
                </a:lnTo>
                <a:lnTo>
                  <a:pt x="2602" y="1855"/>
                </a:lnTo>
                <a:lnTo>
                  <a:pt x="2601" y="1855"/>
                </a:lnTo>
                <a:lnTo>
                  <a:pt x="2596" y="1860"/>
                </a:lnTo>
                <a:lnTo>
                  <a:pt x="2589" y="1858"/>
                </a:lnTo>
                <a:lnTo>
                  <a:pt x="2583" y="1858"/>
                </a:lnTo>
                <a:lnTo>
                  <a:pt x="2570" y="1855"/>
                </a:lnTo>
                <a:lnTo>
                  <a:pt x="2538" y="1859"/>
                </a:lnTo>
                <a:lnTo>
                  <a:pt x="2532" y="1859"/>
                </a:lnTo>
                <a:lnTo>
                  <a:pt x="2524" y="1860"/>
                </a:lnTo>
                <a:lnTo>
                  <a:pt x="2520" y="1860"/>
                </a:lnTo>
                <a:lnTo>
                  <a:pt x="2519" y="1860"/>
                </a:lnTo>
                <a:lnTo>
                  <a:pt x="2517" y="1860"/>
                </a:lnTo>
                <a:lnTo>
                  <a:pt x="2517" y="1859"/>
                </a:lnTo>
                <a:lnTo>
                  <a:pt x="2516" y="1859"/>
                </a:lnTo>
                <a:lnTo>
                  <a:pt x="2514" y="1857"/>
                </a:lnTo>
                <a:lnTo>
                  <a:pt x="2514" y="1855"/>
                </a:lnTo>
                <a:lnTo>
                  <a:pt x="2512" y="1855"/>
                </a:lnTo>
                <a:lnTo>
                  <a:pt x="2505" y="1857"/>
                </a:lnTo>
                <a:lnTo>
                  <a:pt x="2499" y="1858"/>
                </a:lnTo>
                <a:lnTo>
                  <a:pt x="2501" y="1863"/>
                </a:lnTo>
                <a:lnTo>
                  <a:pt x="2509" y="1875"/>
                </a:lnTo>
                <a:lnTo>
                  <a:pt x="2515" y="1885"/>
                </a:lnTo>
                <a:lnTo>
                  <a:pt x="2517" y="1889"/>
                </a:lnTo>
                <a:lnTo>
                  <a:pt x="2504" y="1896"/>
                </a:lnTo>
                <a:lnTo>
                  <a:pt x="2456" y="1928"/>
                </a:lnTo>
                <a:lnTo>
                  <a:pt x="2452" y="1929"/>
                </a:lnTo>
                <a:lnTo>
                  <a:pt x="2446" y="1934"/>
                </a:lnTo>
                <a:lnTo>
                  <a:pt x="2444" y="1935"/>
                </a:lnTo>
                <a:lnTo>
                  <a:pt x="2442" y="1937"/>
                </a:lnTo>
                <a:lnTo>
                  <a:pt x="2441" y="1938"/>
                </a:lnTo>
                <a:lnTo>
                  <a:pt x="2432" y="1946"/>
                </a:lnTo>
                <a:lnTo>
                  <a:pt x="2428" y="1948"/>
                </a:lnTo>
                <a:lnTo>
                  <a:pt x="2420" y="1950"/>
                </a:lnTo>
                <a:lnTo>
                  <a:pt x="2419" y="1958"/>
                </a:lnTo>
                <a:lnTo>
                  <a:pt x="2419" y="1960"/>
                </a:lnTo>
                <a:lnTo>
                  <a:pt x="2388" y="1960"/>
                </a:lnTo>
                <a:lnTo>
                  <a:pt x="2367" y="1974"/>
                </a:lnTo>
                <a:lnTo>
                  <a:pt x="2355" y="1969"/>
                </a:lnTo>
                <a:lnTo>
                  <a:pt x="2346" y="1970"/>
                </a:lnTo>
                <a:lnTo>
                  <a:pt x="2346" y="1971"/>
                </a:lnTo>
                <a:lnTo>
                  <a:pt x="2346" y="1972"/>
                </a:lnTo>
                <a:lnTo>
                  <a:pt x="2346" y="1974"/>
                </a:lnTo>
                <a:lnTo>
                  <a:pt x="2346" y="1975"/>
                </a:lnTo>
                <a:lnTo>
                  <a:pt x="2346" y="1976"/>
                </a:lnTo>
                <a:lnTo>
                  <a:pt x="2346" y="1977"/>
                </a:lnTo>
                <a:lnTo>
                  <a:pt x="2348" y="1978"/>
                </a:lnTo>
                <a:lnTo>
                  <a:pt x="2349" y="1980"/>
                </a:lnTo>
                <a:lnTo>
                  <a:pt x="2350" y="1981"/>
                </a:lnTo>
                <a:lnTo>
                  <a:pt x="2352" y="1985"/>
                </a:lnTo>
                <a:lnTo>
                  <a:pt x="2354" y="1986"/>
                </a:lnTo>
                <a:lnTo>
                  <a:pt x="2355" y="1986"/>
                </a:lnTo>
                <a:lnTo>
                  <a:pt x="2356" y="1987"/>
                </a:lnTo>
                <a:lnTo>
                  <a:pt x="2357" y="1987"/>
                </a:lnTo>
                <a:lnTo>
                  <a:pt x="2357" y="1988"/>
                </a:lnTo>
                <a:lnTo>
                  <a:pt x="2359" y="1988"/>
                </a:lnTo>
                <a:lnTo>
                  <a:pt x="2360" y="1990"/>
                </a:lnTo>
                <a:lnTo>
                  <a:pt x="2361" y="1990"/>
                </a:lnTo>
                <a:lnTo>
                  <a:pt x="2362" y="1990"/>
                </a:lnTo>
                <a:lnTo>
                  <a:pt x="2364" y="1990"/>
                </a:lnTo>
                <a:lnTo>
                  <a:pt x="2365" y="1991"/>
                </a:lnTo>
                <a:lnTo>
                  <a:pt x="2367" y="1991"/>
                </a:lnTo>
                <a:lnTo>
                  <a:pt x="2367" y="1992"/>
                </a:lnTo>
                <a:lnTo>
                  <a:pt x="2368" y="1992"/>
                </a:lnTo>
                <a:lnTo>
                  <a:pt x="2370" y="1992"/>
                </a:lnTo>
                <a:lnTo>
                  <a:pt x="2371" y="1992"/>
                </a:lnTo>
                <a:lnTo>
                  <a:pt x="2372" y="1992"/>
                </a:lnTo>
                <a:lnTo>
                  <a:pt x="2373" y="1993"/>
                </a:lnTo>
                <a:lnTo>
                  <a:pt x="2375" y="1993"/>
                </a:lnTo>
                <a:lnTo>
                  <a:pt x="2377" y="1994"/>
                </a:lnTo>
                <a:lnTo>
                  <a:pt x="2380" y="1996"/>
                </a:lnTo>
                <a:lnTo>
                  <a:pt x="2386" y="1998"/>
                </a:lnTo>
                <a:lnTo>
                  <a:pt x="2389" y="2001"/>
                </a:lnTo>
                <a:lnTo>
                  <a:pt x="2392" y="2002"/>
                </a:lnTo>
                <a:lnTo>
                  <a:pt x="2394" y="2002"/>
                </a:lnTo>
                <a:lnTo>
                  <a:pt x="2397" y="2003"/>
                </a:lnTo>
                <a:lnTo>
                  <a:pt x="2402" y="2004"/>
                </a:lnTo>
                <a:lnTo>
                  <a:pt x="2402" y="2010"/>
                </a:lnTo>
                <a:lnTo>
                  <a:pt x="2402" y="2014"/>
                </a:lnTo>
                <a:lnTo>
                  <a:pt x="2400" y="2014"/>
                </a:lnTo>
                <a:lnTo>
                  <a:pt x="2399" y="2015"/>
                </a:lnTo>
                <a:lnTo>
                  <a:pt x="2396" y="2017"/>
                </a:lnTo>
                <a:lnTo>
                  <a:pt x="2394" y="2017"/>
                </a:lnTo>
                <a:lnTo>
                  <a:pt x="2393" y="2017"/>
                </a:lnTo>
                <a:lnTo>
                  <a:pt x="2388" y="2018"/>
                </a:lnTo>
                <a:lnTo>
                  <a:pt x="2387" y="2018"/>
                </a:lnTo>
                <a:lnTo>
                  <a:pt x="2386" y="2019"/>
                </a:lnTo>
                <a:lnTo>
                  <a:pt x="2384" y="2019"/>
                </a:lnTo>
                <a:lnTo>
                  <a:pt x="2383" y="2019"/>
                </a:lnTo>
                <a:lnTo>
                  <a:pt x="2381" y="2018"/>
                </a:lnTo>
                <a:lnTo>
                  <a:pt x="2378" y="2018"/>
                </a:lnTo>
                <a:lnTo>
                  <a:pt x="2376" y="2017"/>
                </a:lnTo>
                <a:lnTo>
                  <a:pt x="2375" y="2017"/>
                </a:lnTo>
                <a:lnTo>
                  <a:pt x="2373" y="2017"/>
                </a:lnTo>
                <a:lnTo>
                  <a:pt x="2372" y="2018"/>
                </a:lnTo>
                <a:lnTo>
                  <a:pt x="2368" y="2018"/>
                </a:lnTo>
                <a:lnTo>
                  <a:pt x="2367" y="2018"/>
                </a:lnTo>
                <a:lnTo>
                  <a:pt x="2367" y="2019"/>
                </a:lnTo>
                <a:lnTo>
                  <a:pt x="2366" y="2019"/>
                </a:lnTo>
                <a:lnTo>
                  <a:pt x="2365" y="2019"/>
                </a:lnTo>
                <a:lnTo>
                  <a:pt x="2364" y="2019"/>
                </a:lnTo>
                <a:lnTo>
                  <a:pt x="2362" y="2019"/>
                </a:lnTo>
                <a:lnTo>
                  <a:pt x="2361" y="2019"/>
                </a:lnTo>
                <a:lnTo>
                  <a:pt x="2360" y="2020"/>
                </a:lnTo>
                <a:lnTo>
                  <a:pt x="2357" y="2020"/>
                </a:lnTo>
                <a:lnTo>
                  <a:pt x="2355" y="2020"/>
                </a:lnTo>
                <a:lnTo>
                  <a:pt x="2354" y="2020"/>
                </a:lnTo>
                <a:lnTo>
                  <a:pt x="2351" y="2022"/>
                </a:lnTo>
                <a:lnTo>
                  <a:pt x="2350" y="2022"/>
                </a:lnTo>
                <a:lnTo>
                  <a:pt x="2345" y="2023"/>
                </a:lnTo>
                <a:lnTo>
                  <a:pt x="2335" y="2025"/>
                </a:lnTo>
                <a:lnTo>
                  <a:pt x="2334" y="2025"/>
                </a:lnTo>
                <a:lnTo>
                  <a:pt x="2333" y="2025"/>
                </a:lnTo>
                <a:lnTo>
                  <a:pt x="2333" y="2026"/>
                </a:lnTo>
                <a:lnTo>
                  <a:pt x="2334" y="2028"/>
                </a:lnTo>
                <a:lnTo>
                  <a:pt x="2335" y="2029"/>
                </a:lnTo>
                <a:lnTo>
                  <a:pt x="2335" y="2030"/>
                </a:lnTo>
                <a:lnTo>
                  <a:pt x="2334" y="2031"/>
                </a:lnTo>
                <a:lnTo>
                  <a:pt x="2334" y="2033"/>
                </a:lnTo>
                <a:lnTo>
                  <a:pt x="2334" y="2034"/>
                </a:lnTo>
                <a:lnTo>
                  <a:pt x="2334" y="2035"/>
                </a:lnTo>
                <a:lnTo>
                  <a:pt x="2334" y="2036"/>
                </a:lnTo>
                <a:lnTo>
                  <a:pt x="2333" y="2035"/>
                </a:lnTo>
                <a:lnTo>
                  <a:pt x="2332" y="2035"/>
                </a:lnTo>
                <a:lnTo>
                  <a:pt x="2327" y="2039"/>
                </a:lnTo>
                <a:lnTo>
                  <a:pt x="2317" y="2044"/>
                </a:lnTo>
                <a:lnTo>
                  <a:pt x="2316" y="2045"/>
                </a:lnTo>
                <a:lnTo>
                  <a:pt x="2313" y="2047"/>
                </a:lnTo>
                <a:lnTo>
                  <a:pt x="2303" y="2055"/>
                </a:lnTo>
                <a:lnTo>
                  <a:pt x="2302" y="2055"/>
                </a:lnTo>
                <a:lnTo>
                  <a:pt x="2301" y="2055"/>
                </a:lnTo>
                <a:lnTo>
                  <a:pt x="2293" y="2052"/>
                </a:lnTo>
                <a:lnTo>
                  <a:pt x="2287" y="2051"/>
                </a:lnTo>
                <a:lnTo>
                  <a:pt x="2266" y="2034"/>
                </a:lnTo>
                <a:lnTo>
                  <a:pt x="2231" y="2006"/>
                </a:lnTo>
                <a:lnTo>
                  <a:pt x="2225" y="1998"/>
                </a:lnTo>
                <a:lnTo>
                  <a:pt x="2216" y="1986"/>
                </a:lnTo>
                <a:lnTo>
                  <a:pt x="2206" y="1983"/>
                </a:lnTo>
                <a:lnTo>
                  <a:pt x="2194" y="1981"/>
                </a:lnTo>
                <a:lnTo>
                  <a:pt x="2188" y="1987"/>
                </a:lnTo>
                <a:lnTo>
                  <a:pt x="2185" y="1991"/>
                </a:lnTo>
                <a:lnTo>
                  <a:pt x="2184" y="1992"/>
                </a:lnTo>
                <a:lnTo>
                  <a:pt x="2183" y="1993"/>
                </a:lnTo>
                <a:lnTo>
                  <a:pt x="2183" y="1994"/>
                </a:lnTo>
                <a:lnTo>
                  <a:pt x="2181" y="1994"/>
                </a:lnTo>
                <a:lnTo>
                  <a:pt x="2181" y="1996"/>
                </a:lnTo>
                <a:lnTo>
                  <a:pt x="2180" y="1996"/>
                </a:lnTo>
                <a:lnTo>
                  <a:pt x="2179" y="1997"/>
                </a:lnTo>
                <a:lnTo>
                  <a:pt x="2178" y="1998"/>
                </a:lnTo>
                <a:lnTo>
                  <a:pt x="2177" y="1999"/>
                </a:lnTo>
                <a:lnTo>
                  <a:pt x="2175" y="2001"/>
                </a:lnTo>
                <a:lnTo>
                  <a:pt x="2175" y="2002"/>
                </a:lnTo>
                <a:lnTo>
                  <a:pt x="2174" y="2003"/>
                </a:lnTo>
                <a:lnTo>
                  <a:pt x="2173" y="2004"/>
                </a:lnTo>
                <a:lnTo>
                  <a:pt x="2173" y="2006"/>
                </a:lnTo>
                <a:lnTo>
                  <a:pt x="2172" y="2007"/>
                </a:lnTo>
                <a:lnTo>
                  <a:pt x="2172" y="2008"/>
                </a:lnTo>
                <a:lnTo>
                  <a:pt x="2172" y="2009"/>
                </a:lnTo>
                <a:lnTo>
                  <a:pt x="2172" y="2010"/>
                </a:lnTo>
                <a:lnTo>
                  <a:pt x="2173" y="2012"/>
                </a:lnTo>
                <a:lnTo>
                  <a:pt x="2174" y="2015"/>
                </a:lnTo>
                <a:lnTo>
                  <a:pt x="2172" y="2015"/>
                </a:lnTo>
                <a:lnTo>
                  <a:pt x="2172" y="2017"/>
                </a:lnTo>
                <a:lnTo>
                  <a:pt x="2172" y="2018"/>
                </a:lnTo>
                <a:lnTo>
                  <a:pt x="2173" y="2018"/>
                </a:lnTo>
                <a:lnTo>
                  <a:pt x="2173" y="2019"/>
                </a:lnTo>
                <a:lnTo>
                  <a:pt x="2173" y="2020"/>
                </a:lnTo>
                <a:lnTo>
                  <a:pt x="2173" y="2022"/>
                </a:lnTo>
                <a:lnTo>
                  <a:pt x="2172" y="2023"/>
                </a:lnTo>
                <a:lnTo>
                  <a:pt x="2170" y="2025"/>
                </a:lnTo>
                <a:lnTo>
                  <a:pt x="2169" y="2026"/>
                </a:lnTo>
                <a:lnTo>
                  <a:pt x="2168" y="2028"/>
                </a:lnTo>
                <a:lnTo>
                  <a:pt x="2167" y="2028"/>
                </a:lnTo>
                <a:lnTo>
                  <a:pt x="2165" y="2029"/>
                </a:lnTo>
                <a:lnTo>
                  <a:pt x="2164" y="2029"/>
                </a:lnTo>
                <a:lnTo>
                  <a:pt x="2163" y="2030"/>
                </a:lnTo>
                <a:lnTo>
                  <a:pt x="2162" y="2030"/>
                </a:lnTo>
                <a:lnTo>
                  <a:pt x="2161" y="2031"/>
                </a:lnTo>
                <a:lnTo>
                  <a:pt x="2159" y="2031"/>
                </a:lnTo>
                <a:lnTo>
                  <a:pt x="2158" y="2033"/>
                </a:lnTo>
                <a:lnTo>
                  <a:pt x="2157" y="2034"/>
                </a:lnTo>
                <a:lnTo>
                  <a:pt x="2156" y="2035"/>
                </a:lnTo>
                <a:lnTo>
                  <a:pt x="2152" y="2040"/>
                </a:lnTo>
                <a:lnTo>
                  <a:pt x="2152" y="2041"/>
                </a:lnTo>
                <a:lnTo>
                  <a:pt x="2152" y="2045"/>
                </a:lnTo>
                <a:lnTo>
                  <a:pt x="2151" y="2046"/>
                </a:lnTo>
                <a:lnTo>
                  <a:pt x="2152" y="2047"/>
                </a:lnTo>
                <a:lnTo>
                  <a:pt x="2152" y="2049"/>
                </a:lnTo>
                <a:lnTo>
                  <a:pt x="2152" y="2050"/>
                </a:lnTo>
                <a:lnTo>
                  <a:pt x="2149" y="2052"/>
                </a:lnTo>
                <a:lnTo>
                  <a:pt x="2148" y="2054"/>
                </a:lnTo>
                <a:lnTo>
                  <a:pt x="2147" y="2056"/>
                </a:lnTo>
                <a:lnTo>
                  <a:pt x="2146" y="2056"/>
                </a:lnTo>
                <a:lnTo>
                  <a:pt x="2146" y="2057"/>
                </a:lnTo>
                <a:lnTo>
                  <a:pt x="2145" y="2058"/>
                </a:lnTo>
                <a:lnTo>
                  <a:pt x="2146" y="2060"/>
                </a:lnTo>
                <a:lnTo>
                  <a:pt x="2140" y="2068"/>
                </a:lnTo>
                <a:lnTo>
                  <a:pt x="2132" y="2065"/>
                </a:lnTo>
                <a:lnTo>
                  <a:pt x="2122" y="2060"/>
                </a:lnTo>
                <a:lnTo>
                  <a:pt x="2110" y="2066"/>
                </a:lnTo>
                <a:lnTo>
                  <a:pt x="2106" y="2070"/>
                </a:lnTo>
                <a:lnTo>
                  <a:pt x="2103" y="2071"/>
                </a:lnTo>
                <a:lnTo>
                  <a:pt x="2095" y="2076"/>
                </a:lnTo>
                <a:lnTo>
                  <a:pt x="2090" y="2079"/>
                </a:lnTo>
                <a:lnTo>
                  <a:pt x="2085" y="2082"/>
                </a:lnTo>
                <a:lnTo>
                  <a:pt x="2085" y="2081"/>
                </a:lnTo>
                <a:lnTo>
                  <a:pt x="2085" y="2079"/>
                </a:lnTo>
                <a:lnTo>
                  <a:pt x="2084" y="2078"/>
                </a:lnTo>
                <a:lnTo>
                  <a:pt x="2084" y="2077"/>
                </a:lnTo>
                <a:lnTo>
                  <a:pt x="2083" y="2076"/>
                </a:lnTo>
                <a:lnTo>
                  <a:pt x="2082" y="2074"/>
                </a:lnTo>
                <a:lnTo>
                  <a:pt x="2081" y="2073"/>
                </a:lnTo>
                <a:lnTo>
                  <a:pt x="2079" y="2073"/>
                </a:lnTo>
                <a:lnTo>
                  <a:pt x="2074" y="2082"/>
                </a:lnTo>
                <a:lnTo>
                  <a:pt x="2072" y="2087"/>
                </a:lnTo>
                <a:lnTo>
                  <a:pt x="2069" y="2089"/>
                </a:lnTo>
                <a:lnTo>
                  <a:pt x="2069" y="2090"/>
                </a:lnTo>
                <a:lnTo>
                  <a:pt x="2068" y="2093"/>
                </a:lnTo>
                <a:lnTo>
                  <a:pt x="2067" y="2094"/>
                </a:lnTo>
                <a:lnTo>
                  <a:pt x="2065" y="2094"/>
                </a:lnTo>
                <a:lnTo>
                  <a:pt x="2058" y="2095"/>
                </a:lnTo>
                <a:lnTo>
                  <a:pt x="2056" y="2097"/>
                </a:lnTo>
                <a:lnTo>
                  <a:pt x="2041" y="2097"/>
                </a:lnTo>
                <a:lnTo>
                  <a:pt x="2040" y="2097"/>
                </a:lnTo>
                <a:lnTo>
                  <a:pt x="2036" y="2097"/>
                </a:lnTo>
                <a:lnTo>
                  <a:pt x="2034" y="2097"/>
                </a:lnTo>
                <a:lnTo>
                  <a:pt x="2033" y="2097"/>
                </a:lnTo>
                <a:lnTo>
                  <a:pt x="2029" y="2097"/>
                </a:lnTo>
                <a:lnTo>
                  <a:pt x="2026" y="2097"/>
                </a:lnTo>
                <a:lnTo>
                  <a:pt x="2021" y="2097"/>
                </a:lnTo>
                <a:lnTo>
                  <a:pt x="2020" y="2097"/>
                </a:lnTo>
                <a:lnTo>
                  <a:pt x="2019" y="2097"/>
                </a:lnTo>
                <a:lnTo>
                  <a:pt x="2009" y="2103"/>
                </a:lnTo>
                <a:lnTo>
                  <a:pt x="2003" y="2105"/>
                </a:lnTo>
                <a:lnTo>
                  <a:pt x="1999" y="2108"/>
                </a:lnTo>
                <a:lnTo>
                  <a:pt x="1994" y="2110"/>
                </a:lnTo>
                <a:lnTo>
                  <a:pt x="1993" y="2111"/>
                </a:lnTo>
                <a:lnTo>
                  <a:pt x="1991" y="2114"/>
                </a:lnTo>
                <a:lnTo>
                  <a:pt x="1991" y="2118"/>
                </a:lnTo>
                <a:lnTo>
                  <a:pt x="1991" y="2121"/>
                </a:lnTo>
                <a:lnTo>
                  <a:pt x="1991" y="2124"/>
                </a:lnTo>
                <a:lnTo>
                  <a:pt x="1972" y="2138"/>
                </a:lnTo>
                <a:lnTo>
                  <a:pt x="1970" y="2138"/>
                </a:lnTo>
                <a:lnTo>
                  <a:pt x="1969" y="2140"/>
                </a:lnTo>
                <a:lnTo>
                  <a:pt x="1967" y="2141"/>
                </a:lnTo>
                <a:lnTo>
                  <a:pt x="1966" y="2142"/>
                </a:lnTo>
                <a:lnTo>
                  <a:pt x="1965" y="2145"/>
                </a:lnTo>
                <a:lnTo>
                  <a:pt x="1964" y="2145"/>
                </a:lnTo>
                <a:lnTo>
                  <a:pt x="1962" y="2143"/>
                </a:lnTo>
                <a:lnTo>
                  <a:pt x="1960" y="2146"/>
                </a:lnTo>
                <a:lnTo>
                  <a:pt x="1959" y="2146"/>
                </a:lnTo>
                <a:lnTo>
                  <a:pt x="1954" y="2152"/>
                </a:lnTo>
                <a:lnTo>
                  <a:pt x="1951" y="2156"/>
                </a:lnTo>
                <a:lnTo>
                  <a:pt x="1948" y="2157"/>
                </a:lnTo>
                <a:lnTo>
                  <a:pt x="1948" y="2158"/>
                </a:lnTo>
                <a:lnTo>
                  <a:pt x="1944" y="2159"/>
                </a:lnTo>
                <a:lnTo>
                  <a:pt x="1943" y="2161"/>
                </a:lnTo>
                <a:lnTo>
                  <a:pt x="1940" y="2162"/>
                </a:lnTo>
                <a:lnTo>
                  <a:pt x="1937" y="2166"/>
                </a:lnTo>
                <a:lnTo>
                  <a:pt x="1935" y="2166"/>
                </a:lnTo>
                <a:lnTo>
                  <a:pt x="1935" y="2167"/>
                </a:lnTo>
                <a:lnTo>
                  <a:pt x="1933" y="2168"/>
                </a:lnTo>
                <a:lnTo>
                  <a:pt x="1932" y="2168"/>
                </a:lnTo>
                <a:lnTo>
                  <a:pt x="1930" y="2169"/>
                </a:lnTo>
                <a:lnTo>
                  <a:pt x="1929" y="2169"/>
                </a:lnTo>
                <a:lnTo>
                  <a:pt x="1928" y="2169"/>
                </a:lnTo>
                <a:lnTo>
                  <a:pt x="1924" y="2169"/>
                </a:lnTo>
                <a:lnTo>
                  <a:pt x="1924" y="2171"/>
                </a:lnTo>
                <a:lnTo>
                  <a:pt x="1924" y="2172"/>
                </a:lnTo>
                <a:lnTo>
                  <a:pt x="1923" y="2172"/>
                </a:lnTo>
                <a:lnTo>
                  <a:pt x="1921" y="2174"/>
                </a:lnTo>
                <a:lnTo>
                  <a:pt x="1921" y="2175"/>
                </a:lnTo>
                <a:lnTo>
                  <a:pt x="1921" y="2177"/>
                </a:lnTo>
                <a:lnTo>
                  <a:pt x="1922" y="2177"/>
                </a:lnTo>
                <a:lnTo>
                  <a:pt x="1922" y="2178"/>
                </a:lnTo>
                <a:lnTo>
                  <a:pt x="1923" y="2179"/>
                </a:lnTo>
                <a:lnTo>
                  <a:pt x="1923" y="2180"/>
                </a:lnTo>
                <a:lnTo>
                  <a:pt x="1924" y="2180"/>
                </a:lnTo>
                <a:lnTo>
                  <a:pt x="1924" y="2182"/>
                </a:lnTo>
                <a:lnTo>
                  <a:pt x="1924" y="2183"/>
                </a:lnTo>
                <a:lnTo>
                  <a:pt x="1924" y="2184"/>
                </a:lnTo>
                <a:lnTo>
                  <a:pt x="1917" y="2203"/>
                </a:lnTo>
                <a:lnTo>
                  <a:pt x="1882" y="2180"/>
                </a:lnTo>
                <a:lnTo>
                  <a:pt x="1875" y="2193"/>
                </a:lnTo>
                <a:lnTo>
                  <a:pt x="1874" y="2194"/>
                </a:lnTo>
                <a:lnTo>
                  <a:pt x="1873" y="2198"/>
                </a:lnTo>
                <a:lnTo>
                  <a:pt x="1873" y="2199"/>
                </a:lnTo>
                <a:lnTo>
                  <a:pt x="1871" y="2200"/>
                </a:lnTo>
                <a:lnTo>
                  <a:pt x="1871" y="2201"/>
                </a:lnTo>
                <a:lnTo>
                  <a:pt x="1871" y="2203"/>
                </a:lnTo>
                <a:lnTo>
                  <a:pt x="1871" y="2204"/>
                </a:lnTo>
                <a:lnTo>
                  <a:pt x="1871" y="2205"/>
                </a:lnTo>
                <a:lnTo>
                  <a:pt x="1871" y="2206"/>
                </a:lnTo>
                <a:lnTo>
                  <a:pt x="1870" y="2207"/>
                </a:lnTo>
                <a:lnTo>
                  <a:pt x="1871" y="2207"/>
                </a:lnTo>
                <a:lnTo>
                  <a:pt x="1871" y="2209"/>
                </a:lnTo>
                <a:lnTo>
                  <a:pt x="1871" y="2210"/>
                </a:lnTo>
                <a:lnTo>
                  <a:pt x="1871" y="2211"/>
                </a:lnTo>
                <a:lnTo>
                  <a:pt x="1871" y="2212"/>
                </a:lnTo>
                <a:lnTo>
                  <a:pt x="1870" y="2212"/>
                </a:lnTo>
                <a:lnTo>
                  <a:pt x="1869" y="2212"/>
                </a:lnTo>
                <a:lnTo>
                  <a:pt x="1868" y="2212"/>
                </a:lnTo>
                <a:lnTo>
                  <a:pt x="1866" y="2214"/>
                </a:lnTo>
                <a:lnTo>
                  <a:pt x="1865" y="2212"/>
                </a:lnTo>
                <a:lnTo>
                  <a:pt x="1865" y="2214"/>
                </a:lnTo>
                <a:lnTo>
                  <a:pt x="1864" y="2214"/>
                </a:lnTo>
                <a:lnTo>
                  <a:pt x="1864" y="2215"/>
                </a:lnTo>
                <a:lnTo>
                  <a:pt x="1863" y="2215"/>
                </a:lnTo>
                <a:lnTo>
                  <a:pt x="1862" y="2216"/>
                </a:lnTo>
                <a:lnTo>
                  <a:pt x="1862" y="2217"/>
                </a:lnTo>
                <a:lnTo>
                  <a:pt x="1862" y="2219"/>
                </a:lnTo>
                <a:lnTo>
                  <a:pt x="1860" y="2219"/>
                </a:lnTo>
                <a:lnTo>
                  <a:pt x="1860" y="2220"/>
                </a:lnTo>
                <a:lnTo>
                  <a:pt x="1860" y="2221"/>
                </a:lnTo>
                <a:lnTo>
                  <a:pt x="1859" y="2221"/>
                </a:lnTo>
                <a:lnTo>
                  <a:pt x="1858" y="2222"/>
                </a:lnTo>
                <a:lnTo>
                  <a:pt x="1857" y="2223"/>
                </a:lnTo>
                <a:lnTo>
                  <a:pt x="1855" y="2225"/>
                </a:lnTo>
                <a:lnTo>
                  <a:pt x="1855" y="2226"/>
                </a:lnTo>
                <a:lnTo>
                  <a:pt x="1855" y="2227"/>
                </a:lnTo>
                <a:lnTo>
                  <a:pt x="1857" y="2228"/>
                </a:lnTo>
                <a:lnTo>
                  <a:pt x="1858" y="2230"/>
                </a:lnTo>
                <a:lnTo>
                  <a:pt x="1859" y="2231"/>
                </a:lnTo>
                <a:lnTo>
                  <a:pt x="1859" y="2232"/>
                </a:lnTo>
                <a:lnTo>
                  <a:pt x="1860" y="2232"/>
                </a:lnTo>
                <a:lnTo>
                  <a:pt x="1860" y="2233"/>
                </a:lnTo>
                <a:lnTo>
                  <a:pt x="1862" y="2233"/>
                </a:lnTo>
                <a:lnTo>
                  <a:pt x="1862" y="2235"/>
                </a:lnTo>
                <a:lnTo>
                  <a:pt x="1863" y="2236"/>
                </a:lnTo>
                <a:lnTo>
                  <a:pt x="1864" y="2237"/>
                </a:lnTo>
                <a:lnTo>
                  <a:pt x="1865" y="2238"/>
                </a:lnTo>
                <a:lnTo>
                  <a:pt x="1868" y="2241"/>
                </a:lnTo>
                <a:lnTo>
                  <a:pt x="1866" y="2243"/>
                </a:lnTo>
                <a:lnTo>
                  <a:pt x="1871" y="2253"/>
                </a:lnTo>
                <a:lnTo>
                  <a:pt x="1874" y="2259"/>
                </a:lnTo>
                <a:lnTo>
                  <a:pt x="1878" y="2265"/>
                </a:lnTo>
                <a:lnTo>
                  <a:pt x="1880" y="2268"/>
                </a:lnTo>
                <a:lnTo>
                  <a:pt x="1881" y="2271"/>
                </a:lnTo>
                <a:lnTo>
                  <a:pt x="1885" y="2274"/>
                </a:lnTo>
                <a:lnTo>
                  <a:pt x="1886" y="2274"/>
                </a:lnTo>
                <a:lnTo>
                  <a:pt x="1889" y="2275"/>
                </a:lnTo>
                <a:lnTo>
                  <a:pt x="1890" y="2275"/>
                </a:lnTo>
                <a:lnTo>
                  <a:pt x="1891" y="2276"/>
                </a:lnTo>
                <a:lnTo>
                  <a:pt x="1894" y="2275"/>
                </a:lnTo>
                <a:lnTo>
                  <a:pt x="1895" y="2278"/>
                </a:lnTo>
                <a:lnTo>
                  <a:pt x="1894" y="2280"/>
                </a:lnTo>
                <a:lnTo>
                  <a:pt x="1898" y="2292"/>
                </a:lnTo>
                <a:lnTo>
                  <a:pt x="1898" y="2299"/>
                </a:lnTo>
                <a:lnTo>
                  <a:pt x="1900" y="2299"/>
                </a:lnTo>
                <a:lnTo>
                  <a:pt x="1900" y="2301"/>
                </a:lnTo>
                <a:lnTo>
                  <a:pt x="1901" y="2301"/>
                </a:lnTo>
                <a:lnTo>
                  <a:pt x="1901" y="2306"/>
                </a:lnTo>
                <a:lnTo>
                  <a:pt x="1901" y="2311"/>
                </a:lnTo>
                <a:lnTo>
                  <a:pt x="1901" y="2317"/>
                </a:lnTo>
                <a:lnTo>
                  <a:pt x="1900" y="2319"/>
                </a:lnTo>
                <a:lnTo>
                  <a:pt x="1900" y="2321"/>
                </a:lnTo>
                <a:lnTo>
                  <a:pt x="1900" y="2322"/>
                </a:lnTo>
                <a:lnTo>
                  <a:pt x="1901" y="2324"/>
                </a:lnTo>
                <a:lnTo>
                  <a:pt x="1901" y="2326"/>
                </a:lnTo>
                <a:lnTo>
                  <a:pt x="1898" y="2327"/>
                </a:lnTo>
                <a:lnTo>
                  <a:pt x="1897" y="2328"/>
                </a:lnTo>
                <a:lnTo>
                  <a:pt x="1892" y="2338"/>
                </a:lnTo>
                <a:lnTo>
                  <a:pt x="1892" y="2339"/>
                </a:lnTo>
                <a:lnTo>
                  <a:pt x="1892" y="2340"/>
                </a:lnTo>
                <a:lnTo>
                  <a:pt x="1889" y="2339"/>
                </a:lnTo>
                <a:lnTo>
                  <a:pt x="1886" y="2339"/>
                </a:lnTo>
                <a:lnTo>
                  <a:pt x="1885" y="2339"/>
                </a:lnTo>
                <a:lnTo>
                  <a:pt x="1884" y="2340"/>
                </a:lnTo>
                <a:lnTo>
                  <a:pt x="1884" y="2342"/>
                </a:lnTo>
                <a:lnTo>
                  <a:pt x="1882" y="2345"/>
                </a:lnTo>
                <a:lnTo>
                  <a:pt x="1881" y="2345"/>
                </a:lnTo>
                <a:lnTo>
                  <a:pt x="1880" y="2347"/>
                </a:lnTo>
                <a:lnTo>
                  <a:pt x="1879" y="2348"/>
                </a:lnTo>
                <a:lnTo>
                  <a:pt x="1878" y="2348"/>
                </a:lnTo>
                <a:lnTo>
                  <a:pt x="1875" y="2350"/>
                </a:lnTo>
                <a:lnTo>
                  <a:pt x="1873" y="2351"/>
                </a:lnTo>
                <a:lnTo>
                  <a:pt x="1869" y="2355"/>
                </a:lnTo>
                <a:lnTo>
                  <a:pt x="1869" y="2356"/>
                </a:lnTo>
                <a:lnTo>
                  <a:pt x="1868" y="2356"/>
                </a:lnTo>
                <a:lnTo>
                  <a:pt x="1866" y="2356"/>
                </a:lnTo>
                <a:lnTo>
                  <a:pt x="1866" y="2358"/>
                </a:lnTo>
                <a:lnTo>
                  <a:pt x="1865" y="2358"/>
                </a:lnTo>
                <a:lnTo>
                  <a:pt x="1847" y="2366"/>
                </a:lnTo>
                <a:lnTo>
                  <a:pt x="1837" y="2371"/>
                </a:lnTo>
                <a:lnTo>
                  <a:pt x="1848" y="2386"/>
                </a:lnTo>
                <a:lnTo>
                  <a:pt x="1850" y="2387"/>
                </a:lnTo>
                <a:lnTo>
                  <a:pt x="1852" y="2388"/>
                </a:lnTo>
                <a:lnTo>
                  <a:pt x="1854" y="2390"/>
                </a:lnTo>
                <a:lnTo>
                  <a:pt x="1855" y="2391"/>
                </a:lnTo>
                <a:lnTo>
                  <a:pt x="1857" y="2392"/>
                </a:lnTo>
                <a:lnTo>
                  <a:pt x="1858" y="2397"/>
                </a:lnTo>
                <a:lnTo>
                  <a:pt x="1865" y="2401"/>
                </a:lnTo>
                <a:lnTo>
                  <a:pt x="1868" y="2402"/>
                </a:lnTo>
                <a:lnTo>
                  <a:pt x="1869" y="2403"/>
                </a:lnTo>
                <a:lnTo>
                  <a:pt x="1871" y="2403"/>
                </a:lnTo>
                <a:lnTo>
                  <a:pt x="1871" y="2408"/>
                </a:lnTo>
                <a:lnTo>
                  <a:pt x="1871" y="2411"/>
                </a:lnTo>
                <a:lnTo>
                  <a:pt x="1874" y="2424"/>
                </a:lnTo>
                <a:lnTo>
                  <a:pt x="1885" y="2424"/>
                </a:lnTo>
                <a:lnTo>
                  <a:pt x="1906" y="2423"/>
                </a:lnTo>
                <a:lnTo>
                  <a:pt x="1930" y="2450"/>
                </a:lnTo>
                <a:lnTo>
                  <a:pt x="1955" y="2476"/>
                </a:lnTo>
                <a:lnTo>
                  <a:pt x="1964" y="2505"/>
                </a:lnTo>
                <a:lnTo>
                  <a:pt x="1966" y="2518"/>
                </a:lnTo>
                <a:lnTo>
                  <a:pt x="1967" y="2520"/>
                </a:lnTo>
                <a:lnTo>
                  <a:pt x="1964" y="2524"/>
                </a:lnTo>
                <a:lnTo>
                  <a:pt x="1941" y="2546"/>
                </a:lnTo>
                <a:lnTo>
                  <a:pt x="1941" y="2547"/>
                </a:lnTo>
                <a:lnTo>
                  <a:pt x="1937" y="2546"/>
                </a:lnTo>
                <a:lnTo>
                  <a:pt x="1928" y="2546"/>
                </a:lnTo>
                <a:lnTo>
                  <a:pt x="1923" y="2568"/>
                </a:lnTo>
                <a:lnTo>
                  <a:pt x="1923" y="2569"/>
                </a:lnTo>
                <a:lnTo>
                  <a:pt x="1916" y="2603"/>
                </a:lnTo>
                <a:lnTo>
                  <a:pt x="1917" y="2604"/>
                </a:lnTo>
                <a:lnTo>
                  <a:pt x="1918" y="2606"/>
                </a:lnTo>
                <a:lnTo>
                  <a:pt x="1919" y="2610"/>
                </a:lnTo>
                <a:lnTo>
                  <a:pt x="1927" y="2624"/>
                </a:lnTo>
                <a:lnTo>
                  <a:pt x="1932" y="2628"/>
                </a:lnTo>
                <a:lnTo>
                  <a:pt x="1941" y="2640"/>
                </a:lnTo>
                <a:lnTo>
                  <a:pt x="1943" y="2640"/>
                </a:lnTo>
                <a:lnTo>
                  <a:pt x="1943" y="2641"/>
                </a:lnTo>
                <a:lnTo>
                  <a:pt x="1943" y="2642"/>
                </a:lnTo>
                <a:lnTo>
                  <a:pt x="1949" y="2659"/>
                </a:lnTo>
                <a:lnTo>
                  <a:pt x="1954" y="2674"/>
                </a:lnTo>
                <a:lnTo>
                  <a:pt x="1978" y="2739"/>
                </a:lnTo>
                <a:lnTo>
                  <a:pt x="1976" y="2745"/>
                </a:lnTo>
                <a:lnTo>
                  <a:pt x="1976" y="2747"/>
                </a:lnTo>
                <a:lnTo>
                  <a:pt x="1960" y="2786"/>
                </a:lnTo>
                <a:lnTo>
                  <a:pt x="1957" y="2793"/>
                </a:lnTo>
                <a:lnTo>
                  <a:pt x="1944" y="2849"/>
                </a:lnTo>
                <a:lnTo>
                  <a:pt x="1943" y="2862"/>
                </a:lnTo>
                <a:lnTo>
                  <a:pt x="1943" y="2865"/>
                </a:lnTo>
                <a:lnTo>
                  <a:pt x="1935" y="2870"/>
                </a:lnTo>
                <a:lnTo>
                  <a:pt x="1933" y="2871"/>
                </a:lnTo>
                <a:lnTo>
                  <a:pt x="1927" y="2875"/>
                </a:lnTo>
                <a:lnTo>
                  <a:pt x="1917" y="2882"/>
                </a:lnTo>
                <a:lnTo>
                  <a:pt x="1912" y="2885"/>
                </a:lnTo>
                <a:lnTo>
                  <a:pt x="1900" y="2888"/>
                </a:lnTo>
                <a:lnTo>
                  <a:pt x="1866" y="2872"/>
                </a:lnTo>
                <a:lnTo>
                  <a:pt x="1865" y="2872"/>
                </a:lnTo>
                <a:lnTo>
                  <a:pt x="1860" y="2870"/>
                </a:lnTo>
                <a:lnTo>
                  <a:pt x="1844" y="2875"/>
                </a:lnTo>
                <a:lnTo>
                  <a:pt x="1818" y="2882"/>
                </a:lnTo>
                <a:lnTo>
                  <a:pt x="1805" y="2896"/>
                </a:lnTo>
                <a:lnTo>
                  <a:pt x="1801" y="2898"/>
                </a:lnTo>
                <a:lnTo>
                  <a:pt x="1794" y="2905"/>
                </a:lnTo>
                <a:lnTo>
                  <a:pt x="1793" y="2905"/>
                </a:lnTo>
                <a:lnTo>
                  <a:pt x="1778" y="2899"/>
                </a:lnTo>
                <a:lnTo>
                  <a:pt x="1764" y="2897"/>
                </a:lnTo>
                <a:lnTo>
                  <a:pt x="1762" y="2897"/>
                </a:lnTo>
                <a:lnTo>
                  <a:pt x="1761" y="2897"/>
                </a:lnTo>
                <a:lnTo>
                  <a:pt x="1759" y="2897"/>
                </a:lnTo>
                <a:lnTo>
                  <a:pt x="1756" y="2897"/>
                </a:lnTo>
                <a:lnTo>
                  <a:pt x="1736" y="2897"/>
                </a:lnTo>
                <a:lnTo>
                  <a:pt x="1736" y="2898"/>
                </a:lnTo>
                <a:lnTo>
                  <a:pt x="1722" y="2912"/>
                </a:lnTo>
                <a:lnTo>
                  <a:pt x="1722" y="2913"/>
                </a:lnTo>
                <a:lnTo>
                  <a:pt x="1721" y="2941"/>
                </a:lnTo>
                <a:lnTo>
                  <a:pt x="1721" y="2947"/>
                </a:lnTo>
                <a:lnTo>
                  <a:pt x="1721" y="2950"/>
                </a:lnTo>
                <a:lnTo>
                  <a:pt x="1721" y="2960"/>
                </a:lnTo>
                <a:lnTo>
                  <a:pt x="1721" y="2961"/>
                </a:lnTo>
                <a:lnTo>
                  <a:pt x="1721" y="2962"/>
                </a:lnTo>
                <a:lnTo>
                  <a:pt x="1719" y="2963"/>
                </a:lnTo>
                <a:lnTo>
                  <a:pt x="1716" y="2966"/>
                </a:lnTo>
                <a:lnTo>
                  <a:pt x="1703" y="2976"/>
                </a:lnTo>
                <a:lnTo>
                  <a:pt x="1697" y="2979"/>
                </a:lnTo>
                <a:lnTo>
                  <a:pt x="1694" y="2982"/>
                </a:lnTo>
                <a:lnTo>
                  <a:pt x="1689" y="2986"/>
                </a:lnTo>
                <a:lnTo>
                  <a:pt x="1683" y="2989"/>
                </a:lnTo>
                <a:lnTo>
                  <a:pt x="1676" y="2995"/>
                </a:lnTo>
                <a:lnTo>
                  <a:pt x="1672" y="2998"/>
                </a:lnTo>
                <a:lnTo>
                  <a:pt x="1666" y="3000"/>
                </a:lnTo>
                <a:lnTo>
                  <a:pt x="1661" y="3002"/>
                </a:lnTo>
                <a:lnTo>
                  <a:pt x="1661" y="3003"/>
                </a:lnTo>
                <a:lnTo>
                  <a:pt x="1660" y="3005"/>
                </a:lnTo>
                <a:lnTo>
                  <a:pt x="1658" y="3006"/>
                </a:lnTo>
                <a:lnTo>
                  <a:pt x="1657" y="3009"/>
                </a:lnTo>
                <a:lnTo>
                  <a:pt x="1651" y="3014"/>
                </a:lnTo>
                <a:lnTo>
                  <a:pt x="1647" y="3009"/>
                </a:lnTo>
                <a:lnTo>
                  <a:pt x="1647" y="3008"/>
                </a:lnTo>
                <a:lnTo>
                  <a:pt x="1646" y="3008"/>
                </a:lnTo>
                <a:lnTo>
                  <a:pt x="1636" y="3005"/>
                </a:lnTo>
                <a:lnTo>
                  <a:pt x="1635" y="3004"/>
                </a:lnTo>
                <a:lnTo>
                  <a:pt x="1634" y="3003"/>
                </a:lnTo>
                <a:lnTo>
                  <a:pt x="1634" y="3002"/>
                </a:lnTo>
                <a:lnTo>
                  <a:pt x="1631" y="3000"/>
                </a:lnTo>
                <a:lnTo>
                  <a:pt x="1630" y="2999"/>
                </a:lnTo>
                <a:lnTo>
                  <a:pt x="1630" y="2998"/>
                </a:lnTo>
                <a:lnTo>
                  <a:pt x="1629" y="2998"/>
                </a:lnTo>
                <a:lnTo>
                  <a:pt x="1629" y="2997"/>
                </a:lnTo>
                <a:lnTo>
                  <a:pt x="1628" y="2995"/>
                </a:lnTo>
                <a:lnTo>
                  <a:pt x="1627" y="2994"/>
                </a:lnTo>
                <a:lnTo>
                  <a:pt x="1625" y="2994"/>
                </a:lnTo>
                <a:lnTo>
                  <a:pt x="1624" y="2994"/>
                </a:lnTo>
                <a:lnTo>
                  <a:pt x="1623" y="2994"/>
                </a:lnTo>
                <a:lnTo>
                  <a:pt x="1622" y="2994"/>
                </a:lnTo>
                <a:lnTo>
                  <a:pt x="1618" y="2993"/>
                </a:lnTo>
                <a:lnTo>
                  <a:pt x="1617" y="2993"/>
                </a:lnTo>
                <a:lnTo>
                  <a:pt x="1615" y="2993"/>
                </a:lnTo>
                <a:lnTo>
                  <a:pt x="1615" y="2992"/>
                </a:lnTo>
                <a:lnTo>
                  <a:pt x="1614" y="2990"/>
                </a:lnTo>
                <a:lnTo>
                  <a:pt x="1613" y="2989"/>
                </a:lnTo>
                <a:lnTo>
                  <a:pt x="1612" y="2988"/>
                </a:lnTo>
                <a:lnTo>
                  <a:pt x="1609" y="2987"/>
                </a:lnTo>
                <a:lnTo>
                  <a:pt x="1608" y="2986"/>
                </a:lnTo>
                <a:lnTo>
                  <a:pt x="1608" y="2984"/>
                </a:lnTo>
                <a:lnTo>
                  <a:pt x="1607" y="2984"/>
                </a:lnTo>
                <a:lnTo>
                  <a:pt x="1606" y="2983"/>
                </a:lnTo>
                <a:lnTo>
                  <a:pt x="1604" y="2983"/>
                </a:lnTo>
                <a:lnTo>
                  <a:pt x="1599" y="2982"/>
                </a:lnTo>
                <a:lnTo>
                  <a:pt x="1598" y="2982"/>
                </a:lnTo>
                <a:lnTo>
                  <a:pt x="1597" y="2983"/>
                </a:lnTo>
                <a:lnTo>
                  <a:pt x="1596" y="2983"/>
                </a:lnTo>
                <a:lnTo>
                  <a:pt x="1595" y="2982"/>
                </a:lnTo>
                <a:lnTo>
                  <a:pt x="1593" y="2982"/>
                </a:lnTo>
                <a:lnTo>
                  <a:pt x="1591" y="2982"/>
                </a:lnTo>
                <a:lnTo>
                  <a:pt x="1590" y="2982"/>
                </a:lnTo>
                <a:lnTo>
                  <a:pt x="1588" y="2983"/>
                </a:lnTo>
                <a:lnTo>
                  <a:pt x="1588" y="2982"/>
                </a:lnTo>
                <a:lnTo>
                  <a:pt x="1587" y="2982"/>
                </a:lnTo>
                <a:lnTo>
                  <a:pt x="1586" y="2982"/>
                </a:lnTo>
                <a:lnTo>
                  <a:pt x="1585" y="2982"/>
                </a:lnTo>
                <a:lnTo>
                  <a:pt x="1583" y="2981"/>
                </a:lnTo>
                <a:lnTo>
                  <a:pt x="1582" y="2981"/>
                </a:lnTo>
                <a:lnTo>
                  <a:pt x="1581" y="2979"/>
                </a:lnTo>
                <a:lnTo>
                  <a:pt x="1580" y="2978"/>
                </a:lnTo>
                <a:lnTo>
                  <a:pt x="1579" y="2978"/>
                </a:lnTo>
                <a:lnTo>
                  <a:pt x="1579" y="2977"/>
                </a:lnTo>
                <a:lnTo>
                  <a:pt x="1579" y="2976"/>
                </a:lnTo>
                <a:lnTo>
                  <a:pt x="1577" y="2974"/>
                </a:lnTo>
                <a:lnTo>
                  <a:pt x="1575" y="2973"/>
                </a:lnTo>
                <a:lnTo>
                  <a:pt x="1574" y="2972"/>
                </a:lnTo>
                <a:lnTo>
                  <a:pt x="1572" y="2972"/>
                </a:lnTo>
                <a:lnTo>
                  <a:pt x="1571" y="2972"/>
                </a:lnTo>
                <a:lnTo>
                  <a:pt x="1569" y="2973"/>
                </a:lnTo>
                <a:lnTo>
                  <a:pt x="1569" y="2972"/>
                </a:lnTo>
                <a:lnTo>
                  <a:pt x="1566" y="2972"/>
                </a:lnTo>
                <a:lnTo>
                  <a:pt x="1566" y="2971"/>
                </a:lnTo>
                <a:lnTo>
                  <a:pt x="1564" y="2970"/>
                </a:lnTo>
                <a:lnTo>
                  <a:pt x="1563" y="2967"/>
                </a:lnTo>
                <a:lnTo>
                  <a:pt x="1561" y="2967"/>
                </a:lnTo>
                <a:lnTo>
                  <a:pt x="1556" y="2965"/>
                </a:lnTo>
                <a:lnTo>
                  <a:pt x="1555" y="2963"/>
                </a:lnTo>
                <a:lnTo>
                  <a:pt x="1554" y="2963"/>
                </a:lnTo>
                <a:lnTo>
                  <a:pt x="1551" y="2965"/>
                </a:lnTo>
                <a:lnTo>
                  <a:pt x="1550" y="2963"/>
                </a:lnTo>
                <a:lnTo>
                  <a:pt x="1549" y="2965"/>
                </a:lnTo>
                <a:lnTo>
                  <a:pt x="1548" y="2965"/>
                </a:lnTo>
                <a:lnTo>
                  <a:pt x="1547" y="2965"/>
                </a:lnTo>
                <a:lnTo>
                  <a:pt x="1547" y="2966"/>
                </a:lnTo>
                <a:lnTo>
                  <a:pt x="1547" y="2967"/>
                </a:lnTo>
                <a:lnTo>
                  <a:pt x="1537" y="2979"/>
                </a:lnTo>
                <a:lnTo>
                  <a:pt x="1535" y="2982"/>
                </a:lnTo>
                <a:lnTo>
                  <a:pt x="1529" y="2983"/>
                </a:lnTo>
                <a:lnTo>
                  <a:pt x="1528" y="2984"/>
                </a:lnTo>
                <a:lnTo>
                  <a:pt x="1527" y="2984"/>
                </a:lnTo>
                <a:lnTo>
                  <a:pt x="1518" y="2983"/>
                </a:lnTo>
                <a:lnTo>
                  <a:pt x="1516" y="2983"/>
                </a:lnTo>
                <a:lnTo>
                  <a:pt x="1511" y="2983"/>
                </a:lnTo>
                <a:lnTo>
                  <a:pt x="1510" y="2983"/>
                </a:lnTo>
                <a:lnTo>
                  <a:pt x="1535" y="3019"/>
                </a:lnTo>
                <a:lnTo>
                  <a:pt x="1539" y="3029"/>
                </a:lnTo>
                <a:lnTo>
                  <a:pt x="1539" y="3030"/>
                </a:lnTo>
                <a:lnTo>
                  <a:pt x="1539" y="3034"/>
                </a:lnTo>
                <a:lnTo>
                  <a:pt x="1547" y="3047"/>
                </a:lnTo>
                <a:lnTo>
                  <a:pt x="1547" y="3066"/>
                </a:lnTo>
                <a:lnTo>
                  <a:pt x="1548" y="3067"/>
                </a:lnTo>
                <a:lnTo>
                  <a:pt x="1554" y="3075"/>
                </a:lnTo>
                <a:lnTo>
                  <a:pt x="1554" y="3077"/>
                </a:lnTo>
                <a:lnTo>
                  <a:pt x="1554" y="3078"/>
                </a:lnTo>
                <a:lnTo>
                  <a:pt x="1554" y="3079"/>
                </a:lnTo>
                <a:lnTo>
                  <a:pt x="1554" y="3082"/>
                </a:lnTo>
                <a:lnTo>
                  <a:pt x="1554" y="3083"/>
                </a:lnTo>
                <a:lnTo>
                  <a:pt x="1556" y="3085"/>
                </a:lnTo>
                <a:lnTo>
                  <a:pt x="1555" y="3090"/>
                </a:lnTo>
                <a:lnTo>
                  <a:pt x="1555" y="3094"/>
                </a:lnTo>
                <a:lnTo>
                  <a:pt x="1553" y="3094"/>
                </a:lnTo>
                <a:lnTo>
                  <a:pt x="1551" y="3094"/>
                </a:lnTo>
                <a:lnTo>
                  <a:pt x="1551" y="3095"/>
                </a:lnTo>
                <a:lnTo>
                  <a:pt x="1550" y="3095"/>
                </a:lnTo>
                <a:lnTo>
                  <a:pt x="1549" y="3095"/>
                </a:lnTo>
                <a:lnTo>
                  <a:pt x="1548" y="3096"/>
                </a:lnTo>
                <a:lnTo>
                  <a:pt x="1547" y="3099"/>
                </a:lnTo>
                <a:lnTo>
                  <a:pt x="1545" y="3100"/>
                </a:lnTo>
                <a:lnTo>
                  <a:pt x="1556" y="3104"/>
                </a:lnTo>
                <a:lnTo>
                  <a:pt x="1555" y="3110"/>
                </a:lnTo>
                <a:lnTo>
                  <a:pt x="1555" y="3109"/>
                </a:lnTo>
                <a:lnTo>
                  <a:pt x="1548" y="3107"/>
                </a:lnTo>
                <a:lnTo>
                  <a:pt x="1544" y="3107"/>
                </a:lnTo>
                <a:lnTo>
                  <a:pt x="1535" y="3105"/>
                </a:lnTo>
                <a:lnTo>
                  <a:pt x="1529" y="3110"/>
                </a:lnTo>
                <a:lnTo>
                  <a:pt x="1528" y="3110"/>
                </a:lnTo>
                <a:lnTo>
                  <a:pt x="1528" y="3111"/>
                </a:lnTo>
                <a:lnTo>
                  <a:pt x="1527" y="3111"/>
                </a:lnTo>
                <a:lnTo>
                  <a:pt x="1523" y="3114"/>
                </a:lnTo>
                <a:lnTo>
                  <a:pt x="1519" y="3116"/>
                </a:lnTo>
                <a:lnTo>
                  <a:pt x="1518" y="3117"/>
                </a:lnTo>
                <a:lnTo>
                  <a:pt x="1517" y="3117"/>
                </a:lnTo>
                <a:lnTo>
                  <a:pt x="1517" y="3118"/>
                </a:lnTo>
                <a:lnTo>
                  <a:pt x="1510" y="3123"/>
                </a:lnTo>
                <a:lnTo>
                  <a:pt x="1491" y="3136"/>
                </a:lnTo>
                <a:lnTo>
                  <a:pt x="1489" y="3137"/>
                </a:lnTo>
                <a:lnTo>
                  <a:pt x="1487" y="3138"/>
                </a:lnTo>
                <a:lnTo>
                  <a:pt x="1486" y="3139"/>
                </a:lnTo>
                <a:lnTo>
                  <a:pt x="1485" y="3139"/>
                </a:lnTo>
                <a:lnTo>
                  <a:pt x="1484" y="3139"/>
                </a:lnTo>
                <a:lnTo>
                  <a:pt x="1481" y="3139"/>
                </a:lnTo>
                <a:lnTo>
                  <a:pt x="1480" y="3139"/>
                </a:lnTo>
                <a:lnTo>
                  <a:pt x="1476" y="3142"/>
                </a:lnTo>
                <a:lnTo>
                  <a:pt x="1474" y="3144"/>
                </a:lnTo>
                <a:lnTo>
                  <a:pt x="1468" y="3150"/>
                </a:lnTo>
                <a:lnTo>
                  <a:pt x="1455" y="3147"/>
                </a:lnTo>
                <a:lnTo>
                  <a:pt x="1454" y="3147"/>
                </a:lnTo>
                <a:lnTo>
                  <a:pt x="1447" y="3150"/>
                </a:lnTo>
                <a:lnTo>
                  <a:pt x="1441" y="3154"/>
                </a:lnTo>
                <a:lnTo>
                  <a:pt x="1438" y="3155"/>
                </a:lnTo>
                <a:lnTo>
                  <a:pt x="1435" y="3157"/>
                </a:lnTo>
                <a:lnTo>
                  <a:pt x="1433" y="3158"/>
                </a:lnTo>
                <a:lnTo>
                  <a:pt x="1430" y="3160"/>
                </a:lnTo>
                <a:lnTo>
                  <a:pt x="1428" y="3160"/>
                </a:lnTo>
                <a:lnTo>
                  <a:pt x="1427" y="3160"/>
                </a:lnTo>
                <a:lnTo>
                  <a:pt x="1426" y="3160"/>
                </a:lnTo>
                <a:lnTo>
                  <a:pt x="1415" y="3158"/>
                </a:lnTo>
                <a:lnTo>
                  <a:pt x="1411" y="3158"/>
                </a:lnTo>
                <a:lnTo>
                  <a:pt x="1409" y="3158"/>
                </a:lnTo>
                <a:lnTo>
                  <a:pt x="1396" y="3155"/>
                </a:lnTo>
                <a:lnTo>
                  <a:pt x="1396" y="3157"/>
                </a:lnTo>
                <a:lnTo>
                  <a:pt x="1395" y="3158"/>
                </a:lnTo>
                <a:lnTo>
                  <a:pt x="1375" y="3187"/>
                </a:lnTo>
                <a:lnTo>
                  <a:pt x="1375" y="3190"/>
                </a:lnTo>
                <a:lnTo>
                  <a:pt x="1374" y="3191"/>
                </a:lnTo>
                <a:lnTo>
                  <a:pt x="1369" y="3191"/>
                </a:lnTo>
                <a:lnTo>
                  <a:pt x="1341" y="3194"/>
                </a:lnTo>
                <a:lnTo>
                  <a:pt x="1337" y="3194"/>
                </a:lnTo>
                <a:lnTo>
                  <a:pt x="1335" y="3194"/>
                </a:lnTo>
                <a:lnTo>
                  <a:pt x="1335" y="3187"/>
                </a:lnTo>
                <a:lnTo>
                  <a:pt x="1335" y="3115"/>
                </a:lnTo>
                <a:lnTo>
                  <a:pt x="1342" y="3064"/>
                </a:lnTo>
                <a:lnTo>
                  <a:pt x="1343" y="3063"/>
                </a:lnTo>
                <a:lnTo>
                  <a:pt x="1341" y="3062"/>
                </a:lnTo>
                <a:lnTo>
                  <a:pt x="1320" y="3054"/>
                </a:lnTo>
                <a:lnTo>
                  <a:pt x="1287" y="3042"/>
                </a:lnTo>
                <a:lnTo>
                  <a:pt x="1286" y="3042"/>
                </a:lnTo>
                <a:lnTo>
                  <a:pt x="1276" y="3038"/>
                </a:lnTo>
                <a:lnTo>
                  <a:pt x="1235" y="3024"/>
                </a:lnTo>
                <a:lnTo>
                  <a:pt x="1223" y="3014"/>
                </a:lnTo>
                <a:lnTo>
                  <a:pt x="1207" y="3002"/>
                </a:lnTo>
                <a:lnTo>
                  <a:pt x="1170" y="2999"/>
                </a:lnTo>
                <a:lnTo>
                  <a:pt x="1155" y="2998"/>
                </a:lnTo>
                <a:lnTo>
                  <a:pt x="1152" y="3000"/>
                </a:lnTo>
                <a:lnTo>
                  <a:pt x="1149" y="3002"/>
                </a:lnTo>
                <a:lnTo>
                  <a:pt x="1139" y="3006"/>
                </a:lnTo>
                <a:lnTo>
                  <a:pt x="1122" y="3004"/>
                </a:lnTo>
                <a:lnTo>
                  <a:pt x="1120" y="3003"/>
                </a:lnTo>
                <a:lnTo>
                  <a:pt x="1118" y="3002"/>
                </a:lnTo>
                <a:lnTo>
                  <a:pt x="1116" y="3000"/>
                </a:lnTo>
                <a:lnTo>
                  <a:pt x="1108" y="2997"/>
                </a:lnTo>
                <a:lnTo>
                  <a:pt x="1108" y="2995"/>
                </a:lnTo>
                <a:lnTo>
                  <a:pt x="1107" y="2995"/>
                </a:lnTo>
                <a:lnTo>
                  <a:pt x="1106" y="2995"/>
                </a:lnTo>
                <a:lnTo>
                  <a:pt x="1105" y="2995"/>
                </a:lnTo>
                <a:lnTo>
                  <a:pt x="1104" y="2995"/>
                </a:lnTo>
                <a:lnTo>
                  <a:pt x="1102" y="2994"/>
                </a:lnTo>
                <a:lnTo>
                  <a:pt x="1101" y="2994"/>
                </a:lnTo>
                <a:lnTo>
                  <a:pt x="1100" y="2994"/>
                </a:lnTo>
                <a:lnTo>
                  <a:pt x="1097" y="2994"/>
                </a:lnTo>
                <a:lnTo>
                  <a:pt x="1096" y="2994"/>
                </a:lnTo>
                <a:lnTo>
                  <a:pt x="1096" y="2995"/>
                </a:lnTo>
                <a:lnTo>
                  <a:pt x="1095" y="2995"/>
                </a:lnTo>
                <a:lnTo>
                  <a:pt x="1095" y="2994"/>
                </a:lnTo>
                <a:lnTo>
                  <a:pt x="1094" y="2994"/>
                </a:lnTo>
                <a:lnTo>
                  <a:pt x="1094" y="2993"/>
                </a:lnTo>
                <a:lnTo>
                  <a:pt x="1094" y="2992"/>
                </a:lnTo>
                <a:lnTo>
                  <a:pt x="1092" y="2992"/>
                </a:lnTo>
                <a:lnTo>
                  <a:pt x="1092" y="2989"/>
                </a:lnTo>
                <a:lnTo>
                  <a:pt x="1091" y="2989"/>
                </a:lnTo>
                <a:lnTo>
                  <a:pt x="1090" y="2989"/>
                </a:lnTo>
                <a:lnTo>
                  <a:pt x="1090" y="2988"/>
                </a:lnTo>
                <a:lnTo>
                  <a:pt x="1091" y="2987"/>
                </a:lnTo>
                <a:lnTo>
                  <a:pt x="1090" y="2986"/>
                </a:lnTo>
                <a:lnTo>
                  <a:pt x="1089" y="2986"/>
                </a:lnTo>
                <a:lnTo>
                  <a:pt x="1089" y="2984"/>
                </a:lnTo>
                <a:lnTo>
                  <a:pt x="1089" y="2983"/>
                </a:lnTo>
                <a:lnTo>
                  <a:pt x="1089" y="2982"/>
                </a:lnTo>
                <a:lnTo>
                  <a:pt x="1090" y="2979"/>
                </a:lnTo>
                <a:lnTo>
                  <a:pt x="1090" y="2978"/>
                </a:lnTo>
                <a:lnTo>
                  <a:pt x="1089" y="2978"/>
                </a:lnTo>
                <a:lnTo>
                  <a:pt x="1088" y="2977"/>
                </a:lnTo>
                <a:lnTo>
                  <a:pt x="1085" y="2978"/>
                </a:lnTo>
                <a:lnTo>
                  <a:pt x="1084" y="2978"/>
                </a:lnTo>
                <a:lnTo>
                  <a:pt x="1083" y="2978"/>
                </a:lnTo>
                <a:lnTo>
                  <a:pt x="1081" y="2978"/>
                </a:lnTo>
                <a:lnTo>
                  <a:pt x="1081" y="2977"/>
                </a:lnTo>
                <a:lnTo>
                  <a:pt x="1081" y="2976"/>
                </a:lnTo>
                <a:lnTo>
                  <a:pt x="1081" y="2974"/>
                </a:lnTo>
                <a:lnTo>
                  <a:pt x="1083" y="2973"/>
                </a:lnTo>
                <a:lnTo>
                  <a:pt x="1083" y="2972"/>
                </a:lnTo>
                <a:lnTo>
                  <a:pt x="1081" y="2971"/>
                </a:lnTo>
                <a:lnTo>
                  <a:pt x="1083" y="2970"/>
                </a:lnTo>
                <a:lnTo>
                  <a:pt x="1083" y="2968"/>
                </a:lnTo>
                <a:lnTo>
                  <a:pt x="1084" y="2968"/>
                </a:lnTo>
                <a:lnTo>
                  <a:pt x="1084" y="2967"/>
                </a:lnTo>
                <a:lnTo>
                  <a:pt x="1083" y="2966"/>
                </a:lnTo>
                <a:lnTo>
                  <a:pt x="1083" y="2965"/>
                </a:lnTo>
                <a:lnTo>
                  <a:pt x="1081" y="2965"/>
                </a:lnTo>
                <a:lnTo>
                  <a:pt x="1080" y="2965"/>
                </a:lnTo>
                <a:lnTo>
                  <a:pt x="1080" y="2963"/>
                </a:lnTo>
                <a:lnTo>
                  <a:pt x="1079" y="2963"/>
                </a:lnTo>
                <a:lnTo>
                  <a:pt x="1078" y="2963"/>
                </a:lnTo>
                <a:lnTo>
                  <a:pt x="1076" y="2963"/>
                </a:lnTo>
                <a:lnTo>
                  <a:pt x="1076" y="2965"/>
                </a:lnTo>
                <a:lnTo>
                  <a:pt x="1076" y="2966"/>
                </a:lnTo>
                <a:lnTo>
                  <a:pt x="1076" y="2967"/>
                </a:lnTo>
                <a:lnTo>
                  <a:pt x="1075" y="2967"/>
                </a:lnTo>
                <a:lnTo>
                  <a:pt x="1075" y="2968"/>
                </a:lnTo>
                <a:lnTo>
                  <a:pt x="1074" y="2968"/>
                </a:lnTo>
                <a:lnTo>
                  <a:pt x="1073" y="2968"/>
                </a:lnTo>
                <a:lnTo>
                  <a:pt x="1073" y="2967"/>
                </a:lnTo>
                <a:lnTo>
                  <a:pt x="1072" y="2966"/>
                </a:lnTo>
                <a:lnTo>
                  <a:pt x="1070" y="2958"/>
                </a:lnTo>
                <a:lnTo>
                  <a:pt x="1070" y="2957"/>
                </a:lnTo>
                <a:lnTo>
                  <a:pt x="1069" y="2956"/>
                </a:lnTo>
                <a:lnTo>
                  <a:pt x="1068" y="2955"/>
                </a:lnTo>
                <a:lnTo>
                  <a:pt x="1067" y="2954"/>
                </a:lnTo>
                <a:lnTo>
                  <a:pt x="1065" y="2952"/>
                </a:lnTo>
                <a:lnTo>
                  <a:pt x="1064" y="2951"/>
                </a:lnTo>
                <a:lnTo>
                  <a:pt x="1064" y="2950"/>
                </a:lnTo>
                <a:lnTo>
                  <a:pt x="1064" y="2949"/>
                </a:lnTo>
                <a:lnTo>
                  <a:pt x="1064" y="2947"/>
                </a:lnTo>
                <a:lnTo>
                  <a:pt x="1064" y="2946"/>
                </a:lnTo>
                <a:lnTo>
                  <a:pt x="1063" y="2946"/>
                </a:lnTo>
                <a:lnTo>
                  <a:pt x="1060" y="2947"/>
                </a:lnTo>
                <a:lnTo>
                  <a:pt x="1059" y="2947"/>
                </a:lnTo>
                <a:lnTo>
                  <a:pt x="1058" y="2947"/>
                </a:lnTo>
                <a:lnTo>
                  <a:pt x="1057" y="2947"/>
                </a:lnTo>
                <a:lnTo>
                  <a:pt x="1057" y="2946"/>
                </a:lnTo>
                <a:lnTo>
                  <a:pt x="1056" y="2946"/>
                </a:lnTo>
                <a:lnTo>
                  <a:pt x="1054" y="2945"/>
                </a:lnTo>
                <a:lnTo>
                  <a:pt x="1054" y="2944"/>
                </a:lnTo>
                <a:lnTo>
                  <a:pt x="1053" y="2944"/>
                </a:lnTo>
                <a:lnTo>
                  <a:pt x="1052" y="2942"/>
                </a:lnTo>
                <a:lnTo>
                  <a:pt x="1051" y="2942"/>
                </a:lnTo>
                <a:lnTo>
                  <a:pt x="1049" y="2941"/>
                </a:lnTo>
                <a:lnTo>
                  <a:pt x="1049" y="2940"/>
                </a:lnTo>
                <a:lnTo>
                  <a:pt x="1048" y="2940"/>
                </a:lnTo>
                <a:lnTo>
                  <a:pt x="1048" y="2939"/>
                </a:lnTo>
                <a:lnTo>
                  <a:pt x="1048" y="2937"/>
                </a:lnTo>
                <a:lnTo>
                  <a:pt x="1047" y="2937"/>
                </a:lnTo>
                <a:lnTo>
                  <a:pt x="1047" y="2935"/>
                </a:lnTo>
                <a:lnTo>
                  <a:pt x="1044" y="2931"/>
                </a:lnTo>
                <a:lnTo>
                  <a:pt x="1044" y="2930"/>
                </a:lnTo>
                <a:lnTo>
                  <a:pt x="1043" y="2929"/>
                </a:lnTo>
                <a:lnTo>
                  <a:pt x="1043" y="2928"/>
                </a:lnTo>
                <a:lnTo>
                  <a:pt x="1043" y="2926"/>
                </a:lnTo>
                <a:lnTo>
                  <a:pt x="1042" y="2925"/>
                </a:lnTo>
                <a:lnTo>
                  <a:pt x="1042" y="2924"/>
                </a:lnTo>
                <a:lnTo>
                  <a:pt x="1042" y="2923"/>
                </a:lnTo>
                <a:lnTo>
                  <a:pt x="1042" y="2921"/>
                </a:lnTo>
                <a:lnTo>
                  <a:pt x="1042" y="2920"/>
                </a:lnTo>
                <a:lnTo>
                  <a:pt x="1042" y="2919"/>
                </a:lnTo>
                <a:lnTo>
                  <a:pt x="1043" y="2917"/>
                </a:lnTo>
                <a:lnTo>
                  <a:pt x="1043" y="2915"/>
                </a:lnTo>
                <a:lnTo>
                  <a:pt x="1043" y="2914"/>
                </a:lnTo>
                <a:lnTo>
                  <a:pt x="1043" y="291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1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Helsingborg – </a:t>
            </a:r>
            <a:r>
              <a:rPr lang="en-US" altLang="zh-CN" dirty="0" err="1"/>
              <a:t>Skåne</a:t>
            </a:r>
            <a:r>
              <a:rPr lang="en-US" altLang="zh-CN" dirty="0"/>
              <a:t> County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9C2D1E74-F72D-6BF5-8533-CD318079F8BA}"/>
              </a:ext>
            </a:extLst>
          </p:cNvPr>
          <p:cNvSpPr>
            <a:spLocks/>
          </p:cNvSpPr>
          <p:nvPr/>
        </p:nvSpPr>
        <p:spPr bwMode="auto">
          <a:xfrm>
            <a:off x="1619672" y="1131590"/>
            <a:ext cx="2449950" cy="3567690"/>
          </a:xfrm>
          <a:custGeom>
            <a:avLst/>
            <a:gdLst>
              <a:gd name="T0" fmla="*/ 449 w 2753"/>
              <a:gd name="T1" fmla="*/ 1867 h 4009"/>
              <a:gd name="T2" fmla="*/ 109 w 2753"/>
              <a:gd name="T3" fmla="*/ 1435 h 4009"/>
              <a:gd name="T4" fmla="*/ 81 w 2753"/>
              <a:gd name="T5" fmla="*/ 1095 h 4009"/>
              <a:gd name="T6" fmla="*/ 345 w 2753"/>
              <a:gd name="T7" fmla="*/ 1001 h 4009"/>
              <a:gd name="T8" fmla="*/ 470 w 2753"/>
              <a:gd name="T9" fmla="*/ 943 h 4009"/>
              <a:gd name="T10" fmla="*/ 669 w 2753"/>
              <a:gd name="T11" fmla="*/ 1039 h 4009"/>
              <a:gd name="T12" fmla="*/ 678 w 2753"/>
              <a:gd name="T13" fmla="*/ 900 h 4009"/>
              <a:gd name="T14" fmla="*/ 803 w 2753"/>
              <a:gd name="T15" fmla="*/ 735 h 4009"/>
              <a:gd name="T16" fmla="*/ 1055 w 2753"/>
              <a:gd name="T17" fmla="*/ 584 h 4009"/>
              <a:gd name="T18" fmla="*/ 1089 w 2753"/>
              <a:gd name="T19" fmla="*/ 403 h 4009"/>
              <a:gd name="T20" fmla="*/ 1222 w 2753"/>
              <a:gd name="T21" fmla="*/ 296 h 4009"/>
              <a:gd name="T22" fmla="*/ 1464 w 2753"/>
              <a:gd name="T23" fmla="*/ 217 h 4009"/>
              <a:gd name="T24" fmla="*/ 1525 w 2753"/>
              <a:gd name="T25" fmla="*/ 240 h 4009"/>
              <a:gd name="T26" fmla="*/ 1533 w 2753"/>
              <a:gd name="T27" fmla="*/ 276 h 4009"/>
              <a:gd name="T28" fmla="*/ 1464 w 2753"/>
              <a:gd name="T29" fmla="*/ 384 h 4009"/>
              <a:gd name="T30" fmla="*/ 1588 w 2753"/>
              <a:gd name="T31" fmla="*/ 544 h 4009"/>
              <a:gd name="T32" fmla="*/ 1682 w 2753"/>
              <a:gd name="T33" fmla="*/ 504 h 4009"/>
              <a:gd name="T34" fmla="*/ 1725 w 2753"/>
              <a:gd name="T35" fmla="*/ 526 h 4009"/>
              <a:gd name="T36" fmla="*/ 1746 w 2753"/>
              <a:gd name="T37" fmla="*/ 547 h 4009"/>
              <a:gd name="T38" fmla="*/ 1760 w 2753"/>
              <a:gd name="T39" fmla="*/ 596 h 4009"/>
              <a:gd name="T40" fmla="*/ 1736 w 2753"/>
              <a:gd name="T41" fmla="*/ 611 h 4009"/>
              <a:gd name="T42" fmla="*/ 1712 w 2753"/>
              <a:gd name="T43" fmla="*/ 673 h 4009"/>
              <a:gd name="T44" fmla="*/ 1607 w 2753"/>
              <a:gd name="T45" fmla="*/ 740 h 4009"/>
              <a:gd name="T46" fmla="*/ 1561 w 2753"/>
              <a:gd name="T47" fmla="*/ 765 h 4009"/>
              <a:gd name="T48" fmla="*/ 1519 w 2753"/>
              <a:gd name="T49" fmla="*/ 794 h 4009"/>
              <a:gd name="T50" fmla="*/ 1476 w 2753"/>
              <a:gd name="T51" fmla="*/ 836 h 4009"/>
              <a:gd name="T52" fmla="*/ 1530 w 2753"/>
              <a:gd name="T53" fmla="*/ 910 h 4009"/>
              <a:gd name="T54" fmla="*/ 1543 w 2753"/>
              <a:gd name="T55" fmla="*/ 1044 h 4009"/>
              <a:gd name="T56" fmla="*/ 1561 w 2753"/>
              <a:gd name="T57" fmla="*/ 1121 h 4009"/>
              <a:gd name="T58" fmla="*/ 1583 w 2753"/>
              <a:gd name="T59" fmla="*/ 1140 h 4009"/>
              <a:gd name="T60" fmla="*/ 1626 w 2753"/>
              <a:gd name="T61" fmla="*/ 1176 h 4009"/>
              <a:gd name="T62" fmla="*/ 1658 w 2753"/>
              <a:gd name="T63" fmla="*/ 1213 h 4009"/>
              <a:gd name="T64" fmla="*/ 1666 w 2753"/>
              <a:gd name="T65" fmla="*/ 1299 h 4009"/>
              <a:gd name="T66" fmla="*/ 1801 w 2753"/>
              <a:gd name="T67" fmla="*/ 1422 h 4009"/>
              <a:gd name="T68" fmla="*/ 1837 w 2753"/>
              <a:gd name="T69" fmla="*/ 1512 h 4009"/>
              <a:gd name="T70" fmla="*/ 1818 w 2753"/>
              <a:gd name="T71" fmla="*/ 1575 h 4009"/>
              <a:gd name="T72" fmla="*/ 1805 w 2753"/>
              <a:gd name="T73" fmla="*/ 1680 h 4009"/>
              <a:gd name="T74" fmla="*/ 2023 w 2753"/>
              <a:gd name="T75" fmla="*/ 1862 h 4009"/>
              <a:gd name="T76" fmla="*/ 2130 w 2753"/>
              <a:gd name="T77" fmla="*/ 2065 h 4009"/>
              <a:gd name="T78" fmla="*/ 2288 w 2753"/>
              <a:gd name="T79" fmla="*/ 2241 h 4009"/>
              <a:gd name="T80" fmla="*/ 2355 w 2753"/>
              <a:gd name="T81" fmla="*/ 2689 h 4009"/>
              <a:gd name="T82" fmla="*/ 2304 w 2753"/>
              <a:gd name="T83" fmla="*/ 2754 h 4009"/>
              <a:gd name="T84" fmla="*/ 2217 w 2753"/>
              <a:gd name="T85" fmla="*/ 2838 h 4009"/>
              <a:gd name="T86" fmla="*/ 2259 w 2753"/>
              <a:gd name="T87" fmla="*/ 3040 h 4009"/>
              <a:gd name="T88" fmla="*/ 2355 w 2753"/>
              <a:gd name="T89" fmla="*/ 3196 h 4009"/>
              <a:gd name="T90" fmla="*/ 2379 w 2753"/>
              <a:gd name="T91" fmla="*/ 3209 h 4009"/>
              <a:gd name="T92" fmla="*/ 2568 w 2753"/>
              <a:gd name="T93" fmla="*/ 3263 h 4009"/>
              <a:gd name="T94" fmla="*/ 2734 w 2753"/>
              <a:gd name="T95" fmla="*/ 3371 h 4009"/>
              <a:gd name="T96" fmla="*/ 2619 w 2753"/>
              <a:gd name="T97" fmla="*/ 3542 h 4009"/>
              <a:gd name="T98" fmla="*/ 2469 w 2753"/>
              <a:gd name="T99" fmla="*/ 3779 h 4009"/>
              <a:gd name="T100" fmla="*/ 2470 w 2753"/>
              <a:gd name="T101" fmla="*/ 3838 h 4009"/>
              <a:gd name="T102" fmla="*/ 2287 w 2753"/>
              <a:gd name="T103" fmla="*/ 3988 h 4009"/>
              <a:gd name="T104" fmla="*/ 2230 w 2753"/>
              <a:gd name="T105" fmla="*/ 3808 h 4009"/>
              <a:gd name="T106" fmla="*/ 2227 w 2753"/>
              <a:gd name="T107" fmla="*/ 3695 h 4009"/>
              <a:gd name="T108" fmla="*/ 2111 w 2753"/>
              <a:gd name="T109" fmla="*/ 3574 h 4009"/>
              <a:gd name="T110" fmla="*/ 2027 w 2753"/>
              <a:gd name="T111" fmla="*/ 3638 h 4009"/>
              <a:gd name="T112" fmla="*/ 1785 w 2753"/>
              <a:gd name="T113" fmla="*/ 3668 h 4009"/>
              <a:gd name="T114" fmla="*/ 1599 w 2753"/>
              <a:gd name="T115" fmla="*/ 3720 h 4009"/>
              <a:gd name="T116" fmla="*/ 1621 w 2753"/>
              <a:gd name="T117" fmla="*/ 3516 h 4009"/>
              <a:gd name="T118" fmla="*/ 1411 w 2753"/>
              <a:gd name="T119" fmla="*/ 3391 h 4009"/>
              <a:gd name="T120" fmla="*/ 1338 w 2753"/>
              <a:gd name="T121" fmla="*/ 3449 h 4009"/>
              <a:gd name="T122" fmla="*/ 1012 w 2753"/>
              <a:gd name="T123" fmla="*/ 3044 h 4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4009">
                <a:moveTo>
                  <a:pt x="662" y="2594"/>
                </a:moveTo>
                <a:lnTo>
                  <a:pt x="651" y="2571"/>
                </a:lnTo>
                <a:lnTo>
                  <a:pt x="646" y="2562"/>
                </a:lnTo>
                <a:lnTo>
                  <a:pt x="646" y="2481"/>
                </a:lnTo>
                <a:lnTo>
                  <a:pt x="660" y="2463"/>
                </a:lnTo>
                <a:lnTo>
                  <a:pt x="644" y="2402"/>
                </a:lnTo>
                <a:lnTo>
                  <a:pt x="652" y="2381"/>
                </a:lnTo>
                <a:lnTo>
                  <a:pt x="651" y="2380"/>
                </a:lnTo>
                <a:lnTo>
                  <a:pt x="638" y="2359"/>
                </a:lnTo>
                <a:lnTo>
                  <a:pt x="617" y="2267"/>
                </a:lnTo>
                <a:lnTo>
                  <a:pt x="615" y="2237"/>
                </a:lnTo>
                <a:lnTo>
                  <a:pt x="614" y="2225"/>
                </a:lnTo>
                <a:lnTo>
                  <a:pt x="610" y="2214"/>
                </a:lnTo>
                <a:lnTo>
                  <a:pt x="606" y="2204"/>
                </a:lnTo>
                <a:lnTo>
                  <a:pt x="604" y="2193"/>
                </a:lnTo>
                <a:lnTo>
                  <a:pt x="604" y="2182"/>
                </a:lnTo>
                <a:lnTo>
                  <a:pt x="604" y="2170"/>
                </a:lnTo>
                <a:lnTo>
                  <a:pt x="603" y="2158"/>
                </a:lnTo>
                <a:lnTo>
                  <a:pt x="598" y="2138"/>
                </a:lnTo>
                <a:lnTo>
                  <a:pt x="593" y="2119"/>
                </a:lnTo>
                <a:lnTo>
                  <a:pt x="579" y="2085"/>
                </a:lnTo>
                <a:lnTo>
                  <a:pt x="567" y="2065"/>
                </a:lnTo>
                <a:lnTo>
                  <a:pt x="563" y="2055"/>
                </a:lnTo>
                <a:lnTo>
                  <a:pt x="551" y="2035"/>
                </a:lnTo>
                <a:lnTo>
                  <a:pt x="545" y="2026"/>
                </a:lnTo>
                <a:lnTo>
                  <a:pt x="535" y="2019"/>
                </a:lnTo>
                <a:lnTo>
                  <a:pt x="523" y="2001"/>
                </a:lnTo>
                <a:lnTo>
                  <a:pt x="512" y="1981"/>
                </a:lnTo>
                <a:lnTo>
                  <a:pt x="504" y="1958"/>
                </a:lnTo>
                <a:lnTo>
                  <a:pt x="499" y="1947"/>
                </a:lnTo>
                <a:lnTo>
                  <a:pt x="486" y="1927"/>
                </a:lnTo>
                <a:lnTo>
                  <a:pt x="480" y="1916"/>
                </a:lnTo>
                <a:lnTo>
                  <a:pt x="473" y="1906"/>
                </a:lnTo>
                <a:lnTo>
                  <a:pt x="471" y="1895"/>
                </a:lnTo>
                <a:lnTo>
                  <a:pt x="449" y="1867"/>
                </a:lnTo>
                <a:lnTo>
                  <a:pt x="432" y="1838"/>
                </a:lnTo>
                <a:lnTo>
                  <a:pt x="421" y="1824"/>
                </a:lnTo>
                <a:lnTo>
                  <a:pt x="413" y="1813"/>
                </a:lnTo>
                <a:lnTo>
                  <a:pt x="405" y="1801"/>
                </a:lnTo>
                <a:lnTo>
                  <a:pt x="396" y="1789"/>
                </a:lnTo>
                <a:lnTo>
                  <a:pt x="379" y="1765"/>
                </a:lnTo>
                <a:lnTo>
                  <a:pt x="377" y="1761"/>
                </a:lnTo>
                <a:lnTo>
                  <a:pt x="365" y="1747"/>
                </a:lnTo>
                <a:lnTo>
                  <a:pt x="352" y="1734"/>
                </a:lnTo>
                <a:lnTo>
                  <a:pt x="343" y="1724"/>
                </a:lnTo>
                <a:lnTo>
                  <a:pt x="337" y="1712"/>
                </a:lnTo>
                <a:lnTo>
                  <a:pt x="333" y="1704"/>
                </a:lnTo>
                <a:lnTo>
                  <a:pt x="321" y="1693"/>
                </a:lnTo>
                <a:lnTo>
                  <a:pt x="305" y="1680"/>
                </a:lnTo>
                <a:lnTo>
                  <a:pt x="281" y="1672"/>
                </a:lnTo>
                <a:lnTo>
                  <a:pt x="262" y="1664"/>
                </a:lnTo>
                <a:lnTo>
                  <a:pt x="249" y="1655"/>
                </a:lnTo>
                <a:lnTo>
                  <a:pt x="246" y="1651"/>
                </a:lnTo>
                <a:lnTo>
                  <a:pt x="237" y="1635"/>
                </a:lnTo>
                <a:lnTo>
                  <a:pt x="241" y="1613"/>
                </a:lnTo>
                <a:lnTo>
                  <a:pt x="247" y="1603"/>
                </a:lnTo>
                <a:lnTo>
                  <a:pt x="267" y="1596"/>
                </a:lnTo>
                <a:lnTo>
                  <a:pt x="273" y="1595"/>
                </a:lnTo>
                <a:lnTo>
                  <a:pt x="262" y="1581"/>
                </a:lnTo>
                <a:lnTo>
                  <a:pt x="257" y="1577"/>
                </a:lnTo>
                <a:lnTo>
                  <a:pt x="243" y="1569"/>
                </a:lnTo>
                <a:lnTo>
                  <a:pt x="231" y="1564"/>
                </a:lnTo>
                <a:lnTo>
                  <a:pt x="214" y="1552"/>
                </a:lnTo>
                <a:lnTo>
                  <a:pt x="195" y="1526"/>
                </a:lnTo>
                <a:lnTo>
                  <a:pt x="182" y="1497"/>
                </a:lnTo>
                <a:lnTo>
                  <a:pt x="166" y="1478"/>
                </a:lnTo>
                <a:lnTo>
                  <a:pt x="157" y="1467"/>
                </a:lnTo>
                <a:lnTo>
                  <a:pt x="136" y="1438"/>
                </a:lnTo>
                <a:lnTo>
                  <a:pt x="123" y="1436"/>
                </a:lnTo>
                <a:lnTo>
                  <a:pt x="109" y="1435"/>
                </a:lnTo>
                <a:lnTo>
                  <a:pt x="102" y="1420"/>
                </a:lnTo>
                <a:lnTo>
                  <a:pt x="97" y="1401"/>
                </a:lnTo>
                <a:lnTo>
                  <a:pt x="98" y="1388"/>
                </a:lnTo>
                <a:lnTo>
                  <a:pt x="78" y="1363"/>
                </a:lnTo>
                <a:lnTo>
                  <a:pt x="67" y="1340"/>
                </a:lnTo>
                <a:lnTo>
                  <a:pt x="49" y="1300"/>
                </a:lnTo>
                <a:lnTo>
                  <a:pt x="30" y="1270"/>
                </a:lnTo>
                <a:lnTo>
                  <a:pt x="19" y="1251"/>
                </a:lnTo>
                <a:lnTo>
                  <a:pt x="12" y="1229"/>
                </a:lnTo>
                <a:lnTo>
                  <a:pt x="6" y="1208"/>
                </a:lnTo>
                <a:lnTo>
                  <a:pt x="0" y="1159"/>
                </a:lnTo>
                <a:lnTo>
                  <a:pt x="28" y="1148"/>
                </a:lnTo>
                <a:lnTo>
                  <a:pt x="30" y="1146"/>
                </a:lnTo>
                <a:lnTo>
                  <a:pt x="35" y="1145"/>
                </a:lnTo>
                <a:lnTo>
                  <a:pt x="35" y="1144"/>
                </a:lnTo>
                <a:lnTo>
                  <a:pt x="34" y="1140"/>
                </a:lnTo>
                <a:lnTo>
                  <a:pt x="37" y="1139"/>
                </a:lnTo>
                <a:lnTo>
                  <a:pt x="38" y="1142"/>
                </a:lnTo>
                <a:lnTo>
                  <a:pt x="43" y="1146"/>
                </a:lnTo>
                <a:lnTo>
                  <a:pt x="49" y="1153"/>
                </a:lnTo>
                <a:lnTo>
                  <a:pt x="51" y="1153"/>
                </a:lnTo>
                <a:lnTo>
                  <a:pt x="51" y="1149"/>
                </a:lnTo>
                <a:lnTo>
                  <a:pt x="51" y="1146"/>
                </a:lnTo>
                <a:lnTo>
                  <a:pt x="53" y="1143"/>
                </a:lnTo>
                <a:lnTo>
                  <a:pt x="55" y="1139"/>
                </a:lnTo>
                <a:lnTo>
                  <a:pt x="56" y="1135"/>
                </a:lnTo>
                <a:lnTo>
                  <a:pt x="58" y="1132"/>
                </a:lnTo>
                <a:lnTo>
                  <a:pt x="60" y="1127"/>
                </a:lnTo>
                <a:lnTo>
                  <a:pt x="62" y="1123"/>
                </a:lnTo>
                <a:lnTo>
                  <a:pt x="65" y="1118"/>
                </a:lnTo>
                <a:lnTo>
                  <a:pt x="67" y="1114"/>
                </a:lnTo>
                <a:lnTo>
                  <a:pt x="70" y="1112"/>
                </a:lnTo>
                <a:lnTo>
                  <a:pt x="75" y="1105"/>
                </a:lnTo>
                <a:lnTo>
                  <a:pt x="78" y="1100"/>
                </a:lnTo>
                <a:lnTo>
                  <a:pt x="81" y="1095"/>
                </a:lnTo>
                <a:lnTo>
                  <a:pt x="83" y="1090"/>
                </a:lnTo>
                <a:lnTo>
                  <a:pt x="85" y="1087"/>
                </a:lnTo>
                <a:lnTo>
                  <a:pt x="86" y="1085"/>
                </a:lnTo>
                <a:lnTo>
                  <a:pt x="98" y="1080"/>
                </a:lnTo>
                <a:lnTo>
                  <a:pt x="113" y="1074"/>
                </a:lnTo>
                <a:lnTo>
                  <a:pt x="114" y="1074"/>
                </a:lnTo>
                <a:lnTo>
                  <a:pt x="146" y="1062"/>
                </a:lnTo>
                <a:lnTo>
                  <a:pt x="152" y="1059"/>
                </a:lnTo>
                <a:lnTo>
                  <a:pt x="156" y="1058"/>
                </a:lnTo>
                <a:lnTo>
                  <a:pt x="162" y="1055"/>
                </a:lnTo>
                <a:lnTo>
                  <a:pt x="168" y="1053"/>
                </a:lnTo>
                <a:lnTo>
                  <a:pt x="174" y="1050"/>
                </a:lnTo>
                <a:lnTo>
                  <a:pt x="176" y="1050"/>
                </a:lnTo>
                <a:lnTo>
                  <a:pt x="182" y="1047"/>
                </a:lnTo>
                <a:lnTo>
                  <a:pt x="211" y="1036"/>
                </a:lnTo>
                <a:lnTo>
                  <a:pt x="217" y="1033"/>
                </a:lnTo>
                <a:lnTo>
                  <a:pt x="220" y="1033"/>
                </a:lnTo>
                <a:lnTo>
                  <a:pt x="222" y="1032"/>
                </a:lnTo>
                <a:lnTo>
                  <a:pt x="237" y="1026"/>
                </a:lnTo>
                <a:lnTo>
                  <a:pt x="243" y="1025"/>
                </a:lnTo>
                <a:lnTo>
                  <a:pt x="265" y="1016"/>
                </a:lnTo>
                <a:lnTo>
                  <a:pt x="268" y="1015"/>
                </a:lnTo>
                <a:lnTo>
                  <a:pt x="311" y="999"/>
                </a:lnTo>
                <a:lnTo>
                  <a:pt x="312" y="999"/>
                </a:lnTo>
                <a:lnTo>
                  <a:pt x="321" y="995"/>
                </a:lnTo>
                <a:lnTo>
                  <a:pt x="326" y="993"/>
                </a:lnTo>
                <a:lnTo>
                  <a:pt x="327" y="996"/>
                </a:lnTo>
                <a:lnTo>
                  <a:pt x="328" y="998"/>
                </a:lnTo>
                <a:lnTo>
                  <a:pt x="328" y="1000"/>
                </a:lnTo>
                <a:lnTo>
                  <a:pt x="331" y="1000"/>
                </a:lnTo>
                <a:lnTo>
                  <a:pt x="334" y="1000"/>
                </a:lnTo>
                <a:lnTo>
                  <a:pt x="341" y="1001"/>
                </a:lnTo>
                <a:lnTo>
                  <a:pt x="342" y="1002"/>
                </a:lnTo>
                <a:lnTo>
                  <a:pt x="343" y="1002"/>
                </a:lnTo>
                <a:lnTo>
                  <a:pt x="345" y="1001"/>
                </a:lnTo>
                <a:lnTo>
                  <a:pt x="347" y="1001"/>
                </a:lnTo>
                <a:lnTo>
                  <a:pt x="348" y="1001"/>
                </a:lnTo>
                <a:lnTo>
                  <a:pt x="350" y="1001"/>
                </a:lnTo>
                <a:lnTo>
                  <a:pt x="352" y="1001"/>
                </a:lnTo>
                <a:lnTo>
                  <a:pt x="352" y="1002"/>
                </a:lnTo>
                <a:lnTo>
                  <a:pt x="354" y="1009"/>
                </a:lnTo>
                <a:lnTo>
                  <a:pt x="366" y="1010"/>
                </a:lnTo>
                <a:lnTo>
                  <a:pt x="375" y="1010"/>
                </a:lnTo>
                <a:lnTo>
                  <a:pt x="397" y="1012"/>
                </a:lnTo>
                <a:lnTo>
                  <a:pt x="401" y="1001"/>
                </a:lnTo>
                <a:lnTo>
                  <a:pt x="402" y="998"/>
                </a:lnTo>
                <a:lnTo>
                  <a:pt x="406" y="988"/>
                </a:lnTo>
                <a:lnTo>
                  <a:pt x="411" y="972"/>
                </a:lnTo>
                <a:lnTo>
                  <a:pt x="413" y="964"/>
                </a:lnTo>
                <a:lnTo>
                  <a:pt x="418" y="952"/>
                </a:lnTo>
                <a:lnTo>
                  <a:pt x="419" y="946"/>
                </a:lnTo>
                <a:lnTo>
                  <a:pt x="424" y="932"/>
                </a:lnTo>
                <a:lnTo>
                  <a:pt x="427" y="925"/>
                </a:lnTo>
                <a:lnTo>
                  <a:pt x="430" y="915"/>
                </a:lnTo>
                <a:lnTo>
                  <a:pt x="430" y="916"/>
                </a:lnTo>
                <a:lnTo>
                  <a:pt x="432" y="916"/>
                </a:lnTo>
                <a:lnTo>
                  <a:pt x="433" y="918"/>
                </a:lnTo>
                <a:lnTo>
                  <a:pt x="433" y="919"/>
                </a:lnTo>
                <a:lnTo>
                  <a:pt x="439" y="922"/>
                </a:lnTo>
                <a:lnTo>
                  <a:pt x="440" y="924"/>
                </a:lnTo>
                <a:lnTo>
                  <a:pt x="443" y="926"/>
                </a:lnTo>
                <a:lnTo>
                  <a:pt x="450" y="932"/>
                </a:lnTo>
                <a:lnTo>
                  <a:pt x="454" y="935"/>
                </a:lnTo>
                <a:lnTo>
                  <a:pt x="455" y="936"/>
                </a:lnTo>
                <a:lnTo>
                  <a:pt x="459" y="937"/>
                </a:lnTo>
                <a:lnTo>
                  <a:pt x="459" y="938"/>
                </a:lnTo>
                <a:lnTo>
                  <a:pt x="460" y="938"/>
                </a:lnTo>
                <a:lnTo>
                  <a:pt x="464" y="941"/>
                </a:lnTo>
                <a:lnTo>
                  <a:pt x="465" y="941"/>
                </a:lnTo>
                <a:lnTo>
                  <a:pt x="470" y="943"/>
                </a:lnTo>
                <a:lnTo>
                  <a:pt x="471" y="943"/>
                </a:lnTo>
                <a:lnTo>
                  <a:pt x="473" y="946"/>
                </a:lnTo>
                <a:lnTo>
                  <a:pt x="486" y="952"/>
                </a:lnTo>
                <a:lnTo>
                  <a:pt x="488" y="954"/>
                </a:lnTo>
                <a:lnTo>
                  <a:pt x="491" y="956"/>
                </a:lnTo>
                <a:lnTo>
                  <a:pt x="493" y="957"/>
                </a:lnTo>
                <a:lnTo>
                  <a:pt x="497" y="958"/>
                </a:lnTo>
                <a:lnTo>
                  <a:pt x="499" y="959"/>
                </a:lnTo>
                <a:lnTo>
                  <a:pt x="504" y="962"/>
                </a:lnTo>
                <a:lnTo>
                  <a:pt x="510" y="967"/>
                </a:lnTo>
                <a:lnTo>
                  <a:pt x="507" y="980"/>
                </a:lnTo>
                <a:lnTo>
                  <a:pt x="500" y="1001"/>
                </a:lnTo>
                <a:lnTo>
                  <a:pt x="500" y="1005"/>
                </a:lnTo>
                <a:lnTo>
                  <a:pt x="499" y="1006"/>
                </a:lnTo>
                <a:lnTo>
                  <a:pt x="499" y="1010"/>
                </a:lnTo>
                <a:lnTo>
                  <a:pt x="494" y="1027"/>
                </a:lnTo>
                <a:lnTo>
                  <a:pt x="488" y="1050"/>
                </a:lnTo>
                <a:lnTo>
                  <a:pt x="488" y="1052"/>
                </a:lnTo>
                <a:lnTo>
                  <a:pt x="494" y="1052"/>
                </a:lnTo>
                <a:lnTo>
                  <a:pt x="514" y="1052"/>
                </a:lnTo>
                <a:lnTo>
                  <a:pt x="539" y="1053"/>
                </a:lnTo>
                <a:lnTo>
                  <a:pt x="552" y="1053"/>
                </a:lnTo>
                <a:lnTo>
                  <a:pt x="593" y="1054"/>
                </a:lnTo>
                <a:lnTo>
                  <a:pt x="633" y="1055"/>
                </a:lnTo>
                <a:lnTo>
                  <a:pt x="667" y="1055"/>
                </a:lnTo>
                <a:lnTo>
                  <a:pt x="679" y="1055"/>
                </a:lnTo>
                <a:lnTo>
                  <a:pt x="680" y="1055"/>
                </a:lnTo>
                <a:lnTo>
                  <a:pt x="676" y="1049"/>
                </a:lnTo>
                <a:lnTo>
                  <a:pt x="675" y="1048"/>
                </a:lnTo>
                <a:lnTo>
                  <a:pt x="674" y="1044"/>
                </a:lnTo>
                <a:lnTo>
                  <a:pt x="673" y="1043"/>
                </a:lnTo>
                <a:lnTo>
                  <a:pt x="673" y="1042"/>
                </a:lnTo>
                <a:lnTo>
                  <a:pt x="672" y="1039"/>
                </a:lnTo>
                <a:lnTo>
                  <a:pt x="670" y="1039"/>
                </a:lnTo>
                <a:lnTo>
                  <a:pt x="669" y="1039"/>
                </a:lnTo>
                <a:lnTo>
                  <a:pt x="664" y="1041"/>
                </a:lnTo>
                <a:lnTo>
                  <a:pt x="664" y="1034"/>
                </a:lnTo>
                <a:lnTo>
                  <a:pt x="664" y="1032"/>
                </a:lnTo>
                <a:lnTo>
                  <a:pt x="665" y="1031"/>
                </a:lnTo>
                <a:lnTo>
                  <a:pt x="668" y="1027"/>
                </a:lnTo>
                <a:lnTo>
                  <a:pt x="669" y="1027"/>
                </a:lnTo>
                <a:lnTo>
                  <a:pt x="669" y="1026"/>
                </a:lnTo>
                <a:lnTo>
                  <a:pt x="669" y="1023"/>
                </a:lnTo>
                <a:lnTo>
                  <a:pt x="669" y="1021"/>
                </a:lnTo>
                <a:lnTo>
                  <a:pt x="670" y="1018"/>
                </a:lnTo>
                <a:lnTo>
                  <a:pt x="672" y="1009"/>
                </a:lnTo>
                <a:lnTo>
                  <a:pt x="673" y="996"/>
                </a:lnTo>
                <a:lnTo>
                  <a:pt x="674" y="990"/>
                </a:lnTo>
                <a:lnTo>
                  <a:pt x="674" y="986"/>
                </a:lnTo>
                <a:lnTo>
                  <a:pt x="674" y="983"/>
                </a:lnTo>
                <a:lnTo>
                  <a:pt x="675" y="979"/>
                </a:lnTo>
                <a:lnTo>
                  <a:pt x="675" y="977"/>
                </a:lnTo>
                <a:lnTo>
                  <a:pt x="675" y="974"/>
                </a:lnTo>
                <a:lnTo>
                  <a:pt x="676" y="972"/>
                </a:lnTo>
                <a:lnTo>
                  <a:pt x="676" y="970"/>
                </a:lnTo>
                <a:lnTo>
                  <a:pt x="676" y="966"/>
                </a:lnTo>
                <a:lnTo>
                  <a:pt x="678" y="959"/>
                </a:lnTo>
                <a:lnTo>
                  <a:pt x="678" y="958"/>
                </a:lnTo>
                <a:lnTo>
                  <a:pt x="679" y="946"/>
                </a:lnTo>
                <a:lnTo>
                  <a:pt x="679" y="936"/>
                </a:lnTo>
                <a:lnTo>
                  <a:pt x="679" y="934"/>
                </a:lnTo>
                <a:lnTo>
                  <a:pt x="679" y="931"/>
                </a:lnTo>
                <a:lnTo>
                  <a:pt x="679" y="927"/>
                </a:lnTo>
                <a:lnTo>
                  <a:pt x="678" y="924"/>
                </a:lnTo>
                <a:lnTo>
                  <a:pt x="678" y="922"/>
                </a:lnTo>
                <a:lnTo>
                  <a:pt x="678" y="916"/>
                </a:lnTo>
                <a:lnTo>
                  <a:pt x="678" y="910"/>
                </a:lnTo>
                <a:lnTo>
                  <a:pt x="678" y="905"/>
                </a:lnTo>
                <a:lnTo>
                  <a:pt x="678" y="904"/>
                </a:lnTo>
                <a:lnTo>
                  <a:pt x="678" y="900"/>
                </a:lnTo>
                <a:lnTo>
                  <a:pt x="678" y="894"/>
                </a:lnTo>
                <a:lnTo>
                  <a:pt x="678" y="890"/>
                </a:lnTo>
                <a:lnTo>
                  <a:pt x="678" y="884"/>
                </a:lnTo>
                <a:lnTo>
                  <a:pt x="678" y="878"/>
                </a:lnTo>
                <a:lnTo>
                  <a:pt x="678" y="858"/>
                </a:lnTo>
                <a:lnTo>
                  <a:pt x="678" y="850"/>
                </a:lnTo>
                <a:lnTo>
                  <a:pt x="678" y="849"/>
                </a:lnTo>
                <a:lnTo>
                  <a:pt x="678" y="847"/>
                </a:lnTo>
                <a:lnTo>
                  <a:pt x="678" y="845"/>
                </a:lnTo>
                <a:lnTo>
                  <a:pt x="678" y="842"/>
                </a:lnTo>
                <a:lnTo>
                  <a:pt x="678" y="837"/>
                </a:lnTo>
                <a:lnTo>
                  <a:pt x="678" y="835"/>
                </a:lnTo>
                <a:lnTo>
                  <a:pt x="679" y="813"/>
                </a:lnTo>
                <a:lnTo>
                  <a:pt x="680" y="805"/>
                </a:lnTo>
                <a:lnTo>
                  <a:pt x="680" y="803"/>
                </a:lnTo>
                <a:lnTo>
                  <a:pt x="681" y="793"/>
                </a:lnTo>
                <a:lnTo>
                  <a:pt x="681" y="792"/>
                </a:lnTo>
                <a:lnTo>
                  <a:pt x="683" y="786"/>
                </a:lnTo>
                <a:lnTo>
                  <a:pt x="683" y="785"/>
                </a:lnTo>
                <a:lnTo>
                  <a:pt x="683" y="780"/>
                </a:lnTo>
                <a:lnTo>
                  <a:pt x="684" y="776"/>
                </a:lnTo>
                <a:lnTo>
                  <a:pt x="684" y="771"/>
                </a:lnTo>
                <a:lnTo>
                  <a:pt x="685" y="771"/>
                </a:lnTo>
                <a:lnTo>
                  <a:pt x="685" y="762"/>
                </a:lnTo>
                <a:lnTo>
                  <a:pt x="731" y="743"/>
                </a:lnTo>
                <a:lnTo>
                  <a:pt x="732" y="743"/>
                </a:lnTo>
                <a:lnTo>
                  <a:pt x="743" y="738"/>
                </a:lnTo>
                <a:lnTo>
                  <a:pt x="743" y="739"/>
                </a:lnTo>
                <a:lnTo>
                  <a:pt x="747" y="746"/>
                </a:lnTo>
                <a:lnTo>
                  <a:pt x="750" y="757"/>
                </a:lnTo>
                <a:lnTo>
                  <a:pt x="756" y="754"/>
                </a:lnTo>
                <a:lnTo>
                  <a:pt x="769" y="750"/>
                </a:lnTo>
                <a:lnTo>
                  <a:pt x="786" y="743"/>
                </a:lnTo>
                <a:lnTo>
                  <a:pt x="801" y="737"/>
                </a:lnTo>
                <a:lnTo>
                  <a:pt x="803" y="735"/>
                </a:lnTo>
                <a:lnTo>
                  <a:pt x="804" y="735"/>
                </a:lnTo>
                <a:lnTo>
                  <a:pt x="814" y="732"/>
                </a:lnTo>
                <a:lnTo>
                  <a:pt x="817" y="730"/>
                </a:lnTo>
                <a:lnTo>
                  <a:pt x="819" y="729"/>
                </a:lnTo>
                <a:lnTo>
                  <a:pt x="823" y="712"/>
                </a:lnTo>
                <a:lnTo>
                  <a:pt x="824" y="711"/>
                </a:lnTo>
                <a:lnTo>
                  <a:pt x="830" y="685"/>
                </a:lnTo>
                <a:lnTo>
                  <a:pt x="833" y="674"/>
                </a:lnTo>
                <a:lnTo>
                  <a:pt x="835" y="665"/>
                </a:lnTo>
                <a:lnTo>
                  <a:pt x="838" y="652"/>
                </a:lnTo>
                <a:lnTo>
                  <a:pt x="851" y="645"/>
                </a:lnTo>
                <a:lnTo>
                  <a:pt x="852" y="645"/>
                </a:lnTo>
                <a:lnTo>
                  <a:pt x="884" y="628"/>
                </a:lnTo>
                <a:lnTo>
                  <a:pt x="932" y="602"/>
                </a:lnTo>
                <a:lnTo>
                  <a:pt x="950" y="594"/>
                </a:lnTo>
                <a:lnTo>
                  <a:pt x="951" y="592"/>
                </a:lnTo>
                <a:lnTo>
                  <a:pt x="1015" y="600"/>
                </a:lnTo>
                <a:lnTo>
                  <a:pt x="1030" y="617"/>
                </a:lnTo>
                <a:lnTo>
                  <a:pt x="1054" y="633"/>
                </a:lnTo>
                <a:lnTo>
                  <a:pt x="1068" y="634"/>
                </a:lnTo>
                <a:lnTo>
                  <a:pt x="1066" y="632"/>
                </a:lnTo>
                <a:lnTo>
                  <a:pt x="1066" y="628"/>
                </a:lnTo>
                <a:lnTo>
                  <a:pt x="1065" y="624"/>
                </a:lnTo>
                <a:lnTo>
                  <a:pt x="1064" y="622"/>
                </a:lnTo>
                <a:lnTo>
                  <a:pt x="1064" y="618"/>
                </a:lnTo>
                <a:lnTo>
                  <a:pt x="1063" y="615"/>
                </a:lnTo>
                <a:lnTo>
                  <a:pt x="1062" y="611"/>
                </a:lnTo>
                <a:lnTo>
                  <a:pt x="1062" y="607"/>
                </a:lnTo>
                <a:lnTo>
                  <a:pt x="1060" y="605"/>
                </a:lnTo>
                <a:lnTo>
                  <a:pt x="1059" y="601"/>
                </a:lnTo>
                <a:lnTo>
                  <a:pt x="1059" y="597"/>
                </a:lnTo>
                <a:lnTo>
                  <a:pt x="1058" y="595"/>
                </a:lnTo>
                <a:lnTo>
                  <a:pt x="1057" y="591"/>
                </a:lnTo>
                <a:lnTo>
                  <a:pt x="1057" y="588"/>
                </a:lnTo>
                <a:lnTo>
                  <a:pt x="1055" y="584"/>
                </a:lnTo>
                <a:lnTo>
                  <a:pt x="1043" y="585"/>
                </a:lnTo>
                <a:lnTo>
                  <a:pt x="1042" y="585"/>
                </a:lnTo>
                <a:lnTo>
                  <a:pt x="1046" y="573"/>
                </a:lnTo>
                <a:lnTo>
                  <a:pt x="1047" y="572"/>
                </a:lnTo>
                <a:lnTo>
                  <a:pt x="1065" y="512"/>
                </a:lnTo>
                <a:lnTo>
                  <a:pt x="1075" y="483"/>
                </a:lnTo>
                <a:lnTo>
                  <a:pt x="1084" y="463"/>
                </a:lnTo>
                <a:lnTo>
                  <a:pt x="1089" y="452"/>
                </a:lnTo>
                <a:lnTo>
                  <a:pt x="1073" y="445"/>
                </a:lnTo>
                <a:lnTo>
                  <a:pt x="1084" y="421"/>
                </a:lnTo>
                <a:lnTo>
                  <a:pt x="1082" y="421"/>
                </a:lnTo>
                <a:lnTo>
                  <a:pt x="1039" y="402"/>
                </a:lnTo>
                <a:lnTo>
                  <a:pt x="1037" y="402"/>
                </a:lnTo>
                <a:lnTo>
                  <a:pt x="1036" y="388"/>
                </a:lnTo>
                <a:lnTo>
                  <a:pt x="1037" y="388"/>
                </a:lnTo>
                <a:lnTo>
                  <a:pt x="1039" y="387"/>
                </a:lnTo>
                <a:lnTo>
                  <a:pt x="1041" y="387"/>
                </a:lnTo>
                <a:lnTo>
                  <a:pt x="1043" y="387"/>
                </a:lnTo>
                <a:lnTo>
                  <a:pt x="1044" y="387"/>
                </a:lnTo>
                <a:lnTo>
                  <a:pt x="1047" y="387"/>
                </a:lnTo>
                <a:lnTo>
                  <a:pt x="1048" y="387"/>
                </a:lnTo>
                <a:lnTo>
                  <a:pt x="1049" y="389"/>
                </a:lnTo>
                <a:lnTo>
                  <a:pt x="1053" y="393"/>
                </a:lnTo>
                <a:lnTo>
                  <a:pt x="1055" y="394"/>
                </a:lnTo>
                <a:lnTo>
                  <a:pt x="1059" y="397"/>
                </a:lnTo>
                <a:lnTo>
                  <a:pt x="1060" y="397"/>
                </a:lnTo>
                <a:lnTo>
                  <a:pt x="1063" y="398"/>
                </a:lnTo>
                <a:lnTo>
                  <a:pt x="1064" y="398"/>
                </a:lnTo>
                <a:lnTo>
                  <a:pt x="1064" y="399"/>
                </a:lnTo>
                <a:lnTo>
                  <a:pt x="1066" y="399"/>
                </a:lnTo>
                <a:lnTo>
                  <a:pt x="1068" y="399"/>
                </a:lnTo>
                <a:lnTo>
                  <a:pt x="1069" y="399"/>
                </a:lnTo>
                <a:lnTo>
                  <a:pt x="1082" y="403"/>
                </a:lnTo>
                <a:lnTo>
                  <a:pt x="1087" y="403"/>
                </a:lnTo>
                <a:lnTo>
                  <a:pt x="1089" y="403"/>
                </a:lnTo>
                <a:lnTo>
                  <a:pt x="1091" y="403"/>
                </a:lnTo>
                <a:lnTo>
                  <a:pt x="1094" y="402"/>
                </a:lnTo>
                <a:lnTo>
                  <a:pt x="1095" y="404"/>
                </a:lnTo>
                <a:lnTo>
                  <a:pt x="1095" y="405"/>
                </a:lnTo>
                <a:lnTo>
                  <a:pt x="1096" y="407"/>
                </a:lnTo>
                <a:lnTo>
                  <a:pt x="1098" y="408"/>
                </a:lnTo>
                <a:lnTo>
                  <a:pt x="1100" y="408"/>
                </a:lnTo>
                <a:lnTo>
                  <a:pt x="1102" y="410"/>
                </a:lnTo>
                <a:lnTo>
                  <a:pt x="1110" y="413"/>
                </a:lnTo>
                <a:lnTo>
                  <a:pt x="1112" y="414"/>
                </a:lnTo>
                <a:lnTo>
                  <a:pt x="1113" y="415"/>
                </a:lnTo>
                <a:lnTo>
                  <a:pt x="1117" y="416"/>
                </a:lnTo>
                <a:lnTo>
                  <a:pt x="1118" y="416"/>
                </a:lnTo>
                <a:lnTo>
                  <a:pt x="1119" y="416"/>
                </a:lnTo>
                <a:lnTo>
                  <a:pt x="1135" y="414"/>
                </a:lnTo>
                <a:lnTo>
                  <a:pt x="1143" y="424"/>
                </a:lnTo>
                <a:lnTo>
                  <a:pt x="1149" y="463"/>
                </a:lnTo>
                <a:lnTo>
                  <a:pt x="1193" y="468"/>
                </a:lnTo>
                <a:lnTo>
                  <a:pt x="1188" y="413"/>
                </a:lnTo>
                <a:lnTo>
                  <a:pt x="1187" y="412"/>
                </a:lnTo>
                <a:lnTo>
                  <a:pt x="1187" y="409"/>
                </a:lnTo>
                <a:lnTo>
                  <a:pt x="1187" y="399"/>
                </a:lnTo>
                <a:lnTo>
                  <a:pt x="1186" y="392"/>
                </a:lnTo>
                <a:lnTo>
                  <a:pt x="1186" y="391"/>
                </a:lnTo>
                <a:lnTo>
                  <a:pt x="1185" y="378"/>
                </a:lnTo>
                <a:lnTo>
                  <a:pt x="1182" y="357"/>
                </a:lnTo>
                <a:lnTo>
                  <a:pt x="1176" y="340"/>
                </a:lnTo>
                <a:lnTo>
                  <a:pt x="1167" y="317"/>
                </a:lnTo>
                <a:lnTo>
                  <a:pt x="1166" y="315"/>
                </a:lnTo>
                <a:lnTo>
                  <a:pt x="1166" y="313"/>
                </a:lnTo>
                <a:lnTo>
                  <a:pt x="1165" y="312"/>
                </a:lnTo>
                <a:lnTo>
                  <a:pt x="1165" y="309"/>
                </a:lnTo>
                <a:lnTo>
                  <a:pt x="1161" y="301"/>
                </a:lnTo>
                <a:lnTo>
                  <a:pt x="1156" y="288"/>
                </a:lnTo>
                <a:lnTo>
                  <a:pt x="1222" y="296"/>
                </a:lnTo>
                <a:lnTo>
                  <a:pt x="1235" y="266"/>
                </a:lnTo>
                <a:lnTo>
                  <a:pt x="1247" y="238"/>
                </a:lnTo>
                <a:lnTo>
                  <a:pt x="1263" y="219"/>
                </a:lnTo>
                <a:lnTo>
                  <a:pt x="1267" y="215"/>
                </a:lnTo>
                <a:lnTo>
                  <a:pt x="1272" y="210"/>
                </a:lnTo>
                <a:lnTo>
                  <a:pt x="1299" y="218"/>
                </a:lnTo>
                <a:lnTo>
                  <a:pt x="1316" y="223"/>
                </a:lnTo>
                <a:lnTo>
                  <a:pt x="1318" y="217"/>
                </a:lnTo>
                <a:lnTo>
                  <a:pt x="1324" y="187"/>
                </a:lnTo>
                <a:lnTo>
                  <a:pt x="1324" y="185"/>
                </a:lnTo>
                <a:lnTo>
                  <a:pt x="1325" y="180"/>
                </a:lnTo>
                <a:lnTo>
                  <a:pt x="1325" y="179"/>
                </a:lnTo>
                <a:lnTo>
                  <a:pt x="1326" y="176"/>
                </a:lnTo>
                <a:lnTo>
                  <a:pt x="1326" y="174"/>
                </a:lnTo>
                <a:lnTo>
                  <a:pt x="1326" y="173"/>
                </a:lnTo>
                <a:lnTo>
                  <a:pt x="1326" y="171"/>
                </a:lnTo>
                <a:lnTo>
                  <a:pt x="1324" y="136"/>
                </a:lnTo>
                <a:lnTo>
                  <a:pt x="1321" y="77"/>
                </a:lnTo>
                <a:lnTo>
                  <a:pt x="1316" y="0"/>
                </a:lnTo>
                <a:lnTo>
                  <a:pt x="1389" y="11"/>
                </a:lnTo>
                <a:lnTo>
                  <a:pt x="1458" y="70"/>
                </a:lnTo>
                <a:lnTo>
                  <a:pt x="1459" y="78"/>
                </a:lnTo>
                <a:lnTo>
                  <a:pt x="1458" y="94"/>
                </a:lnTo>
                <a:lnTo>
                  <a:pt x="1458" y="143"/>
                </a:lnTo>
                <a:lnTo>
                  <a:pt x="1458" y="146"/>
                </a:lnTo>
                <a:lnTo>
                  <a:pt x="1458" y="167"/>
                </a:lnTo>
                <a:lnTo>
                  <a:pt x="1457" y="175"/>
                </a:lnTo>
                <a:lnTo>
                  <a:pt x="1457" y="179"/>
                </a:lnTo>
                <a:lnTo>
                  <a:pt x="1457" y="181"/>
                </a:lnTo>
                <a:lnTo>
                  <a:pt x="1457" y="186"/>
                </a:lnTo>
                <a:lnTo>
                  <a:pt x="1457" y="192"/>
                </a:lnTo>
                <a:lnTo>
                  <a:pt x="1457" y="199"/>
                </a:lnTo>
                <a:lnTo>
                  <a:pt x="1459" y="206"/>
                </a:lnTo>
                <a:lnTo>
                  <a:pt x="1460" y="208"/>
                </a:lnTo>
                <a:lnTo>
                  <a:pt x="1464" y="217"/>
                </a:lnTo>
                <a:lnTo>
                  <a:pt x="1469" y="224"/>
                </a:lnTo>
                <a:lnTo>
                  <a:pt x="1471" y="228"/>
                </a:lnTo>
                <a:lnTo>
                  <a:pt x="1474" y="231"/>
                </a:lnTo>
                <a:lnTo>
                  <a:pt x="1475" y="232"/>
                </a:lnTo>
                <a:lnTo>
                  <a:pt x="1480" y="234"/>
                </a:lnTo>
                <a:lnTo>
                  <a:pt x="1481" y="234"/>
                </a:lnTo>
                <a:lnTo>
                  <a:pt x="1481" y="235"/>
                </a:lnTo>
                <a:lnTo>
                  <a:pt x="1482" y="235"/>
                </a:lnTo>
                <a:lnTo>
                  <a:pt x="1484" y="235"/>
                </a:lnTo>
                <a:lnTo>
                  <a:pt x="1485" y="235"/>
                </a:lnTo>
                <a:lnTo>
                  <a:pt x="1486" y="235"/>
                </a:lnTo>
                <a:lnTo>
                  <a:pt x="1487" y="234"/>
                </a:lnTo>
                <a:lnTo>
                  <a:pt x="1489" y="234"/>
                </a:lnTo>
                <a:lnTo>
                  <a:pt x="1490" y="234"/>
                </a:lnTo>
                <a:lnTo>
                  <a:pt x="1491" y="234"/>
                </a:lnTo>
                <a:lnTo>
                  <a:pt x="1492" y="234"/>
                </a:lnTo>
                <a:lnTo>
                  <a:pt x="1493" y="233"/>
                </a:lnTo>
                <a:lnTo>
                  <a:pt x="1495" y="233"/>
                </a:lnTo>
                <a:lnTo>
                  <a:pt x="1496" y="233"/>
                </a:lnTo>
                <a:lnTo>
                  <a:pt x="1500" y="233"/>
                </a:lnTo>
                <a:lnTo>
                  <a:pt x="1502" y="233"/>
                </a:lnTo>
                <a:lnTo>
                  <a:pt x="1503" y="233"/>
                </a:lnTo>
                <a:lnTo>
                  <a:pt x="1505" y="233"/>
                </a:lnTo>
                <a:lnTo>
                  <a:pt x="1507" y="233"/>
                </a:lnTo>
                <a:lnTo>
                  <a:pt x="1508" y="234"/>
                </a:lnTo>
                <a:lnTo>
                  <a:pt x="1509" y="234"/>
                </a:lnTo>
                <a:lnTo>
                  <a:pt x="1511" y="234"/>
                </a:lnTo>
                <a:lnTo>
                  <a:pt x="1512" y="234"/>
                </a:lnTo>
                <a:lnTo>
                  <a:pt x="1512" y="235"/>
                </a:lnTo>
                <a:lnTo>
                  <a:pt x="1513" y="235"/>
                </a:lnTo>
                <a:lnTo>
                  <a:pt x="1519" y="238"/>
                </a:lnTo>
                <a:lnTo>
                  <a:pt x="1523" y="239"/>
                </a:lnTo>
                <a:lnTo>
                  <a:pt x="1524" y="239"/>
                </a:lnTo>
                <a:lnTo>
                  <a:pt x="1524" y="240"/>
                </a:lnTo>
                <a:lnTo>
                  <a:pt x="1525" y="240"/>
                </a:lnTo>
                <a:lnTo>
                  <a:pt x="1525" y="242"/>
                </a:lnTo>
                <a:lnTo>
                  <a:pt x="1527" y="242"/>
                </a:lnTo>
                <a:lnTo>
                  <a:pt x="1527" y="243"/>
                </a:lnTo>
                <a:lnTo>
                  <a:pt x="1528" y="243"/>
                </a:lnTo>
                <a:lnTo>
                  <a:pt x="1528" y="244"/>
                </a:lnTo>
                <a:lnTo>
                  <a:pt x="1529" y="244"/>
                </a:lnTo>
                <a:lnTo>
                  <a:pt x="1529" y="245"/>
                </a:lnTo>
                <a:lnTo>
                  <a:pt x="1529" y="247"/>
                </a:lnTo>
                <a:lnTo>
                  <a:pt x="1530" y="247"/>
                </a:lnTo>
                <a:lnTo>
                  <a:pt x="1530" y="248"/>
                </a:lnTo>
                <a:lnTo>
                  <a:pt x="1530" y="249"/>
                </a:lnTo>
                <a:lnTo>
                  <a:pt x="1532" y="249"/>
                </a:lnTo>
                <a:lnTo>
                  <a:pt x="1532" y="250"/>
                </a:lnTo>
                <a:lnTo>
                  <a:pt x="1532" y="251"/>
                </a:lnTo>
                <a:lnTo>
                  <a:pt x="1532" y="253"/>
                </a:lnTo>
                <a:lnTo>
                  <a:pt x="1532" y="254"/>
                </a:lnTo>
                <a:lnTo>
                  <a:pt x="1532" y="255"/>
                </a:lnTo>
                <a:lnTo>
                  <a:pt x="1532" y="256"/>
                </a:lnTo>
                <a:lnTo>
                  <a:pt x="1532" y="258"/>
                </a:lnTo>
                <a:lnTo>
                  <a:pt x="1532" y="259"/>
                </a:lnTo>
                <a:lnTo>
                  <a:pt x="1532" y="260"/>
                </a:lnTo>
                <a:lnTo>
                  <a:pt x="1532" y="261"/>
                </a:lnTo>
                <a:lnTo>
                  <a:pt x="1532" y="263"/>
                </a:lnTo>
                <a:lnTo>
                  <a:pt x="1530" y="263"/>
                </a:lnTo>
                <a:lnTo>
                  <a:pt x="1530" y="264"/>
                </a:lnTo>
                <a:lnTo>
                  <a:pt x="1530" y="265"/>
                </a:lnTo>
                <a:lnTo>
                  <a:pt x="1530" y="266"/>
                </a:lnTo>
                <a:lnTo>
                  <a:pt x="1530" y="267"/>
                </a:lnTo>
                <a:lnTo>
                  <a:pt x="1530" y="269"/>
                </a:lnTo>
                <a:lnTo>
                  <a:pt x="1530" y="270"/>
                </a:lnTo>
                <a:lnTo>
                  <a:pt x="1530" y="271"/>
                </a:lnTo>
                <a:lnTo>
                  <a:pt x="1530" y="272"/>
                </a:lnTo>
                <a:lnTo>
                  <a:pt x="1530" y="274"/>
                </a:lnTo>
                <a:lnTo>
                  <a:pt x="1532" y="274"/>
                </a:lnTo>
                <a:lnTo>
                  <a:pt x="1533" y="276"/>
                </a:lnTo>
                <a:lnTo>
                  <a:pt x="1537" y="277"/>
                </a:lnTo>
                <a:lnTo>
                  <a:pt x="1535" y="277"/>
                </a:lnTo>
                <a:lnTo>
                  <a:pt x="1535" y="279"/>
                </a:lnTo>
                <a:lnTo>
                  <a:pt x="1534" y="280"/>
                </a:lnTo>
                <a:lnTo>
                  <a:pt x="1530" y="285"/>
                </a:lnTo>
                <a:lnTo>
                  <a:pt x="1532" y="287"/>
                </a:lnTo>
                <a:lnTo>
                  <a:pt x="1533" y="288"/>
                </a:lnTo>
                <a:lnTo>
                  <a:pt x="1535" y="292"/>
                </a:lnTo>
                <a:lnTo>
                  <a:pt x="1538" y="296"/>
                </a:lnTo>
                <a:lnTo>
                  <a:pt x="1539" y="298"/>
                </a:lnTo>
                <a:lnTo>
                  <a:pt x="1540" y="299"/>
                </a:lnTo>
                <a:lnTo>
                  <a:pt x="1541" y="302"/>
                </a:lnTo>
                <a:lnTo>
                  <a:pt x="1550" y="315"/>
                </a:lnTo>
                <a:lnTo>
                  <a:pt x="1544" y="334"/>
                </a:lnTo>
                <a:lnTo>
                  <a:pt x="1541" y="341"/>
                </a:lnTo>
                <a:lnTo>
                  <a:pt x="1535" y="347"/>
                </a:lnTo>
                <a:lnTo>
                  <a:pt x="1533" y="350"/>
                </a:lnTo>
                <a:lnTo>
                  <a:pt x="1532" y="352"/>
                </a:lnTo>
                <a:lnTo>
                  <a:pt x="1532" y="355"/>
                </a:lnTo>
                <a:lnTo>
                  <a:pt x="1530" y="357"/>
                </a:lnTo>
                <a:lnTo>
                  <a:pt x="1530" y="361"/>
                </a:lnTo>
                <a:lnTo>
                  <a:pt x="1532" y="362"/>
                </a:lnTo>
                <a:lnTo>
                  <a:pt x="1532" y="363"/>
                </a:lnTo>
                <a:lnTo>
                  <a:pt x="1532" y="366"/>
                </a:lnTo>
                <a:lnTo>
                  <a:pt x="1528" y="376"/>
                </a:lnTo>
                <a:lnTo>
                  <a:pt x="1507" y="393"/>
                </a:lnTo>
                <a:lnTo>
                  <a:pt x="1505" y="396"/>
                </a:lnTo>
                <a:lnTo>
                  <a:pt x="1500" y="399"/>
                </a:lnTo>
                <a:lnTo>
                  <a:pt x="1492" y="405"/>
                </a:lnTo>
                <a:lnTo>
                  <a:pt x="1484" y="396"/>
                </a:lnTo>
                <a:lnTo>
                  <a:pt x="1480" y="393"/>
                </a:lnTo>
                <a:lnTo>
                  <a:pt x="1475" y="387"/>
                </a:lnTo>
                <a:lnTo>
                  <a:pt x="1468" y="379"/>
                </a:lnTo>
                <a:lnTo>
                  <a:pt x="1466" y="381"/>
                </a:lnTo>
                <a:lnTo>
                  <a:pt x="1464" y="384"/>
                </a:lnTo>
                <a:lnTo>
                  <a:pt x="1463" y="387"/>
                </a:lnTo>
                <a:lnTo>
                  <a:pt x="1453" y="402"/>
                </a:lnTo>
                <a:lnTo>
                  <a:pt x="1449" y="407"/>
                </a:lnTo>
                <a:lnTo>
                  <a:pt x="1443" y="416"/>
                </a:lnTo>
                <a:lnTo>
                  <a:pt x="1436" y="428"/>
                </a:lnTo>
                <a:lnTo>
                  <a:pt x="1434" y="428"/>
                </a:lnTo>
                <a:lnTo>
                  <a:pt x="1411" y="463"/>
                </a:lnTo>
                <a:lnTo>
                  <a:pt x="1401" y="479"/>
                </a:lnTo>
                <a:lnTo>
                  <a:pt x="1400" y="483"/>
                </a:lnTo>
                <a:lnTo>
                  <a:pt x="1395" y="492"/>
                </a:lnTo>
                <a:lnTo>
                  <a:pt x="1391" y="500"/>
                </a:lnTo>
                <a:lnTo>
                  <a:pt x="1385" y="516"/>
                </a:lnTo>
                <a:lnTo>
                  <a:pt x="1429" y="533"/>
                </a:lnTo>
                <a:lnTo>
                  <a:pt x="1448" y="542"/>
                </a:lnTo>
                <a:lnTo>
                  <a:pt x="1450" y="544"/>
                </a:lnTo>
                <a:lnTo>
                  <a:pt x="1461" y="549"/>
                </a:lnTo>
                <a:lnTo>
                  <a:pt x="1481" y="559"/>
                </a:lnTo>
                <a:lnTo>
                  <a:pt x="1489" y="564"/>
                </a:lnTo>
                <a:lnTo>
                  <a:pt x="1493" y="565"/>
                </a:lnTo>
                <a:lnTo>
                  <a:pt x="1495" y="567"/>
                </a:lnTo>
                <a:lnTo>
                  <a:pt x="1497" y="567"/>
                </a:lnTo>
                <a:lnTo>
                  <a:pt x="1514" y="568"/>
                </a:lnTo>
                <a:lnTo>
                  <a:pt x="1525" y="570"/>
                </a:lnTo>
                <a:lnTo>
                  <a:pt x="1529" y="569"/>
                </a:lnTo>
                <a:lnTo>
                  <a:pt x="1541" y="568"/>
                </a:lnTo>
                <a:lnTo>
                  <a:pt x="1576" y="563"/>
                </a:lnTo>
                <a:lnTo>
                  <a:pt x="1582" y="562"/>
                </a:lnTo>
                <a:lnTo>
                  <a:pt x="1587" y="560"/>
                </a:lnTo>
                <a:lnTo>
                  <a:pt x="1589" y="560"/>
                </a:lnTo>
                <a:lnTo>
                  <a:pt x="1589" y="558"/>
                </a:lnTo>
                <a:lnTo>
                  <a:pt x="1589" y="554"/>
                </a:lnTo>
                <a:lnTo>
                  <a:pt x="1589" y="553"/>
                </a:lnTo>
                <a:lnTo>
                  <a:pt x="1588" y="549"/>
                </a:lnTo>
                <a:lnTo>
                  <a:pt x="1588" y="546"/>
                </a:lnTo>
                <a:lnTo>
                  <a:pt x="1588" y="544"/>
                </a:lnTo>
                <a:lnTo>
                  <a:pt x="1588" y="542"/>
                </a:lnTo>
                <a:lnTo>
                  <a:pt x="1588" y="541"/>
                </a:lnTo>
                <a:lnTo>
                  <a:pt x="1588" y="540"/>
                </a:lnTo>
                <a:lnTo>
                  <a:pt x="1588" y="538"/>
                </a:lnTo>
                <a:lnTo>
                  <a:pt x="1588" y="537"/>
                </a:lnTo>
                <a:lnTo>
                  <a:pt x="1589" y="535"/>
                </a:lnTo>
                <a:lnTo>
                  <a:pt x="1589" y="530"/>
                </a:lnTo>
                <a:lnTo>
                  <a:pt x="1591" y="528"/>
                </a:lnTo>
                <a:lnTo>
                  <a:pt x="1607" y="525"/>
                </a:lnTo>
                <a:lnTo>
                  <a:pt x="1609" y="525"/>
                </a:lnTo>
                <a:lnTo>
                  <a:pt x="1610" y="524"/>
                </a:lnTo>
                <a:lnTo>
                  <a:pt x="1612" y="524"/>
                </a:lnTo>
                <a:lnTo>
                  <a:pt x="1620" y="517"/>
                </a:lnTo>
                <a:lnTo>
                  <a:pt x="1623" y="516"/>
                </a:lnTo>
                <a:lnTo>
                  <a:pt x="1623" y="515"/>
                </a:lnTo>
                <a:lnTo>
                  <a:pt x="1634" y="503"/>
                </a:lnTo>
                <a:lnTo>
                  <a:pt x="1639" y="496"/>
                </a:lnTo>
                <a:lnTo>
                  <a:pt x="1640" y="495"/>
                </a:lnTo>
                <a:lnTo>
                  <a:pt x="1641" y="493"/>
                </a:lnTo>
                <a:lnTo>
                  <a:pt x="1642" y="492"/>
                </a:lnTo>
                <a:lnTo>
                  <a:pt x="1642" y="493"/>
                </a:lnTo>
                <a:lnTo>
                  <a:pt x="1658" y="511"/>
                </a:lnTo>
                <a:lnTo>
                  <a:pt x="1660" y="511"/>
                </a:lnTo>
                <a:lnTo>
                  <a:pt x="1662" y="511"/>
                </a:lnTo>
                <a:lnTo>
                  <a:pt x="1664" y="510"/>
                </a:lnTo>
                <a:lnTo>
                  <a:pt x="1666" y="510"/>
                </a:lnTo>
                <a:lnTo>
                  <a:pt x="1666" y="509"/>
                </a:lnTo>
                <a:lnTo>
                  <a:pt x="1667" y="509"/>
                </a:lnTo>
                <a:lnTo>
                  <a:pt x="1671" y="504"/>
                </a:lnTo>
                <a:lnTo>
                  <a:pt x="1673" y="504"/>
                </a:lnTo>
                <a:lnTo>
                  <a:pt x="1674" y="503"/>
                </a:lnTo>
                <a:lnTo>
                  <a:pt x="1677" y="500"/>
                </a:lnTo>
                <a:lnTo>
                  <a:pt x="1678" y="500"/>
                </a:lnTo>
                <a:lnTo>
                  <a:pt x="1680" y="503"/>
                </a:lnTo>
                <a:lnTo>
                  <a:pt x="1682" y="504"/>
                </a:lnTo>
                <a:lnTo>
                  <a:pt x="1684" y="506"/>
                </a:lnTo>
                <a:lnTo>
                  <a:pt x="1689" y="511"/>
                </a:lnTo>
                <a:lnTo>
                  <a:pt x="1694" y="515"/>
                </a:lnTo>
                <a:lnTo>
                  <a:pt x="1694" y="516"/>
                </a:lnTo>
                <a:lnTo>
                  <a:pt x="1695" y="516"/>
                </a:lnTo>
                <a:lnTo>
                  <a:pt x="1696" y="516"/>
                </a:lnTo>
                <a:lnTo>
                  <a:pt x="1698" y="516"/>
                </a:lnTo>
                <a:lnTo>
                  <a:pt x="1699" y="516"/>
                </a:lnTo>
                <a:lnTo>
                  <a:pt x="1700" y="515"/>
                </a:lnTo>
                <a:lnTo>
                  <a:pt x="1701" y="515"/>
                </a:lnTo>
                <a:lnTo>
                  <a:pt x="1703" y="515"/>
                </a:lnTo>
                <a:lnTo>
                  <a:pt x="1704" y="515"/>
                </a:lnTo>
                <a:lnTo>
                  <a:pt x="1705" y="515"/>
                </a:lnTo>
                <a:lnTo>
                  <a:pt x="1706" y="515"/>
                </a:lnTo>
                <a:lnTo>
                  <a:pt x="1706" y="516"/>
                </a:lnTo>
                <a:lnTo>
                  <a:pt x="1708" y="516"/>
                </a:lnTo>
                <a:lnTo>
                  <a:pt x="1709" y="516"/>
                </a:lnTo>
                <a:lnTo>
                  <a:pt x="1710" y="516"/>
                </a:lnTo>
                <a:lnTo>
                  <a:pt x="1711" y="517"/>
                </a:lnTo>
                <a:lnTo>
                  <a:pt x="1712" y="517"/>
                </a:lnTo>
                <a:lnTo>
                  <a:pt x="1714" y="517"/>
                </a:lnTo>
                <a:lnTo>
                  <a:pt x="1714" y="519"/>
                </a:lnTo>
                <a:lnTo>
                  <a:pt x="1715" y="519"/>
                </a:lnTo>
                <a:lnTo>
                  <a:pt x="1716" y="520"/>
                </a:lnTo>
                <a:lnTo>
                  <a:pt x="1717" y="521"/>
                </a:lnTo>
                <a:lnTo>
                  <a:pt x="1719" y="521"/>
                </a:lnTo>
                <a:lnTo>
                  <a:pt x="1719" y="522"/>
                </a:lnTo>
                <a:lnTo>
                  <a:pt x="1720" y="522"/>
                </a:lnTo>
                <a:lnTo>
                  <a:pt x="1720" y="524"/>
                </a:lnTo>
                <a:lnTo>
                  <a:pt x="1721" y="524"/>
                </a:lnTo>
                <a:lnTo>
                  <a:pt x="1722" y="524"/>
                </a:lnTo>
                <a:lnTo>
                  <a:pt x="1722" y="525"/>
                </a:lnTo>
                <a:lnTo>
                  <a:pt x="1724" y="525"/>
                </a:lnTo>
                <a:lnTo>
                  <a:pt x="1724" y="526"/>
                </a:lnTo>
                <a:lnTo>
                  <a:pt x="1725" y="526"/>
                </a:lnTo>
                <a:lnTo>
                  <a:pt x="1726" y="526"/>
                </a:lnTo>
                <a:lnTo>
                  <a:pt x="1727" y="527"/>
                </a:lnTo>
                <a:lnTo>
                  <a:pt x="1728" y="527"/>
                </a:lnTo>
                <a:lnTo>
                  <a:pt x="1730" y="527"/>
                </a:lnTo>
                <a:lnTo>
                  <a:pt x="1731" y="528"/>
                </a:lnTo>
                <a:lnTo>
                  <a:pt x="1732" y="528"/>
                </a:lnTo>
                <a:lnTo>
                  <a:pt x="1733" y="528"/>
                </a:lnTo>
                <a:lnTo>
                  <a:pt x="1735" y="528"/>
                </a:lnTo>
                <a:lnTo>
                  <a:pt x="1736" y="530"/>
                </a:lnTo>
                <a:lnTo>
                  <a:pt x="1737" y="530"/>
                </a:lnTo>
                <a:lnTo>
                  <a:pt x="1738" y="530"/>
                </a:lnTo>
                <a:lnTo>
                  <a:pt x="1740" y="530"/>
                </a:lnTo>
                <a:lnTo>
                  <a:pt x="1741" y="530"/>
                </a:lnTo>
                <a:lnTo>
                  <a:pt x="1742" y="530"/>
                </a:lnTo>
                <a:lnTo>
                  <a:pt x="1742" y="531"/>
                </a:lnTo>
                <a:lnTo>
                  <a:pt x="1743" y="531"/>
                </a:lnTo>
                <a:lnTo>
                  <a:pt x="1744" y="531"/>
                </a:lnTo>
                <a:lnTo>
                  <a:pt x="1744" y="532"/>
                </a:lnTo>
                <a:lnTo>
                  <a:pt x="1746" y="533"/>
                </a:lnTo>
                <a:lnTo>
                  <a:pt x="1747" y="535"/>
                </a:lnTo>
                <a:lnTo>
                  <a:pt x="1747" y="536"/>
                </a:lnTo>
                <a:lnTo>
                  <a:pt x="1747" y="537"/>
                </a:lnTo>
                <a:lnTo>
                  <a:pt x="1748" y="537"/>
                </a:lnTo>
                <a:lnTo>
                  <a:pt x="1748" y="538"/>
                </a:lnTo>
                <a:lnTo>
                  <a:pt x="1747" y="538"/>
                </a:lnTo>
                <a:lnTo>
                  <a:pt x="1747" y="540"/>
                </a:lnTo>
                <a:lnTo>
                  <a:pt x="1747" y="541"/>
                </a:lnTo>
                <a:lnTo>
                  <a:pt x="1747" y="542"/>
                </a:lnTo>
                <a:lnTo>
                  <a:pt x="1746" y="542"/>
                </a:lnTo>
                <a:lnTo>
                  <a:pt x="1746" y="543"/>
                </a:lnTo>
                <a:lnTo>
                  <a:pt x="1746" y="544"/>
                </a:lnTo>
                <a:lnTo>
                  <a:pt x="1744" y="544"/>
                </a:lnTo>
                <a:lnTo>
                  <a:pt x="1744" y="546"/>
                </a:lnTo>
                <a:lnTo>
                  <a:pt x="1744" y="547"/>
                </a:lnTo>
                <a:lnTo>
                  <a:pt x="1746" y="547"/>
                </a:lnTo>
                <a:lnTo>
                  <a:pt x="1746" y="548"/>
                </a:lnTo>
                <a:lnTo>
                  <a:pt x="1748" y="549"/>
                </a:lnTo>
                <a:lnTo>
                  <a:pt x="1751" y="551"/>
                </a:lnTo>
                <a:lnTo>
                  <a:pt x="1754" y="554"/>
                </a:lnTo>
                <a:lnTo>
                  <a:pt x="1763" y="558"/>
                </a:lnTo>
                <a:lnTo>
                  <a:pt x="1764" y="559"/>
                </a:lnTo>
                <a:lnTo>
                  <a:pt x="1764" y="560"/>
                </a:lnTo>
                <a:lnTo>
                  <a:pt x="1764" y="562"/>
                </a:lnTo>
                <a:lnTo>
                  <a:pt x="1767" y="567"/>
                </a:lnTo>
                <a:lnTo>
                  <a:pt x="1767" y="568"/>
                </a:lnTo>
                <a:lnTo>
                  <a:pt x="1767" y="569"/>
                </a:lnTo>
                <a:lnTo>
                  <a:pt x="1767" y="570"/>
                </a:lnTo>
                <a:lnTo>
                  <a:pt x="1767" y="572"/>
                </a:lnTo>
                <a:lnTo>
                  <a:pt x="1767" y="573"/>
                </a:lnTo>
                <a:lnTo>
                  <a:pt x="1765" y="573"/>
                </a:lnTo>
                <a:lnTo>
                  <a:pt x="1765" y="574"/>
                </a:lnTo>
                <a:lnTo>
                  <a:pt x="1763" y="576"/>
                </a:lnTo>
                <a:lnTo>
                  <a:pt x="1763" y="578"/>
                </a:lnTo>
                <a:lnTo>
                  <a:pt x="1762" y="579"/>
                </a:lnTo>
                <a:lnTo>
                  <a:pt x="1760" y="579"/>
                </a:lnTo>
                <a:lnTo>
                  <a:pt x="1760" y="580"/>
                </a:lnTo>
                <a:lnTo>
                  <a:pt x="1759" y="581"/>
                </a:lnTo>
                <a:lnTo>
                  <a:pt x="1759" y="583"/>
                </a:lnTo>
                <a:lnTo>
                  <a:pt x="1758" y="583"/>
                </a:lnTo>
                <a:lnTo>
                  <a:pt x="1758" y="584"/>
                </a:lnTo>
                <a:lnTo>
                  <a:pt x="1758" y="585"/>
                </a:lnTo>
                <a:lnTo>
                  <a:pt x="1758" y="586"/>
                </a:lnTo>
                <a:lnTo>
                  <a:pt x="1758" y="588"/>
                </a:lnTo>
                <a:lnTo>
                  <a:pt x="1758" y="589"/>
                </a:lnTo>
                <a:lnTo>
                  <a:pt x="1758" y="590"/>
                </a:lnTo>
                <a:lnTo>
                  <a:pt x="1758" y="591"/>
                </a:lnTo>
                <a:lnTo>
                  <a:pt x="1759" y="592"/>
                </a:lnTo>
                <a:lnTo>
                  <a:pt x="1759" y="594"/>
                </a:lnTo>
                <a:lnTo>
                  <a:pt x="1759" y="595"/>
                </a:lnTo>
                <a:lnTo>
                  <a:pt x="1760" y="596"/>
                </a:lnTo>
                <a:lnTo>
                  <a:pt x="1762" y="597"/>
                </a:lnTo>
                <a:lnTo>
                  <a:pt x="1762" y="599"/>
                </a:lnTo>
                <a:lnTo>
                  <a:pt x="1763" y="600"/>
                </a:lnTo>
                <a:lnTo>
                  <a:pt x="1763" y="601"/>
                </a:lnTo>
                <a:lnTo>
                  <a:pt x="1765" y="604"/>
                </a:lnTo>
                <a:lnTo>
                  <a:pt x="1767" y="606"/>
                </a:lnTo>
                <a:lnTo>
                  <a:pt x="1767" y="607"/>
                </a:lnTo>
                <a:lnTo>
                  <a:pt x="1767" y="608"/>
                </a:lnTo>
                <a:lnTo>
                  <a:pt x="1764" y="615"/>
                </a:lnTo>
                <a:lnTo>
                  <a:pt x="1763" y="616"/>
                </a:lnTo>
                <a:lnTo>
                  <a:pt x="1763" y="617"/>
                </a:lnTo>
                <a:lnTo>
                  <a:pt x="1762" y="617"/>
                </a:lnTo>
                <a:lnTo>
                  <a:pt x="1762" y="618"/>
                </a:lnTo>
                <a:lnTo>
                  <a:pt x="1760" y="618"/>
                </a:lnTo>
                <a:lnTo>
                  <a:pt x="1760" y="620"/>
                </a:lnTo>
                <a:lnTo>
                  <a:pt x="1759" y="620"/>
                </a:lnTo>
                <a:lnTo>
                  <a:pt x="1759" y="621"/>
                </a:lnTo>
                <a:lnTo>
                  <a:pt x="1758" y="621"/>
                </a:lnTo>
                <a:lnTo>
                  <a:pt x="1757" y="621"/>
                </a:lnTo>
                <a:lnTo>
                  <a:pt x="1757" y="620"/>
                </a:lnTo>
                <a:lnTo>
                  <a:pt x="1756" y="620"/>
                </a:lnTo>
                <a:lnTo>
                  <a:pt x="1756" y="618"/>
                </a:lnTo>
                <a:lnTo>
                  <a:pt x="1754" y="618"/>
                </a:lnTo>
                <a:lnTo>
                  <a:pt x="1754" y="617"/>
                </a:lnTo>
                <a:lnTo>
                  <a:pt x="1753" y="615"/>
                </a:lnTo>
                <a:lnTo>
                  <a:pt x="1749" y="612"/>
                </a:lnTo>
                <a:lnTo>
                  <a:pt x="1748" y="611"/>
                </a:lnTo>
                <a:lnTo>
                  <a:pt x="1747" y="610"/>
                </a:lnTo>
                <a:lnTo>
                  <a:pt x="1746" y="610"/>
                </a:lnTo>
                <a:lnTo>
                  <a:pt x="1744" y="610"/>
                </a:lnTo>
                <a:lnTo>
                  <a:pt x="1743" y="610"/>
                </a:lnTo>
                <a:lnTo>
                  <a:pt x="1740" y="610"/>
                </a:lnTo>
                <a:lnTo>
                  <a:pt x="1738" y="610"/>
                </a:lnTo>
                <a:lnTo>
                  <a:pt x="1737" y="610"/>
                </a:lnTo>
                <a:lnTo>
                  <a:pt x="1736" y="611"/>
                </a:lnTo>
                <a:lnTo>
                  <a:pt x="1736" y="612"/>
                </a:lnTo>
                <a:lnTo>
                  <a:pt x="1735" y="615"/>
                </a:lnTo>
                <a:lnTo>
                  <a:pt x="1733" y="616"/>
                </a:lnTo>
                <a:lnTo>
                  <a:pt x="1733" y="617"/>
                </a:lnTo>
                <a:lnTo>
                  <a:pt x="1733" y="618"/>
                </a:lnTo>
                <a:lnTo>
                  <a:pt x="1730" y="624"/>
                </a:lnTo>
                <a:lnTo>
                  <a:pt x="1730" y="628"/>
                </a:lnTo>
                <a:lnTo>
                  <a:pt x="1728" y="632"/>
                </a:lnTo>
                <a:lnTo>
                  <a:pt x="1727" y="634"/>
                </a:lnTo>
                <a:lnTo>
                  <a:pt x="1726" y="634"/>
                </a:lnTo>
                <a:lnTo>
                  <a:pt x="1726" y="636"/>
                </a:lnTo>
                <a:lnTo>
                  <a:pt x="1726" y="638"/>
                </a:lnTo>
                <a:lnTo>
                  <a:pt x="1726" y="639"/>
                </a:lnTo>
                <a:lnTo>
                  <a:pt x="1726" y="640"/>
                </a:lnTo>
                <a:lnTo>
                  <a:pt x="1728" y="645"/>
                </a:lnTo>
                <a:lnTo>
                  <a:pt x="1728" y="647"/>
                </a:lnTo>
                <a:lnTo>
                  <a:pt x="1728" y="648"/>
                </a:lnTo>
                <a:lnTo>
                  <a:pt x="1728" y="649"/>
                </a:lnTo>
                <a:lnTo>
                  <a:pt x="1728" y="653"/>
                </a:lnTo>
                <a:lnTo>
                  <a:pt x="1727" y="655"/>
                </a:lnTo>
                <a:lnTo>
                  <a:pt x="1726" y="658"/>
                </a:lnTo>
                <a:lnTo>
                  <a:pt x="1724" y="659"/>
                </a:lnTo>
                <a:lnTo>
                  <a:pt x="1720" y="660"/>
                </a:lnTo>
                <a:lnTo>
                  <a:pt x="1719" y="660"/>
                </a:lnTo>
                <a:lnTo>
                  <a:pt x="1717" y="660"/>
                </a:lnTo>
                <a:lnTo>
                  <a:pt x="1717" y="661"/>
                </a:lnTo>
                <a:lnTo>
                  <a:pt x="1716" y="661"/>
                </a:lnTo>
                <a:lnTo>
                  <a:pt x="1716" y="663"/>
                </a:lnTo>
                <a:lnTo>
                  <a:pt x="1715" y="663"/>
                </a:lnTo>
                <a:lnTo>
                  <a:pt x="1715" y="664"/>
                </a:lnTo>
                <a:lnTo>
                  <a:pt x="1715" y="665"/>
                </a:lnTo>
                <a:lnTo>
                  <a:pt x="1714" y="666"/>
                </a:lnTo>
                <a:lnTo>
                  <a:pt x="1714" y="670"/>
                </a:lnTo>
                <a:lnTo>
                  <a:pt x="1712" y="671"/>
                </a:lnTo>
                <a:lnTo>
                  <a:pt x="1712" y="673"/>
                </a:lnTo>
                <a:lnTo>
                  <a:pt x="1710" y="675"/>
                </a:lnTo>
                <a:lnTo>
                  <a:pt x="1708" y="676"/>
                </a:lnTo>
                <a:lnTo>
                  <a:pt x="1704" y="679"/>
                </a:lnTo>
                <a:lnTo>
                  <a:pt x="1704" y="680"/>
                </a:lnTo>
                <a:lnTo>
                  <a:pt x="1703" y="680"/>
                </a:lnTo>
                <a:lnTo>
                  <a:pt x="1699" y="685"/>
                </a:lnTo>
                <a:lnTo>
                  <a:pt x="1698" y="685"/>
                </a:lnTo>
                <a:lnTo>
                  <a:pt x="1695" y="689"/>
                </a:lnTo>
                <a:lnTo>
                  <a:pt x="1694" y="695"/>
                </a:lnTo>
                <a:lnTo>
                  <a:pt x="1678" y="702"/>
                </a:lnTo>
                <a:lnTo>
                  <a:pt x="1677" y="703"/>
                </a:lnTo>
                <a:lnTo>
                  <a:pt x="1673" y="703"/>
                </a:lnTo>
                <a:lnTo>
                  <a:pt x="1662" y="705"/>
                </a:lnTo>
                <a:lnTo>
                  <a:pt x="1657" y="707"/>
                </a:lnTo>
                <a:lnTo>
                  <a:pt x="1660" y="713"/>
                </a:lnTo>
                <a:lnTo>
                  <a:pt x="1646" y="719"/>
                </a:lnTo>
                <a:lnTo>
                  <a:pt x="1644" y="713"/>
                </a:lnTo>
                <a:lnTo>
                  <a:pt x="1642" y="713"/>
                </a:lnTo>
                <a:lnTo>
                  <a:pt x="1641" y="714"/>
                </a:lnTo>
                <a:lnTo>
                  <a:pt x="1640" y="716"/>
                </a:lnTo>
                <a:lnTo>
                  <a:pt x="1639" y="716"/>
                </a:lnTo>
                <a:lnTo>
                  <a:pt x="1637" y="717"/>
                </a:lnTo>
                <a:lnTo>
                  <a:pt x="1636" y="717"/>
                </a:lnTo>
                <a:lnTo>
                  <a:pt x="1636" y="718"/>
                </a:lnTo>
                <a:lnTo>
                  <a:pt x="1635" y="718"/>
                </a:lnTo>
                <a:lnTo>
                  <a:pt x="1635" y="719"/>
                </a:lnTo>
                <a:lnTo>
                  <a:pt x="1630" y="723"/>
                </a:lnTo>
                <a:lnTo>
                  <a:pt x="1630" y="724"/>
                </a:lnTo>
                <a:lnTo>
                  <a:pt x="1628" y="725"/>
                </a:lnTo>
                <a:lnTo>
                  <a:pt x="1626" y="725"/>
                </a:lnTo>
                <a:lnTo>
                  <a:pt x="1617" y="725"/>
                </a:lnTo>
                <a:lnTo>
                  <a:pt x="1609" y="735"/>
                </a:lnTo>
                <a:lnTo>
                  <a:pt x="1605" y="739"/>
                </a:lnTo>
                <a:lnTo>
                  <a:pt x="1605" y="740"/>
                </a:lnTo>
                <a:lnTo>
                  <a:pt x="1607" y="740"/>
                </a:lnTo>
                <a:lnTo>
                  <a:pt x="1608" y="743"/>
                </a:lnTo>
                <a:lnTo>
                  <a:pt x="1609" y="743"/>
                </a:lnTo>
                <a:lnTo>
                  <a:pt x="1609" y="744"/>
                </a:lnTo>
                <a:lnTo>
                  <a:pt x="1608" y="745"/>
                </a:lnTo>
                <a:lnTo>
                  <a:pt x="1608" y="746"/>
                </a:lnTo>
                <a:lnTo>
                  <a:pt x="1608" y="748"/>
                </a:lnTo>
                <a:lnTo>
                  <a:pt x="1608" y="749"/>
                </a:lnTo>
                <a:lnTo>
                  <a:pt x="1607" y="749"/>
                </a:lnTo>
                <a:lnTo>
                  <a:pt x="1607" y="750"/>
                </a:lnTo>
                <a:lnTo>
                  <a:pt x="1607" y="753"/>
                </a:lnTo>
                <a:lnTo>
                  <a:pt x="1609" y="759"/>
                </a:lnTo>
                <a:lnTo>
                  <a:pt x="1608" y="760"/>
                </a:lnTo>
                <a:lnTo>
                  <a:pt x="1605" y="767"/>
                </a:lnTo>
                <a:lnTo>
                  <a:pt x="1602" y="769"/>
                </a:lnTo>
                <a:lnTo>
                  <a:pt x="1602" y="770"/>
                </a:lnTo>
                <a:lnTo>
                  <a:pt x="1601" y="770"/>
                </a:lnTo>
                <a:lnTo>
                  <a:pt x="1599" y="772"/>
                </a:lnTo>
                <a:lnTo>
                  <a:pt x="1598" y="773"/>
                </a:lnTo>
                <a:lnTo>
                  <a:pt x="1596" y="775"/>
                </a:lnTo>
                <a:lnTo>
                  <a:pt x="1594" y="776"/>
                </a:lnTo>
                <a:lnTo>
                  <a:pt x="1589" y="776"/>
                </a:lnTo>
                <a:lnTo>
                  <a:pt x="1588" y="776"/>
                </a:lnTo>
                <a:lnTo>
                  <a:pt x="1586" y="775"/>
                </a:lnTo>
                <a:lnTo>
                  <a:pt x="1585" y="773"/>
                </a:lnTo>
                <a:lnTo>
                  <a:pt x="1578" y="771"/>
                </a:lnTo>
                <a:lnTo>
                  <a:pt x="1577" y="770"/>
                </a:lnTo>
                <a:lnTo>
                  <a:pt x="1576" y="769"/>
                </a:lnTo>
                <a:lnTo>
                  <a:pt x="1575" y="769"/>
                </a:lnTo>
                <a:lnTo>
                  <a:pt x="1575" y="767"/>
                </a:lnTo>
                <a:lnTo>
                  <a:pt x="1573" y="766"/>
                </a:lnTo>
                <a:lnTo>
                  <a:pt x="1573" y="765"/>
                </a:lnTo>
                <a:lnTo>
                  <a:pt x="1572" y="765"/>
                </a:lnTo>
                <a:lnTo>
                  <a:pt x="1572" y="764"/>
                </a:lnTo>
                <a:lnTo>
                  <a:pt x="1571" y="764"/>
                </a:lnTo>
                <a:lnTo>
                  <a:pt x="1561" y="765"/>
                </a:lnTo>
                <a:lnTo>
                  <a:pt x="1557" y="765"/>
                </a:lnTo>
                <a:lnTo>
                  <a:pt x="1556" y="766"/>
                </a:lnTo>
                <a:lnTo>
                  <a:pt x="1555" y="769"/>
                </a:lnTo>
                <a:lnTo>
                  <a:pt x="1554" y="770"/>
                </a:lnTo>
                <a:lnTo>
                  <a:pt x="1550" y="777"/>
                </a:lnTo>
                <a:lnTo>
                  <a:pt x="1549" y="778"/>
                </a:lnTo>
                <a:lnTo>
                  <a:pt x="1549" y="780"/>
                </a:lnTo>
                <a:lnTo>
                  <a:pt x="1548" y="780"/>
                </a:lnTo>
                <a:lnTo>
                  <a:pt x="1548" y="781"/>
                </a:lnTo>
                <a:lnTo>
                  <a:pt x="1546" y="781"/>
                </a:lnTo>
                <a:lnTo>
                  <a:pt x="1545" y="782"/>
                </a:lnTo>
                <a:lnTo>
                  <a:pt x="1544" y="782"/>
                </a:lnTo>
                <a:lnTo>
                  <a:pt x="1544" y="783"/>
                </a:lnTo>
                <a:lnTo>
                  <a:pt x="1543" y="783"/>
                </a:lnTo>
                <a:lnTo>
                  <a:pt x="1541" y="785"/>
                </a:lnTo>
                <a:lnTo>
                  <a:pt x="1540" y="785"/>
                </a:lnTo>
                <a:lnTo>
                  <a:pt x="1539" y="785"/>
                </a:lnTo>
                <a:lnTo>
                  <a:pt x="1538" y="785"/>
                </a:lnTo>
                <a:lnTo>
                  <a:pt x="1538" y="786"/>
                </a:lnTo>
                <a:lnTo>
                  <a:pt x="1537" y="786"/>
                </a:lnTo>
                <a:lnTo>
                  <a:pt x="1535" y="786"/>
                </a:lnTo>
                <a:lnTo>
                  <a:pt x="1534" y="786"/>
                </a:lnTo>
                <a:lnTo>
                  <a:pt x="1533" y="786"/>
                </a:lnTo>
                <a:lnTo>
                  <a:pt x="1532" y="787"/>
                </a:lnTo>
                <a:lnTo>
                  <a:pt x="1530" y="787"/>
                </a:lnTo>
                <a:lnTo>
                  <a:pt x="1529" y="788"/>
                </a:lnTo>
                <a:lnTo>
                  <a:pt x="1528" y="788"/>
                </a:lnTo>
                <a:lnTo>
                  <a:pt x="1527" y="789"/>
                </a:lnTo>
                <a:lnTo>
                  <a:pt x="1525" y="789"/>
                </a:lnTo>
                <a:lnTo>
                  <a:pt x="1524" y="791"/>
                </a:lnTo>
                <a:lnTo>
                  <a:pt x="1523" y="792"/>
                </a:lnTo>
                <a:lnTo>
                  <a:pt x="1522" y="792"/>
                </a:lnTo>
                <a:lnTo>
                  <a:pt x="1521" y="793"/>
                </a:lnTo>
                <a:lnTo>
                  <a:pt x="1521" y="794"/>
                </a:lnTo>
                <a:lnTo>
                  <a:pt x="1519" y="794"/>
                </a:lnTo>
                <a:lnTo>
                  <a:pt x="1519" y="796"/>
                </a:lnTo>
                <a:lnTo>
                  <a:pt x="1519" y="797"/>
                </a:lnTo>
                <a:lnTo>
                  <a:pt x="1518" y="798"/>
                </a:lnTo>
                <a:lnTo>
                  <a:pt x="1518" y="799"/>
                </a:lnTo>
                <a:lnTo>
                  <a:pt x="1517" y="801"/>
                </a:lnTo>
                <a:lnTo>
                  <a:pt x="1517" y="802"/>
                </a:lnTo>
                <a:lnTo>
                  <a:pt x="1517" y="803"/>
                </a:lnTo>
                <a:lnTo>
                  <a:pt x="1517" y="804"/>
                </a:lnTo>
                <a:lnTo>
                  <a:pt x="1516" y="804"/>
                </a:lnTo>
                <a:lnTo>
                  <a:pt x="1516" y="805"/>
                </a:lnTo>
                <a:lnTo>
                  <a:pt x="1514" y="805"/>
                </a:lnTo>
                <a:lnTo>
                  <a:pt x="1514" y="807"/>
                </a:lnTo>
                <a:lnTo>
                  <a:pt x="1512" y="808"/>
                </a:lnTo>
                <a:lnTo>
                  <a:pt x="1509" y="808"/>
                </a:lnTo>
                <a:lnTo>
                  <a:pt x="1507" y="809"/>
                </a:lnTo>
                <a:lnTo>
                  <a:pt x="1506" y="809"/>
                </a:lnTo>
                <a:lnTo>
                  <a:pt x="1505" y="810"/>
                </a:lnTo>
                <a:lnTo>
                  <a:pt x="1503" y="810"/>
                </a:lnTo>
                <a:lnTo>
                  <a:pt x="1503" y="812"/>
                </a:lnTo>
                <a:lnTo>
                  <a:pt x="1502" y="812"/>
                </a:lnTo>
                <a:lnTo>
                  <a:pt x="1502" y="813"/>
                </a:lnTo>
                <a:lnTo>
                  <a:pt x="1501" y="813"/>
                </a:lnTo>
                <a:lnTo>
                  <a:pt x="1501" y="814"/>
                </a:lnTo>
                <a:lnTo>
                  <a:pt x="1495" y="817"/>
                </a:lnTo>
                <a:lnTo>
                  <a:pt x="1492" y="818"/>
                </a:lnTo>
                <a:lnTo>
                  <a:pt x="1489" y="820"/>
                </a:lnTo>
                <a:lnTo>
                  <a:pt x="1484" y="823"/>
                </a:lnTo>
                <a:lnTo>
                  <a:pt x="1477" y="826"/>
                </a:lnTo>
                <a:lnTo>
                  <a:pt x="1477" y="828"/>
                </a:lnTo>
                <a:lnTo>
                  <a:pt x="1477" y="829"/>
                </a:lnTo>
                <a:lnTo>
                  <a:pt x="1476" y="830"/>
                </a:lnTo>
                <a:lnTo>
                  <a:pt x="1476" y="833"/>
                </a:lnTo>
                <a:lnTo>
                  <a:pt x="1476" y="834"/>
                </a:lnTo>
                <a:lnTo>
                  <a:pt x="1476" y="835"/>
                </a:lnTo>
                <a:lnTo>
                  <a:pt x="1476" y="836"/>
                </a:lnTo>
                <a:lnTo>
                  <a:pt x="1476" y="839"/>
                </a:lnTo>
                <a:lnTo>
                  <a:pt x="1477" y="841"/>
                </a:lnTo>
                <a:lnTo>
                  <a:pt x="1485" y="849"/>
                </a:lnTo>
                <a:lnTo>
                  <a:pt x="1487" y="852"/>
                </a:lnTo>
                <a:lnTo>
                  <a:pt x="1489" y="853"/>
                </a:lnTo>
                <a:lnTo>
                  <a:pt x="1489" y="855"/>
                </a:lnTo>
                <a:lnTo>
                  <a:pt x="1493" y="862"/>
                </a:lnTo>
                <a:lnTo>
                  <a:pt x="1500" y="871"/>
                </a:lnTo>
                <a:lnTo>
                  <a:pt x="1500" y="872"/>
                </a:lnTo>
                <a:lnTo>
                  <a:pt x="1501" y="872"/>
                </a:lnTo>
                <a:lnTo>
                  <a:pt x="1502" y="872"/>
                </a:lnTo>
                <a:lnTo>
                  <a:pt x="1505" y="873"/>
                </a:lnTo>
                <a:lnTo>
                  <a:pt x="1506" y="873"/>
                </a:lnTo>
                <a:lnTo>
                  <a:pt x="1506" y="874"/>
                </a:lnTo>
                <a:lnTo>
                  <a:pt x="1507" y="874"/>
                </a:lnTo>
                <a:lnTo>
                  <a:pt x="1507" y="876"/>
                </a:lnTo>
                <a:lnTo>
                  <a:pt x="1512" y="890"/>
                </a:lnTo>
                <a:lnTo>
                  <a:pt x="1512" y="892"/>
                </a:lnTo>
                <a:lnTo>
                  <a:pt x="1513" y="897"/>
                </a:lnTo>
                <a:lnTo>
                  <a:pt x="1513" y="898"/>
                </a:lnTo>
                <a:lnTo>
                  <a:pt x="1513" y="899"/>
                </a:lnTo>
                <a:lnTo>
                  <a:pt x="1513" y="903"/>
                </a:lnTo>
                <a:lnTo>
                  <a:pt x="1513" y="905"/>
                </a:lnTo>
                <a:lnTo>
                  <a:pt x="1513" y="906"/>
                </a:lnTo>
                <a:lnTo>
                  <a:pt x="1514" y="908"/>
                </a:lnTo>
                <a:lnTo>
                  <a:pt x="1516" y="908"/>
                </a:lnTo>
                <a:lnTo>
                  <a:pt x="1517" y="909"/>
                </a:lnTo>
                <a:lnTo>
                  <a:pt x="1518" y="909"/>
                </a:lnTo>
                <a:lnTo>
                  <a:pt x="1519" y="909"/>
                </a:lnTo>
                <a:lnTo>
                  <a:pt x="1521" y="909"/>
                </a:lnTo>
                <a:lnTo>
                  <a:pt x="1525" y="908"/>
                </a:lnTo>
                <a:lnTo>
                  <a:pt x="1527" y="908"/>
                </a:lnTo>
                <a:lnTo>
                  <a:pt x="1529" y="909"/>
                </a:lnTo>
                <a:lnTo>
                  <a:pt x="1530" y="909"/>
                </a:lnTo>
                <a:lnTo>
                  <a:pt x="1530" y="910"/>
                </a:lnTo>
                <a:lnTo>
                  <a:pt x="1533" y="914"/>
                </a:lnTo>
                <a:lnTo>
                  <a:pt x="1535" y="919"/>
                </a:lnTo>
                <a:lnTo>
                  <a:pt x="1539" y="924"/>
                </a:lnTo>
                <a:lnTo>
                  <a:pt x="1540" y="925"/>
                </a:lnTo>
                <a:lnTo>
                  <a:pt x="1540" y="926"/>
                </a:lnTo>
                <a:lnTo>
                  <a:pt x="1540" y="927"/>
                </a:lnTo>
                <a:lnTo>
                  <a:pt x="1540" y="935"/>
                </a:lnTo>
                <a:lnTo>
                  <a:pt x="1540" y="938"/>
                </a:lnTo>
                <a:lnTo>
                  <a:pt x="1541" y="941"/>
                </a:lnTo>
                <a:lnTo>
                  <a:pt x="1541" y="942"/>
                </a:lnTo>
                <a:lnTo>
                  <a:pt x="1550" y="948"/>
                </a:lnTo>
                <a:lnTo>
                  <a:pt x="1551" y="950"/>
                </a:lnTo>
                <a:lnTo>
                  <a:pt x="1553" y="951"/>
                </a:lnTo>
                <a:lnTo>
                  <a:pt x="1554" y="951"/>
                </a:lnTo>
                <a:lnTo>
                  <a:pt x="1554" y="952"/>
                </a:lnTo>
                <a:lnTo>
                  <a:pt x="1555" y="954"/>
                </a:lnTo>
                <a:lnTo>
                  <a:pt x="1555" y="956"/>
                </a:lnTo>
                <a:lnTo>
                  <a:pt x="1556" y="957"/>
                </a:lnTo>
                <a:lnTo>
                  <a:pt x="1557" y="958"/>
                </a:lnTo>
                <a:lnTo>
                  <a:pt x="1559" y="962"/>
                </a:lnTo>
                <a:lnTo>
                  <a:pt x="1559" y="963"/>
                </a:lnTo>
                <a:lnTo>
                  <a:pt x="1556" y="975"/>
                </a:lnTo>
                <a:lnTo>
                  <a:pt x="1557" y="979"/>
                </a:lnTo>
                <a:lnTo>
                  <a:pt x="1557" y="982"/>
                </a:lnTo>
                <a:lnTo>
                  <a:pt x="1559" y="983"/>
                </a:lnTo>
                <a:lnTo>
                  <a:pt x="1559" y="984"/>
                </a:lnTo>
                <a:lnTo>
                  <a:pt x="1557" y="986"/>
                </a:lnTo>
                <a:lnTo>
                  <a:pt x="1556" y="995"/>
                </a:lnTo>
                <a:lnTo>
                  <a:pt x="1555" y="996"/>
                </a:lnTo>
                <a:lnTo>
                  <a:pt x="1555" y="998"/>
                </a:lnTo>
                <a:lnTo>
                  <a:pt x="1556" y="999"/>
                </a:lnTo>
                <a:lnTo>
                  <a:pt x="1557" y="1000"/>
                </a:lnTo>
                <a:lnTo>
                  <a:pt x="1550" y="1020"/>
                </a:lnTo>
                <a:lnTo>
                  <a:pt x="1550" y="1022"/>
                </a:lnTo>
                <a:lnTo>
                  <a:pt x="1543" y="1044"/>
                </a:lnTo>
                <a:lnTo>
                  <a:pt x="1544" y="1046"/>
                </a:lnTo>
                <a:lnTo>
                  <a:pt x="1545" y="1047"/>
                </a:lnTo>
                <a:lnTo>
                  <a:pt x="1545" y="1048"/>
                </a:lnTo>
                <a:lnTo>
                  <a:pt x="1545" y="1049"/>
                </a:lnTo>
                <a:lnTo>
                  <a:pt x="1546" y="1050"/>
                </a:lnTo>
                <a:lnTo>
                  <a:pt x="1546" y="1052"/>
                </a:lnTo>
                <a:lnTo>
                  <a:pt x="1546" y="1053"/>
                </a:lnTo>
                <a:lnTo>
                  <a:pt x="1545" y="1058"/>
                </a:lnTo>
                <a:lnTo>
                  <a:pt x="1543" y="1064"/>
                </a:lnTo>
                <a:lnTo>
                  <a:pt x="1543" y="1065"/>
                </a:lnTo>
                <a:lnTo>
                  <a:pt x="1543" y="1068"/>
                </a:lnTo>
                <a:lnTo>
                  <a:pt x="1544" y="1069"/>
                </a:lnTo>
                <a:lnTo>
                  <a:pt x="1545" y="1074"/>
                </a:lnTo>
                <a:lnTo>
                  <a:pt x="1548" y="1075"/>
                </a:lnTo>
                <a:lnTo>
                  <a:pt x="1553" y="1079"/>
                </a:lnTo>
                <a:lnTo>
                  <a:pt x="1554" y="1080"/>
                </a:lnTo>
                <a:lnTo>
                  <a:pt x="1555" y="1081"/>
                </a:lnTo>
                <a:lnTo>
                  <a:pt x="1555" y="1084"/>
                </a:lnTo>
                <a:lnTo>
                  <a:pt x="1556" y="1086"/>
                </a:lnTo>
                <a:lnTo>
                  <a:pt x="1557" y="1089"/>
                </a:lnTo>
                <a:lnTo>
                  <a:pt x="1559" y="1094"/>
                </a:lnTo>
                <a:lnTo>
                  <a:pt x="1559" y="1096"/>
                </a:lnTo>
                <a:lnTo>
                  <a:pt x="1559" y="1097"/>
                </a:lnTo>
                <a:lnTo>
                  <a:pt x="1557" y="1098"/>
                </a:lnTo>
                <a:lnTo>
                  <a:pt x="1557" y="1102"/>
                </a:lnTo>
                <a:lnTo>
                  <a:pt x="1557" y="1105"/>
                </a:lnTo>
                <a:lnTo>
                  <a:pt x="1556" y="1107"/>
                </a:lnTo>
                <a:lnTo>
                  <a:pt x="1556" y="1108"/>
                </a:lnTo>
                <a:lnTo>
                  <a:pt x="1557" y="1111"/>
                </a:lnTo>
                <a:lnTo>
                  <a:pt x="1557" y="1114"/>
                </a:lnTo>
                <a:lnTo>
                  <a:pt x="1559" y="1117"/>
                </a:lnTo>
                <a:lnTo>
                  <a:pt x="1559" y="1118"/>
                </a:lnTo>
                <a:lnTo>
                  <a:pt x="1560" y="1118"/>
                </a:lnTo>
                <a:lnTo>
                  <a:pt x="1560" y="1119"/>
                </a:lnTo>
                <a:lnTo>
                  <a:pt x="1561" y="1121"/>
                </a:lnTo>
                <a:lnTo>
                  <a:pt x="1562" y="1121"/>
                </a:lnTo>
                <a:lnTo>
                  <a:pt x="1564" y="1122"/>
                </a:lnTo>
                <a:lnTo>
                  <a:pt x="1565" y="1122"/>
                </a:lnTo>
                <a:lnTo>
                  <a:pt x="1566" y="1122"/>
                </a:lnTo>
                <a:lnTo>
                  <a:pt x="1567" y="1122"/>
                </a:lnTo>
                <a:lnTo>
                  <a:pt x="1569" y="1123"/>
                </a:lnTo>
                <a:lnTo>
                  <a:pt x="1570" y="1123"/>
                </a:lnTo>
                <a:lnTo>
                  <a:pt x="1571" y="1123"/>
                </a:lnTo>
                <a:lnTo>
                  <a:pt x="1572" y="1123"/>
                </a:lnTo>
                <a:lnTo>
                  <a:pt x="1572" y="1122"/>
                </a:lnTo>
                <a:lnTo>
                  <a:pt x="1572" y="1121"/>
                </a:lnTo>
                <a:lnTo>
                  <a:pt x="1572" y="1119"/>
                </a:lnTo>
                <a:lnTo>
                  <a:pt x="1573" y="1119"/>
                </a:lnTo>
                <a:lnTo>
                  <a:pt x="1575" y="1119"/>
                </a:lnTo>
                <a:lnTo>
                  <a:pt x="1576" y="1119"/>
                </a:lnTo>
                <a:lnTo>
                  <a:pt x="1578" y="1118"/>
                </a:lnTo>
                <a:lnTo>
                  <a:pt x="1581" y="1118"/>
                </a:lnTo>
                <a:lnTo>
                  <a:pt x="1582" y="1118"/>
                </a:lnTo>
                <a:lnTo>
                  <a:pt x="1583" y="1118"/>
                </a:lnTo>
                <a:lnTo>
                  <a:pt x="1585" y="1118"/>
                </a:lnTo>
                <a:lnTo>
                  <a:pt x="1586" y="1119"/>
                </a:lnTo>
                <a:lnTo>
                  <a:pt x="1587" y="1121"/>
                </a:lnTo>
                <a:lnTo>
                  <a:pt x="1587" y="1122"/>
                </a:lnTo>
                <a:lnTo>
                  <a:pt x="1587" y="1123"/>
                </a:lnTo>
                <a:lnTo>
                  <a:pt x="1587" y="1124"/>
                </a:lnTo>
                <a:lnTo>
                  <a:pt x="1587" y="1127"/>
                </a:lnTo>
                <a:lnTo>
                  <a:pt x="1586" y="1129"/>
                </a:lnTo>
                <a:lnTo>
                  <a:pt x="1586" y="1130"/>
                </a:lnTo>
                <a:lnTo>
                  <a:pt x="1586" y="1132"/>
                </a:lnTo>
                <a:lnTo>
                  <a:pt x="1585" y="1134"/>
                </a:lnTo>
                <a:lnTo>
                  <a:pt x="1585" y="1135"/>
                </a:lnTo>
                <a:lnTo>
                  <a:pt x="1583" y="1137"/>
                </a:lnTo>
                <a:lnTo>
                  <a:pt x="1583" y="1138"/>
                </a:lnTo>
                <a:lnTo>
                  <a:pt x="1583" y="1139"/>
                </a:lnTo>
                <a:lnTo>
                  <a:pt x="1583" y="1140"/>
                </a:lnTo>
                <a:lnTo>
                  <a:pt x="1583" y="1142"/>
                </a:lnTo>
                <a:lnTo>
                  <a:pt x="1585" y="1142"/>
                </a:lnTo>
                <a:lnTo>
                  <a:pt x="1586" y="1142"/>
                </a:lnTo>
                <a:lnTo>
                  <a:pt x="1587" y="1142"/>
                </a:lnTo>
                <a:lnTo>
                  <a:pt x="1588" y="1142"/>
                </a:lnTo>
                <a:lnTo>
                  <a:pt x="1589" y="1143"/>
                </a:lnTo>
                <a:lnTo>
                  <a:pt x="1591" y="1142"/>
                </a:lnTo>
                <a:lnTo>
                  <a:pt x="1592" y="1142"/>
                </a:lnTo>
                <a:lnTo>
                  <a:pt x="1593" y="1142"/>
                </a:lnTo>
                <a:lnTo>
                  <a:pt x="1594" y="1142"/>
                </a:lnTo>
                <a:lnTo>
                  <a:pt x="1594" y="1143"/>
                </a:lnTo>
                <a:lnTo>
                  <a:pt x="1593" y="1143"/>
                </a:lnTo>
                <a:lnTo>
                  <a:pt x="1593" y="1144"/>
                </a:lnTo>
                <a:lnTo>
                  <a:pt x="1594" y="1144"/>
                </a:lnTo>
                <a:lnTo>
                  <a:pt x="1596" y="1145"/>
                </a:lnTo>
                <a:lnTo>
                  <a:pt x="1597" y="1145"/>
                </a:lnTo>
                <a:lnTo>
                  <a:pt x="1598" y="1145"/>
                </a:lnTo>
                <a:lnTo>
                  <a:pt x="1599" y="1145"/>
                </a:lnTo>
                <a:lnTo>
                  <a:pt x="1601" y="1145"/>
                </a:lnTo>
                <a:lnTo>
                  <a:pt x="1601" y="1144"/>
                </a:lnTo>
                <a:lnTo>
                  <a:pt x="1604" y="1150"/>
                </a:lnTo>
                <a:lnTo>
                  <a:pt x="1608" y="1154"/>
                </a:lnTo>
                <a:lnTo>
                  <a:pt x="1613" y="1161"/>
                </a:lnTo>
                <a:lnTo>
                  <a:pt x="1617" y="1166"/>
                </a:lnTo>
                <a:lnTo>
                  <a:pt x="1617" y="1167"/>
                </a:lnTo>
                <a:lnTo>
                  <a:pt x="1618" y="1169"/>
                </a:lnTo>
                <a:lnTo>
                  <a:pt x="1619" y="1170"/>
                </a:lnTo>
                <a:lnTo>
                  <a:pt x="1619" y="1171"/>
                </a:lnTo>
                <a:lnTo>
                  <a:pt x="1620" y="1172"/>
                </a:lnTo>
                <a:lnTo>
                  <a:pt x="1621" y="1172"/>
                </a:lnTo>
                <a:lnTo>
                  <a:pt x="1623" y="1172"/>
                </a:lnTo>
                <a:lnTo>
                  <a:pt x="1624" y="1174"/>
                </a:lnTo>
                <a:lnTo>
                  <a:pt x="1625" y="1175"/>
                </a:lnTo>
                <a:lnTo>
                  <a:pt x="1626" y="1175"/>
                </a:lnTo>
                <a:lnTo>
                  <a:pt x="1626" y="1176"/>
                </a:lnTo>
                <a:lnTo>
                  <a:pt x="1626" y="1177"/>
                </a:lnTo>
                <a:lnTo>
                  <a:pt x="1628" y="1177"/>
                </a:lnTo>
                <a:lnTo>
                  <a:pt x="1628" y="1178"/>
                </a:lnTo>
                <a:lnTo>
                  <a:pt x="1628" y="1180"/>
                </a:lnTo>
                <a:lnTo>
                  <a:pt x="1628" y="1181"/>
                </a:lnTo>
                <a:lnTo>
                  <a:pt x="1629" y="1181"/>
                </a:lnTo>
                <a:lnTo>
                  <a:pt x="1629" y="1182"/>
                </a:lnTo>
                <a:lnTo>
                  <a:pt x="1630" y="1182"/>
                </a:lnTo>
                <a:lnTo>
                  <a:pt x="1631" y="1183"/>
                </a:lnTo>
                <a:lnTo>
                  <a:pt x="1641" y="1190"/>
                </a:lnTo>
                <a:lnTo>
                  <a:pt x="1642" y="1191"/>
                </a:lnTo>
                <a:lnTo>
                  <a:pt x="1642" y="1192"/>
                </a:lnTo>
                <a:lnTo>
                  <a:pt x="1642" y="1193"/>
                </a:lnTo>
                <a:lnTo>
                  <a:pt x="1644" y="1195"/>
                </a:lnTo>
                <a:lnTo>
                  <a:pt x="1644" y="1196"/>
                </a:lnTo>
                <a:lnTo>
                  <a:pt x="1644" y="1197"/>
                </a:lnTo>
                <a:lnTo>
                  <a:pt x="1645" y="1197"/>
                </a:lnTo>
                <a:lnTo>
                  <a:pt x="1646" y="1198"/>
                </a:lnTo>
                <a:lnTo>
                  <a:pt x="1647" y="1198"/>
                </a:lnTo>
                <a:lnTo>
                  <a:pt x="1648" y="1198"/>
                </a:lnTo>
                <a:lnTo>
                  <a:pt x="1650" y="1198"/>
                </a:lnTo>
                <a:lnTo>
                  <a:pt x="1651" y="1198"/>
                </a:lnTo>
                <a:lnTo>
                  <a:pt x="1652" y="1198"/>
                </a:lnTo>
                <a:lnTo>
                  <a:pt x="1653" y="1198"/>
                </a:lnTo>
                <a:lnTo>
                  <a:pt x="1655" y="1199"/>
                </a:lnTo>
                <a:lnTo>
                  <a:pt x="1656" y="1202"/>
                </a:lnTo>
                <a:lnTo>
                  <a:pt x="1657" y="1203"/>
                </a:lnTo>
                <a:lnTo>
                  <a:pt x="1657" y="1204"/>
                </a:lnTo>
                <a:lnTo>
                  <a:pt x="1660" y="1206"/>
                </a:lnTo>
                <a:lnTo>
                  <a:pt x="1660" y="1207"/>
                </a:lnTo>
                <a:lnTo>
                  <a:pt x="1661" y="1208"/>
                </a:lnTo>
                <a:lnTo>
                  <a:pt x="1661" y="1209"/>
                </a:lnTo>
                <a:lnTo>
                  <a:pt x="1661" y="1211"/>
                </a:lnTo>
                <a:lnTo>
                  <a:pt x="1660" y="1212"/>
                </a:lnTo>
                <a:lnTo>
                  <a:pt x="1658" y="1213"/>
                </a:lnTo>
                <a:lnTo>
                  <a:pt x="1658" y="1214"/>
                </a:lnTo>
                <a:lnTo>
                  <a:pt x="1656" y="1218"/>
                </a:lnTo>
                <a:lnTo>
                  <a:pt x="1656" y="1220"/>
                </a:lnTo>
                <a:lnTo>
                  <a:pt x="1656" y="1222"/>
                </a:lnTo>
                <a:lnTo>
                  <a:pt x="1656" y="1224"/>
                </a:lnTo>
                <a:lnTo>
                  <a:pt x="1656" y="1225"/>
                </a:lnTo>
                <a:lnTo>
                  <a:pt x="1657" y="1231"/>
                </a:lnTo>
                <a:lnTo>
                  <a:pt x="1657" y="1236"/>
                </a:lnTo>
                <a:lnTo>
                  <a:pt x="1658" y="1239"/>
                </a:lnTo>
                <a:lnTo>
                  <a:pt x="1658" y="1241"/>
                </a:lnTo>
                <a:lnTo>
                  <a:pt x="1658" y="1243"/>
                </a:lnTo>
                <a:lnTo>
                  <a:pt x="1657" y="1244"/>
                </a:lnTo>
                <a:lnTo>
                  <a:pt x="1657" y="1245"/>
                </a:lnTo>
                <a:lnTo>
                  <a:pt x="1656" y="1246"/>
                </a:lnTo>
                <a:lnTo>
                  <a:pt x="1656" y="1247"/>
                </a:lnTo>
                <a:lnTo>
                  <a:pt x="1655" y="1247"/>
                </a:lnTo>
                <a:lnTo>
                  <a:pt x="1655" y="1249"/>
                </a:lnTo>
                <a:lnTo>
                  <a:pt x="1653" y="1249"/>
                </a:lnTo>
                <a:lnTo>
                  <a:pt x="1653" y="1250"/>
                </a:lnTo>
                <a:lnTo>
                  <a:pt x="1653" y="1251"/>
                </a:lnTo>
                <a:lnTo>
                  <a:pt x="1656" y="1256"/>
                </a:lnTo>
                <a:lnTo>
                  <a:pt x="1656" y="1259"/>
                </a:lnTo>
                <a:lnTo>
                  <a:pt x="1656" y="1260"/>
                </a:lnTo>
                <a:lnTo>
                  <a:pt x="1655" y="1262"/>
                </a:lnTo>
                <a:lnTo>
                  <a:pt x="1655" y="1263"/>
                </a:lnTo>
                <a:lnTo>
                  <a:pt x="1655" y="1265"/>
                </a:lnTo>
                <a:lnTo>
                  <a:pt x="1653" y="1265"/>
                </a:lnTo>
                <a:lnTo>
                  <a:pt x="1652" y="1265"/>
                </a:lnTo>
                <a:lnTo>
                  <a:pt x="1652" y="1267"/>
                </a:lnTo>
                <a:lnTo>
                  <a:pt x="1655" y="1273"/>
                </a:lnTo>
                <a:lnTo>
                  <a:pt x="1656" y="1276"/>
                </a:lnTo>
                <a:lnTo>
                  <a:pt x="1657" y="1278"/>
                </a:lnTo>
                <a:lnTo>
                  <a:pt x="1662" y="1291"/>
                </a:lnTo>
                <a:lnTo>
                  <a:pt x="1662" y="1293"/>
                </a:lnTo>
                <a:lnTo>
                  <a:pt x="1666" y="1299"/>
                </a:lnTo>
                <a:lnTo>
                  <a:pt x="1666" y="1300"/>
                </a:lnTo>
                <a:lnTo>
                  <a:pt x="1671" y="1313"/>
                </a:lnTo>
                <a:lnTo>
                  <a:pt x="1676" y="1329"/>
                </a:lnTo>
                <a:lnTo>
                  <a:pt x="1677" y="1331"/>
                </a:lnTo>
                <a:lnTo>
                  <a:pt x="1678" y="1332"/>
                </a:lnTo>
                <a:lnTo>
                  <a:pt x="1678" y="1334"/>
                </a:lnTo>
                <a:lnTo>
                  <a:pt x="1680" y="1339"/>
                </a:lnTo>
                <a:lnTo>
                  <a:pt x="1684" y="1351"/>
                </a:lnTo>
                <a:lnTo>
                  <a:pt x="1685" y="1353"/>
                </a:lnTo>
                <a:lnTo>
                  <a:pt x="1687" y="1353"/>
                </a:lnTo>
                <a:lnTo>
                  <a:pt x="1688" y="1353"/>
                </a:lnTo>
                <a:lnTo>
                  <a:pt x="1689" y="1353"/>
                </a:lnTo>
                <a:lnTo>
                  <a:pt x="1692" y="1353"/>
                </a:lnTo>
                <a:lnTo>
                  <a:pt x="1695" y="1353"/>
                </a:lnTo>
                <a:lnTo>
                  <a:pt x="1703" y="1347"/>
                </a:lnTo>
                <a:lnTo>
                  <a:pt x="1714" y="1336"/>
                </a:lnTo>
                <a:lnTo>
                  <a:pt x="1725" y="1325"/>
                </a:lnTo>
                <a:lnTo>
                  <a:pt x="1735" y="1326"/>
                </a:lnTo>
                <a:lnTo>
                  <a:pt x="1743" y="1326"/>
                </a:lnTo>
                <a:lnTo>
                  <a:pt x="1744" y="1326"/>
                </a:lnTo>
                <a:lnTo>
                  <a:pt x="1760" y="1329"/>
                </a:lnTo>
                <a:lnTo>
                  <a:pt x="1767" y="1330"/>
                </a:lnTo>
                <a:lnTo>
                  <a:pt x="1780" y="1332"/>
                </a:lnTo>
                <a:lnTo>
                  <a:pt x="1774" y="1362"/>
                </a:lnTo>
                <a:lnTo>
                  <a:pt x="1769" y="1372"/>
                </a:lnTo>
                <a:lnTo>
                  <a:pt x="1763" y="1382"/>
                </a:lnTo>
                <a:lnTo>
                  <a:pt x="1764" y="1383"/>
                </a:lnTo>
                <a:lnTo>
                  <a:pt x="1769" y="1390"/>
                </a:lnTo>
                <a:lnTo>
                  <a:pt x="1770" y="1393"/>
                </a:lnTo>
                <a:lnTo>
                  <a:pt x="1772" y="1395"/>
                </a:lnTo>
                <a:lnTo>
                  <a:pt x="1775" y="1399"/>
                </a:lnTo>
                <a:lnTo>
                  <a:pt x="1776" y="1401"/>
                </a:lnTo>
                <a:lnTo>
                  <a:pt x="1788" y="1417"/>
                </a:lnTo>
                <a:lnTo>
                  <a:pt x="1789" y="1417"/>
                </a:lnTo>
                <a:lnTo>
                  <a:pt x="1801" y="1422"/>
                </a:lnTo>
                <a:lnTo>
                  <a:pt x="1806" y="1426"/>
                </a:lnTo>
                <a:lnTo>
                  <a:pt x="1807" y="1426"/>
                </a:lnTo>
                <a:lnTo>
                  <a:pt x="1817" y="1431"/>
                </a:lnTo>
                <a:lnTo>
                  <a:pt x="1820" y="1431"/>
                </a:lnTo>
                <a:lnTo>
                  <a:pt x="1822" y="1432"/>
                </a:lnTo>
                <a:lnTo>
                  <a:pt x="1823" y="1433"/>
                </a:lnTo>
                <a:lnTo>
                  <a:pt x="1816" y="1447"/>
                </a:lnTo>
                <a:lnTo>
                  <a:pt x="1811" y="1458"/>
                </a:lnTo>
                <a:lnTo>
                  <a:pt x="1808" y="1460"/>
                </a:lnTo>
                <a:lnTo>
                  <a:pt x="1807" y="1462"/>
                </a:lnTo>
                <a:lnTo>
                  <a:pt x="1806" y="1463"/>
                </a:lnTo>
                <a:lnTo>
                  <a:pt x="1805" y="1463"/>
                </a:lnTo>
                <a:lnTo>
                  <a:pt x="1808" y="1464"/>
                </a:lnTo>
                <a:lnTo>
                  <a:pt x="1810" y="1465"/>
                </a:lnTo>
                <a:lnTo>
                  <a:pt x="1811" y="1465"/>
                </a:lnTo>
                <a:lnTo>
                  <a:pt x="1816" y="1467"/>
                </a:lnTo>
                <a:lnTo>
                  <a:pt x="1817" y="1467"/>
                </a:lnTo>
                <a:lnTo>
                  <a:pt x="1817" y="1469"/>
                </a:lnTo>
                <a:lnTo>
                  <a:pt x="1820" y="1474"/>
                </a:lnTo>
                <a:lnTo>
                  <a:pt x="1820" y="1476"/>
                </a:lnTo>
                <a:lnTo>
                  <a:pt x="1820" y="1478"/>
                </a:lnTo>
                <a:lnTo>
                  <a:pt x="1821" y="1480"/>
                </a:lnTo>
                <a:lnTo>
                  <a:pt x="1822" y="1483"/>
                </a:lnTo>
                <a:lnTo>
                  <a:pt x="1828" y="1492"/>
                </a:lnTo>
                <a:lnTo>
                  <a:pt x="1828" y="1494"/>
                </a:lnTo>
                <a:lnTo>
                  <a:pt x="1832" y="1497"/>
                </a:lnTo>
                <a:lnTo>
                  <a:pt x="1833" y="1500"/>
                </a:lnTo>
                <a:lnTo>
                  <a:pt x="1833" y="1501"/>
                </a:lnTo>
                <a:lnTo>
                  <a:pt x="1833" y="1502"/>
                </a:lnTo>
                <a:lnTo>
                  <a:pt x="1832" y="1506"/>
                </a:lnTo>
                <a:lnTo>
                  <a:pt x="1832" y="1507"/>
                </a:lnTo>
                <a:lnTo>
                  <a:pt x="1832" y="1508"/>
                </a:lnTo>
                <a:lnTo>
                  <a:pt x="1833" y="1510"/>
                </a:lnTo>
                <a:lnTo>
                  <a:pt x="1836" y="1511"/>
                </a:lnTo>
                <a:lnTo>
                  <a:pt x="1837" y="1512"/>
                </a:lnTo>
                <a:lnTo>
                  <a:pt x="1837" y="1513"/>
                </a:lnTo>
                <a:lnTo>
                  <a:pt x="1837" y="1517"/>
                </a:lnTo>
                <a:lnTo>
                  <a:pt x="1837" y="1518"/>
                </a:lnTo>
                <a:lnTo>
                  <a:pt x="1838" y="1523"/>
                </a:lnTo>
                <a:lnTo>
                  <a:pt x="1838" y="1526"/>
                </a:lnTo>
                <a:lnTo>
                  <a:pt x="1839" y="1528"/>
                </a:lnTo>
                <a:lnTo>
                  <a:pt x="1840" y="1531"/>
                </a:lnTo>
                <a:lnTo>
                  <a:pt x="1842" y="1532"/>
                </a:lnTo>
                <a:lnTo>
                  <a:pt x="1843" y="1533"/>
                </a:lnTo>
                <a:lnTo>
                  <a:pt x="1843" y="1534"/>
                </a:lnTo>
                <a:lnTo>
                  <a:pt x="1843" y="1536"/>
                </a:lnTo>
                <a:lnTo>
                  <a:pt x="1842" y="1537"/>
                </a:lnTo>
                <a:lnTo>
                  <a:pt x="1842" y="1539"/>
                </a:lnTo>
                <a:lnTo>
                  <a:pt x="1840" y="1542"/>
                </a:lnTo>
                <a:lnTo>
                  <a:pt x="1840" y="1543"/>
                </a:lnTo>
                <a:lnTo>
                  <a:pt x="1840" y="1544"/>
                </a:lnTo>
                <a:lnTo>
                  <a:pt x="1839" y="1544"/>
                </a:lnTo>
                <a:lnTo>
                  <a:pt x="1838" y="1545"/>
                </a:lnTo>
                <a:lnTo>
                  <a:pt x="1836" y="1547"/>
                </a:lnTo>
                <a:lnTo>
                  <a:pt x="1834" y="1547"/>
                </a:lnTo>
                <a:lnTo>
                  <a:pt x="1833" y="1547"/>
                </a:lnTo>
                <a:lnTo>
                  <a:pt x="1831" y="1548"/>
                </a:lnTo>
                <a:lnTo>
                  <a:pt x="1829" y="1549"/>
                </a:lnTo>
                <a:lnTo>
                  <a:pt x="1831" y="1549"/>
                </a:lnTo>
                <a:lnTo>
                  <a:pt x="1833" y="1550"/>
                </a:lnTo>
                <a:lnTo>
                  <a:pt x="1832" y="1553"/>
                </a:lnTo>
                <a:lnTo>
                  <a:pt x="1828" y="1561"/>
                </a:lnTo>
                <a:lnTo>
                  <a:pt x="1827" y="1561"/>
                </a:lnTo>
                <a:lnTo>
                  <a:pt x="1827" y="1563"/>
                </a:lnTo>
                <a:lnTo>
                  <a:pt x="1826" y="1565"/>
                </a:lnTo>
                <a:lnTo>
                  <a:pt x="1824" y="1568"/>
                </a:lnTo>
                <a:lnTo>
                  <a:pt x="1823" y="1569"/>
                </a:lnTo>
                <a:lnTo>
                  <a:pt x="1821" y="1571"/>
                </a:lnTo>
                <a:lnTo>
                  <a:pt x="1818" y="1574"/>
                </a:lnTo>
                <a:lnTo>
                  <a:pt x="1818" y="1575"/>
                </a:lnTo>
                <a:lnTo>
                  <a:pt x="1816" y="1577"/>
                </a:lnTo>
                <a:lnTo>
                  <a:pt x="1820" y="1584"/>
                </a:lnTo>
                <a:lnTo>
                  <a:pt x="1823" y="1593"/>
                </a:lnTo>
                <a:lnTo>
                  <a:pt x="1823" y="1596"/>
                </a:lnTo>
                <a:lnTo>
                  <a:pt x="1824" y="1602"/>
                </a:lnTo>
                <a:lnTo>
                  <a:pt x="1824" y="1608"/>
                </a:lnTo>
                <a:lnTo>
                  <a:pt x="1824" y="1609"/>
                </a:lnTo>
                <a:lnTo>
                  <a:pt x="1824" y="1611"/>
                </a:lnTo>
                <a:lnTo>
                  <a:pt x="1823" y="1611"/>
                </a:lnTo>
                <a:lnTo>
                  <a:pt x="1823" y="1612"/>
                </a:lnTo>
                <a:lnTo>
                  <a:pt x="1818" y="1613"/>
                </a:lnTo>
                <a:lnTo>
                  <a:pt x="1815" y="1613"/>
                </a:lnTo>
                <a:lnTo>
                  <a:pt x="1815" y="1614"/>
                </a:lnTo>
                <a:lnTo>
                  <a:pt x="1815" y="1617"/>
                </a:lnTo>
                <a:lnTo>
                  <a:pt x="1815" y="1618"/>
                </a:lnTo>
                <a:lnTo>
                  <a:pt x="1783" y="1625"/>
                </a:lnTo>
                <a:lnTo>
                  <a:pt x="1781" y="1625"/>
                </a:lnTo>
                <a:lnTo>
                  <a:pt x="1781" y="1628"/>
                </a:lnTo>
                <a:lnTo>
                  <a:pt x="1783" y="1633"/>
                </a:lnTo>
                <a:lnTo>
                  <a:pt x="1783" y="1634"/>
                </a:lnTo>
                <a:lnTo>
                  <a:pt x="1788" y="1639"/>
                </a:lnTo>
                <a:lnTo>
                  <a:pt x="1790" y="1641"/>
                </a:lnTo>
                <a:lnTo>
                  <a:pt x="1790" y="1643"/>
                </a:lnTo>
                <a:lnTo>
                  <a:pt x="1790" y="1645"/>
                </a:lnTo>
                <a:lnTo>
                  <a:pt x="1788" y="1657"/>
                </a:lnTo>
                <a:lnTo>
                  <a:pt x="1791" y="1662"/>
                </a:lnTo>
                <a:lnTo>
                  <a:pt x="1794" y="1665"/>
                </a:lnTo>
                <a:lnTo>
                  <a:pt x="1796" y="1667"/>
                </a:lnTo>
                <a:lnTo>
                  <a:pt x="1796" y="1668"/>
                </a:lnTo>
                <a:lnTo>
                  <a:pt x="1797" y="1668"/>
                </a:lnTo>
                <a:lnTo>
                  <a:pt x="1797" y="1670"/>
                </a:lnTo>
                <a:lnTo>
                  <a:pt x="1794" y="1677"/>
                </a:lnTo>
                <a:lnTo>
                  <a:pt x="1794" y="1678"/>
                </a:lnTo>
                <a:lnTo>
                  <a:pt x="1795" y="1678"/>
                </a:lnTo>
                <a:lnTo>
                  <a:pt x="1805" y="1680"/>
                </a:lnTo>
                <a:lnTo>
                  <a:pt x="1813" y="1680"/>
                </a:lnTo>
                <a:lnTo>
                  <a:pt x="1815" y="1680"/>
                </a:lnTo>
                <a:lnTo>
                  <a:pt x="1815" y="1681"/>
                </a:lnTo>
                <a:lnTo>
                  <a:pt x="1820" y="1683"/>
                </a:lnTo>
                <a:lnTo>
                  <a:pt x="1824" y="1684"/>
                </a:lnTo>
                <a:lnTo>
                  <a:pt x="1832" y="1688"/>
                </a:lnTo>
                <a:lnTo>
                  <a:pt x="1833" y="1688"/>
                </a:lnTo>
                <a:lnTo>
                  <a:pt x="1834" y="1689"/>
                </a:lnTo>
                <a:lnTo>
                  <a:pt x="1843" y="1696"/>
                </a:lnTo>
                <a:lnTo>
                  <a:pt x="1847" y="1698"/>
                </a:lnTo>
                <a:lnTo>
                  <a:pt x="1850" y="1700"/>
                </a:lnTo>
                <a:lnTo>
                  <a:pt x="1852" y="1700"/>
                </a:lnTo>
                <a:lnTo>
                  <a:pt x="1853" y="1702"/>
                </a:lnTo>
                <a:lnTo>
                  <a:pt x="1853" y="1703"/>
                </a:lnTo>
                <a:lnTo>
                  <a:pt x="1863" y="1712"/>
                </a:lnTo>
                <a:lnTo>
                  <a:pt x="1864" y="1712"/>
                </a:lnTo>
                <a:lnTo>
                  <a:pt x="1864" y="1713"/>
                </a:lnTo>
                <a:lnTo>
                  <a:pt x="1865" y="1714"/>
                </a:lnTo>
                <a:lnTo>
                  <a:pt x="1868" y="1717"/>
                </a:lnTo>
                <a:lnTo>
                  <a:pt x="1871" y="1719"/>
                </a:lnTo>
                <a:lnTo>
                  <a:pt x="1871" y="1720"/>
                </a:lnTo>
                <a:lnTo>
                  <a:pt x="1872" y="1720"/>
                </a:lnTo>
                <a:lnTo>
                  <a:pt x="1877" y="1724"/>
                </a:lnTo>
                <a:lnTo>
                  <a:pt x="1880" y="1728"/>
                </a:lnTo>
                <a:lnTo>
                  <a:pt x="1901" y="1744"/>
                </a:lnTo>
                <a:lnTo>
                  <a:pt x="1901" y="1745"/>
                </a:lnTo>
                <a:lnTo>
                  <a:pt x="1924" y="1765"/>
                </a:lnTo>
                <a:lnTo>
                  <a:pt x="1949" y="1785"/>
                </a:lnTo>
                <a:lnTo>
                  <a:pt x="1961" y="1797"/>
                </a:lnTo>
                <a:lnTo>
                  <a:pt x="1966" y="1801"/>
                </a:lnTo>
                <a:lnTo>
                  <a:pt x="1970" y="1805"/>
                </a:lnTo>
                <a:lnTo>
                  <a:pt x="1981" y="1816"/>
                </a:lnTo>
                <a:lnTo>
                  <a:pt x="1992" y="1829"/>
                </a:lnTo>
                <a:lnTo>
                  <a:pt x="2010" y="1847"/>
                </a:lnTo>
                <a:lnTo>
                  <a:pt x="2023" y="1862"/>
                </a:lnTo>
                <a:lnTo>
                  <a:pt x="2024" y="1865"/>
                </a:lnTo>
                <a:lnTo>
                  <a:pt x="2027" y="1870"/>
                </a:lnTo>
                <a:lnTo>
                  <a:pt x="2029" y="1872"/>
                </a:lnTo>
                <a:lnTo>
                  <a:pt x="2030" y="1872"/>
                </a:lnTo>
                <a:lnTo>
                  <a:pt x="2032" y="1870"/>
                </a:lnTo>
                <a:lnTo>
                  <a:pt x="2042" y="1883"/>
                </a:lnTo>
                <a:lnTo>
                  <a:pt x="2043" y="1884"/>
                </a:lnTo>
                <a:lnTo>
                  <a:pt x="2047" y="1894"/>
                </a:lnTo>
                <a:lnTo>
                  <a:pt x="2046" y="1894"/>
                </a:lnTo>
                <a:lnTo>
                  <a:pt x="2026" y="1897"/>
                </a:lnTo>
                <a:lnTo>
                  <a:pt x="2051" y="1942"/>
                </a:lnTo>
                <a:lnTo>
                  <a:pt x="2051" y="1943"/>
                </a:lnTo>
                <a:lnTo>
                  <a:pt x="2066" y="1969"/>
                </a:lnTo>
                <a:lnTo>
                  <a:pt x="2068" y="1974"/>
                </a:lnTo>
                <a:lnTo>
                  <a:pt x="2068" y="1975"/>
                </a:lnTo>
                <a:lnTo>
                  <a:pt x="2072" y="1981"/>
                </a:lnTo>
                <a:lnTo>
                  <a:pt x="2075" y="1989"/>
                </a:lnTo>
                <a:lnTo>
                  <a:pt x="2083" y="2001"/>
                </a:lnTo>
                <a:lnTo>
                  <a:pt x="2083" y="2002"/>
                </a:lnTo>
                <a:lnTo>
                  <a:pt x="2087" y="2007"/>
                </a:lnTo>
                <a:lnTo>
                  <a:pt x="2093" y="2018"/>
                </a:lnTo>
                <a:lnTo>
                  <a:pt x="2095" y="2022"/>
                </a:lnTo>
                <a:lnTo>
                  <a:pt x="2099" y="2028"/>
                </a:lnTo>
                <a:lnTo>
                  <a:pt x="2103" y="2034"/>
                </a:lnTo>
                <a:lnTo>
                  <a:pt x="2109" y="2043"/>
                </a:lnTo>
                <a:lnTo>
                  <a:pt x="2110" y="2045"/>
                </a:lnTo>
                <a:lnTo>
                  <a:pt x="2110" y="2046"/>
                </a:lnTo>
                <a:lnTo>
                  <a:pt x="2111" y="2048"/>
                </a:lnTo>
                <a:lnTo>
                  <a:pt x="2114" y="2050"/>
                </a:lnTo>
                <a:lnTo>
                  <a:pt x="2115" y="2054"/>
                </a:lnTo>
                <a:lnTo>
                  <a:pt x="2119" y="2054"/>
                </a:lnTo>
                <a:lnTo>
                  <a:pt x="2121" y="2054"/>
                </a:lnTo>
                <a:lnTo>
                  <a:pt x="2122" y="2054"/>
                </a:lnTo>
                <a:lnTo>
                  <a:pt x="2130" y="2064"/>
                </a:lnTo>
                <a:lnTo>
                  <a:pt x="2130" y="2065"/>
                </a:lnTo>
                <a:lnTo>
                  <a:pt x="2141" y="2080"/>
                </a:lnTo>
                <a:lnTo>
                  <a:pt x="2143" y="2081"/>
                </a:lnTo>
                <a:lnTo>
                  <a:pt x="2152" y="2092"/>
                </a:lnTo>
                <a:lnTo>
                  <a:pt x="2158" y="2096"/>
                </a:lnTo>
                <a:lnTo>
                  <a:pt x="2159" y="2097"/>
                </a:lnTo>
                <a:lnTo>
                  <a:pt x="2159" y="2098"/>
                </a:lnTo>
                <a:lnTo>
                  <a:pt x="2160" y="2098"/>
                </a:lnTo>
                <a:lnTo>
                  <a:pt x="2162" y="2098"/>
                </a:lnTo>
                <a:lnTo>
                  <a:pt x="2164" y="2102"/>
                </a:lnTo>
                <a:lnTo>
                  <a:pt x="2171" y="2108"/>
                </a:lnTo>
                <a:lnTo>
                  <a:pt x="2176" y="2113"/>
                </a:lnTo>
                <a:lnTo>
                  <a:pt x="2179" y="2117"/>
                </a:lnTo>
                <a:lnTo>
                  <a:pt x="2183" y="2120"/>
                </a:lnTo>
                <a:lnTo>
                  <a:pt x="2179" y="2123"/>
                </a:lnTo>
                <a:lnTo>
                  <a:pt x="2180" y="2124"/>
                </a:lnTo>
                <a:lnTo>
                  <a:pt x="2184" y="2125"/>
                </a:lnTo>
                <a:lnTo>
                  <a:pt x="2185" y="2126"/>
                </a:lnTo>
                <a:lnTo>
                  <a:pt x="2186" y="2126"/>
                </a:lnTo>
                <a:lnTo>
                  <a:pt x="2192" y="2134"/>
                </a:lnTo>
                <a:lnTo>
                  <a:pt x="2195" y="2136"/>
                </a:lnTo>
                <a:lnTo>
                  <a:pt x="2196" y="2139"/>
                </a:lnTo>
                <a:lnTo>
                  <a:pt x="2197" y="2140"/>
                </a:lnTo>
                <a:lnTo>
                  <a:pt x="2205" y="2142"/>
                </a:lnTo>
                <a:lnTo>
                  <a:pt x="2206" y="2142"/>
                </a:lnTo>
                <a:lnTo>
                  <a:pt x="2206" y="2144"/>
                </a:lnTo>
                <a:lnTo>
                  <a:pt x="2215" y="2174"/>
                </a:lnTo>
                <a:lnTo>
                  <a:pt x="2218" y="2174"/>
                </a:lnTo>
                <a:lnTo>
                  <a:pt x="2228" y="2176"/>
                </a:lnTo>
                <a:lnTo>
                  <a:pt x="2230" y="2176"/>
                </a:lnTo>
                <a:lnTo>
                  <a:pt x="2251" y="2177"/>
                </a:lnTo>
                <a:lnTo>
                  <a:pt x="2262" y="2178"/>
                </a:lnTo>
                <a:lnTo>
                  <a:pt x="2276" y="2179"/>
                </a:lnTo>
                <a:lnTo>
                  <a:pt x="2287" y="2181"/>
                </a:lnTo>
                <a:lnTo>
                  <a:pt x="2287" y="2182"/>
                </a:lnTo>
                <a:lnTo>
                  <a:pt x="2288" y="2241"/>
                </a:lnTo>
                <a:lnTo>
                  <a:pt x="2288" y="2242"/>
                </a:lnTo>
                <a:lnTo>
                  <a:pt x="2290" y="2271"/>
                </a:lnTo>
                <a:lnTo>
                  <a:pt x="2291" y="2271"/>
                </a:lnTo>
                <a:lnTo>
                  <a:pt x="2291" y="2272"/>
                </a:lnTo>
                <a:lnTo>
                  <a:pt x="2283" y="2280"/>
                </a:lnTo>
                <a:lnTo>
                  <a:pt x="2276" y="2290"/>
                </a:lnTo>
                <a:lnTo>
                  <a:pt x="2266" y="2312"/>
                </a:lnTo>
                <a:lnTo>
                  <a:pt x="2264" y="2319"/>
                </a:lnTo>
                <a:lnTo>
                  <a:pt x="2255" y="2336"/>
                </a:lnTo>
                <a:lnTo>
                  <a:pt x="2248" y="2351"/>
                </a:lnTo>
                <a:lnTo>
                  <a:pt x="2243" y="2351"/>
                </a:lnTo>
                <a:lnTo>
                  <a:pt x="2227" y="2375"/>
                </a:lnTo>
                <a:lnTo>
                  <a:pt x="2227" y="2376"/>
                </a:lnTo>
                <a:lnTo>
                  <a:pt x="2210" y="2386"/>
                </a:lnTo>
                <a:lnTo>
                  <a:pt x="2206" y="2389"/>
                </a:lnTo>
                <a:lnTo>
                  <a:pt x="2180" y="2405"/>
                </a:lnTo>
                <a:lnTo>
                  <a:pt x="2178" y="2412"/>
                </a:lnTo>
                <a:lnTo>
                  <a:pt x="2210" y="2417"/>
                </a:lnTo>
                <a:lnTo>
                  <a:pt x="2223" y="2418"/>
                </a:lnTo>
                <a:lnTo>
                  <a:pt x="2250" y="2422"/>
                </a:lnTo>
                <a:lnTo>
                  <a:pt x="2251" y="2422"/>
                </a:lnTo>
                <a:lnTo>
                  <a:pt x="2255" y="2423"/>
                </a:lnTo>
                <a:lnTo>
                  <a:pt x="2296" y="2570"/>
                </a:lnTo>
                <a:lnTo>
                  <a:pt x="2298" y="2581"/>
                </a:lnTo>
                <a:lnTo>
                  <a:pt x="2298" y="2582"/>
                </a:lnTo>
                <a:lnTo>
                  <a:pt x="2297" y="2588"/>
                </a:lnTo>
                <a:lnTo>
                  <a:pt x="2307" y="2591"/>
                </a:lnTo>
                <a:lnTo>
                  <a:pt x="2339" y="2600"/>
                </a:lnTo>
                <a:lnTo>
                  <a:pt x="2338" y="2619"/>
                </a:lnTo>
                <a:lnTo>
                  <a:pt x="2335" y="2639"/>
                </a:lnTo>
                <a:lnTo>
                  <a:pt x="2333" y="2660"/>
                </a:lnTo>
                <a:lnTo>
                  <a:pt x="2331" y="2678"/>
                </a:lnTo>
                <a:lnTo>
                  <a:pt x="2331" y="2679"/>
                </a:lnTo>
                <a:lnTo>
                  <a:pt x="2333" y="2680"/>
                </a:lnTo>
                <a:lnTo>
                  <a:pt x="2355" y="2689"/>
                </a:lnTo>
                <a:lnTo>
                  <a:pt x="2356" y="2690"/>
                </a:lnTo>
                <a:lnTo>
                  <a:pt x="2370" y="2696"/>
                </a:lnTo>
                <a:lnTo>
                  <a:pt x="2383" y="2703"/>
                </a:lnTo>
                <a:lnTo>
                  <a:pt x="2386" y="2704"/>
                </a:lnTo>
                <a:lnTo>
                  <a:pt x="2387" y="2704"/>
                </a:lnTo>
                <a:lnTo>
                  <a:pt x="2383" y="2715"/>
                </a:lnTo>
                <a:lnTo>
                  <a:pt x="2382" y="2720"/>
                </a:lnTo>
                <a:lnTo>
                  <a:pt x="2379" y="2725"/>
                </a:lnTo>
                <a:lnTo>
                  <a:pt x="2377" y="2732"/>
                </a:lnTo>
                <a:lnTo>
                  <a:pt x="2377" y="2733"/>
                </a:lnTo>
                <a:lnTo>
                  <a:pt x="2376" y="2736"/>
                </a:lnTo>
                <a:lnTo>
                  <a:pt x="2374" y="2740"/>
                </a:lnTo>
                <a:lnTo>
                  <a:pt x="2372" y="2747"/>
                </a:lnTo>
                <a:lnTo>
                  <a:pt x="2372" y="2751"/>
                </a:lnTo>
                <a:lnTo>
                  <a:pt x="2371" y="2753"/>
                </a:lnTo>
                <a:lnTo>
                  <a:pt x="2370" y="2753"/>
                </a:lnTo>
                <a:lnTo>
                  <a:pt x="2358" y="2746"/>
                </a:lnTo>
                <a:lnTo>
                  <a:pt x="2358" y="2747"/>
                </a:lnTo>
                <a:lnTo>
                  <a:pt x="2355" y="2751"/>
                </a:lnTo>
                <a:lnTo>
                  <a:pt x="2352" y="2754"/>
                </a:lnTo>
                <a:lnTo>
                  <a:pt x="2351" y="2759"/>
                </a:lnTo>
                <a:lnTo>
                  <a:pt x="2350" y="2761"/>
                </a:lnTo>
                <a:lnTo>
                  <a:pt x="2349" y="2763"/>
                </a:lnTo>
                <a:lnTo>
                  <a:pt x="2344" y="2762"/>
                </a:lnTo>
                <a:lnTo>
                  <a:pt x="2338" y="2761"/>
                </a:lnTo>
                <a:lnTo>
                  <a:pt x="2334" y="2761"/>
                </a:lnTo>
                <a:lnTo>
                  <a:pt x="2329" y="2759"/>
                </a:lnTo>
                <a:lnTo>
                  <a:pt x="2326" y="2759"/>
                </a:lnTo>
                <a:lnTo>
                  <a:pt x="2324" y="2758"/>
                </a:lnTo>
                <a:lnTo>
                  <a:pt x="2320" y="2758"/>
                </a:lnTo>
                <a:lnTo>
                  <a:pt x="2315" y="2758"/>
                </a:lnTo>
                <a:lnTo>
                  <a:pt x="2313" y="2758"/>
                </a:lnTo>
                <a:lnTo>
                  <a:pt x="2312" y="2759"/>
                </a:lnTo>
                <a:lnTo>
                  <a:pt x="2306" y="2759"/>
                </a:lnTo>
                <a:lnTo>
                  <a:pt x="2304" y="2754"/>
                </a:lnTo>
                <a:lnTo>
                  <a:pt x="2303" y="2753"/>
                </a:lnTo>
                <a:lnTo>
                  <a:pt x="2302" y="2748"/>
                </a:lnTo>
                <a:lnTo>
                  <a:pt x="2301" y="2748"/>
                </a:lnTo>
                <a:lnTo>
                  <a:pt x="2296" y="2748"/>
                </a:lnTo>
                <a:lnTo>
                  <a:pt x="2291" y="2748"/>
                </a:lnTo>
                <a:lnTo>
                  <a:pt x="2290" y="2748"/>
                </a:lnTo>
                <a:lnTo>
                  <a:pt x="2287" y="2747"/>
                </a:lnTo>
                <a:lnTo>
                  <a:pt x="2286" y="2747"/>
                </a:lnTo>
                <a:lnTo>
                  <a:pt x="2276" y="2744"/>
                </a:lnTo>
                <a:lnTo>
                  <a:pt x="2275" y="2743"/>
                </a:lnTo>
                <a:lnTo>
                  <a:pt x="2269" y="2741"/>
                </a:lnTo>
                <a:lnTo>
                  <a:pt x="2265" y="2740"/>
                </a:lnTo>
                <a:lnTo>
                  <a:pt x="2259" y="2736"/>
                </a:lnTo>
                <a:lnTo>
                  <a:pt x="2258" y="2736"/>
                </a:lnTo>
                <a:lnTo>
                  <a:pt x="2240" y="2732"/>
                </a:lnTo>
                <a:lnTo>
                  <a:pt x="2239" y="2732"/>
                </a:lnTo>
                <a:lnTo>
                  <a:pt x="2233" y="2732"/>
                </a:lnTo>
                <a:lnTo>
                  <a:pt x="2202" y="2733"/>
                </a:lnTo>
                <a:lnTo>
                  <a:pt x="2201" y="2733"/>
                </a:lnTo>
                <a:lnTo>
                  <a:pt x="2200" y="2733"/>
                </a:lnTo>
                <a:lnTo>
                  <a:pt x="2196" y="2732"/>
                </a:lnTo>
                <a:lnTo>
                  <a:pt x="2181" y="2726"/>
                </a:lnTo>
                <a:lnTo>
                  <a:pt x="2168" y="2721"/>
                </a:lnTo>
                <a:lnTo>
                  <a:pt x="2143" y="2711"/>
                </a:lnTo>
                <a:lnTo>
                  <a:pt x="2128" y="2731"/>
                </a:lnTo>
                <a:lnTo>
                  <a:pt x="2105" y="2761"/>
                </a:lnTo>
                <a:lnTo>
                  <a:pt x="2157" y="2836"/>
                </a:lnTo>
                <a:lnTo>
                  <a:pt x="2167" y="2852"/>
                </a:lnTo>
                <a:lnTo>
                  <a:pt x="2168" y="2852"/>
                </a:lnTo>
                <a:lnTo>
                  <a:pt x="2194" y="2843"/>
                </a:lnTo>
                <a:lnTo>
                  <a:pt x="2196" y="2843"/>
                </a:lnTo>
                <a:lnTo>
                  <a:pt x="2202" y="2842"/>
                </a:lnTo>
                <a:lnTo>
                  <a:pt x="2208" y="2841"/>
                </a:lnTo>
                <a:lnTo>
                  <a:pt x="2213" y="2839"/>
                </a:lnTo>
                <a:lnTo>
                  <a:pt x="2217" y="2838"/>
                </a:lnTo>
                <a:lnTo>
                  <a:pt x="2222" y="2837"/>
                </a:lnTo>
                <a:lnTo>
                  <a:pt x="2226" y="2836"/>
                </a:lnTo>
                <a:lnTo>
                  <a:pt x="2227" y="2836"/>
                </a:lnTo>
                <a:lnTo>
                  <a:pt x="2232" y="2834"/>
                </a:lnTo>
                <a:lnTo>
                  <a:pt x="2235" y="2832"/>
                </a:lnTo>
                <a:lnTo>
                  <a:pt x="2239" y="2831"/>
                </a:lnTo>
                <a:lnTo>
                  <a:pt x="2243" y="2829"/>
                </a:lnTo>
                <a:lnTo>
                  <a:pt x="2244" y="2829"/>
                </a:lnTo>
                <a:lnTo>
                  <a:pt x="2245" y="2828"/>
                </a:lnTo>
                <a:lnTo>
                  <a:pt x="2245" y="2829"/>
                </a:lnTo>
                <a:lnTo>
                  <a:pt x="2248" y="2838"/>
                </a:lnTo>
                <a:lnTo>
                  <a:pt x="2254" y="2860"/>
                </a:lnTo>
                <a:lnTo>
                  <a:pt x="2258" y="2877"/>
                </a:lnTo>
                <a:lnTo>
                  <a:pt x="2259" y="2881"/>
                </a:lnTo>
                <a:lnTo>
                  <a:pt x="2259" y="2885"/>
                </a:lnTo>
                <a:lnTo>
                  <a:pt x="2261" y="2893"/>
                </a:lnTo>
                <a:lnTo>
                  <a:pt x="2262" y="2901"/>
                </a:lnTo>
                <a:lnTo>
                  <a:pt x="2265" y="2907"/>
                </a:lnTo>
                <a:lnTo>
                  <a:pt x="2270" y="2935"/>
                </a:lnTo>
                <a:lnTo>
                  <a:pt x="2269" y="2935"/>
                </a:lnTo>
                <a:lnTo>
                  <a:pt x="2245" y="2940"/>
                </a:lnTo>
                <a:lnTo>
                  <a:pt x="2237" y="2941"/>
                </a:lnTo>
                <a:lnTo>
                  <a:pt x="2232" y="2943"/>
                </a:lnTo>
                <a:lnTo>
                  <a:pt x="2230" y="2954"/>
                </a:lnTo>
                <a:lnTo>
                  <a:pt x="2230" y="2955"/>
                </a:lnTo>
                <a:lnTo>
                  <a:pt x="2228" y="2972"/>
                </a:lnTo>
                <a:lnTo>
                  <a:pt x="2227" y="2980"/>
                </a:lnTo>
                <a:lnTo>
                  <a:pt x="2226" y="2992"/>
                </a:lnTo>
                <a:lnTo>
                  <a:pt x="2226" y="2994"/>
                </a:lnTo>
                <a:lnTo>
                  <a:pt x="2222" y="3019"/>
                </a:lnTo>
                <a:lnTo>
                  <a:pt x="2219" y="3033"/>
                </a:lnTo>
                <a:lnTo>
                  <a:pt x="2233" y="3035"/>
                </a:lnTo>
                <a:lnTo>
                  <a:pt x="2235" y="3036"/>
                </a:lnTo>
                <a:lnTo>
                  <a:pt x="2258" y="3040"/>
                </a:lnTo>
                <a:lnTo>
                  <a:pt x="2259" y="3040"/>
                </a:lnTo>
                <a:lnTo>
                  <a:pt x="2267" y="3062"/>
                </a:lnTo>
                <a:lnTo>
                  <a:pt x="2232" y="3055"/>
                </a:lnTo>
                <a:lnTo>
                  <a:pt x="2230" y="3055"/>
                </a:lnTo>
                <a:lnTo>
                  <a:pt x="2234" y="3079"/>
                </a:lnTo>
                <a:lnTo>
                  <a:pt x="2239" y="3106"/>
                </a:lnTo>
                <a:lnTo>
                  <a:pt x="2240" y="3118"/>
                </a:lnTo>
                <a:lnTo>
                  <a:pt x="2239" y="3119"/>
                </a:lnTo>
                <a:lnTo>
                  <a:pt x="2224" y="3130"/>
                </a:lnTo>
                <a:lnTo>
                  <a:pt x="2221" y="3135"/>
                </a:lnTo>
                <a:lnTo>
                  <a:pt x="2215" y="3142"/>
                </a:lnTo>
                <a:lnTo>
                  <a:pt x="2213" y="3143"/>
                </a:lnTo>
                <a:lnTo>
                  <a:pt x="2208" y="3151"/>
                </a:lnTo>
                <a:lnTo>
                  <a:pt x="2207" y="3153"/>
                </a:lnTo>
                <a:lnTo>
                  <a:pt x="2207" y="3154"/>
                </a:lnTo>
                <a:lnTo>
                  <a:pt x="2206" y="3168"/>
                </a:lnTo>
                <a:lnTo>
                  <a:pt x="2206" y="3179"/>
                </a:lnTo>
                <a:lnTo>
                  <a:pt x="2205" y="3185"/>
                </a:lnTo>
                <a:lnTo>
                  <a:pt x="2274" y="3198"/>
                </a:lnTo>
                <a:lnTo>
                  <a:pt x="2275" y="3198"/>
                </a:lnTo>
                <a:lnTo>
                  <a:pt x="2274" y="3205"/>
                </a:lnTo>
                <a:lnTo>
                  <a:pt x="2282" y="3206"/>
                </a:lnTo>
                <a:lnTo>
                  <a:pt x="2285" y="3206"/>
                </a:lnTo>
                <a:lnTo>
                  <a:pt x="2287" y="3206"/>
                </a:lnTo>
                <a:lnTo>
                  <a:pt x="2297" y="3210"/>
                </a:lnTo>
                <a:lnTo>
                  <a:pt x="2310" y="3212"/>
                </a:lnTo>
                <a:lnTo>
                  <a:pt x="2312" y="3210"/>
                </a:lnTo>
                <a:lnTo>
                  <a:pt x="2324" y="3223"/>
                </a:lnTo>
                <a:lnTo>
                  <a:pt x="2335" y="3206"/>
                </a:lnTo>
                <a:lnTo>
                  <a:pt x="2344" y="3193"/>
                </a:lnTo>
                <a:lnTo>
                  <a:pt x="2345" y="3193"/>
                </a:lnTo>
                <a:lnTo>
                  <a:pt x="2347" y="3194"/>
                </a:lnTo>
                <a:lnTo>
                  <a:pt x="2350" y="3196"/>
                </a:lnTo>
                <a:lnTo>
                  <a:pt x="2351" y="3196"/>
                </a:lnTo>
                <a:lnTo>
                  <a:pt x="2352" y="3198"/>
                </a:lnTo>
                <a:lnTo>
                  <a:pt x="2355" y="3196"/>
                </a:lnTo>
                <a:lnTo>
                  <a:pt x="2356" y="3196"/>
                </a:lnTo>
                <a:lnTo>
                  <a:pt x="2358" y="3198"/>
                </a:lnTo>
                <a:lnTo>
                  <a:pt x="2360" y="3200"/>
                </a:lnTo>
                <a:lnTo>
                  <a:pt x="2361" y="3200"/>
                </a:lnTo>
                <a:lnTo>
                  <a:pt x="2362" y="3201"/>
                </a:lnTo>
                <a:lnTo>
                  <a:pt x="2365" y="3204"/>
                </a:lnTo>
                <a:lnTo>
                  <a:pt x="2366" y="3205"/>
                </a:lnTo>
                <a:lnTo>
                  <a:pt x="2366" y="3206"/>
                </a:lnTo>
                <a:lnTo>
                  <a:pt x="2367" y="3209"/>
                </a:lnTo>
                <a:lnTo>
                  <a:pt x="2368" y="3211"/>
                </a:lnTo>
                <a:lnTo>
                  <a:pt x="2370" y="3214"/>
                </a:lnTo>
                <a:lnTo>
                  <a:pt x="2370" y="3215"/>
                </a:lnTo>
                <a:lnTo>
                  <a:pt x="2371" y="3216"/>
                </a:lnTo>
                <a:lnTo>
                  <a:pt x="2372" y="3221"/>
                </a:lnTo>
                <a:lnTo>
                  <a:pt x="2373" y="3222"/>
                </a:lnTo>
                <a:lnTo>
                  <a:pt x="2376" y="3225"/>
                </a:lnTo>
                <a:lnTo>
                  <a:pt x="2377" y="3225"/>
                </a:lnTo>
                <a:lnTo>
                  <a:pt x="2378" y="3226"/>
                </a:lnTo>
                <a:lnTo>
                  <a:pt x="2379" y="3227"/>
                </a:lnTo>
                <a:lnTo>
                  <a:pt x="2379" y="3226"/>
                </a:lnTo>
                <a:lnTo>
                  <a:pt x="2379" y="3222"/>
                </a:lnTo>
                <a:lnTo>
                  <a:pt x="2378" y="3218"/>
                </a:lnTo>
                <a:lnTo>
                  <a:pt x="2378" y="3217"/>
                </a:lnTo>
                <a:lnTo>
                  <a:pt x="2378" y="3216"/>
                </a:lnTo>
                <a:lnTo>
                  <a:pt x="2378" y="3215"/>
                </a:lnTo>
                <a:lnTo>
                  <a:pt x="2378" y="3210"/>
                </a:lnTo>
                <a:lnTo>
                  <a:pt x="2379" y="3205"/>
                </a:lnTo>
                <a:lnTo>
                  <a:pt x="2379" y="3201"/>
                </a:lnTo>
                <a:lnTo>
                  <a:pt x="2379" y="3199"/>
                </a:lnTo>
                <a:lnTo>
                  <a:pt x="2379" y="3198"/>
                </a:lnTo>
                <a:lnTo>
                  <a:pt x="2381" y="3198"/>
                </a:lnTo>
                <a:lnTo>
                  <a:pt x="2382" y="3199"/>
                </a:lnTo>
                <a:lnTo>
                  <a:pt x="2381" y="3200"/>
                </a:lnTo>
                <a:lnTo>
                  <a:pt x="2381" y="3205"/>
                </a:lnTo>
                <a:lnTo>
                  <a:pt x="2379" y="3209"/>
                </a:lnTo>
                <a:lnTo>
                  <a:pt x="2379" y="3211"/>
                </a:lnTo>
                <a:lnTo>
                  <a:pt x="2379" y="3215"/>
                </a:lnTo>
                <a:lnTo>
                  <a:pt x="2381" y="3218"/>
                </a:lnTo>
                <a:lnTo>
                  <a:pt x="2381" y="3220"/>
                </a:lnTo>
                <a:lnTo>
                  <a:pt x="2381" y="3223"/>
                </a:lnTo>
                <a:lnTo>
                  <a:pt x="2382" y="3227"/>
                </a:lnTo>
                <a:lnTo>
                  <a:pt x="2383" y="3234"/>
                </a:lnTo>
                <a:lnTo>
                  <a:pt x="2384" y="3239"/>
                </a:lnTo>
                <a:lnTo>
                  <a:pt x="2387" y="3244"/>
                </a:lnTo>
                <a:lnTo>
                  <a:pt x="2387" y="3246"/>
                </a:lnTo>
                <a:lnTo>
                  <a:pt x="2389" y="3244"/>
                </a:lnTo>
                <a:lnTo>
                  <a:pt x="2398" y="3241"/>
                </a:lnTo>
                <a:lnTo>
                  <a:pt x="2406" y="3248"/>
                </a:lnTo>
                <a:lnTo>
                  <a:pt x="2419" y="3258"/>
                </a:lnTo>
                <a:lnTo>
                  <a:pt x="2421" y="3259"/>
                </a:lnTo>
                <a:lnTo>
                  <a:pt x="2434" y="3268"/>
                </a:lnTo>
                <a:lnTo>
                  <a:pt x="2451" y="3281"/>
                </a:lnTo>
                <a:lnTo>
                  <a:pt x="2452" y="3282"/>
                </a:lnTo>
                <a:lnTo>
                  <a:pt x="2468" y="3295"/>
                </a:lnTo>
                <a:lnTo>
                  <a:pt x="2469" y="3295"/>
                </a:lnTo>
                <a:lnTo>
                  <a:pt x="2473" y="3296"/>
                </a:lnTo>
                <a:lnTo>
                  <a:pt x="2489" y="3300"/>
                </a:lnTo>
                <a:lnTo>
                  <a:pt x="2495" y="3301"/>
                </a:lnTo>
                <a:lnTo>
                  <a:pt x="2496" y="3301"/>
                </a:lnTo>
                <a:lnTo>
                  <a:pt x="2501" y="3289"/>
                </a:lnTo>
                <a:lnTo>
                  <a:pt x="2505" y="3281"/>
                </a:lnTo>
                <a:lnTo>
                  <a:pt x="2510" y="3268"/>
                </a:lnTo>
                <a:lnTo>
                  <a:pt x="2512" y="3263"/>
                </a:lnTo>
                <a:lnTo>
                  <a:pt x="2521" y="3243"/>
                </a:lnTo>
                <a:lnTo>
                  <a:pt x="2529" y="3250"/>
                </a:lnTo>
                <a:lnTo>
                  <a:pt x="2538" y="3257"/>
                </a:lnTo>
                <a:lnTo>
                  <a:pt x="2558" y="3255"/>
                </a:lnTo>
                <a:lnTo>
                  <a:pt x="2561" y="3259"/>
                </a:lnTo>
                <a:lnTo>
                  <a:pt x="2566" y="3262"/>
                </a:lnTo>
                <a:lnTo>
                  <a:pt x="2568" y="3263"/>
                </a:lnTo>
                <a:lnTo>
                  <a:pt x="2573" y="3263"/>
                </a:lnTo>
                <a:lnTo>
                  <a:pt x="2574" y="3260"/>
                </a:lnTo>
                <a:lnTo>
                  <a:pt x="2574" y="3259"/>
                </a:lnTo>
                <a:lnTo>
                  <a:pt x="2574" y="3258"/>
                </a:lnTo>
                <a:lnTo>
                  <a:pt x="2576" y="3257"/>
                </a:lnTo>
                <a:lnTo>
                  <a:pt x="2585" y="3250"/>
                </a:lnTo>
                <a:lnTo>
                  <a:pt x="2592" y="3257"/>
                </a:lnTo>
                <a:lnTo>
                  <a:pt x="2595" y="3259"/>
                </a:lnTo>
                <a:lnTo>
                  <a:pt x="2613" y="3278"/>
                </a:lnTo>
                <a:lnTo>
                  <a:pt x="2616" y="3276"/>
                </a:lnTo>
                <a:lnTo>
                  <a:pt x="2628" y="3268"/>
                </a:lnTo>
                <a:lnTo>
                  <a:pt x="2632" y="3264"/>
                </a:lnTo>
                <a:lnTo>
                  <a:pt x="2634" y="3260"/>
                </a:lnTo>
                <a:lnTo>
                  <a:pt x="2635" y="3259"/>
                </a:lnTo>
                <a:lnTo>
                  <a:pt x="2678" y="3220"/>
                </a:lnTo>
                <a:lnTo>
                  <a:pt x="2680" y="3220"/>
                </a:lnTo>
                <a:lnTo>
                  <a:pt x="2696" y="3222"/>
                </a:lnTo>
                <a:lnTo>
                  <a:pt x="2702" y="3227"/>
                </a:lnTo>
                <a:lnTo>
                  <a:pt x="2704" y="3228"/>
                </a:lnTo>
                <a:lnTo>
                  <a:pt x="2705" y="3230"/>
                </a:lnTo>
                <a:lnTo>
                  <a:pt x="2707" y="3230"/>
                </a:lnTo>
                <a:lnTo>
                  <a:pt x="2708" y="3230"/>
                </a:lnTo>
                <a:lnTo>
                  <a:pt x="2709" y="3230"/>
                </a:lnTo>
                <a:lnTo>
                  <a:pt x="2737" y="3230"/>
                </a:lnTo>
                <a:lnTo>
                  <a:pt x="2737" y="3231"/>
                </a:lnTo>
                <a:lnTo>
                  <a:pt x="2742" y="3237"/>
                </a:lnTo>
                <a:lnTo>
                  <a:pt x="2749" y="3244"/>
                </a:lnTo>
                <a:lnTo>
                  <a:pt x="2753" y="3263"/>
                </a:lnTo>
                <a:lnTo>
                  <a:pt x="2753" y="3264"/>
                </a:lnTo>
                <a:lnTo>
                  <a:pt x="2753" y="3268"/>
                </a:lnTo>
                <a:lnTo>
                  <a:pt x="2753" y="3275"/>
                </a:lnTo>
                <a:lnTo>
                  <a:pt x="2746" y="3313"/>
                </a:lnTo>
                <a:lnTo>
                  <a:pt x="2739" y="3345"/>
                </a:lnTo>
                <a:lnTo>
                  <a:pt x="2736" y="3359"/>
                </a:lnTo>
                <a:lnTo>
                  <a:pt x="2734" y="3371"/>
                </a:lnTo>
                <a:lnTo>
                  <a:pt x="2731" y="3385"/>
                </a:lnTo>
                <a:lnTo>
                  <a:pt x="2726" y="3403"/>
                </a:lnTo>
                <a:lnTo>
                  <a:pt x="2726" y="3406"/>
                </a:lnTo>
                <a:lnTo>
                  <a:pt x="2726" y="3408"/>
                </a:lnTo>
                <a:lnTo>
                  <a:pt x="2729" y="3409"/>
                </a:lnTo>
                <a:lnTo>
                  <a:pt x="2733" y="3411"/>
                </a:lnTo>
                <a:lnTo>
                  <a:pt x="2724" y="3440"/>
                </a:lnTo>
                <a:lnTo>
                  <a:pt x="2719" y="3440"/>
                </a:lnTo>
                <a:lnTo>
                  <a:pt x="2704" y="3440"/>
                </a:lnTo>
                <a:lnTo>
                  <a:pt x="2691" y="3440"/>
                </a:lnTo>
                <a:lnTo>
                  <a:pt x="2687" y="3493"/>
                </a:lnTo>
                <a:lnTo>
                  <a:pt x="2686" y="3499"/>
                </a:lnTo>
                <a:lnTo>
                  <a:pt x="2685" y="3520"/>
                </a:lnTo>
                <a:lnTo>
                  <a:pt x="2677" y="3518"/>
                </a:lnTo>
                <a:lnTo>
                  <a:pt x="2667" y="3513"/>
                </a:lnTo>
                <a:lnTo>
                  <a:pt x="2661" y="3510"/>
                </a:lnTo>
                <a:lnTo>
                  <a:pt x="2659" y="3509"/>
                </a:lnTo>
                <a:lnTo>
                  <a:pt x="2654" y="3505"/>
                </a:lnTo>
                <a:lnTo>
                  <a:pt x="2644" y="3499"/>
                </a:lnTo>
                <a:lnTo>
                  <a:pt x="2643" y="3500"/>
                </a:lnTo>
                <a:lnTo>
                  <a:pt x="2641" y="3500"/>
                </a:lnTo>
                <a:lnTo>
                  <a:pt x="2640" y="3500"/>
                </a:lnTo>
                <a:lnTo>
                  <a:pt x="2638" y="3502"/>
                </a:lnTo>
                <a:lnTo>
                  <a:pt x="2637" y="3503"/>
                </a:lnTo>
                <a:lnTo>
                  <a:pt x="2635" y="3503"/>
                </a:lnTo>
                <a:lnTo>
                  <a:pt x="2635" y="3504"/>
                </a:lnTo>
                <a:lnTo>
                  <a:pt x="2634" y="3507"/>
                </a:lnTo>
                <a:lnTo>
                  <a:pt x="2633" y="3509"/>
                </a:lnTo>
                <a:lnTo>
                  <a:pt x="2629" y="3515"/>
                </a:lnTo>
                <a:lnTo>
                  <a:pt x="2628" y="3516"/>
                </a:lnTo>
                <a:lnTo>
                  <a:pt x="2628" y="3518"/>
                </a:lnTo>
                <a:lnTo>
                  <a:pt x="2627" y="3519"/>
                </a:lnTo>
                <a:lnTo>
                  <a:pt x="2623" y="3527"/>
                </a:lnTo>
                <a:lnTo>
                  <a:pt x="2621" y="3535"/>
                </a:lnTo>
                <a:lnTo>
                  <a:pt x="2619" y="3542"/>
                </a:lnTo>
                <a:lnTo>
                  <a:pt x="2617" y="3546"/>
                </a:lnTo>
                <a:lnTo>
                  <a:pt x="2616" y="3548"/>
                </a:lnTo>
                <a:lnTo>
                  <a:pt x="2616" y="3552"/>
                </a:lnTo>
                <a:lnTo>
                  <a:pt x="2611" y="3571"/>
                </a:lnTo>
                <a:lnTo>
                  <a:pt x="2608" y="3585"/>
                </a:lnTo>
                <a:lnTo>
                  <a:pt x="2607" y="3585"/>
                </a:lnTo>
                <a:lnTo>
                  <a:pt x="2605" y="3585"/>
                </a:lnTo>
                <a:lnTo>
                  <a:pt x="2573" y="3593"/>
                </a:lnTo>
                <a:lnTo>
                  <a:pt x="2564" y="3594"/>
                </a:lnTo>
                <a:lnTo>
                  <a:pt x="2563" y="3594"/>
                </a:lnTo>
                <a:lnTo>
                  <a:pt x="2561" y="3594"/>
                </a:lnTo>
                <a:lnTo>
                  <a:pt x="2534" y="3599"/>
                </a:lnTo>
                <a:lnTo>
                  <a:pt x="2510" y="3594"/>
                </a:lnTo>
                <a:lnTo>
                  <a:pt x="2505" y="3608"/>
                </a:lnTo>
                <a:lnTo>
                  <a:pt x="2502" y="3616"/>
                </a:lnTo>
                <a:lnTo>
                  <a:pt x="2499" y="3624"/>
                </a:lnTo>
                <a:lnTo>
                  <a:pt x="2499" y="3625"/>
                </a:lnTo>
                <a:lnTo>
                  <a:pt x="2498" y="3627"/>
                </a:lnTo>
                <a:lnTo>
                  <a:pt x="2495" y="3636"/>
                </a:lnTo>
                <a:lnTo>
                  <a:pt x="2494" y="3640"/>
                </a:lnTo>
                <a:lnTo>
                  <a:pt x="2493" y="3642"/>
                </a:lnTo>
                <a:lnTo>
                  <a:pt x="2493" y="3643"/>
                </a:lnTo>
                <a:lnTo>
                  <a:pt x="2489" y="3656"/>
                </a:lnTo>
                <a:lnTo>
                  <a:pt x="2484" y="3667"/>
                </a:lnTo>
                <a:lnTo>
                  <a:pt x="2480" y="3680"/>
                </a:lnTo>
                <a:lnTo>
                  <a:pt x="2478" y="3685"/>
                </a:lnTo>
                <a:lnTo>
                  <a:pt x="2478" y="3688"/>
                </a:lnTo>
                <a:lnTo>
                  <a:pt x="2477" y="3694"/>
                </a:lnTo>
                <a:lnTo>
                  <a:pt x="2475" y="3696"/>
                </a:lnTo>
                <a:lnTo>
                  <a:pt x="2475" y="3697"/>
                </a:lnTo>
                <a:lnTo>
                  <a:pt x="2469" y="3760"/>
                </a:lnTo>
                <a:lnTo>
                  <a:pt x="2468" y="3763"/>
                </a:lnTo>
                <a:lnTo>
                  <a:pt x="2468" y="3764"/>
                </a:lnTo>
                <a:lnTo>
                  <a:pt x="2469" y="3776"/>
                </a:lnTo>
                <a:lnTo>
                  <a:pt x="2469" y="3779"/>
                </a:lnTo>
                <a:lnTo>
                  <a:pt x="2470" y="3787"/>
                </a:lnTo>
                <a:lnTo>
                  <a:pt x="2470" y="3790"/>
                </a:lnTo>
                <a:lnTo>
                  <a:pt x="2472" y="3792"/>
                </a:lnTo>
                <a:lnTo>
                  <a:pt x="2472" y="3793"/>
                </a:lnTo>
                <a:lnTo>
                  <a:pt x="2473" y="3802"/>
                </a:lnTo>
                <a:lnTo>
                  <a:pt x="2472" y="3802"/>
                </a:lnTo>
                <a:lnTo>
                  <a:pt x="2470" y="3802"/>
                </a:lnTo>
                <a:lnTo>
                  <a:pt x="2470" y="3803"/>
                </a:lnTo>
                <a:lnTo>
                  <a:pt x="2470" y="3804"/>
                </a:lnTo>
                <a:lnTo>
                  <a:pt x="2470" y="3806"/>
                </a:lnTo>
                <a:lnTo>
                  <a:pt x="2470" y="3807"/>
                </a:lnTo>
                <a:lnTo>
                  <a:pt x="2472" y="3808"/>
                </a:lnTo>
                <a:lnTo>
                  <a:pt x="2472" y="3809"/>
                </a:lnTo>
                <a:lnTo>
                  <a:pt x="2472" y="3811"/>
                </a:lnTo>
                <a:lnTo>
                  <a:pt x="2472" y="3812"/>
                </a:lnTo>
                <a:lnTo>
                  <a:pt x="2472" y="3813"/>
                </a:lnTo>
                <a:lnTo>
                  <a:pt x="2472" y="3814"/>
                </a:lnTo>
                <a:lnTo>
                  <a:pt x="2472" y="3816"/>
                </a:lnTo>
                <a:lnTo>
                  <a:pt x="2472" y="3817"/>
                </a:lnTo>
                <a:lnTo>
                  <a:pt x="2472" y="3818"/>
                </a:lnTo>
                <a:lnTo>
                  <a:pt x="2472" y="3819"/>
                </a:lnTo>
                <a:lnTo>
                  <a:pt x="2472" y="3821"/>
                </a:lnTo>
                <a:lnTo>
                  <a:pt x="2472" y="3822"/>
                </a:lnTo>
                <a:lnTo>
                  <a:pt x="2472" y="3823"/>
                </a:lnTo>
                <a:lnTo>
                  <a:pt x="2472" y="3824"/>
                </a:lnTo>
                <a:lnTo>
                  <a:pt x="2472" y="3825"/>
                </a:lnTo>
                <a:lnTo>
                  <a:pt x="2470" y="3827"/>
                </a:lnTo>
                <a:lnTo>
                  <a:pt x="2470" y="3828"/>
                </a:lnTo>
                <a:lnTo>
                  <a:pt x="2470" y="3829"/>
                </a:lnTo>
                <a:lnTo>
                  <a:pt x="2470" y="3830"/>
                </a:lnTo>
                <a:lnTo>
                  <a:pt x="2470" y="3832"/>
                </a:lnTo>
                <a:lnTo>
                  <a:pt x="2470" y="3833"/>
                </a:lnTo>
                <a:lnTo>
                  <a:pt x="2470" y="3834"/>
                </a:lnTo>
                <a:lnTo>
                  <a:pt x="2470" y="3835"/>
                </a:lnTo>
                <a:lnTo>
                  <a:pt x="2470" y="3838"/>
                </a:lnTo>
                <a:lnTo>
                  <a:pt x="2470" y="3843"/>
                </a:lnTo>
                <a:lnTo>
                  <a:pt x="2470" y="3844"/>
                </a:lnTo>
                <a:lnTo>
                  <a:pt x="2469" y="3846"/>
                </a:lnTo>
                <a:lnTo>
                  <a:pt x="2469" y="3853"/>
                </a:lnTo>
                <a:lnTo>
                  <a:pt x="2469" y="3854"/>
                </a:lnTo>
                <a:lnTo>
                  <a:pt x="2469" y="3860"/>
                </a:lnTo>
                <a:lnTo>
                  <a:pt x="2468" y="3865"/>
                </a:lnTo>
                <a:lnTo>
                  <a:pt x="2468" y="3877"/>
                </a:lnTo>
                <a:lnTo>
                  <a:pt x="2452" y="3875"/>
                </a:lnTo>
                <a:lnTo>
                  <a:pt x="2443" y="3873"/>
                </a:lnTo>
                <a:lnTo>
                  <a:pt x="2426" y="3872"/>
                </a:lnTo>
                <a:lnTo>
                  <a:pt x="2416" y="3871"/>
                </a:lnTo>
                <a:lnTo>
                  <a:pt x="2416" y="3870"/>
                </a:lnTo>
                <a:lnTo>
                  <a:pt x="2416" y="3873"/>
                </a:lnTo>
                <a:lnTo>
                  <a:pt x="2415" y="3876"/>
                </a:lnTo>
                <a:lnTo>
                  <a:pt x="2415" y="3878"/>
                </a:lnTo>
                <a:lnTo>
                  <a:pt x="2414" y="3891"/>
                </a:lnTo>
                <a:lnTo>
                  <a:pt x="2414" y="3896"/>
                </a:lnTo>
                <a:lnTo>
                  <a:pt x="2411" y="3912"/>
                </a:lnTo>
                <a:lnTo>
                  <a:pt x="2411" y="3914"/>
                </a:lnTo>
                <a:lnTo>
                  <a:pt x="2411" y="3915"/>
                </a:lnTo>
                <a:lnTo>
                  <a:pt x="2410" y="3915"/>
                </a:lnTo>
                <a:lnTo>
                  <a:pt x="2410" y="3917"/>
                </a:lnTo>
                <a:lnTo>
                  <a:pt x="2406" y="3950"/>
                </a:lnTo>
                <a:lnTo>
                  <a:pt x="2406" y="3951"/>
                </a:lnTo>
                <a:lnTo>
                  <a:pt x="2378" y="3947"/>
                </a:lnTo>
                <a:lnTo>
                  <a:pt x="2329" y="3968"/>
                </a:lnTo>
                <a:lnTo>
                  <a:pt x="2323" y="3992"/>
                </a:lnTo>
                <a:lnTo>
                  <a:pt x="2318" y="4009"/>
                </a:lnTo>
                <a:lnTo>
                  <a:pt x="2317" y="4009"/>
                </a:lnTo>
                <a:lnTo>
                  <a:pt x="2306" y="4001"/>
                </a:lnTo>
                <a:lnTo>
                  <a:pt x="2299" y="3997"/>
                </a:lnTo>
                <a:lnTo>
                  <a:pt x="2294" y="3993"/>
                </a:lnTo>
                <a:lnTo>
                  <a:pt x="2290" y="3990"/>
                </a:lnTo>
                <a:lnTo>
                  <a:pt x="2287" y="3988"/>
                </a:lnTo>
                <a:lnTo>
                  <a:pt x="2271" y="3978"/>
                </a:lnTo>
                <a:lnTo>
                  <a:pt x="2276" y="3973"/>
                </a:lnTo>
                <a:lnTo>
                  <a:pt x="2265" y="3967"/>
                </a:lnTo>
                <a:lnTo>
                  <a:pt x="2255" y="3961"/>
                </a:lnTo>
                <a:lnTo>
                  <a:pt x="2254" y="3961"/>
                </a:lnTo>
                <a:lnTo>
                  <a:pt x="2253" y="3961"/>
                </a:lnTo>
                <a:lnTo>
                  <a:pt x="2253" y="3960"/>
                </a:lnTo>
                <a:lnTo>
                  <a:pt x="2250" y="3956"/>
                </a:lnTo>
                <a:lnTo>
                  <a:pt x="2245" y="3949"/>
                </a:lnTo>
                <a:lnTo>
                  <a:pt x="2244" y="3941"/>
                </a:lnTo>
                <a:lnTo>
                  <a:pt x="2243" y="3930"/>
                </a:lnTo>
                <a:lnTo>
                  <a:pt x="2242" y="3914"/>
                </a:lnTo>
                <a:lnTo>
                  <a:pt x="2240" y="3908"/>
                </a:lnTo>
                <a:lnTo>
                  <a:pt x="2232" y="3913"/>
                </a:lnTo>
                <a:lnTo>
                  <a:pt x="2229" y="3913"/>
                </a:lnTo>
                <a:lnTo>
                  <a:pt x="2226" y="3912"/>
                </a:lnTo>
                <a:lnTo>
                  <a:pt x="2226" y="3909"/>
                </a:lnTo>
                <a:lnTo>
                  <a:pt x="2226" y="3907"/>
                </a:lnTo>
                <a:lnTo>
                  <a:pt x="2224" y="3905"/>
                </a:lnTo>
                <a:lnTo>
                  <a:pt x="2223" y="3903"/>
                </a:lnTo>
                <a:lnTo>
                  <a:pt x="2222" y="3901"/>
                </a:lnTo>
                <a:lnTo>
                  <a:pt x="2219" y="3899"/>
                </a:lnTo>
                <a:lnTo>
                  <a:pt x="2217" y="3899"/>
                </a:lnTo>
                <a:lnTo>
                  <a:pt x="2216" y="3899"/>
                </a:lnTo>
                <a:lnTo>
                  <a:pt x="2221" y="3866"/>
                </a:lnTo>
                <a:lnTo>
                  <a:pt x="2222" y="3856"/>
                </a:lnTo>
                <a:lnTo>
                  <a:pt x="2226" y="3856"/>
                </a:lnTo>
                <a:lnTo>
                  <a:pt x="2227" y="3850"/>
                </a:lnTo>
                <a:lnTo>
                  <a:pt x="2226" y="3850"/>
                </a:lnTo>
                <a:lnTo>
                  <a:pt x="2223" y="3850"/>
                </a:lnTo>
                <a:lnTo>
                  <a:pt x="2223" y="3849"/>
                </a:lnTo>
                <a:lnTo>
                  <a:pt x="2226" y="3840"/>
                </a:lnTo>
                <a:lnTo>
                  <a:pt x="2227" y="3827"/>
                </a:lnTo>
                <a:lnTo>
                  <a:pt x="2228" y="3824"/>
                </a:lnTo>
                <a:lnTo>
                  <a:pt x="2230" y="3808"/>
                </a:lnTo>
                <a:lnTo>
                  <a:pt x="2230" y="3807"/>
                </a:lnTo>
                <a:lnTo>
                  <a:pt x="2233" y="3798"/>
                </a:lnTo>
                <a:lnTo>
                  <a:pt x="2233" y="3797"/>
                </a:lnTo>
                <a:lnTo>
                  <a:pt x="2235" y="3784"/>
                </a:lnTo>
                <a:lnTo>
                  <a:pt x="2235" y="3782"/>
                </a:lnTo>
                <a:lnTo>
                  <a:pt x="2242" y="3748"/>
                </a:lnTo>
                <a:lnTo>
                  <a:pt x="2243" y="3737"/>
                </a:lnTo>
                <a:lnTo>
                  <a:pt x="2242" y="3736"/>
                </a:lnTo>
                <a:lnTo>
                  <a:pt x="2242" y="3733"/>
                </a:lnTo>
                <a:lnTo>
                  <a:pt x="2243" y="3731"/>
                </a:lnTo>
                <a:lnTo>
                  <a:pt x="2244" y="3728"/>
                </a:lnTo>
                <a:lnTo>
                  <a:pt x="2246" y="3724"/>
                </a:lnTo>
                <a:lnTo>
                  <a:pt x="2245" y="3723"/>
                </a:lnTo>
                <a:lnTo>
                  <a:pt x="2245" y="3722"/>
                </a:lnTo>
                <a:lnTo>
                  <a:pt x="2246" y="3720"/>
                </a:lnTo>
                <a:lnTo>
                  <a:pt x="2246" y="3718"/>
                </a:lnTo>
                <a:lnTo>
                  <a:pt x="2246" y="3716"/>
                </a:lnTo>
                <a:lnTo>
                  <a:pt x="2246" y="3715"/>
                </a:lnTo>
                <a:lnTo>
                  <a:pt x="2245" y="3713"/>
                </a:lnTo>
                <a:lnTo>
                  <a:pt x="2244" y="3711"/>
                </a:lnTo>
                <a:lnTo>
                  <a:pt x="2243" y="3710"/>
                </a:lnTo>
                <a:lnTo>
                  <a:pt x="2240" y="3707"/>
                </a:lnTo>
                <a:lnTo>
                  <a:pt x="2239" y="3706"/>
                </a:lnTo>
                <a:lnTo>
                  <a:pt x="2238" y="3706"/>
                </a:lnTo>
                <a:lnTo>
                  <a:pt x="2237" y="3706"/>
                </a:lnTo>
                <a:lnTo>
                  <a:pt x="2234" y="3706"/>
                </a:lnTo>
                <a:lnTo>
                  <a:pt x="2233" y="3706"/>
                </a:lnTo>
                <a:lnTo>
                  <a:pt x="2233" y="3707"/>
                </a:lnTo>
                <a:lnTo>
                  <a:pt x="2233" y="3706"/>
                </a:lnTo>
                <a:lnTo>
                  <a:pt x="2227" y="3701"/>
                </a:lnTo>
                <a:lnTo>
                  <a:pt x="2227" y="3700"/>
                </a:lnTo>
                <a:lnTo>
                  <a:pt x="2227" y="3699"/>
                </a:lnTo>
                <a:lnTo>
                  <a:pt x="2228" y="3697"/>
                </a:lnTo>
                <a:lnTo>
                  <a:pt x="2228" y="3696"/>
                </a:lnTo>
                <a:lnTo>
                  <a:pt x="2227" y="3695"/>
                </a:lnTo>
                <a:lnTo>
                  <a:pt x="2226" y="3694"/>
                </a:lnTo>
                <a:lnTo>
                  <a:pt x="2223" y="3692"/>
                </a:lnTo>
                <a:lnTo>
                  <a:pt x="2223" y="3691"/>
                </a:lnTo>
                <a:lnTo>
                  <a:pt x="2224" y="3688"/>
                </a:lnTo>
                <a:lnTo>
                  <a:pt x="2226" y="3688"/>
                </a:lnTo>
                <a:lnTo>
                  <a:pt x="2228" y="3688"/>
                </a:lnTo>
                <a:lnTo>
                  <a:pt x="2230" y="3688"/>
                </a:lnTo>
                <a:lnTo>
                  <a:pt x="2230" y="3686"/>
                </a:lnTo>
                <a:lnTo>
                  <a:pt x="2230" y="3685"/>
                </a:lnTo>
                <a:lnTo>
                  <a:pt x="2229" y="3684"/>
                </a:lnTo>
                <a:lnTo>
                  <a:pt x="2229" y="3681"/>
                </a:lnTo>
                <a:lnTo>
                  <a:pt x="2229" y="3680"/>
                </a:lnTo>
                <a:lnTo>
                  <a:pt x="2226" y="3681"/>
                </a:lnTo>
                <a:lnTo>
                  <a:pt x="2224" y="3683"/>
                </a:lnTo>
                <a:lnTo>
                  <a:pt x="2222" y="3684"/>
                </a:lnTo>
                <a:lnTo>
                  <a:pt x="2219" y="3686"/>
                </a:lnTo>
                <a:lnTo>
                  <a:pt x="2218" y="3686"/>
                </a:lnTo>
                <a:lnTo>
                  <a:pt x="2217" y="3688"/>
                </a:lnTo>
                <a:lnTo>
                  <a:pt x="2205" y="3674"/>
                </a:lnTo>
                <a:lnTo>
                  <a:pt x="2203" y="3673"/>
                </a:lnTo>
                <a:lnTo>
                  <a:pt x="2189" y="3656"/>
                </a:lnTo>
                <a:lnTo>
                  <a:pt x="2187" y="3656"/>
                </a:lnTo>
                <a:lnTo>
                  <a:pt x="2159" y="3624"/>
                </a:lnTo>
                <a:lnTo>
                  <a:pt x="2160" y="3624"/>
                </a:lnTo>
                <a:lnTo>
                  <a:pt x="2162" y="3622"/>
                </a:lnTo>
                <a:lnTo>
                  <a:pt x="2159" y="3621"/>
                </a:lnTo>
                <a:lnTo>
                  <a:pt x="2158" y="3619"/>
                </a:lnTo>
                <a:lnTo>
                  <a:pt x="2155" y="3620"/>
                </a:lnTo>
                <a:lnTo>
                  <a:pt x="2155" y="3619"/>
                </a:lnTo>
                <a:lnTo>
                  <a:pt x="2151" y="3614"/>
                </a:lnTo>
                <a:lnTo>
                  <a:pt x="2132" y="3594"/>
                </a:lnTo>
                <a:lnTo>
                  <a:pt x="2131" y="3592"/>
                </a:lnTo>
                <a:lnTo>
                  <a:pt x="2112" y="3572"/>
                </a:lnTo>
                <a:lnTo>
                  <a:pt x="2112" y="3573"/>
                </a:lnTo>
                <a:lnTo>
                  <a:pt x="2111" y="3574"/>
                </a:lnTo>
                <a:lnTo>
                  <a:pt x="2103" y="3564"/>
                </a:lnTo>
                <a:lnTo>
                  <a:pt x="2105" y="3563"/>
                </a:lnTo>
                <a:lnTo>
                  <a:pt x="2090" y="3547"/>
                </a:lnTo>
                <a:lnTo>
                  <a:pt x="2084" y="3540"/>
                </a:lnTo>
                <a:lnTo>
                  <a:pt x="2080" y="3540"/>
                </a:lnTo>
                <a:lnTo>
                  <a:pt x="2072" y="3530"/>
                </a:lnTo>
                <a:lnTo>
                  <a:pt x="2059" y="3516"/>
                </a:lnTo>
                <a:lnTo>
                  <a:pt x="2061" y="3514"/>
                </a:lnTo>
                <a:lnTo>
                  <a:pt x="2057" y="3510"/>
                </a:lnTo>
                <a:lnTo>
                  <a:pt x="2056" y="3509"/>
                </a:lnTo>
                <a:lnTo>
                  <a:pt x="2055" y="3508"/>
                </a:lnTo>
                <a:lnTo>
                  <a:pt x="2055" y="3507"/>
                </a:lnTo>
                <a:lnTo>
                  <a:pt x="2053" y="3507"/>
                </a:lnTo>
                <a:lnTo>
                  <a:pt x="2048" y="3500"/>
                </a:lnTo>
                <a:lnTo>
                  <a:pt x="2048" y="3499"/>
                </a:lnTo>
                <a:lnTo>
                  <a:pt x="2047" y="3499"/>
                </a:lnTo>
                <a:lnTo>
                  <a:pt x="2047" y="3498"/>
                </a:lnTo>
                <a:lnTo>
                  <a:pt x="2046" y="3497"/>
                </a:lnTo>
                <a:lnTo>
                  <a:pt x="2045" y="3495"/>
                </a:lnTo>
                <a:lnTo>
                  <a:pt x="2043" y="3495"/>
                </a:lnTo>
                <a:lnTo>
                  <a:pt x="2042" y="3494"/>
                </a:lnTo>
                <a:lnTo>
                  <a:pt x="2041" y="3494"/>
                </a:lnTo>
                <a:lnTo>
                  <a:pt x="2040" y="3495"/>
                </a:lnTo>
                <a:lnTo>
                  <a:pt x="2053" y="3509"/>
                </a:lnTo>
                <a:lnTo>
                  <a:pt x="2041" y="3520"/>
                </a:lnTo>
                <a:lnTo>
                  <a:pt x="2040" y="3526"/>
                </a:lnTo>
                <a:lnTo>
                  <a:pt x="2036" y="3556"/>
                </a:lnTo>
                <a:lnTo>
                  <a:pt x="2035" y="3555"/>
                </a:lnTo>
                <a:lnTo>
                  <a:pt x="2030" y="3551"/>
                </a:lnTo>
                <a:lnTo>
                  <a:pt x="2030" y="3557"/>
                </a:lnTo>
                <a:lnTo>
                  <a:pt x="2029" y="3563"/>
                </a:lnTo>
                <a:lnTo>
                  <a:pt x="2029" y="3604"/>
                </a:lnTo>
                <a:lnTo>
                  <a:pt x="2029" y="3608"/>
                </a:lnTo>
                <a:lnTo>
                  <a:pt x="2027" y="3636"/>
                </a:lnTo>
                <a:lnTo>
                  <a:pt x="2027" y="3638"/>
                </a:lnTo>
                <a:lnTo>
                  <a:pt x="1951" y="3605"/>
                </a:lnTo>
                <a:lnTo>
                  <a:pt x="1896" y="3583"/>
                </a:lnTo>
                <a:lnTo>
                  <a:pt x="1904" y="3561"/>
                </a:lnTo>
                <a:lnTo>
                  <a:pt x="1904" y="3562"/>
                </a:lnTo>
                <a:lnTo>
                  <a:pt x="1907" y="3562"/>
                </a:lnTo>
                <a:lnTo>
                  <a:pt x="1908" y="3562"/>
                </a:lnTo>
                <a:lnTo>
                  <a:pt x="1911" y="3553"/>
                </a:lnTo>
                <a:lnTo>
                  <a:pt x="1906" y="3551"/>
                </a:lnTo>
                <a:lnTo>
                  <a:pt x="1901" y="3550"/>
                </a:lnTo>
                <a:lnTo>
                  <a:pt x="1893" y="3547"/>
                </a:lnTo>
                <a:lnTo>
                  <a:pt x="1893" y="3546"/>
                </a:lnTo>
                <a:lnTo>
                  <a:pt x="1886" y="3553"/>
                </a:lnTo>
                <a:lnTo>
                  <a:pt x="1886" y="3555"/>
                </a:lnTo>
                <a:lnTo>
                  <a:pt x="1864" y="3558"/>
                </a:lnTo>
                <a:lnTo>
                  <a:pt x="1842" y="3561"/>
                </a:lnTo>
                <a:lnTo>
                  <a:pt x="1840" y="3561"/>
                </a:lnTo>
                <a:lnTo>
                  <a:pt x="1832" y="3557"/>
                </a:lnTo>
                <a:lnTo>
                  <a:pt x="1834" y="3564"/>
                </a:lnTo>
                <a:lnTo>
                  <a:pt x="1834" y="3566"/>
                </a:lnTo>
                <a:lnTo>
                  <a:pt x="1834" y="3567"/>
                </a:lnTo>
                <a:lnTo>
                  <a:pt x="1829" y="3579"/>
                </a:lnTo>
                <a:lnTo>
                  <a:pt x="1829" y="3580"/>
                </a:lnTo>
                <a:lnTo>
                  <a:pt x="1828" y="3584"/>
                </a:lnTo>
                <a:lnTo>
                  <a:pt x="1828" y="3585"/>
                </a:lnTo>
                <a:lnTo>
                  <a:pt x="1826" y="3590"/>
                </a:lnTo>
                <a:lnTo>
                  <a:pt x="1821" y="3605"/>
                </a:lnTo>
                <a:lnTo>
                  <a:pt x="1816" y="3620"/>
                </a:lnTo>
                <a:lnTo>
                  <a:pt x="1813" y="3626"/>
                </a:lnTo>
                <a:lnTo>
                  <a:pt x="1811" y="3632"/>
                </a:lnTo>
                <a:lnTo>
                  <a:pt x="1808" y="3637"/>
                </a:lnTo>
                <a:lnTo>
                  <a:pt x="1808" y="3638"/>
                </a:lnTo>
                <a:lnTo>
                  <a:pt x="1807" y="3642"/>
                </a:lnTo>
                <a:lnTo>
                  <a:pt x="1796" y="3667"/>
                </a:lnTo>
                <a:lnTo>
                  <a:pt x="1791" y="3667"/>
                </a:lnTo>
                <a:lnTo>
                  <a:pt x="1785" y="3668"/>
                </a:lnTo>
                <a:lnTo>
                  <a:pt x="1772" y="3711"/>
                </a:lnTo>
                <a:lnTo>
                  <a:pt x="1770" y="3711"/>
                </a:lnTo>
                <a:lnTo>
                  <a:pt x="1765" y="3715"/>
                </a:lnTo>
                <a:lnTo>
                  <a:pt x="1758" y="3720"/>
                </a:lnTo>
                <a:lnTo>
                  <a:pt x="1756" y="3721"/>
                </a:lnTo>
                <a:lnTo>
                  <a:pt x="1753" y="3724"/>
                </a:lnTo>
                <a:lnTo>
                  <a:pt x="1749" y="3728"/>
                </a:lnTo>
                <a:lnTo>
                  <a:pt x="1746" y="3733"/>
                </a:lnTo>
                <a:lnTo>
                  <a:pt x="1743" y="3736"/>
                </a:lnTo>
                <a:lnTo>
                  <a:pt x="1735" y="3747"/>
                </a:lnTo>
                <a:lnTo>
                  <a:pt x="1732" y="3752"/>
                </a:lnTo>
                <a:lnTo>
                  <a:pt x="1730" y="3755"/>
                </a:lnTo>
                <a:lnTo>
                  <a:pt x="1727" y="3758"/>
                </a:lnTo>
                <a:lnTo>
                  <a:pt x="1726" y="3756"/>
                </a:lnTo>
                <a:lnTo>
                  <a:pt x="1722" y="3759"/>
                </a:lnTo>
                <a:lnTo>
                  <a:pt x="1721" y="3759"/>
                </a:lnTo>
                <a:lnTo>
                  <a:pt x="1690" y="3752"/>
                </a:lnTo>
                <a:lnTo>
                  <a:pt x="1685" y="3750"/>
                </a:lnTo>
                <a:lnTo>
                  <a:pt x="1682" y="3749"/>
                </a:lnTo>
                <a:lnTo>
                  <a:pt x="1668" y="3747"/>
                </a:lnTo>
                <a:lnTo>
                  <a:pt x="1653" y="3743"/>
                </a:lnTo>
                <a:lnTo>
                  <a:pt x="1631" y="3736"/>
                </a:lnTo>
                <a:lnTo>
                  <a:pt x="1626" y="3734"/>
                </a:lnTo>
                <a:lnTo>
                  <a:pt x="1624" y="3734"/>
                </a:lnTo>
                <a:lnTo>
                  <a:pt x="1613" y="3733"/>
                </a:lnTo>
                <a:lnTo>
                  <a:pt x="1612" y="3733"/>
                </a:lnTo>
                <a:lnTo>
                  <a:pt x="1610" y="3733"/>
                </a:lnTo>
                <a:lnTo>
                  <a:pt x="1609" y="3732"/>
                </a:lnTo>
                <a:lnTo>
                  <a:pt x="1607" y="3732"/>
                </a:lnTo>
                <a:lnTo>
                  <a:pt x="1607" y="3731"/>
                </a:lnTo>
                <a:lnTo>
                  <a:pt x="1605" y="3731"/>
                </a:lnTo>
                <a:lnTo>
                  <a:pt x="1603" y="3726"/>
                </a:lnTo>
                <a:lnTo>
                  <a:pt x="1602" y="3724"/>
                </a:lnTo>
                <a:lnTo>
                  <a:pt x="1601" y="3722"/>
                </a:lnTo>
                <a:lnTo>
                  <a:pt x="1599" y="3720"/>
                </a:lnTo>
                <a:lnTo>
                  <a:pt x="1597" y="3712"/>
                </a:lnTo>
                <a:lnTo>
                  <a:pt x="1594" y="3697"/>
                </a:lnTo>
                <a:lnTo>
                  <a:pt x="1593" y="3691"/>
                </a:lnTo>
                <a:lnTo>
                  <a:pt x="1591" y="3673"/>
                </a:lnTo>
                <a:lnTo>
                  <a:pt x="1589" y="3670"/>
                </a:lnTo>
                <a:lnTo>
                  <a:pt x="1588" y="3662"/>
                </a:lnTo>
                <a:lnTo>
                  <a:pt x="1587" y="3654"/>
                </a:lnTo>
                <a:lnTo>
                  <a:pt x="1589" y="3654"/>
                </a:lnTo>
                <a:lnTo>
                  <a:pt x="1599" y="3654"/>
                </a:lnTo>
                <a:lnTo>
                  <a:pt x="1612" y="3654"/>
                </a:lnTo>
                <a:lnTo>
                  <a:pt x="1613" y="3654"/>
                </a:lnTo>
                <a:lnTo>
                  <a:pt x="1621" y="3637"/>
                </a:lnTo>
                <a:lnTo>
                  <a:pt x="1626" y="3628"/>
                </a:lnTo>
                <a:lnTo>
                  <a:pt x="1632" y="3616"/>
                </a:lnTo>
                <a:lnTo>
                  <a:pt x="1642" y="3599"/>
                </a:lnTo>
                <a:lnTo>
                  <a:pt x="1648" y="3588"/>
                </a:lnTo>
                <a:lnTo>
                  <a:pt x="1648" y="3585"/>
                </a:lnTo>
                <a:lnTo>
                  <a:pt x="1651" y="3582"/>
                </a:lnTo>
                <a:lnTo>
                  <a:pt x="1655" y="3577"/>
                </a:lnTo>
                <a:lnTo>
                  <a:pt x="1657" y="3571"/>
                </a:lnTo>
                <a:lnTo>
                  <a:pt x="1662" y="3562"/>
                </a:lnTo>
                <a:lnTo>
                  <a:pt x="1663" y="3558"/>
                </a:lnTo>
                <a:lnTo>
                  <a:pt x="1651" y="3546"/>
                </a:lnTo>
                <a:lnTo>
                  <a:pt x="1651" y="3545"/>
                </a:lnTo>
                <a:lnTo>
                  <a:pt x="1650" y="3543"/>
                </a:lnTo>
                <a:lnTo>
                  <a:pt x="1646" y="3540"/>
                </a:lnTo>
                <a:lnTo>
                  <a:pt x="1645" y="3539"/>
                </a:lnTo>
                <a:lnTo>
                  <a:pt x="1642" y="3536"/>
                </a:lnTo>
                <a:lnTo>
                  <a:pt x="1639" y="3532"/>
                </a:lnTo>
                <a:lnTo>
                  <a:pt x="1637" y="3532"/>
                </a:lnTo>
                <a:lnTo>
                  <a:pt x="1637" y="3531"/>
                </a:lnTo>
                <a:lnTo>
                  <a:pt x="1625" y="3519"/>
                </a:lnTo>
                <a:lnTo>
                  <a:pt x="1624" y="3518"/>
                </a:lnTo>
                <a:lnTo>
                  <a:pt x="1623" y="3518"/>
                </a:lnTo>
                <a:lnTo>
                  <a:pt x="1621" y="3516"/>
                </a:lnTo>
                <a:lnTo>
                  <a:pt x="1618" y="3511"/>
                </a:lnTo>
                <a:lnTo>
                  <a:pt x="1612" y="3507"/>
                </a:lnTo>
                <a:lnTo>
                  <a:pt x="1609" y="3503"/>
                </a:lnTo>
                <a:lnTo>
                  <a:pt x="1605" y="3500"/>
                </a:lnTo>
                <a:lnTo>
                  <a:pt x="1599" y="3499"/>
                </a:lnTo>
                <a:lnTo>
                  <a:pt x="1578" y="3498"/>
                </a:lnTo>
                <a:lnTo>
                  <a:pt x="1577" y="3498"/>
                </a:lnTo>
                <a:lnTo>
                  <a:pt x="1572" y="3498"/>
                </a:lnTo>
                <a:lnTo>
                  <a:pt x="1571" y="3498"/>
                </a:lnTo>
                <a:lnTo>
                  <a:pt x="1554" y="3497"/>
                </a:lnTo>
                <a:lnTo>
                  <a:pt x="1546" y="3495"/>
                </a:lnTo>
                <a:lnTo>
                  <a:pt x="1544" y="3494"/>
                </a:lnTo>
                <a:lnTo>
                  <a:pt x="1543" y="3493"/>
                </a:lnTo>
                <a:lnTo>
                  <a:pt x="1538" y="3486"/>
                </a:lnTo>
                <a:lnTo>
                  <a:pt x="1533" y="3479"/>
                </a:lnTo>
                <a:lnTo>
                  <a:pt x="1519" y="3462"/>
                </a:lnTo>
                <a:lnTo>
                  <a:pt x="1506" y="3456"/>
                </a:lnTo>
                <a:lnTo>
                  <a:pt x="1492" y="3429"/>
                </a:lnTo>
                <a:lnTo>
                  <a:pt x="1493" y="3399"/>
                </a:lnTo>
                <a:lnTo>
                  <a:pt x="1495" y="3396"/>
                </a:lnTo>
                <a:lnTo>
                  <a:pt x="1453" y="3385"/>
                </a:lnTo>
                <a:lnTo>
                  <a:pt x="1448" y="3402"/>
                </a:lnTo>
                <a:lnTo>
                  <a:pt x="1447" y="3402"/>
                </a:lnTo>
                <a:lnTo>
                  <a:pt x="1441" y="3399"/>
                </a:lnTo>
                <a:lnTo>
                  <a:pt x="1437" y="3398"/>
                </a:lnTo>
                <a:lnTo>
                  <a:pt x="1432" y="3395"/>
                </a:lnTo>
                <a:lnTo>
                  <a:pt x="1429" y="3392"/>
                </a:lnTo>
                <a:lnTo>
                  <a:pt x="1425" y="3390"/>
                </a:lnTo>
                <a:lnTo>
                  <a:pt x="1418" y="3388"/>
                </a:lnTo>
                <a:lnTo>
                  <a:pt x="1416" y="3387"/>
                </a:lnTo>
                <a:lnTo>
                  <a:pt x="1416" y="3388"/>
                </a:lnTo>
                <a:lnTo>
                  <a:pt x="1415" y="3388"/>
                </a:lnTo>
                <a:lnTo>
                  <a:pt x="1415" y="3390"/>
                </a:lnTo>
                <a:lnTo>
                  <a:pt x="1413" y="3390"/>
                </a:lnTo>
                <a:lnTo>
                  <a:pt x="1411" y="3391"/>
                </a:lnTo>
                <a:lnTo>
                  <a:pt x="1410" y="3391"/>
                </a:lnTo>
                <a:lnTo>
                  <a:pt x="1409" y="3391"/>
                </a:lnTo>
                <a:lnTo>
                  <a:pt x="1407" y="3391"/>
                </a:lnTo>
                <a:lnTo>
                  <a:pt x="1405" y="3392"/>
                </a:lnTo>
                <a:lnTo>
                  <a:pt x="1402" y="3386"/>
                </a:lnTo>
                <a:lnTo>
                  <a:pt x="1401" y="3386"/>
                </a:lnTo>
                <a:lnTo>
                  <a:pt x="1409" y="3402"/>
                </a:lnTo>
                <a:lnTo>
                  <a:pt x="1404" y="3403"/>
                </a:lnTo>
                <a:lnTo>
                  <a:pt x="1402" y="3404"/>
                </a:lnTo>
                <a:lnTo>
                  <a:pt x="1401" y="3404"/>
                </a:lnTo>
                <a:lnTo>
                  <a:pt x="1397" y="3406"/>
                </a:lnTo>
                <a:lnTo>
                  <a:pt x="1394" y="3408"/>
                </a:lnTo>
                <a:lnTo>
                  <a:pt x="1395" y="3409"/>
                </a:lnTo>
                <a:lnTo>
                  <a:pt x="1395" y="3411"/>
                </a:lnTo>
                <a:lnTo>
                  <a:pt x="1399" y="3415"/>
                </a:lnTo>
                <a:lnTo>
                  <a:pt x="1399" y="3417"/>
                </a:lnTo>
                <a:lnTo>
                  <a:pt x="1396" y="3436"/>
                </a:lnTo>
                <a:lnTo>
                  <a:pt x="1395" y="3438"/>
                </a:lnTo>
                <a:lnTo>
                  <a:pt x="1394" y="3439"/>
                </a:lnTo>
                <a:lnTo>
                  <a:pt x="1393" y="3440"/>
                </a:lnTo>
                <a:lnTo>
                  <a:pt x="1374" y="3447"/>
                </a:lnTo>
                <a:lnTo>
                  <a:pt x="1373" y="3449"/>
                </a:lnTo>
                <a:lnTo>
                  <a:pt x="1370" y="3449"/>
                </a:lnTo>
                <a:lnTo>
                  <a:pt x="1369" y="3449"/>
                </a:lnTo>
                <a:lnTo>
                  <a:pt x="1365" y="3449"/>
                </a:lnTo>
                <a:lnTo>
                  <a:pt x="1364" y="3449"/>
                </a:lnTo>
                <a:lnTo>
                  <a:pt x="1363" y="3449"/>
                </a:lnTo>
                <a:lnTo>
                  <a:pt x="1356" y="3449"/>
                </a:lnTo>
                <a:lnTo>
                  <a:pt x="1354" y="3449"/>
                </a:lnTo>
                <a:lnTo>
                  <a:pt x="1347" y="3449"/>
                </a:lnTo>
                <a:lnTo>
                  <a:pt x="1343" y="3449"/>
                </a:lnTo>
                <a:lnTo>
                  <a:pt x="1345" y="3450"/>
                </a:lnTo>
                <a:lnTo>
                  <a:pt x="1343" y="3450"/>
                </a:lnTo>
                <a:lnTo>
                  <a:pt x="1341" y="3449"/>
                </a:lnTo>
                <a:lnTo>
                  <a:pt x="1338" y="3449"/>
                </a:lnTo>
                <a:lnTo>
                  <a:pt x="1330" y="3449"/>
                </a:lnTo>
                <a:lnTo>
                  <a:pt x="1299" y="3449"/>
                </a:lnTo>
                <a:lnTo>
                  <a:pt x="1298" y="3449"/>
                </a:lnTo>
                <a:lnTo>
                  <a:pt x="1286" y="3449"/>
                </a:lnTo>
                <a:lnTo>
                  <a:pt x="1277" y="3447"/>
                </a:lnTo>
                <a:lnTo>
                  <a:pt x="1270" y="3447"/>
                </a:lnTo>
                <a:lnTo>
                  <a:pt x="1236" y="3447"/>
                </a:lnTo>
                <a:lnTo>
                  <a:pt x="1225" y="3447"/>
                </a:lnTo>
                <a:lnTo>
                  <a:pt x="1218" y="3447"/>
                </a:lnTo>
                <a:lnTo>
                  <a:pt x="1217" y="3447"/>
                </a:lnTo>
                <a:lnTo>
                  <a:pt x="1208" y="3447"/>
                </a:lnTo>
                <a:lnTo>
                  <a:pt x="1174" y="3446"/>
                </a:lnTo>
                <a:lnTo>
                  <a:pt x="1151" y="3446"/>
                </a:lnTo>
                <a:lnTo>
                  <a:pt x="1133" y="3446"/>
                </a:lnTo>
                <a:lnTo>
                  <a:pt x="1129" y="3446"/>
                </a:lnTo>
                <a:lnTo>
                  <a:pt x="1124" y="3446"/>
                </a:lnTo>
                <a:lnTo>
                  <a:pt x="1123" y="3446"/>
                </a:lnTo>
                <a:lnTo>
                  <a:pt x="1122" y="3446"/>
                </a:lnTo>
                <a:lnTo>
                  <a:pt x="1121" y="3446"/>
                </a:lnTo>
                <a:lnTo>
                  <a:pt x="1119" y="3446"/>
                </a:lnTo>
                <a:lnTo>
                  <a:pt x="1082" y="3446"/>
                </a:lnTo>
                <a:lnTo>
                  <a:pt x="1048" y="3445"/>
                </a:lnTo>
                <a:lnTo>
                  <a:pt x="1021" y="3445"/>
                </a:lnTo>
                <a:lnTo>
                  <a:pt x="1017" y="3439"/>
                </a:lnTo>
                <a:lnTo>
                  <a:pt x="1031" y="3375"/>
                </a:lnTo>
                <a:lnTo>
                  <a:pt x="1071" y="3178"/>
                </a:lnTo>
                <a:lnTo>
                  <a:pt x="1073" y="3173"/>
                </a:lnTo>
                <a:lnTo>
                  <a:pt x="1065" y="3134"/>
                </a:lnTo>
                <a:lnTo>
                  <a:pt x="1063" y="3122"/>
                </a:lnTo>
                <a:lnTo>
                  <a:pt x="1059" y="3111"/>
                </a:lnTo>
                <a:lnTo>
                  <a:pt x="1048" y="3079"/>
                </a:lnTo>
                <a:lnTo>
                  <a:pt x="1036" y="3083"/>
                </a:lnTo>
                <a:lnTo>
                  <a:pt x="1031" y="3071"/>
                </a:lnTo>
                <a:lnTo>
                  <a:pt x="1023" y="3057"/>
                </a:lnTo>
                <a:lnTo>
                  <a:pt x="1012" y="3044"/>
                </a:lnTo>
                <a:lnTo>
                  <a:pt x="1007" y="3034"/>
                </a:lnTo>
                <a:lnTo>
                  <a:pt x="994" y="3008"/>
                </a:lnTo>
                <a:lnTo>
                  <a:pt x="980" y="2977"/>
                </a:lnTo>
                <a:lnTo>
                  <a:pt x="974" y="2967"/>
                </a:lnTo>
                <a:lnTo>
                  <a:pt x="958" y="2950"/>
                </a:lnTo>
                <a:lnTo>
                  <a:pt x="956" y="2946"/>
                </a:lnTo>
                <a:lnTo>
                  <a:pt x="951" y="2941"/>
                </a:lnTo>
                <a:lnTo>
                  <a:pt x="925" y="2918"/>
                </a:lnTo>
                <a:lnTo>
                  <a:pt x="916" y="2911"/>
                </a:lnTo>
                <a:lnTo>
                  <a:pt x="908" y="2905"/>
                </a:lnTo>
                <a:lnTo>
                  <a:pt x="891" y="2890"/>
                </a:lnTo>
                <a:lnTo>
                  <a:pt x="872" y="2881"/>
                </a:lnTo>
                <a:lnTo>
                  <a:pt x="785" y="2889"/>
                </a:lnTo>
                <a:lnTo>
                  <a:pt x="774" y="2871"/>
                </a:lnTo>
                <a:lnTo>
                  <a:pt x="743" y="2826"/>
                </a:lnTo>
                <a:lnTo>
                  <a:pt x="721" y="2710"/>
                </a:lnTo>
                <a:lnTo>
                  <a:pt x="718" y="2699"/>
                </a:lnTo>
                <a:lnTo>
                  <a:pt x="692" y="2692"/>
                </a:lnTo>
                <a:lnTo>
                  <a:pt x="691" y="2672"/>
                </a:lnTo>
                <a:lnTo>
                  <a:pt x="690" y="2604"/>
                </a:lnTo>
                <a:lnTo>
                  <a:pt x="662" y="2594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7667CD0-39CA-4762-D5CC-F8B35E87FA80}"/>
              </a:ext>
            </a:extLst>
          </p:cNvPr>
          <p:cNvSpPr>
            <a:spLocks/>
          </p:cNvSpPr>
          <p:nvPr/>
        </p:nvSpPr>
        <p:spPr bwMode="auto">
          <a:xfrm>
            <a:off x="5074378" y="1131590"/>
            <a:ext cx="2449950" cy="3567690"/>
          </a:xfrm>
          <a:custGeom>
            <a:avLst/>
            <a:gdLst>
              <a:gd name="T0" fmla="*/ 449 w 2753"/>
              <a:gd name="T1" fmla="*/ 1867 h 4009"/>
              <a:gd name="T2" fmla="*/ 109 w 2753"/>
              <a:gd name="T3" fmla="*/ 1435 h 4009"/>
              <a:gd name="T4" fmla="*/ 81 w 2753"/>
              <a:gd name="T5" fmla="*/ 1095 h 4009"/>
              <a:gd name="T6" fmla="*/ 345 w 2753"/>
              <a:gd name="T7" fmla="*/ 1001 h 4009"/>
              <a:gd name="T8" fmla="*/ 470 w 2753"/>
              <a:gd name="T9" fmla="*/ 943 h 4009"/>
              <a:gd name="T10" fmla="*/ 669 w 2753"/>
              <a:gd name="T11" fmla="*/ 1039 h 4009"/>
              <a:gd name="T12" fmla="*/ 678 w 2753"/>
              <a:gd name="T13" fmla="*/ 900 h 4009"/>
              <a:gd name="T14" fmla="*/ 803 w 2753"/>
              <a:gd name="T15" fmla="*/ 735 h 4009"/>
              <a:gd name="T16" fmla="*/ 1055 w 2753"/>
              <a:gd name="T17" fmla="*/ 584 h 4009"/>
              <a:gd name="T18" fmla="*/ 1089 w 2753"/>
              <a:gd name="T19" fmla="*/ 403 h 4009"/>
              <a:gd name="T20" fmla="*/ 1222 w 2753"/>
              <a:gd name="T21" fmla="*/ 296 h 4009"/>
              <a:gd name="T22" fmla="*/ 1464 w 2753"/>
              <a:gd name="T23" fmla="*/ 217 h 4009"/>
              <a:gd name="T24" fmla="*/ 1525 w 2753"/>
              <a:gd name="T25" fmla="*/ 240 h 4009"/>
              <a:gd name="T26" fmla="*/ 1533 w 2753"/>
              <a:gd name="T27" fmla="*/ 276 h 4009"/>
              <a:gd name="T28" fmla="*/ 1464 w 2753"/>
              <a:gd name="T29" fmla="*/ 384 h 4009"/>
              <a:gd name="T30" fmla="*/ 1588 w 2753"/>
              <a:gd name="T31" fmla="*/ 544 h 4009"/>
              <a:gd name="T32" fmla="*/ 1682 w 2753"/>
              <a:gd name="T33" fmla="*/ 504 h 4009"/>
              <a:gd name="T34" fmla="*/ 1725 w 2753"/>
              <a:gd name="T35" fmla="*/ 526 h 4009"/>
              <a:gd name="T36" fmla="*/ 1746 w 2753"/>
              <a:gd name="T37" fmla="*/ 547 h 4009"/>
              <a:gd name="T38" fmla="*/ 1760 w 2753"/>
              <a:gd name="T39" fmla="*/ 596 h 4009"/>
              <a:gd name="T40" fmla="*/ 1736 w 2753"/>
              <a:gd name="T41" fmla="*/ 611 h 4009"/>
              <a:gd name="T42" fmla="*/ 1712 w 2753"/>
              <a:gd name="T43" fmla="*/ 673 h 4009"/>
              <a:gd name="T44" fmla="*/ 1607 w 2753"/>
              <a:gd name="T45" fmla="*/ 740 h 4009"/>
              <a:gd name="T46" fmla="*/ 1561 w 2753"/>
              <a:gd name="T47" fmla="*/ 765 h 4009"/>
              <a:gd name="T48" fmla="*/ 1519 w 2753"/>
              <a:gd name="T49" fmla="*/ 794 h 4009"/>
              <a:gd name="T50" fmla="*/ 1476 w 2753"/>
              <a:gd name="T51" fmla="*/ 836 h 4009"/>
              <a:gd name="T52" fmla="*/ 1530 w 2753"/>
              <a:gd name="T53" fmla="*/ 910 h 4009"/>
              <a:gd name="T54" fmla="*/ 1543 w 2753"/>
              <a:gd name="T55" fmla="*/ 1044 h 4009"/>
              <a:gd name="T56" fmla="*/ 1561 w 2753"/>
              <a:gd name="T57" fmla="*/ 1121 h 4009"/>
              <a:gd name="T58" fmla="*/ 1583 w 2753"/>
              <a:gd name="T59" fmla="*/ 1140 h 4009"/>
              <a:gd name="T60" fmla="*/ 1626 w 2753"/>
              <a:gd name="T61" fmla="*/ 1176 h 4009"/>
              <a:gd name="T62" fmla="*/ 1658 w 2753"/>
              <a:gd name="T63" fmla="*/ 1213 h 4009"/>
              <a:gd name="T64" fmla="*/ 1666 w 2753"/>
              <a:gd name="T65" fmla="*/ 1299 h 4009"/>
              <a:gd name="T66" fmla="*/ 1801 w 2753"/>
              <a:gd name="T67" fmla="*/ 1422 h 4009"/>
              <a:gd name="T68" fmla="*/ 1837 w 2753"/>
              <a:gd name="T69" fmla="*/ 1512 h 4009"/>
              <a:gd name="T70" fmla="*/ 1818 w 2753"/>
              <a:gd name="T71" fmla="*/ 1575 h 4009"/>
              <a:gd name="T72" fmla="*/ 1805 w 2753"/>
              <a:gd name="T73" fmla="*/ 1680 h 4009"/>
              <a:gd name="T74" fmla="*/ 2023 w 2753"/>
              <a:gd name="T75" fmla="*/ 1862 h 4009"/>
              <a:gd name="T76" fmla="*/ 2130 w 2753"/>
              <a:gd name="T77" fmla="*/ 2065 h 4009"/>
              <a:gd name="T78" fmla="*/ 2288 w 2753"/>
              <a:gd name="T79" fmla="*/ 2241 h 4009"/>
              <a:gd name="T80" fmla="*/ 2355 w 2753"/>
              <a:gd name="T81" fmla="*/ 2689 h 4009"/>
              <a:gd name="T82" fmla="*/ 2304 w 2753"/>
              <a:gd name="T83" fmla="*/ 2754 h 4009"/>
              <a:gd name="T84" fmla="*/ 2217 w 2753"/>
              <a:gd name="T85" fmla="*/ 2838 h 4009"/>
              <a:gd name="T86" fmla="*/ 2259 w 2753"/>
              <a:gd name="T87" fmla="*/ 3040 h 4009"/>
              <a:gd name="T88" fmla="*/ 2355 w 2753"/>
              <a:gd name="T89" fmla="*/ 3196 h 4009"/>
              <a:gd name="T90" fmla="*/ 2379 w 2753"/>
              <a:gd name="T91" fmla="*/ 3209 h 4009"/>
              <a:gd name="T92" fmla="*/ 2568 w 2753"/>
              <a:gd name="T93" fmla="*/ 3263 h 4009"/>
              <a:gd name="T94" fmla="*/ 2734 w 2753"/>
              <a:gd name="T95" fmla="*/ 3371 h 4009"/>
              <a:gd name="T96" fmla="*/ 2619 w 2753"/>
              <a:gd name="T97" fmla="*/ 3542 h 4009"/>
              <a:gd name="T98" fmla="*/ 2469 w 2753"/>
              <a:gd name="T99" fmla="*/ 3779 h 4009"/>
              <a:gd name="T100" fmla="*/ 2470 w 2753"/>
              <a:gd name="T101" fmla="*/ 3838 h 4009"/>
              <a:gd name="T102" fmla="*/ 2287 w 2753"/>
              <a:gd name="T103" fmla="*/ 3988 h 4009"/>
              <a:gd name="T104" fmla="*/ 2230 w 2753"/>
              <a:gd name="T105" fmla="*/ 3808 h 4009"/>
              <a:gd name="T106" fmla="*/ 2227 w 2753"/>
              <a:gd name="T107" fmla="*/ 3695 h 4009"/>
              <a:gd name="T108" fmla="*/ 2111 w 2753"/>
              <a:gd name="T109" fmla="*/ 3574 h 4009"/>
              <a:gd name="T110" fmla="*/ 2027 w 2753"/>
              <a:gd name="T111" fmla="*/ 3638 h 4009"/>
              <a:gd name="T112" fmla="*/ 1785 w 2753"/>
              <a:gd name="T113" fmla="*/ 3668 h 4009"/>
              <a:gd name="T114" fmla="*/ 1599 w 2753"/>
              <a:gd name="T115" fmla="*/ 3720 h 4009"/>
              <a:gd name="T116" fmla="*/ 1621 w 2753"/>
              <a:gd name="T117" fmla="*/ 3516 h 4009"/>
              <a:gd name="T118" fmla="*/ 1411 w 2753"/>
              <a:gd name="T119" fmla="*/ 3391 h 4009"/>
              <a:gd name="T120" fmla="*/ 1338 w 2753"/>
              <a:gd name="T121" fmla="*/ 3449 h 4009"/>
              <a:gd name="T122" fmla="*/ 1012 w 2753"/>
              <a:gd name="T123" fmla="*/ 3044 h 4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4009">
                <a:moveTo>
                  <a:pt x="662" y="2594"/>
                </a:moveTo>
                <a:lnTo>
                  <a:pt x="651" y="2571"/>
                </a:lnTo>
                <a:lnTo>
                  <a:pt x="646" y="2562"/>
                </a:lnTo>
                <a:lnTo>
                  <a:pt x="646" y="2481"/>
                </a:lnTo>
                <a:lnTo>
                  <a:pt x="660" y="2463"/>
                </a:lnTo>
                <a:lnTo>
                  <a:pt x="644" y="2402"/>
                </a:lnTo>
                <a:lnTo>
                  <a:pt x="652" y="2381"/>
                </a:lnTo>
                <a:lnTo>
                  <a:pt x="651" y="2380"/>
                </a:lnTo>
                <a:lnTo>
                  <a:pt x="638" y="2359"/>
                </a:lnTo>
                <a:lnTo>
                  <a:pt x="617" y="2267"/>
                </a:lnTo>
                <a:lnTo>
                  <a:pt x="615" y="2237"/>
                </a:lnTo>
                <a:lnTo>
                  <a:pt x="614" y="2225"/>
                </a:lnTo>
                <a:lnTo>
                  <a:pt x="610" y="2214"/>
                </a:lnTo>
                <a:lnTo>
                  <a:pt x="606" y="2204"/>
                </a:lnTo>
                <a:lnTo>
                  <a:pt x="604" y="2193"/>
                </a:lnTo>
                <a:lnTo>
                  <a:pt x="604" y="2182"/>
                </a:lnTo>
                <a:lnTo>
                  <a:pt x="604" y="2170"/>
                </a:lnTo>
                <a:lnTo>
                  <a:pt x="603" y="2158"/>
                </a:lnTo>
                <a:lnTo>
                  <a:pt x="598" y="2138"/>
                </a:lnTo>
                <a:lnTo>
                  <a:pt x="593" y="2119"/>
                </a:lnTo>
                <a:lnTo>
                  <a:pt x="579" y="2085"/>
                </a:lnTo>
                <a:lnTo>
                  <a:pt x="567" y="2065"/>
                </a:lnTo>
                <a:lnTo>
                  <a:pt x="563" y="2055"/>
                </a:lnTo>
                <a:lnTo>
                  <a:pt x="551" y="2035"/>
                </a:lnTo>
                <a:lnTo>
                  <a:pt x="545" y="2026"/>
                </a:lnTo>
                <a:lnTo>
                  <a:pt x="535" y="2019"/>
                </a:lnTo>
                <a:lnTo>
                  <a:pt x="523" y="2001"/>
                </a:lnTo>
                <a:lnTo>
                  <a:pt x="512" y="1981"/>
                </a:lnTo>
                <a:lnTo>
                  <a:pt x="504" y="1958"/>
                </a:lnTo>
                <a:lnTo>
                  <a:pt x="499" y="1947"/>
                </a:lnTo>
                <a:lnTo>
                  <a:pt x="486" y="1927"/>
                </a:lnTo>
                <a:lnTo>
                  <a:pt x="480" y="1916"/>
                </a:lnTo>
                <a:lnTo>
                  <a:pt x="473" y="1906"/>
                </a:lnTo>
                <a:lnTo>
                  <a:pt x="471" y="1895"/>
                </a:lnTo>
                <a:lnTo>
                  <a:pt x="449" y="1867"/>
                </a:lnTo>
                <a:lnTo>
                  <a:pt x="432" y="1838"/>
                </a:lnTo>
                <a:lnTo>
                  <a:pt x="421" y="1824"/>
                </a:lnTo>
                <a:lnTo>
                  <a:pt x="413" y="1813"/>
                </a:lnTo>
                <a:lnTo>
                  <a:pt x="405" y="1801"/>
                </a:lnTo>
                <a:lnTo>
                  <a:pt x="396" y="1789"/>
                </a:lnTo>
                <a:lnTo>
                  <a:pt x="379" y="1765"/>
                </a:lnTo>
                <a:lnTo>
                  <a:pt x="377" y="1761"/>
                </a:lnTo>
                <a:lnTo>
                  <a:pt x="365" y="1747"/>
                </a:lnTo>
                <a:lnTo>
                  <a:pt x="352" y="1734"/>
                </a:lnTo>
                <a:lnTo>
                  <a:pt x="343" y="1724"/>
                </a:lnTo>
                <a:lnTo>
                  <a:pt x="337" y="1712"/>
                </a:lnTo>
                <a:lnTo>
                  <a:pt x="333" y="1704"/>
                </a:lnTo>
                <a:lnTo>
                  <a:pt x="321" y="1693"/>
                </a:lnTo>
                <a:lnTo>
                  <a:pt x="305" y="1680"/>
                </a:lnTo>
                <a:lnTo>
                  <a:pt x="281" y="1672"/>
                </a:lnTo>
                <a:lnTo>
                  <a:pt x="262" y="1664"/>
                </a:lnTo>
                <a:lnTo>
                  <a:pt x="249" y="1655"/>
                </a:lnTo>
                <a:lnTo>
                  <a:pt x="246" y="1651"/>
                </a:lnTo>
                <a:lnTo>
                  <a:pt x="237" y="1635"/>
                </a:lnTo>
                <a:lnTo>
                  <a:pt x="241" y="1613"/>
                </a:lnTo>
                <a:lnTo>
                  <a:pt x="247" y="1603"/>
                </a:lnTo>
                <a:lnTo>
                  <a:pt x="267" y="1596"/>
                </a:lnTo>
                <a:lnTo>
                  <a:pt x="273" y="1595"/>
                </a:lnTo>
                <a:lnTo>
                  <a:pt x="262" y="1581"/>
                </a:lnTo>
                <a:lnTo>
                  <a:pt x="257" y="1577"/>
                </a:lnTo>
                <a:lnTo>
                  <a:pt x="243" y="1569"/>
                </a:lnTo>
                <a:lnTo>
                  <a:pt x="231" y="1564"/>
                </a:lnTo>
                <a:lnTo>
                  <a:pt x="214" y="1552"/>
                </a:lnTo>
                <a:lnTo>
                  <a:pt x="195" y="1526"/>
                </a:lnTo>
                <a:lnTo>
                  <a:pt x="182" y="1497"/>
                </a:lnTo>
                <a:lnTo>
                  <a:pt x="166" y="1478"/>
                </a:lnTo>
                <a:lnTo>
                  <a:pt x="157" y="1467"/>
                </a:lnTo>
                <a:lnTo>
                  <a:pt x="136" y="1438"/>
                </a:lnTo>
                <a:lnTo>
                  <a:pt x="123" y="1436"/>
                </a:lnTo>
                <a:lnTo>
                  <a:pt x="109" y="1435"/>
                </a:lnTo>
                <a:lnTo>
                  <a:pt x="102" y="1420"/>
                </a:lnTo>
                <a:lnTo>
                  <a:pt x="97" y="1401"/>
                </a:lnTo>
                <a:lnTo>
                  <a:pt x="98" y="1388"/>
                </a:lnTo>
                <a:lnTo>
                  <a:pt x="78" y="1363"/>
                </a:lnTo>
                <a:lnTo>
                  <a:pt x="67" y="1340"/>
                </a:lnTo>
                <a:lnTo>
                  <a:pt x="49" y="1300"/>
                </a:lnTo>
                <a:lnTo>
                  <a:pt x="30" y="1270"/>
                </a:lnTo>
                <a:lnTo>
                  <a:pt x="19" y="1251"/>
                </a:lnTo>
                <a:lnTo>
                  <a:pt x="12" y="1229"/>
                </a:lnTo>
                <a:lnTo>
                  <a:pt x="6" y="1208"/>
                </a:lnTo>
                <a:lnTo>
                  <a:pt x="0" y="1159"/>
                </a:lnTo>
                <a:lnTo>
                  <a:pt x="28" y="1148"/>
                </a:lnTo>
                <a:lnTo>
                  <a:pt x="30" y="1146"/>
                </a:lnTo>
                <a:lnTo>
                  <a:pt x="35" y="1145"/>
                </a:lnTo>
                <a:lnTo>
                  <a:pt x="35" y="1144"/>
                </a:lnTo>
                <a:lnTo>
                  <a:pt x="34" y="1140"/>
                </a:lnTo>
                <a:lnTo>
                  <a:pt x="37" y="1139"/>
                </a:lnTo>
                <a:lnTo>
                  <a:pt x="38" y="1142"/>
                </a:lnTo>
                <a:lnTo>
                  <a:pt x="43" y="1146"/>
                </a:lnTo>
                <a:lnTo>
                  <a:pt x="49" y="1153"/>
                </a:lnTo>
                <a:lnTo>
                  <a:pt x="51" y="1153"/>
                </a:lnTo>
                <a:lnTo>
                  <a:pt x="51" y="1149"/>
                </a:lnTo>
                <a:lnTo>
                  <a:pt x="51" y="1146"/>
                </a:lnTo>
                <a:lnTo>
                  <a:pt x="53" y="1143"/>
                </a:lnTo>
                <a:lnTo>
                  <a:pt x="55" y="1139"/>
                </a:lnTo>
                <a:lnTo>
                  <a:pt x="56" y="1135"/>
                </a:lnTo>
                <a:lnTo>
                  <a:pt x="58" y="1132"/>
                </a:lnTo>
                <a:lnTo>
                  <a:pt x="60" y="1127"/>
                </a:lnTo>
                <a:lnTo>
                  <a:pt x="62" y="1123"/>
                </a:lnTo>
                <a:lnTo>
                  <a:pt x="65" y="1118"/>
                </a:lnTo>
                <a:lnTo>
                  <a:pt x="67" y="1114"/>
                </a:lnTo>
                <a:lnTo>
                  <a:pt x="70" y="1112"/>
                </a:lnTo>
                <a:lnTo>
                  <a:pt x="75" y="1105"/>
                </a:lnTo>
                <a:lnTo>
                  <a:pt x="78" y="1100"/>
                </a:lnTo>
                <a:lnTo>
                  <a:pt x="81" y="1095"/>
                </a:lnTo>
                <a:lnTo>
                  <a:pt x="83" y="1090"/>
                </a:lnTo>
                <a:lnTo>
                  <a:pt x="85" y="1087"/>
                </a:lnTo>
                <a:lnTo>
                  <a:pt x="86" y="1085"/>
                </a:lnTo>
                <a:lnTo>
                  <a:pt x="98" y="1080"/>
                </a:lnTo>
                <a:lnTo>
                  <a:pt x="113" y="1074"/>
                </a:lnTo>
                <a:lnTo>
                  <a:pt x="114" y="1074"/>
                </a:lnTo>
                <a:lnTo>
                  <a:pt x="146" y="1062"/>
                </a:lnTo>
                <a:lnTo>
                  <a:pt x="152" y="1059"/>
                </a:lnTo>
                <a:lnTo>
                  <a:pt x="156" y="1058"/>
                </a:lnTo>
                <a:lnTo>
                  <a:pt x="162" y="1055"/>
                </a:lnTo>
                <a:lnTo>
                  <a:pt x="168" y="1053"/>
                </a:lnTo>
                <a:lnTo>
                  <a:pt x="174" y="1050"/>
                </a:lnTo>
                <a:lnTo>
                  <a:pt x="176" y="1050"/>
                </a:lnTo>
                <a:lnTo>
                  <a:pt x="182" y="1047"/>
                </a:lnTo>
                <a:lnTo>
                  <a:pt x="211" y="1036"/>
                </a:lnTo>
                <a:lnTo>
                  <a:pt x="217" y="1033"/>
                </a:lnTo>
                <a:lnTo>
                  <a:pt x="220" y="1033"/>
                </a:lnTo>
                <a:lnTo>
                  <a:pt x="222" y="1032"/>
                </a:lnTo>
                <a:lnTo>
                  <a:pt x="237" y="1026"/>
                </a:lnTo>
                <a:lnTo>
                  <a:pt x="243" y="1025"/>
                </a:lnTo>
                <a:lnTo>
                  <a:pt x="265" y="1016"/>
                </a:lnTo>
                <a:lnTo>
                  <a:pt x="268" y="1015"/>
                </a:lnTo>
                <a:lnTo>
                  <a:pt x="311" y="999"/>
                </a:lnTo>
                <a:lnTo>
                  <a:pt x="312" y="999"/>
                </a:lnTo>
                <a:lnTo>
                  <a:pt x="321" y="995"/>
                </a:lnTo>
                <a:lnTo>
                  <a:pt x="326" y="993"/>
                </a:lnTo>
                <a:lnTo>
                  <a:pt x="327" y="996"/>
                </a:lnTo>
                <a:lnTo>
                  <a:pt x="328" y="998"/>
                </a:lnTo>
                <a:lnTo>
                  <a:pt x="328" y="1000"/>
                </a:lnTo>
                <a:lnTo>
                  <a:pt x="331" y="1000"/>
                </a:lnTo>
                <a:lnTo>
                  <a:pt x="334" y="1000"/>
                </a:lnTo>
                <a:lnTo>
                  <a:pt x="341" y="1001"/>
                </a:lnTo>
                <a:lnTo>
                  <a:pt x="342" y="1002"/>
                </a:lnTo>
                <a:lnTo>
                  <a:pt x="343" y="1002"/>
                </a:lnTo>
                <a:lnTo>
                  <a:pt x="345" y="1001"/>
                </a:lnTo>
                <a:lnTo>
                  <a:pt x="347" y="1001"/>
                </a:lnTo>
                <a:lnTo>
                  <a:pt x="348" y="1001"/>
                </a:lnTo>
                <a:lnTo>
                  <a:pt x="350" y="1001"/>
                </a:lnTo>
                <a:lnTo>
                  <a:pt x="352" y="1001"/>
                </a:lnTo>
                <a:lnTo>
                  <a:pt x="352" y="1002"/>
                </a:lnTo>
                <a:lnTo>
                  <a:pt x="354" y="1009"/>
                </a:lnTo>
                <a:lnTo>
                  <a:pt x="366" y="1010"/>
                </a:lnTo>
                <a:lnTo>
                  <a:pt x="375" y="1010"/>
                </a:lnTo>
                <a:lnTo>
                  <a:pt x="397" y="1012"/>
                </a:lnTo>
                <a:lnTo>
                  <a:pt x="401" y="1001"/>
                </a:lnTo>
                <a:lnTo>
                  <a:pt x="402" y="998"/>
                </a:lnTo>
                <a:lnTo>
                  <a:pt x="406" y="988"/>
                </a:lnTo>
                <a:lnTo>
                  <a:pt x="411" y="972"/>
                </a:lnTo>
                <a:lnTo>
                  <a:pt x="413" y="964"/>
                </a:lnTo>
                <a:lnTo>
                  <a:pt x="418" y="952"/>
                </a:lnTo>
                <a:lnTo>
                  <a:pt x="419" y="946"/>
                </a:lnTo>
                <a:lnTo>
                  <a:pt x="424" y="932"/>
                </a:lnTo>
                <a:lnTo>
                  <a:pt x="427" y="925"/>
                </a:lnTo>
                <a:lnTo>
                  <a:pt x="430" y="915"/>
                </a:lnTo>
                <a:lnTo>
                  <a:pt x="430" y="916"/>
                </a:lnTo>
                <a:lnTo>
                  <a:pt x="432" y="916"/>
                </a:lnTo>
                <a:lnTo>
                  <a:pt x="433" y="918"/>
                </a:lnTo>
                <a:lnTo>
                  <a:pt x="433" y="919"/>
                </a:lnTo>
                <a:lnTo>
                  <a:pt x="439" y="922"/>
                </a:lnTo>
                <a:lnTo>
                  <a:pt x="440" y="924"/>
                </a:lnTo>
                <a:lnTo>
                  <a:pt x="443" y="926"/>
                </a:lnTo>
                <a:lnTo>
                  <a:pt x="450" y="932"/>
                </a:lnTo>
                <a:lnTo>
                  <a:pt x="454" y="935"/>
                </a:lnTo>
                <a:lnTo>
                  <a:pt x="455" y="936"/>
                </a:lnTo>
                <a:lnTo>
                  <a:pt x="459" y="937"/>
                </a:lnTo>
                <a:lnTo>
                  <a:pt x="459" y="938"/>
                </a:lnTo>
                <a:lnTo>
                  <a:pt x="460" y="938"/>
                </a:lnTo>
                <a:lnTo>
                  <a:pt x="464" y="941"/>
                </a:lnTo>
                <a:lnTo>
                  <a:pt x="465" y="941"/>
                </a:lnTo>
                <a:lnTo>
                  <a:pt x="470" y="943"/>
                </a:lnTo>
                <a:lnTo>
                  <a:pt x="471" y="943"/>
                </a:lnTo>
                <a:lnTo>
                  <a:pt x="473" y="946"/>
                </a:lnTo>
                <a:lnTo>
                  <a:pt x="486" y="952"/>
                </a:lnTo>
                <a:lnTo>
                  <a:pt x="488" y="954"/>
                </a:lnTo>
                <a:lnTo>
                  <a:pt x="491" y="956"/>
                </a:lnTo>
                <a:lnTo>
                  <a:pt x="493" y="957"/>
                </a:lnTo>
                <a:lnTo>
                  <a:pt x="497" y="958"/>
                </a:lnTo>
                <a:lnTo>
                  <a:pt x="499" y="959"/>
                </a:lnTo>
                <a:lnTo>
                  <a:pt x="504" y="962"/>
                </a:lnTo>
                <a:lnTo>
                  <a:pt x="510" y="967"/>
                </a:lnTo>
                <a:lnTo>
                  <a:pt x="507" y="980"/>
                </a:lnTo>
                <a:lnTo>
                  <a:pt x="500" y="1001"/>
                </a:lnTo>
                <a:lnTo>
                  <a:pt x="500" y="1005"/>
                </a:lnTo>
                <a:lnTo>
                  <a:pt x="499" y="1006"/>
                </a:lnTo>
                <a:lnTo>
                  <a:pt x="499" y="1010"/>
                </a:lnTo>
                <a:lnTo>
                  <a:pt x="494" y="1027"/>
                </a:lnTo>
                <a:lnTo>
                  <a:pt x="488" y="1050"/>
                </a:lnTo>
                <a:lnTo>
                  <a:pt x="488" y="1052"/>
                </a:lnTo>
                <a:lnTo>
                  <a:pt x="494" y="1052"/>
                </a:lnTo>
                <a:lnTo>
                  <a:pt x="514" y="1052"/>
                </a:lnTo>
                <a:lnTo>
                  <a:pt x="539" y="1053"/>
                </a:lnTo>
                <a:lnTo>
                  <a:pt x="552" y="1053"/>
                </a:lnTo>
                <a:lnTo>
                  <a:pt x="593" y="1054"/>
                </a:lnTo>
                <a:lnTo>
                  <a:pt x="633" y="1055"/>
                </a:lnTo>
                <a:lnTo>
                  <a:pt x="667" y="1055"/>
                </a:lnTo>
                <a:lnTo>
                  <a:pt x="679" y="1055"/>
                </a:lnTo>
                <a:lnTo>
                  <a:pt x="680" y="1055"/>
                </a:lnTo>
                <a:lnTo>
                  <a:pt x="676" y="1049"/>
                </a:lnTo>
                <a:lnTo>
                  <a:pt x="675" y="1048"/>
                </a:lnTo>
                <a:lnTo>
                  <a:pt x="674" y="1044"/>
                </a:lnTo>
                <a:lnTo>
                  <a:pt x="673" y="1043"/>
                </a:lnTo>
                <a:lnTo>
                  <a:pt x="673" y="1042"/>
                </a:lnTo>
                <a:lnTo>
                  <a:pt x="672" y="1039"/>
                </a:lnTo>
                <a:lnTo>
                  <a:pt x="670" y="1039"/>
                </a:lnTo>
                <a:lnTo>
                  <a:pt x="669" y="1039"/>
                </a:lnTo>
                <a:lnTo>
                  <a:pt x="664" y="1041"/>
                </a:lnTo>
                <a:lnTo>
                  <a:pt x="664" y="1034"/>
                </a:lnTo>
                <a:lnTo>
                  <a:pt x="664" y="1032"/>
                </a:lnTo>
                <a:lnTo>
                  <a:pt x="665" y="1031"/>
                </a:lnTo>
                <a:lnTo>
                  <a:pt x="668" y="1027"/>
                </a:lnTo>
                <a:lnTo>
                  <a:pt x="669" y="1027"/>
                </a:lnTo>
                <a:lnTo>
                  <a:pt x="669" y="1026"/>
                </a:lnTo>
                <a:lnTo>
                  <a:pt x="669" y="1023"/>
                </a:lnTo>
                <a:lnTo>
                  <a:pt x="669" y="1021"/>
                </a:lnTo>
                <a:lnTo>
                  <a:pt x="670" y="1018"/>
                </a:lnTo>
                <a:lnTo>
                  <a:pt x="672" y="1009"/>
                </a:lnTo>
                <a:lnTo>
                  <a:pt x="673" y="996"/>
                </a:lnTo>
                <a:lnTo>
                  <a:pt x="674" y="990"/>
                </a:lnTo>
                <a:lnTo>
                  <a:pt x="674" y="986"/>
                </a:lnTo>
                <a:lnTo>
                  <a:pt x="674" y="983"/>
                </a:lnTo>
                <a:lnTo>
                  <a:pt x="675" y="979"/>
                </a:lnTo>
                <a:lnTo>
                  <a:pt x="675" y="977"/>
                </a:lnTo>
                <a:lnTo>
                  <a:pt x="675" y="974"/>
                </a:lnTo>
                <a:lnTo>
                  <a:pt x="676" y="972"/>
                </a:lnTo>
                <a:lnTo>
                  <a:pt x="676" y="970"/>
                </a:lnTo>
                <a:lnTo>
                  <a:pt x="676" y="966"/>
                </a:lnTo>
                <a:lnTo>
                  <a:pt x="678" y="959"/>
                </a:lnTo>
                <a:lnTo>
                  <a:pt x="678" y="958"/>
                </a:lnTo>
                <a:lnTo>
                  <a:pt x="679" y="946"/>
                </a:lnTo>
                <a:lnTo>
                  <a:pt x="679" y="936"/>
                </a:lnTo>
                <a:lnTo>
                  <a:pt x="679" y="934"/>
                </a:lnTo>
                <a:lnTo>
                  <a:pt x="679" y="931"/>
                </a:lnTo>
                <a:lnTo>
                  <a:pt x="679" y="927"/>
                </a:lnTo>
                <a:lnTo>
                  <a:pt x="678" y="924"/>
                </a:lnTo>
                <a:lnTo>
                  <a:pt x="678" y="922"/>
                </a:lnTo>
                <a:lnTo>
                  <a:pt x="678" y="916"/>
                </a:lnTo>
                <a:lnTo>
                  <a:pt x="678" y="910"/>
                </a:lnTo>
                <a:lnTo>
                  <a:pt x="678" y="905"/>
                </a:lnTo>
                <a:lnTo>
                  <a:pt x="678" y="904"/>
                </a:lnTo>
                <a:lnTo>
                  <a:pt x="678" y="900"/>
                </a:lnTo>
                <a:lnTo>
                  <a:pt x="678" y="894"/>
                </a:lnTo>
                <a:lnTo>
                  <a:pt x="678" y="890"/>
                </a:lnTo>
                <a:lnTo>
                  <a:pt x="678" y="884"/>
                </a:lnTo>
                <a:lnTo>
                  <a:pt x="678" y="878"/>
                </a:lnTo>
                <a:lnTo>
                  <a:pt x="678" y="858"/>
                </a:lnTo>
                <a:lnTo>
                  <a:pt x="678" y="850"/>
                </a:lnTo>
                <a:lnTo>
                  <a:pt x="678" y="849"/>
                </a:lnTo>
                <a:lnTo>
                  <a:pt x="678" y="847"/>
                </a:lnTo>
                <a:lnTo>
                  <a:pt x="678" y="845"/>
                </a:lnTo>
                <a:lnTo>
                  <a:pt x="678" y="842"/>
                </a:lnTo>
                <a:lnTo>
                  <a:pt x="678" y="837"/>
                </a:lnTo>
                <a:lnTo>
                  <a:pt x="678" y="835"/>
                </a:lnTo>
                <a:lnTo>
                  <a:pt x="679" y="813"/>
                </a:lnTo>
                <a:lnTo>
                  <a:pt x="680" y="805"/>
                </a:lnTo>
                <a:lnTo>
                  <a:pt x="680" y="803"/>
                </a:lnTo>
                <a:lnTo>
                  <a:pt x="681" y="793"/>
                </a:lnTo>
                <a:lnTo>
                  <a:pt x="681" y="792"/>
                </a:lnTo>
                <a:lnTo>
                  <a:pt x="683" y="786"/>
                </a:lnTo>
                <a:lnTo>
                  <a:pt x="683" y="785"/>
                </a:lnTo>
                <a:lnTo>
                  <a:pt x="683" y="780"/>
                </a:lnTo>
                <a:lnTo>
                  <a:pt x="684" y="776"/>
                </a:lnTo>
                <a:lnTo>
                  <a:pt x="684" y="771"/>
                </a:lnTo>
                <a:lnTo>
                  <a:pt x="685" y="771"/>
                </a:lnTo>
                <a:lnTo>
                  <a:pt x="685" y="762"/>
                </a:lnTo>
                <a:lnTo>
                  <a:pt x="731" y="743"/>
                </a:lnTo>
                <a:lnTo>
                  <a:pt x="732" y="743"/>
                </a:lnTo>
                <a:lnTo>
                  <a:pt x="743" y="738"/>
                </a:lnTo>
                <a:lnTo>
                  <a:pt x="743" y="739"/>
                </a:lnTo>
                <a:lnTo>
                  <a:pt x="747" y="746"/>
                </a:lnTo>
                <a:lnTo>
                  <a:pt x="750" y="757"/>
                </a:lnTo>
                <a:lnTo>
                  <a:pt x="756" y="754"/>
                </a:lnTo>
                <a:lnTo>
                  <a:pt x="769" y="750"/>
                </a:lnTo>
                <a:lnTo>
                  <a:pt x="786" y="743"/>
                </a:lnTo>
                <a:lnTo>
                  <a:pt x="801" y="737"/>
                </a:lnTo>
                <a:lnTo>
                  <a:pt x="803" y="735"/>
                </a:lnTo>
                <a:lnTo>
                  <a:pt x="804" y="735"/>
                </a:lnTo>
                <a:lnTo>
                  <a:pt x="814" y="732"/>
                </a:lnTo>
                <a:lnTo>
                  <a:pt x="817" y="730"/>
                </a:lnTo>
                <a:lnTo>
                  <a:pt x="819" y="729"/>
                </a:lnTo>
                <a:lnTo>
                  <a:pt x="823" y="712"/>
                </a:lnTo>
                <a:lnTo>
                  <a:pt x="824" y="711"/>
                </a:lnTo>
                <a:lnTo>
                  <a:pt x="830" y="685"/>
                </a:lnTo>
                <a:lnTo>
                  <a:pt x="833" y="674"/>
                </a:lnTo>
                <a:lnTo>
                  <a:pt x="835" y="665"/>
                </a:lnTo>
                <a:lnTo>
                  <a:pt x="838" y="652"/>
                </a:lnTo>
                <a:lnTo>
                  <a:pt x="851" y="645"/>
                </a:lnTo>
                <a:lnTo>
                  <a:pt x="852" y="645"/>
                </a:lnTo>
                <a:lnTo>
                  <a:pt x="884" y="628"/>
                </a:lnTo>
                <a:lnTo>
                  <a:pt x="932" y="602"/>
                </a:lnTo>
                <a:lnTo>
                  <a:pt x="950" y="594"/>
                </a:lnTo>
                <a:lnTo>
                  <a:pt x="951" y="592"/>
                </a:lnTo>
                <a:lnTo>
                  <a:pt x="1015" y="600"/>
                </a:lnTo>
                <a:lnTo>
                  <a:pt x="1030" y="617"/>
                </a:lnTo>
                <a:lnTo>
                  <a:pt x="1054" y="633"/>
                </a:lnTo>
                <a:lnTo>
                  <a:pt x="1068" y="634"/>
                </a:lnTo>
                <a:lnTo>
                  <a:pt x="1066" y="632"/>
                </a:lnTo>
                <a:lnTo>
                  <a:pt x="1066" y="628"/>
                </a:lnTo>
                <a:lnTo>
                  <a:pt x="1065" y="624"/>
                </a:lnTo>
                <a:lnTo>
                  <a:pt x="1064" y="622"/>
                </a:lnTo>
                <a:lnTo>
                  <a:pt x="1064" y="618"/>
                </a:lnTo>
                <a:lnTo>
                  <a:pt x="1063" y="615"/>
                </a:lnTo>
                <a:lnTo>
                  <a:pt x="1062" y="611"/>
                </a:lnTo>
                <a:lnTo>
                  <a:pt x="1062" y="607"/>
                </a:lnTo>
                <a:lnTo>
                  <a:pt x="1060" y="605"/>
                </a:lnTo>
                <a:lnTo>
                  <a:pt x="1059" y="601"/>
                </a:lnTo>
                <a:lnTo>
                  <a:pt x="1059" y="597"/>
                </a:lnTo>
                <a:lnTo>
                  <a:pt x="1058" y="595"/>
                </a:lnTo>
                <a:lnTo>
                  <a:pt x="1057" y="591"/>
                </a:lnTo>
                <a:lnTo>
                  <a:pt x="1057" y="588"/>
                </a:lnTo>
                <a:lnTo>
                  <a:pt x="1055" y="584"/>
                </a:lnTo>
                <a:lnTo>
                  <a:pt x="1043" y="585"/>
                </a:lnTo>
                <a:lnTo>
                  <a:pt x="1042" y="585"/>
                </a:lnTo>
                <a:lnTo>
                  <a:pt x="1046" y="573"/>
                </a:lnTo>
                <a:lnTo>
                  <a:pt x="1047" y="572"/>
                </a:lnTo>
                <a:lnTo>
                  <a:pt x="1065" y="512"/>
                </a:lnTo>
                <a:lnTo>
                  <a:pt x="1075" y="483"/>
                </a:lnTo>
                <a:lnTo>
                  <a:pt x="1084" y="463"/>
                </a:lnTo>
                <a:lnTo>
                  <a:pt x="1089" y="452"/>
                </a:lnTo>
                <a:lnTo>
                  <a:pt x="1073" y="445"/>
                </a:lnTo>
                <a:lnTo>
                  <a:pt x="1084" y="421"/>
                </a:lnTo>
                <a:lnTo>
                  <a:pt x="1082" y="421"/>
                </a:lnTo>
                <a:lnTo>
                  <a:pt x="1039" y="402"/>
                </a:lnTo>
                <a:lnTo>
                  <a:pt x="1037" y="402"/>
                </a:lnTo>
                <a:lnTo>
                  <a:pt x="1036" y="388"/>
                </a:lnTo>
                <a:lnTo>
                  <a:pt x="1037" y="388"/>
                </a:lnTo>
                <a:lnTo>
                  <a:pt x="1039" y="387"/>
                </a:lnTo>
                <a:lnTo>
                  <a:pt x="1041" y="387"/>
                </a:lnTo>
                <a:lnTo>
                  <a:pt x="1043" y="387"/>
                </a:lnTo>
                <a:lnTo>
                  <a:pt x="1044" y="387"/>
                </a:lnTo>
                <a:lnTo>
                  <a:pt x="1047" y="387"/>
                </a:lnTo>
                <a:lnTo>
                  <a:pt x="1048" y="387"/>
                </a:lnTo>
                <a:lnTo>
                  <a:pt x="1049" y="389"/>
                </a:lnTo>
                <a:lnTo>
                  <a:pt x="1053" y="393"/>
                </a:lnTo>
                <a:lnTo>
                  <a:pt x="1055" y="394"/>
                </a:lnTo>
                <a:lnTo>
                  <a:pt x="1059" y="397"/>
                </a:lnTo>
                <a:lnTo>
                  <a:pt x="1060" y="397"/>
                </a:lnTo>
                <a:lnTo>
                  <a:pt x="1063" y="398"/>
                </a:lnTo>
                <a:lnTo>
                  <a:pt x="1064" y="398"/>
                </a:lnTo>
                <a:lnTo>
                  <a:pt x="1064" y="399"/>
                </a:lnTo>
                <a:lnTo>
                  <a:pt x="1066" y="399"/>
                </a:lnTo>
                <a:lnTo>
                  <a:pt x="1068" y="399"/>
                </a:lnTo>
                <a:lnTo>
                  <a:pt x="1069" y="399"/>
                </a:lnTo>
                <a:lnTo>
                  <a:pt x="1082" y="403"/>
                </a:lnTo>
                <a:lnTo>
                  <a:pt x="1087" y="403"/>
                </a:lnTo>
                <a:lnTo>
                  <a:pt x="1089" y="403"/>
                </a:lnTo>
                <a:lnTo>
                  <a:pt x="1091" y="403"/>
                </a:lnTo>
                <a:lnTo>
                  <a:pt x="1094" y="402"/>
                </a:lnTo>
                <a:lnTo>
                  <a:pt x="1095" y="404"/>
                </a:lnTo>
                <a:lnTo>
                  <a:pt x="1095" y="405"/>
                </a:lnTo>
                <a:lnTo>
                  <a:pt x="1096" y="407"/>
                </a:lnTo>
                <a:lnTo>
                  <a:pt x="1098" y="408"/>
                </a:lnTo>
                <a:lnTo>
                  <a:pt x="1100" y="408"/>
                </a:lnTo>
                <a:lnTo>
                  <a:pt x="1102" y="410"/>
                </a:lnTo>
                <a:lnTo>
                  <a:pt x="1110" y="413"/>
                </a:lnTo>
                <a:lnTo>
                  <a:pt x="1112" y="414"/>
                </a:lnTo>
                <a:lnTo>
                  <a:pt x="1113" y="415"/>
                </a:lnTo>
                <a:lnTo>
                  <a:pt x="1117" y="416"/>
                </a:lnTo>
                <a:lnTo>
                  <a:pt x="1118" y="416"/>
                </a:lnTo>
                <a:lnTo>
                  <a:pt x="1119" y="416"/>
                </a:lnTo>
                <a:lnTo>
                  <a:pt x="1135" y="414"/>
                </a:lnTo>
                <a:lnTo>
                  <a:pt x="1143" y="424"/>
                </a:lnTo>
                <a:lnTo>
                  <a:pt x="1149" y="463"/>
                </a:lnTo>
                <a:lnTo>
                  <a:pt x="1193" y="468"/>
                </a:lnTo>
                <a:lnTo>
                  <a:pt x="1188" y="413"/>
                </a:lnTo>
                <a:lnTo>
                  <a:pt x="1187" y="412"/>
                </a:lnTo>
                <a:lnTo>
                  <a:pt x="1187" y="409"/>
                </a:lnTo>
                <a:lnTo>
                  <a:pt x="1187" y="399"/>
                </a:lnTo>
                <a:lnTo>
                  <a:pt x="1186" y="392"/>
                </a:lnTo>
                <a:lnTo>
                  <a:pt x="1186" y="391"/>
                </a:lnTo>
                <a:lnTo>
                  <a:pt x="1185" y="378"/>
                </a:lnTo>
                <a:lnTo>
                  <a:pt x="1182" y="357"/>
                </a:lnTo>
                <a:lnTo>
                  <a:pt x="1176" y="340"/>
                </a:lnTo>
                <a:lnTo>
                  <a:pt x="1167" y="317"/>
                </a:lnTo>
                <a:lnTo>
                  <a:pt x="1166" y="315"/>
                </a:lnTo>
                <a:lnTo>
                  <a:pt x="1166" y="313"/>
                </a:lnTo>
                <a:lnTo>
                  <a:pt x="1165" y="312"/>
                </a:lnTo>
                <a:lnTo>
                  <a:pt x="1165" y="309"/>
                </a:lnTo>
                <a:lnTo>
                  <a:pt x="1161" y="301"/>
                </a:lnTo>
                <a:lnTo>
                  <a:pt x="1156" y="288"/>
                </a:lnTo>
                <a:lnTo>
                  <a:pt x="1222" y="296"/>
                </a:lnTo>
                <a:lnTo>
                  <a:pt x="1235" y="266"/>
                </a:lnTo>
                <a:lnTo>
                  <a:pt x="1247" y="238"/>
                </a:lnTo>
                <a:lnTo>
                  <a:pt x="1263" y="219"/>
                </a:lnTo>
                <a:lnTo>
                  <a:pt x="1267" y="215"/>
                </a:lnTo>
                <a:lnTo>
                  <a:pt x="1272" y="210"/>
                </a:lnTo>
                <a:lnTo>
                  <a:pt x="1299" y="218"/>
                </a:lnTo>
                <a:lnTo>
                  <a:pt x="1316" y="223"/>
                </a:lnTo>
                <a:lnTo>
                  <a:pt x="1318" y="217"/>
                </a:lnTo>
                <a:lnTo>
                  <a:pt x="1324" y="187"/>
                </a:lnTo>
                <a:lnTo>
                  <a:pt x="1324" y="185"/>
                </a:lnTo>
                <a:lnTo>
                  <a:pt x="1325" y="180"/>
                </a:lnTo>
                <a:lnTo>
                  <a:pt x="1325" y="179"/>
                </a:lnTo>
                <a:lnTo>
                  <a:pt x="1326" y="176"/>
                </a:lnTo>
                <a:lnTo>
                  <a:pt x="1326" y="174"/>
                </a:lnTo>
                <a:lnTo>
                  <a:pt x="1326" y="173"/>
                </a:lnTo>
                <a:lnTo>
                  <a:pt x="1326" y="171"/>
                </a:lnTo>
                <a:lnTo>
                  <a:pt x="1324" y="136"/>
                </a:lnTo>
                <a:lnTo>
                  <a:pt x="1321" y="77"/>
                </a:lnTo>
                <a:lnTo>
                  <a:pt x="1316" y="0"/>
                </a:lnTo>
                <a:lnTo>
                  <a:pt x="1389" y="11"/>
                </a:lnTo>
                <a:lnTo>
                  <a:pt x="1458" y="70"/>
                </a:lnTo>
                <a:lnTo>
                  <a:pt x="1459" y="78"/>
                </a:lnTo>
                <a:lnTo>
                  <a:pt x="1458" y="94"/>
                </a:lnTo>
                <a:lnTo>
                  <a:pt x="1458" y="143"/>
                </a:lnTo>
                <a:lnTo>
                  <a:pt x="1458" y="146"/>
                </a:lnTo>
                <a:lnTo>
                  <a:pt x="1458" y="167"/>
                </a:lnTo>
                <a:lnTo>
                  <a:pt x="1457" y="175"/>
                </a:lnTo>
                <a:lnTo>
                  <a:pt x="1457" y="179"/>
                </a:lnTo>
                <a:lnTo>
                  <a:pt x="1457" y="181"/>
                </a:lnTo>
                <a:lnTo>
                  <a:pt x="1457" y="186"/>
                </a:lnTo>
                <a:lnTo>
                  <a:pt x="1457" y="192"/>
                </a:lnTo>
                <a:lnTo>
                  <a:pt x="1457" y="199"/>
                </a:lnTo>
                <a:lnTo>
                  <a:pt x="1459" y="206"/>
                </a:lnTo>
                <a:lnTo>
                  <a:pt x="1460" y="208"/>
                </a:lnTo>
                <a:lnTo>
                  <a:pt x="1464" y="217"/>
                </a:lnTo>
                <a:lnTo>
                  <a:pt x="1469" y="224"/>
                </a:lnTo>
                <a:lnTo>
                  <a:pt x="1471" y="228"/>
                </a:lnTo>
                <a:lnTo>
                  <a:pt x="1474" y="231"/>
                </a:lnTo>
                <a:lnTo>
                  <a:pt x="1475" y="232"/>
                </a:lnTo>
                <a:lnTo>
                  <a:pt x="1480" y="234"/>
                </a:lnTo>
                <a:lnTo>
                  <a:pt x="1481" y="234"/>
                </a:lnTo>
                <a:lnTo>
                  <a:pt x="1481" y="235"/>
                </a:lnTo>
                <a:lnTo>
                  <a:pt x="1482" y="235"/>
                </a:lnTo>
                <a:lnTo>
                  <a:pt x="1484" y="235"/>
                </a:lnTo>
                <a:lnTo>
                  <a:pt x="1485" y="235"/>
                </a:lnTo>
                <a:lnTo>
                  <a:pt x="1486" y="235"/>
                </a:lnTo>
                <a:lnTo>
                  <a:pt x="1487" y="234"/>
                </a:lnTo>
                <a:lnTo>
                  <a:pt x="1489" y="234"/>
                </a:lnTo>
                <a:lnTo>
                  <a:pt x="1490" y="234"/>
                </a:lnTo>
                <a:lnTo>
                  <a:pt x="1491" y="234"/>
                </a:lnTo>
                <a:lnTo>
                  <a:pt x="1492" y="234"/>
                </a:lnTo>
                <a:lnTo>
                  <a:pt x="1493" y="233"/>
                </a:lnTo>
                <a:lnTo>
                  <a:pt x="1495" y="233"/>
                </a:lnTo>
                <a:lnTo>
                  <a:pt x="1496" y="233"/>
                </a:lnTo>
                <a:lnTo>
                  <a:pt x="1500" y="233"/>
                </a:lnTo>
                <a:lnTo>
                  <a:pt x="1502" y="233"/>
                </a:lnTo>
                <a:lnTo>
                  <a:pt x="1503" y="233"/>
                </a:lnTo>
                <a:lnTo>
                  <a:pt x="1505" y="233"/>
                </a:lnTo>
                <a:lnTo>
                  <a:pt x="1507" y="233"/>
                </a:lnTo>
                <a:lnTo>
                  <a:pt x="1508" y="234"/>
                </a:lnTo>
                <a:lnTo>
                  <a:pt x="1509" y="234"/>
                </a:lnTo>
                <a:lnTo>
                  <a:pt x="1511" y="234"/>
                </a:lnTo>
                <a:lnTo>
                  <a:pt x="1512" y="234"/>
                </a:lnTo>
                <a:lnTo>
                  <a:pt x="1512" y="235"/>
                </a:lnTo>
                <a:lnTo>
                  <a:pt x="1513" y="235"/>
                </a:lnTo>
                <a:lnTo>
                  <a:pt x="1519" y="238"/>
                </a:lnTo>
                <a:lnTo>
                  <a:pt x="1523" y="239"/>
                </a:lnTo>
                <a:lnTo>
                  <a:pt x="1524" y="239"/>
                </a:lnTo>
                <a:lnTo>
                  <a:pt x="1524" y="240"/>
                </a:lnTo>
                <a:lnTo>
                  <a:pt x="1525" y="240"/>
                </a:lnTo>
                <a:lnTo>
                  <a:pt x="1525" y="242"/>
                </a:lnTo>
                <a:lnTo>
                  <a:pt x="1527" y="242"/>
                </a:lnTo>
                <a:lnTo>
                  <a:pt x="1527" y="243"/>
                </a:lnTo>
                <a:lnTo>
                  <a:pt x="1528" y="243"/>
                </a:lnTo>
                <a:lnTo>
                  <a:pt x="1528" y="244"/>
                </a:lnTo>
                <a:lnTo>
                  <a:pt x="1529" y="244"/>
                </a:lnTo>
                <a:lnTo>
                  <a:pt x="1529" y="245"/>
                </a:lnTo>
                <a:lnTo>
                  <a:pt x="1529" y="247"/>
                </a:lnTo>
                <a:lnTo>
                  <a:pt x="1530" y="247"/>
                </a:lnTo>
                <a:lnTo>
                  <a:pt x="1530" y="248"/>
                </a:lnTo>
                <a:lnTo>
                  <a:pt x="1530" y="249"/>
                </a:lnTo>
                <a:lnTo>
                  <a:pt x="1532" y="249"/>
                </a:lnTo>
                <a:lnTo>
                  <a:pt x="1532" y="250"/>
                </a:lnTo>
                <a:lnTo>
                  <a:pt x="1532" y="251"/>
                </a:lnTo>
                <a:lnTo>
                  <a:pt x="1532" y="253"/>
                </a:lnTo>
                <a:lnTo>
                  <a:pt x="1532" y="254"/>
                </a:lnTo>
                <a:lnTo>
                  <a:pt x="1532" y="255"/>
                </a:lnTo>
                <a:lnTo>
                  <a:pt x="1532" y="256"/>
                </a:lnTo>
                <a:lnTo>
                  <a:pt x="1532" y="258"/>
                </a:lnTo>
                <a:lnTo>
                  <a:pt x="1532" y="259"/>
                </a:lnTo>
                <a:lnTo>
                  <a:pt x="1532" y="260"/>
                </a:lnTo>
                <a:lnTo>
                  <a:pt x="1532" y="261"/>
                </a:lnTo>
                <a:lnTo>
                  <a:pt x="1532" y="263"/>
                </a:lnTo>
                <a:lnTo>
                  <a:pt x="1530" y="263"/>
                </a:lnTo>
                <a:lnTo>
                  <a:pt x="1530" y="264"/>
                </a:lnTo>
                <a:lnTo>
                  <a:pt x="1530" y="265"/>
                </a:lnTo>
                <a:lnTo>
                  <a:pt x="1530" y="266"/>
                </a:lnTo>
                <a:lnTo>
                  <a:pt x="1530" y="267"/>
                </a:lnTo>
                <a:lnTo>
                  <a:pt x="1530" y="269"/>
                </a:lnTo>
                <a:lnTo>
                  <a:pt x="1530" y="270"/>
                </a:lnTo>
                <a:lnTo>
                  <a:pt x="1530" y="271"/>
                </a:lnTo>
                <a:lnTo>
                  <a:pt x="1530" y="272"/>
                </a:lnTo>
                <a:lnTo>
                  <a:pt x="1530" y="274"/>
                </a:lnTo>
                <a:lnTo>
                  <a:pt x="1532" y="274"/>
                </a:lnTo>
                <a:lnTo>
                  <a:pt x="1533" y="276"/>
                </a:lnTo>
                <a:lnTo>
                  <a:pt x="1537" y="277"/>
                </a:lnTo>
                <a:lnTo>
                  <a:pt x="1535" y="277"/>
                </a:lnTo>
                <a:lnTo>
                  <a:pt x="1535" y="279"/>
                </a:lnTo>
                <a:lnTo>
                  <a:pt x="1534" y="280"/>
                </a:lnTo>
                <a:lnTo>
                  <a:pt x="1530" y="285"/>
                </a:lnTo>
                <a:lnTo>
                  <a:pt x="1532" y="287"/>
                </a:lnTo>
                <a:lnTo>
                  <a:pt x="1533" y="288"/>
                </a:lnTo>
                <a:lnTo>
                  <a:pt x="1535" y="292"/>
                </a:lnTo>
                <a:lnTo>
                  <a:pt x="1538" y="296"/>
                </a:lnTo>
                <a:lnTo>
                  <a:pt x="1539" y="298"/>
                </a:lnTo>
                <a:lnTo>
                  <a:pt x="1540" y="299"/>
                </a:lnTo>
                <a:lnTo>
                  <a:pt x="1541" y="302"/>
                </a:lnTo>
                <a:lnTo>
                  <a:pt x="1550" y="315"/>
                </a:lnTo>
                <a:lnTo>
                  <a:pt x="1544" y="334"/>
                </a:lnTo>
                <a:lnTo>
                  <a:pt x="1541" y="341"/>
                </a:lnTo>
                <a:lnTo>
                  <a:pt x="1535" y="347"/>
                </a:lnTo>
                <a:lnTo>
                  <a:pt x="1533" y="350"/>
                </a:lnTo>
                <a:lnTo>
                  <a:pt x="1532" y="352"/>
                </a:lnTo>
                <a:lnTo>
                  <a:pt x="1532" y="355"/>
                </a:lnTo>
                <a:lnTo>
                  <a:pt x="1530" y="357"/>
                </a:lnTo>
                <a:lnTo>
                  <a:pt x="1530" y="361"/>
                </a:lnTo>
                <a:lnTo>
                  <a:pt x="1532" y="362"/>
                </a:lnTo>
                <a:lnTo>
                  <a:pt x="1532" y="363"/>
                </a:lnTo>
                <a:lnTo>
                  <a:pt x="1532" y="366"/>
                </a:lnTo>
                <a:lnTo>
                  <a:pt x="1528" y="376"/>
                </a:lnTo>
                <a:lnTo>
                  <a:pt x="1507" y="393"/>
                </a:lnTo>
                <a:lnTo>
                  <a:pt x="1505" y="396"/>
                </a:lnTo>
                <a:lnTo>
                  <a:pt x="1500" y="399"/>
                </a:lnTo>
                <a:lnTo>
                  <a:pt x="1492" y="405"/>
                </a:lnTo>
                <a:lnTo>
                  <a:pt x="1484" y="396"/>
                </a:lnTo>
                <a:lnTo>
                  <a:pt x="1480" y="393"/>
                </a:lnTo>
                <a:lnTo>
                  <a:pt x="1475" y="387"/>
                </a:lnTo>
                <a:lnTo>
                  <a:pt x="1468" y="379"/>
                </a:lnTo>
                <a:lnTo>
                  <a:pt x="1466" y="381"/>
                </a:lnTo>
                <a:lnTo>
                  <a:pt x="1464" y="384"/>
                </a:lnTo>
                <a:lnTo>
                  <a:pt x="1463" y="387"/>
                </a:lnTo>
                <a:lnTo>
                  <a:pt x="1453" y="402"/>
                </a:lnTo>
                <a:lnTo>
                  <a:pt x="1449" y="407"/>
                </a:lnTo>
                <a:lnTo>
                  <a:pt x="1443" y="416"/>
                </a:lnTo>
                <a:lnTo>
                  <a:pt x="1436" y="428"/>
                </a:lnTo>
                <a:lnTo>
                  <a:pt x="1434" y="428"/>
                </a:lnTo>
                <a:lnTo>
                  <a:pt x="1411" y="463"/>
                </a:lnTo>
                <a:lnTo>
                  <a:pt x="1401" y="479"/>
                </a:lnTo>
                <a:lnTo>
                  <a:pt x="1400" y="483"/>
                </a:lnTo>
                <a:lnTo>
                  <a:pt x="1395" y="492"/>
                </a:lnTo>
                <a:lnTo>
                  <a:pt x="1391" y="500"/>
                </a:lnTo>
                <a:lnTo>
                  <a:pt x="1385" y="516"/>
                </a:lnTo>
                <a:lnTo>
                  <a:pt x="1429" y="533"/>
                </a:lnTo>
                <a:lnTo>
                  <a:pt x="1448" y="542"/>
                </a:lnTo>
                <a:lnTo>
                  <a:pt x="1450" y="544"/>
                </a:lnTo>
                <a:lnTo>
                  <a:pt x="1461" y="549"/>
                </a:lnTo>
                <a:lnTo>
                  <a:pt x="1481" y="559"/>
                </a:lnTo>
                <a:lnTo>
                  <a:pt x="1489" y="564"/>
                </a:lnTo>
                <a:lnTo>
                  <a:pt x="1493" y="565"/>
                </a:lnTo>
                <a:lnTo>
                  <a:pt x="1495" y="567"/>
                </a:lnTo>
                <a:lnTo>
                  <a:pt x="1497" y="567"/>
                </a:lnTo>
                <a:lnTo>
                  <a:pt x="1514" y="568"/>
                </a:lnTo>
                <a:lnTo>
                  <a:pt x="1525" y="570"/>
                </a:lnTo>
                <a:lnTo>
                  <a:pt x="1529" y="569"/>
                </a:lnTo>
                <a:lnTo>
                  <a:pt x="1541" y="568"/>
                </a:lnTo>
                <a:lnTo>
                  <a:pt x="1576" y="563"/>
                </a:lnTo>
                <a:lnTo>
                  <a:pt x="1582" y="562"/>
                </a:lnTo>
                <a:lnTo>
                  <a:pt x="1587" y="560"/>
                </a:lnTo>
                <a:lnTo>
                  <a:pt x="1589" y="560"/>
                </a:lnTo>
                <a:lnTo>
                  <a:pt x="1589" y="558"/>
                </a:lnTo>
                <a:lnTo>
                  <a:pt x="1589" y="554"/>
                </a:lnTo>
                <a:lnTo>
                  <a:pt x="1589" y="553"/>
                </a:lnTo>
                <a:lnTo>
                  <a:pt x="1588" y="549"/>
                </a:lnTo>
                <a:lnTo>
                  <a:pt x="1588" y="546"/>
                </a:lnTo>
                <a:lnTo>
                  <a:pt x="1588" y="544"/>
                </a:lnTo>
                <a:lnTo>
                  <a:pt x="1588" y="542"/>
                </a:lnTo>
                <a:lnTo>
                  <a:pt x="1588" y="541"/>
                </a:lnTo>
                <a:lnTo>
                  <a:pt x="1588" y="540"/>
                </a:lnTo>
                <a:lnTo>
                  <a:pt x="1588" y="538"/>
                </a:lnTo>
                <a:lnTo>
                  <a:pt x="1588" y="537"/>
                </a:lnTo>
                <a:lnTo>
                  <a:pt x="1589" y="535"/>
                </a:lnTo>
                <a:lnTo>
                  <a:pt x="1589" y="530"/>
                </a:lnTo>
                <a:lnTo>
                  <a:pt x="1591" y="528"/>
                </a:lnTo>
                <a:lnTo>
                  <a:pt x="1607" y="525"/>
                </a:lnTo>
                <a:lnTo>
                  <a:pt x="1609" y="525"/>
                </a:lnTo>
                <a:lnTo>
                  <a:pt x="1610" y="524"/>
                </a:lnTo>
                <a:lnTo>
                  <a:pt x="1612" y="524"/>
                </a:lnTo>
                <a:lnTo>
                  <a:pt x="1620" y="517"/>
                </a:lnTo>
                <a:lnTo>
                  <a:pt x="1623" y="516"/>
                </a:lnTo>
                <a:lnTo>
                  <a:pt x="1623" y="515"/>
                </a:lnTo>
                <a:lnTo>
                  <a:pt x="1634" y="503"/>
                </a:lnTo>
                <a:lnTo>
                  <a:pt x="1639" y="496"/>
                </a:lnTo>
                <a:lnTo>
                  <a:pt x="1640" y="495"/>
                </a:lnTo>
                <a:lnTo>
                  <a:pt x="1641" y="493"/>
                </a:lnTo>
                <a:lnTo>
                  <a:pt x="1642" y="492"/>
                </a:lnTo>
                <a:lnTo>
                  <a:pt x="1642" y="493"/>
                </a:lnTo>
                <a:lnTo>
                  <a:pt x="1658" y="511"/>
                </a:lnTo>
                <a:lnTo>
                  <a:pt x="1660" y="511"/>
                </a:lnTo>
                <a:lnTo>
                  <a:pt x="1662" y="511"/>
                </a:lnTo>
                <a:lnTo>
                  <a:pt x="1664" y="510"/>
                </a:lnTo>
                <a:lnTo>
                  <a:pt x="1666" y="510"/>
                </a:lnTo>
                <a:lnTo>
                  <a:pt x="1666" y="509"/>
                </a:lnTo>
                <a:lnTo>
                  <a:pt x="1667" y="509"/>
                </a:lnTo>
                <a:lnTo>
                  <a:pt x="1671" y="504"/>
                </a:lnTo>
                <a:lnTo>
                  <a:pt x="1673" y="504"/>
                </a:lnTo>
                <a:lnTo>
                  <a:pt x="1674" y="503"/>
                </a:lnTo>
                <a:lnTo>
                  <a:pt x="1677" y="500"/>
                </a:lnTo>
                <a:lnTo>
                  <a:pt x="1678" y="500"/>
                </a:lnTo>
                <a:lnTo>
                  <a:pt x="1680" y="503"/>
                </a:lnTo>
                <a:lnTo>
                  <a:pt x="1682" y="504"/>
                </a:lnTo>
                <a:lnTo>
                  <a:pt x="1684" y="506"/>
                </a:lnTo>
                <a:lnTo>
                  <a:pt x="1689" y="511"/>
                </a:lnTo>
                <a:lnTo>
                  <a:pt x="1694" y="515"/>
                </a:lnTo>
                <a:lnTo>
                  <a:pt x="1694" y="516"/>
                </a:lnTo>
                <a:lnTo>
                  <a:pt x="1695" y="516"/>
                </a:lnTo>
                <a:lnTo>
                  <a:pt x="1696" y="516"/>
                </a:lnTo>
                <a:lnTo>
                  <a:pt x="1698" y="516"/>
                </a:lnTo>
                <a:lnTo>
                  <a:pt x="1699" y="516"/>
                </a:lnTo>
                <a:lnTo>
                  <a:pt x="1700" y="515"/>
                </a:lnTo>
                <a:lnTo>
                  <a:pt x="1701" y="515"/>
                </a:lnTo>
                <a:lnTo>
                  <a:pt x="1703" y="515"/>
                </a:lnTo>
                <a:lnTo>
                  <a:pt x="1704" y="515"/>
                </a:lnTo>
                <a:lnTo>
                  <a:pt x="1705" y="515"/>
                </a:lnTo>
                <a:lnTo>
                  <a:pt x="1706" y="515"/>
                </a:lnTo>
                <a:lnTo>
                  <a:pt x="1706" y="516"/>
                </a:lnTo>
                <a:lnTo>
                  <a:pt x="1708" y="516"/>
                </a:lnTo>
                <a:lnTo>
                  <a:pt x="1709" y="516"/>
                </a:lnTo>
                <a:lnTo>
                  <a:pt x="1710" y="516"/>
                </a:lnTo>
                <a:lnTo>
                  <a:pt x="1711" y="517"/>
                </a:lnTo>
                <a:lnTo>
                  <a:pt x="1712" y="517"/>
                </a:lnTo>
                <a:lnTo>
                  <a:pt x="1714" y="517"/>
                </a:lnTo>
                <a:lnTo>
                  <a:pt x="1714" y="519"/>
                </a:lnTo>
                <a:lnTo>
                  <a:pt x="1715" y="519"/>
                </a:lnTo>
                <a:lnTo>
                  <a:pt x="1716" y="520"/>
                </a:lnTo>
                <a:lnTo>
                  <a:pt x="1717" y="521"/>
                </a:lnTo>
                <a:lnTo>
                  <a:pt x="1719" y="521"/>
                </a:lnTo>
                <a:lnTo>
                  <a:pt x="1719" y="522"/>
                </a:lnTo>
                <a:lnTo>
                  <a:pt x="1720" y="522"/>
                </a:lnTo>
                <a:lnTo>
                  <a:pt x="1720" y="524"/>
                </a:lnTo>
                <a:lnTo>
                  <a:pt x="1721" y="524"/>
                </a:lnTo>
                <a:lnTo>
                  <a:pt x="1722" y="524"/>
                </a:lnTo>
                <a:lnTo>
                  <a:pt x="1722" y="525"/>
                </a:lnTo>
                <a:lnTo>
                  <a:pt x="1724" y="525"/>
                </a:lnTo>
                <a:lnTo>
                  <a:pt x="1724" y="526"/>
                </a:lnTo>
                <a:lnTo>
                  <a:pt x="1725" y="526"/>
                </a:lnTo>
                <a:lnTo>
                  <a:pt x="1726" y="526"/>
                </a:lnTo>
                <a:lnTo>
                  <a:pt x="1727" y="527"/>
                </a:lnTo>
                <a:lnTo>
                  <a:pt x="1728" y="527"/>
                </a:lnTo>
                <a:lnTo>
                  <a:pt x="1730" y="527"/>
                </a:lnTo>
                <a:lnTo>
                  <a:pt x="1731" y="528"/>
                </a:lnTo>
                <a:lnTo>
                  <a:pt x="1732" y="528"/>
                </a:lnTo>
                <a:lnTo>
                  <a:pt x="1733" y="528"/>
                </a:lnTo>
                <a:lnTo>
                  <a:pt x="1735" y="528"/>
                </a:lnTo>
                <a:lnTo>
                  <a:pt x="1736" y="530"/>
                </a:lnTo>
                <a:lnTo>
                  <a:pt x="1737" y="530"/>
                </a:lnTo>
                <a:lnTo>
                  <a:pt x="1738" y="530"/>
                </a:lnTo>
                <a:lnTo>
                  <a:pt x="1740" y="530"/>
                </a:lnTo>
                <a:lnTo>
                  <a:pt x="1741" y="530"/>
                </a:lnTo>
                <a:lnTo>
                  <a:pt x="1742" y="530"/>
                </a:lnTo>
                <a:lnTo>
                  <a:pt x="1742" y="531"/>
                </a:lnTo>
                <a:lnTo>
                  <a:pt x="1743" y="531"/>
                </a:lnTo>
                <a:lnTo>
                  <a:pt x="1744" y="531"/>
                </a:lnTo>
                <a:lnTo>
                  <a:pt x="1744" y="532"/>
                </a:lnTo>
                <a:lnTo>
                  <a:pt x="1746" y="533"/>
                </a:lnTo>
                <a:lnTo>
                  <a:pt x="1747" y="535"/>
                </a:lnTo>
                <a:lnTo>
                  <a:pt x="1747" y="536"/>
                </a:lnTo>
                <a:lnTo>
                  <a:pt x="1747" y="537"/>
                </a:lnTo>
                <a:lnTo>
                  <a:pt x="1748" y="537"/>
                </a:lnTo>
                <a:lnTo>
                  <a:pt x="1748" y="538"/>
                </a:lnTo>
                <a:lnTo>
                  <a:pt x="1747" y="538"/>
                </a:lnTo>
                <a:lnTo>
                  <a:pt x="1747" y="540"/>
                </a:lnTo>
                <a:lnTo>
                  <a:pt x="1747" y="541"/>
                </a:lnTo>
                <a:lnTo>
                  <a:pt x="1747" y="542"/>
                </a:lnTo>
                <a:lnTo>
                  <a:pt x="1746" y="542"/>
                </a:lnTo>
                <a:lnTo>
                  <a:pt x="1746" y="543"/>
                </a:lnTo>
                <a:lnTo>
                  <a:pt x="1746" y="544"/>
                </a:lnTo>
                <a:lnTo>
                  <a:pt x="1744" y="544"/>
                </a:lnTo>
                <a:lnTo>
                  <a:pt x="1744" y="546"/>
                </a:lnTo>
                <a:lnTo>
                  <a:pt x="1744" y="547"/>
                </a:lnTo>
                <a:lnTo>
                  <a:pt x="1746" y="547"/>
                </a:lnTo>
                <a:lnTo>
                  <a:pt x="1746" y="548"/>
                </a:lnTo>
                <a:lnTo>
                  <a:pt x="1748" y="549"/>
                </a:lnTo>
                <a:lnTo>
                  <a:pt x="1751" y="551"/>
                </a:lnTo>
                <a:lnTo>
                  <a:pt x="1754" y="554"/>
                </a:lnTo>
                <a:lnTo>
                  <a:pt x="1763" y="558"/>
                </a:lnTo>
                <a:lnTo>
                  <a:pt x="1764" y="559"/>
                </a:lnTo>
                <a:lnTo>
                  <a:pt x="1764" y="560"/>
                </a:lnTo>
                <a:lnTo>
                  <a:pt x="1764" y="562"/>
                </a:lnTo>
                <a:lnTo>
                  <a:pt x="1767" y="567"/>
                </a:lnTo>
                <a:lnTo>
                  <a:pt x="1767" y="568"/>
                </a:lnTo>
                <a:lnTo>
                  <a:pt x="1767" y="569"/>
                </a:lnTo>
                <a:lnTo>
                  <a:pt x="1767" y="570"/>
                </a:lnTo>
                <a:lnTo>
                  <a:pt x="1767" y="572"/>
                </a:lnTo>
                <a:lnTo>
                  <a:pt x="1767" y="573"/>
                </a:lnTo>
                <a:lnTo>
                  <a:pt x="1765" y="573"/>
                </a:lnTo>
                <a:lnTo>
                  <a:pt x="1765" y="574"/>
                </a:lnTo>
                <a:lnTo>
                  <a:pt x="1763" y="576"/>
                </a:lnTo>
                <a:lnTo>
                  <a:pt x="1763" y="578"/>
                </a:lnTo>
                <a:lnTo>
                  <a:pt x="1762" y="579"/>
                </a:lnTo>
                <a:lnTo>
                  <a:pt x="1760" y="579"/>
                </a:lnTo>
                <a:lnTo>
                  <a:pt x="1760" y="580"/>
                </a:lnTo>
                <a:lnTo>
                  <a:pt x="1759" y="581"/>
                </a:lnTo>
                <a:lnTo>
                  <a:pt x="1759" y="583"/>
                </a:lnTo>
                <a:lnTo>
                  <a:pt x="1758" y="583"/>
                </a:lnTo>
                <a:lnTo>
                  <a:pt x="1758" y="584"/>
                </a:lnTo>
                <a:lnTo>
                  <a:pt x="1758" y="585"/>
                </a:lnTo>
                <a:lnTo>
                  <a:pt x="1758" y="586"/>
                </a:lnTo>
                <a:lnTo>
                  <a:pt x="1758" y="588"/>
                </a:lnTo>
                <a:lnTo>
                  <a:pt x="1758" y="589"/>
                </a:lnTo>
                <a:lnTo>
                  <a:pt x="1758" y="590"/>
                </a:lnTo>
                <a:lnTo>
                  <a:pt x="1758" y="591"/>
                </a:lnTo>
                <a:lnTo>
                  <a:pt x="1759" y="592"/>
                </a:lnTo>
                <a:lnTo>
                  <a:pt x="1759" y="594"/>
                </a:lnTo>
                <a:lnTo>
                  <a:pt x="1759" y="595"/>
                </a:lnTo>
                <a:lnTo>
                  <a:pt x="1760" y="596"/>
                </a:lnTo>
                <a:lnTo>
                  <a:pt x="1762" y="597"/>
                </a:lnTo>
                <a:lnTo>
                  <a:pt x="1762" y="599"/>
                </a:lnTo>
                <a:lnTo>
                  <a:pt x="1763" y="600"/>
                </a:lnTo>
                <a:lnTo>
                  <a:pt x="1763" y="601"/>
                </a:lnTo>
                <a:lnTo>
                  <a:pt x="1765" y="604"/>
                </a:lnTo>
                <a:lnTo>
                  <a:pt x="1767" y="606"/>
                </a:lnTo>
                <a:lnTo>
                  <a:pt x="1767" y="607"/>
                </a:lnTo>
                <a:lnTo>
                  <a:pt x="1767" y="608"/>
                </a:lnTo>
                <a:lnTo>
                  <a:pt x="1764" y="615"/>
                </a:lnTo>
                <a:lnTo>
                  <a:pt x="1763" y="616"/>
                </a:lnTo>
                <a:lnTo>
                  <a:pt x="1763" y="617"/>
                </a:lnTo>
                <a:lnTo>
                  <a:pt x="1762" y="617"/>
                </a:lnTo>
                <a:lnTo>
                  <a:pt x="1762" y="618"/>
                </a:lnTo>
                <a:lnTo>
                  <a:pt x="1760" y="618"/>
                </a:lnTo>
                <a:lnTo>
                  <a:pt x="1760" y="620"/>
                </a:lnTo>
                <a:lnTo>
                  <a:pt x="1759" y="620"/>
                </a:lnTo>
                <a:lnTo>
                  <a:pt x="1759" y="621"/>
                </a:lnTo>
                <a:lnTo>
                  <a:pt x="1758" y="621"/>
                </a:lnTo>
                <a:lnTo>
                  <a:pt x="1757" y="621"/>
                </a:lnTo>
                <a:lnTo>
                  <a:pt x="1757" y="620"/>
                </a:lnTo>
                <a:lnTo>
                  <a:pt x="1756" y="620"/>
                </a:lnTo>
                <a:lnTo>
                  <a:pt x="1756" y="618"/>
                </a:lnTo>
                <a:lnTo>
                  <a:pt x="1754" y="618"/>
                </a:lnTo>
                <a:lnTo>
                  <a:pt x="1754" y="617"/>
                </a:lnTo>
                <a:lnTo>
                  <a:pt x="1753" y="615"/>
                </a:lnTo>
                <a:lnTo>
                  <a:pt x="1749" y="612"/>
                </a:lnTo>
                <a:lnTo>
                  <a:pt x="1748" y="611"/>
                </a:lnTo>
                <a:lnTo>
                  <a:pt x="1747" y="610"/>
                </a:lnTo>
                <a:lnTo>
                  <a:pt x="1746" y="610"/>
                </a:lnTo>
                <a:lnTo>
                  <a:pt x="1744" y="610"/>
                </a:lnTo>
                <a:lnTo>
                  <a:pt x="1743" y="610"/>
                </a:lnTo>
                <a:lnTo>
                  <a:pt x="1740" y="610"/>
                </a:lnTo>
                <a:lnTo>
                  <a:pt x="1738" y="610"/>
                </a:lnTo>
                <a:lnTo>
                  <a:pt x="1737" y="610"/>
                </a:lnTo>
                <a:lnTo>
                  <a:pt x="1736" y="611"/>
                </a:lnTo>
                <a:lnTo>
                  <a:pt x="1736" y="612"/>
                </a:lnTo>
                <a:lnTo>
                  <a:pt x="1735" y="615"/>
                </a:lnTo>
                <a:lnTo>
                  <a:pt x="1733" y="616"/>
                </a:lnTo>
                <a:lnTo>
                  <a:pt x="1733" y="617"/>
                </a:lnTo>
                <a:lnTo>
                  <a:pt x="1733" y="618"/>
                </a:lnTo>
                <a:lnTo>
                  <a:pt x="1730" y="624"/>
                </a:lnTo>
                <a:lnTo>
                  <a:pt x="1730" y="628"/>
                </a:lnTo>
                <a:lnTo>
                  <a:pt x="1728" y="632"/>
                </a:lnTo>
                <a:lnTo>
                  <a:pt x="1727" y="634"/>
                </a:lnTo>
                <a:lnTo>
                  <a:pt x="1726" y="634"/>
                </a:lnTo>
                <a:lnTo>
                  <a:pt x="1726" y="636"/>
                </a:lnTo>
                <a:lnTo>
                  <a:pt x="1726" y="638"/>
                </a:lnTo>
                <a:lnTo>
                  <a:pt x="1726" y="639"/>
                </a:lnTo>
                <a:lnTo>
                  <a:pt x="1726" y="640"/>
                </a:lnTo>
                <a:lnTo>
                  <a:pt x="1728" y="645"/>
                </a:lnTo>
                <a:lnTo>
                  <a:pt x="1728" y="647"/>
                </a:lnTo>
                <a:lnTo>
                  <a:pt x="1728" y="648"/>
                </a:lnTo>
                <a:lnTo>
                  <a:pt x="1728" y="649"/>
                </a:lnTo>
                <a:lnTo>
                  <a:pt x="1728" y="653"/>
                </a:lnTo>
                <a:lnTo>
                  <a:pt x="1727" y="655"/>
                </a:lnTo>
                <a:lnTo>
                  <a:pt x="1726" y="658"/>
                </a:lnTo>
                <a:lnTo>
                  <a:pt x="1724" y="659"/>
                </a:lnTo>
                <a:lnTo>
                  <a:pt x="1720" y="660"/>
                </a:lnTo>
                <a:lnTo>
                  <a:pt x="1719" y="660"/>
                </a:lnTo>
                <a:lnTo>
                  <a:pt x="1717" y="660"/>
                </a:lnTo>
                <a:lnTo>
                  <a:pt x="1717" y="661"/>
                </a:lnTo>
                <a:lnTo>
                  <a:pt x="1716" y="661"/>
                </a:lnTo>
                <a:lnTo>
                  <a:pt x="1716" y="663"/>
                </a:lnTo>
                <a:lnTo>
                  <a:pt x="1715" y="663"/>
                </a:lnTo>
                <a:lnTo>
                  <a:pt x="1715" y="664"/>
                </a:lnTo>
                <a:lnTo>
                  <a:pt x="1715" y="665"/>
                </a:lnTo>
                <a:lnTo>
                  <a:pt x="1714" y="666"/>
                </a:lnTo>
                <a:lnTo>
                  <a:pt x="1714" y="670"/>
                </a:lnTo>
                <a:lnTo>
                  <a:pt x="1712" y="671"/>
                </a:lnTo>
                <a:lnTo>
                  <a:pt x="1712" y="673"/>
                </a:lnTo>
                <a:lnTo>
                  <a:pt x="1710" y="675"/>
                </a:lnTo>
                <a:lnTo>
                  <a:pt x="1708" y="676"/>
                </a:lnTo>
                <a:lnTo>
                  <a:pt x="1704" y="679"/>
                </a:lnTo>
                <a:lnTo>
                  <a:pt x="1704" y="680"/>
                </a:lnTo>
                <a:lnTo>
                  <a:pt x="1703" y="680"/>
                </a:lnTo>
                <a:lnTo>
                  <a:pt x="1699" y="685"/>
                </a:lnTo>
                <a:lnTo>
                  <a:pt x="1698" y="685"/>
                </a:lnTo>
                <a:lnTo>
                  <a:pt x="1695" y="689"/>
                </a:lnTo>
                <a:lnTo>
                  <a:pt x="1694" y="695"/>
                </a:lnTo>
                <a:lnTo>
                  <a:pt x="1678" y="702"/>
                </a:lnTo>
                <a:lnTo>
                  <a:pt x="1677" y="703"/>
                </a:lnTo>
                <a:lnTo>
                  <a:pt x="1673" y="703"/>
                </a:lnTo>
                <a:lnTo>
                  <a:pt x="1662" y="705"/>
                </a:lnTo>
                <a:lnTo>
                  <a:pt x="1657" y="707"/>
                </a:lnTo>
                <a:lnTo>
                  <a:pt x="1660" y="713"/>
                </a:lnTo>
                <a:lnTo>
                  <a:pt x="1646" y="719"/>
                </a:lnTo>
                <a:lnTo>
                  <a:pt x="1644" y="713"/>
                </a:lnTo>
                <a:lnTo>
                  <a:pt x="1642" y="713"/>
                </a:lnTo>
                <a:lnTo>
                  <a:pt x="1641" y="714"/>
                </a:lnTo>
                <a:lnTo>
                  <a:pt x="1640" y="716"/>
                </a:lnTo>
                <a:lnTo>
                  <a:pt x="1639" y="716"/>
                </a:lnTo>
                <a:lnTo>
                  <a:pt x="1637" y="717"/>
                </a:lnTo>
                <a:lnTo>
                  <a:pt x="1636" y="717"/>
                </a:lnTo>
                <a:lnTo>
                  <a:pt x="1636" y="718"/>
                </a:lnTo>
                <a:lnTo>
                  <a:pt x="1635" y="718"/>
                </a:lnTo>
                <a:lnTo>
                  <a:pt x="1635" y="719"/>
                </a:lnTo>
                <a:lnTo>
                  <a:pt x="1630" y="723"/>
                </a:lnTo>
                <a:lnTo>
                  <a:pt x="1630" y="724"/>
                </a:lnTo>
                <a:lnTo>
                  <a:pt x="1628" y="725"/>
                </a:lnTo>
                <a:lnTo>
                  <a:pt x="1626" y="725"/>
                </a:lnTo>
                <a:lnTo>
                  <a:pt x="1617" y="725"/>
                </a:lnTo>
                <a:lnTo>
                  <a:pt x="1609" y="735"/>
                </a:lnTo>
                <a:lnTo>
                  <a:pt x="1605" y="739"/>
                </a:lnTo>
                <a:lnTo>
                  <a:pt x="1605" y="740"/>
                </a:lnTo>
                <a:lnTo>
                  <a:pt x="1607" y="740"/>
                </a:lnTo>
                <a:lnTo>
                  <a:pt x="1608" y="743"/>
                </a:lnTo>
                <a:lnTo>
                  <a:pt x="1609" y="743"/>
                </a:lnTo>
                <a:lnTo>
                  <a:pt x="1609" y="744"/>
                </a:lnTo>
                <a:lnTo>
                  <a:pt x="1608" y="745"/>
                </a:lnTo>
                <a:lnTo>
                  <a:pt x="1608" y="746"/>
                </a:lnTo>
                <a:lnTo>
                  <a:pt x="1608" y="748"/>
                </a:lnTo>
                <a:lnTo>
                  <a:pt x="1608" y="749"/>
                </a:lnTo>
                <a:lnTo>
                  <a:pt x="1607" y="749"/>
                </a:lnTo>
                <a:lnTo>
                  <a:pt x="1607" y="750"/>
                </a:lnTo>
                <a:lnTo>
                  <a:pt x="1607" y="753"/>
                </a:lnTo>
                <a:lnTo>
                  <a:pt x="1609" y="759"/>
                </a:lnTo>
                <a:lnTo>
                  <a:pt x="1608" y="760"/>
                </a:lnTo>
                <a:lnTo>
                  <a:pt x="1605" y="767"/>
                </a:lnTo>
                <a:lnTo>
                  <a:pt x="1602" y="769"/>
                </a:lnTo>
                <a:lnTo>
                  <a:pt x="1602" y="770"/>
                </a:lnTo>
                <a:lnTo>
                  <a:pt x="1601" y="770"/>
                </a:lnTo>
                <a:lnTo>
                  <a:pt x="1599" y="772"/>
                </a:lnTo>
                <a:lnTo>
                  <a:pt x="1598" y="773"/>
                </a:lnTo>
                <a:lnTo>
                  <a:pt x="1596" y="775"/>
                </a:lnTo>
                <a:lnTo>
                  <a:pt x="1594" y="776"/>
                </a:lnTo>
                <a:lnTo>
                  <a:pt x="1589" y="776"/>
                </a:lnTo>
                <a:lnTo>
                  <a:pt x="1588" y="776"/>
                </a:lnTo>
                <a:lnTo>
                  <a:pt x="1586" y="775"/>
                </a:lnTo>
                <a:lnTo>
                  <a:pt x="1585" y="773"/>
                </a:lnTo>
                <a:lnTo>
                  <a:pt x="1578" y="771"/>
                </a:lnTo>
                <a:lnTo>
                  <a:pt x="1577" y="770"/>
                </a:lnTo>
                <a:lnTo>
                  <a:pt x="1576" y="769"/>
                </a:lnTo>
                <a:lnTo>
                  <a:pt x="1575" y="769"/>
                </a:lnTo>
                <a:lnTo>
                  <a:pt x="1575" y="767"/>
                </a:lnTo>
                <a:lnTo>
                  <a:pt x="1573" y="766"/>
                </a:lnTo>
                <a:lnTo>
                  <a:pt x="1573" y="765"/>
                </a:lnTo>
                <a:lnTo>
                  <a:pt x="1572" y="765"/>
                </a:lnTo>
                <a:lnTo>
                  <a:pt x="1572" y="764"/>
                </a:lnTo>
                <a:lnTo>
                  <a:pt x="1571" y="764"/>
                </a:lnTo>
                <a:lnTo>
                  <a:pt x="1561" y="765"/>
                </a:lnTo>
                <a:lnTo>
                  <a:pt x="1557" y="765"/>
                </a:lnTo>
                <a:lnTo>
                  <a:pt x="1556" y="766"/>
                </a:lnTo>
                <a:lnTo>
                  <a:pt x="1555" y="769"/>
                </a:lnTo>
                <a:lnTo>
                  <a:pt x="1554" y="770"/>
                </a:lnTo>
                <a:lnTo>
                  <a:pt x="1550" y="777"/>
                </a:lnTo>
                <a:lnTo>
                  <a:pt x="1549" y="778"/>
                </a:lnTo>
                <a:lnTo>
                  <a:pt x="1549" y="780"/>
                </a:lnTo>
                <a:lnTo>
                  <a:pt x="1548" y="780"/>
                </a:lnTo>
                <a:lnTo>
                  <a:pt x="1548" y="781"/>
                </a:lnTo>
                <a:lnTo>
                  <a:pt x="1546" y="781"/>
                </a:lnTo>
                <a:lnTo>
                  <a:pt x="1545" y="782"/>
                </a:lnTo>
                <a:lnTo>
                  <a:pt x="1544" y="782"/>
                </a:lnTo>
                <a:lnTo>
                  <a:pt x="1544" y="783"/>
                </a:lnTo>
                <a:lnTo>
                  <a:pt x="1543" y="783"/>
                </a:lnTo>
                <a:lnTo>
                  <a:pt x="1541" y="785"/>
                </a:lnTo>
                <a:lnTo>
                  <a:pt x="1540" y="785"/>
                </a:lnTo>
                <a:lnTo>
                  <a:pt x="1539" y="785"/>
                </a:lnTo>
                <a:lnTo>
                  <a:pt x="1538" y="785"/>
                </a:lnTo>
                <a:lnTo>
                  <a:pt x="1538" y="786"/>
                </a:lnTo>
                <a:lnTo>
                  <a:pt x="1537" y="786"/>
                </a:lnTo>
                <a:lnTo>
                  <a:pt x="1535" y="786"/>
                </a:lnTo>
                <a:lnTo>
                  <a:pt x="1534" y="786"/>
                </a:lnTo>
                <a:lnTo>
                  <a:pt x="1533" y="786"/>
                </a:lnTo>
                <a:lnTo>
                  <a:pt x="1532" y="787"/>
                </a:lnTo>
                <a:lnTo>
                  <a:pt x="1530" y="787"/>
                </a:lnTo>
                <a:lnTo>
                  <a:pt x="1529" y="788"/>
                </a:lnTo>
                <a:lnTo>
                  <a:pt x="1528" y="788"/>
                </a:lnTo>
                <a:lnTo>
                  <a:pt x="1527" y="789"/>
                </a:lnTo>
                <a:lnTo>
                  <a:pt x="1525" y="789"/>
                </a:lnTo>
                <a:lnTo>
                  <a:pt x="1524" y="791"/>
                </a:lnTo>
                <a:lnTo>
                  <a:pt x="1523" y="792"/>
                </a:lnTo>
                <a:lnTo>
                  <a:pt x="1522" y="792"/>
                </a:lnTo>
                <a:lnTo>
                  <a:pt x="1521" y="793"/>
                </a:lnTo>
                <a:lnTo>
                  <a:pt x="1521" y="794"/>
                </a:lnTo>
                <a:lnTo>
                  <a:pt x="1519" y="794"/>
                </a:lnTo>
                <a:lnTo>
                  <a:pt x="1519" y="796"/>
                </a:lnTo>
                <a:lnTo>
                  <a:pt x="1519" y="797"/>
                </a:lnTo>
                <a:lnTo>
                  <a:pt x="1518" y="798"/>
                </a:lnTo>
                <a:lnTo>
                  <a:pt x="1518" y="799"/>
                </a:lnTo>
                <a:lnTo>
                  <a:pt x="1517" y="801"/>
                </a:lnTo>
                <a:lnTo>
                  <a:pt x="1517" y="802"/>
                </a:lnTo>
                <a:lnTo>
                  <a:pt x="1517" y="803"/>
                </a:lnTo>
                <a:lnTo>
                  <a:pt x="1517" y="804"/>
                </a:lnTo>
                <a:lnTo>
                  <a:pt x="1516" y="804"/>
                </a:lnTo>
                <a:lnTo>
                  <a:pt x="1516" y="805"/>
                </a:lnTo>
                <a:lnTo>
                  <a:pt x="1514" y="805"/>
                </a:lnTo>
                <a:lnTo>
                  <a:pt x="1514" y="807"/>
                </a:lnTo>
                <a:lnTo>
                  <a:pt x="1512" y="808"/>
                </a:lnTo>
                <a:lnTo>
                  <a:pt x="1509" y="808"/>
                </a:lnTo>
                <a:lnTo>
                  <a:pt x="1507" y="809"/>
                </a:lnTo>
                <a:lnTo>
                  <a:pt x="1506" y="809"/>
                </a:lnTo>
                <a:lnTo>
                  <a:pt x="1505" y="810"/>
                </a:lnTo>
                <a:lnTo>
                  <a:pt x="1503" y="810"/>
                </a:lnTo>
                <a:lnTo>
                  <a:pt x="1503" y="812"/>
                </a:lnTo>
                <a:lnTo>
                  <a:pt x="1502" y="812"/>
                </a:lnTo>
                <a:lnTo>
                  <a:pt x="1502" y="813"/>
                </a:lnTo>
                <a:lnTo>
                  <a:pt x="1501" y="813"/>
                </a:lnTo>
                <a:lnTo>
                  <a:pt x="1501" y="814"/>
                </a:lnTo>
                <a:lnTo>
                  <a:pt x="1495" y="817"/>
                </a:lnTo>
                <a:lnTo>
                  <a:pt x="1492" y="818"/>
                </a:lnTo>
                <a:lnTo>
                  <a:pt x="1489" y="820"/>
                </a:lnTo>
                <a:lnTo>
                  <a:pt x="1484" y="823"/>
                </a:lnTo>
                <a:lnTo>
                  <a:pt x="1477" y="826"/>
                </a:lnTo>
                <a:lnTo>
                  <a:pt x="1477" y="828"/>
                </a:lnTo>
                <a:lnTo>
                  <a:pt x="1477" y="829"/>
                </a:lnTo>
                <a:lnTo>
                  <a:pt x="1476" y="830"/>
                </a:lnTo>
                <a:lnTo>
                  <a:pt x="1476" y="833"/>
                </a:lnTo>
                <a:lnTo>
                  <a:pt x="1476" y="834"/>
                </a:lnTo>
                <a:lnTo>
                  <a:pt x="1476" y="835"/>
                </a:lnTo>
                <a:lnTo>
                  <a:pt x="1476" y="836"/>
                </a:lnTo>
                <a:lnTo>
                  <a:pt x="1476" y="839"/>
                </a:lnTo>
                <a:lnTo>
                  <a:pt x="1477" y="841"/>
                </a:lnTo>
                <a:lnTo>
                  <a:pt x="1485" y="849"/>
                </a:lnTo>
                <a:lnTo>
                  <a:pt x="1487" y="852"/>
                </a:lnTo>
                <a:lnTo>
                  <a:pt x="1489" y="853"/>
                </a:lnTo>
                <a:lnTo>
                  <a:pt x="1489" y="855"/>
                </a:lnTo>
                <a:lnTo>
                  <a:pt x="1493" y="862"/>
                </a:lnTo>
                <a:lnTo>
                  <a:pt x="1500" y="871"/>
                </a:lnTo>
                <a:lnTo>
                  <a:pt x="1500" y="872"/>
                </a:lnTo>
                <a:lnTo>
                  <a:pt x="1501" y="872"/>
                </a:lnTo>
                <a:lnTo>
                  <a:pt x="1502" y="872"/>
                </a:lnTo>
                <a:lnTo>
                  <a:pt x="1505" y="873"/>
                </a:lnTo>
                <a:lnTo>
                  <a:pt x="1506" y="873"/>
                </a:lnTo>
                <a:lnTo>
                  <a:pt x="1506" y="874"/>
                </a:lnTo>
                <a:lnTo>
                  <a:pt x="1507" y="874"/>
                </a:lnTo>
                <a:lnTo>
                  <a:pt x="1507" y="876"/>
                </a:lnTo>
                <a:lnTo>
                  <a:pt x="1512" y="890"/>
                </a:lnTo>
                <a:lnTo>
                  <a:pt x="1512" y="892"/>
                </a:lnTo>
                <a:lnTo>
                  <a:pt x="1513" y="897"/>
                </a:lnTo>
                <a:lnTo>
                  <a:pt x="1513" y="898"/>
                </a:lnTo>
                <a:lnTo>
                  <a:pt x="1513" y="899"/>
                </a:lnTo>
                <a:lnTo>
                  <a:pt x="1513" y="903"/>
                </a:lnTo>
                <a:lnTo>
                  <a:pt x="1513" y="905"/>
                </a:lnTo>
                <a:lnTo>
                  <a:pt x="1513" y="906"/>
                </a:lnTo>
                <a:lnTo>
                  <a:pt x="1514" y="908"/>
                </a:lnTo>
                <a:lnTo>
                  <a:pt x="1516" y="908"/>
                </a:lnTo>
                <a:lnTo>
                  <a:pt x="1517" y="909"/>
                </a:lnTo>
                <a:lnTo>
                  <a:pt x="1518" y="909"/>
                </a:lnTo>
                <a:lnTo>
                  <a:pt x="1519" y="909"/>
                </a:lnTo>
                <a:lnTo>
                  <a:pt x="1521" y="909"/>
                </a:lnTo>
                <a:lnTo>
                  <a:pt x="1525" y="908"/>
                </a:lnTo>
                <a:lnTo>
                  <a:pt x="1527" y="908"/>
                </a:lnTo>
                <a:lnTo>
                  <a:pt x="1529" y="909"/>
                </a:lnTo>
                <a:lnTo>
                  <a:pt x="1530" y="909"/>
                </a:lnTo>
                <a:lnTo>
                  <a:pt x="1530" y="910"/>
                </a:lnTo>
                <a:lnTo>
                  <a:pt x="1533" y="914"/>
                </a:lnTo>
                <a:lnTo>
                  <a:pt x="1535" y="919"/>
                </a:lnTo>
                <a:lnTo>
                  <a:pt x="1539" y="924"/>
                </a:lnTo>
                <a:lnTo>
                  <a:pt x="1540" y="925"/>
                </a:lnTo>
                <a:lnTo>
                  <a:pt x="1540" y="926"/>
                </a:lnTo>
                <a:lnTo>
                  <a:pt x="1540" y="927"/>
                </a:lnTo>
                <a:lnTo>
                  <a:pt x="1540" y="935"/>
                </a:lnTo>
                <a:lnTo>
                  <a:pt x="1540" y="938"/>
                </a:lnTo>
                <a:lnTo>
                  <a:pt x="1541" y="941"/>
                </a:lnTo>
                <a:lnTo>
                  <a:pt x="1541" y="942"/>
                </a:lnTo>
                <a:lnTo>
                  <a:pt x="1550" y="948"/>
                </a:lnTo>
                <a:lnTo>
                  <a:pt x="1551" y="950"/>
                </a:lnTo>
                <a:lnTo>
                  <a:pt x="1553" y="951"/>
                </a:lnTo>
                <a:lnTo>
                  <a:pt x="1554" y="951"/>
                </a:lnTo>
                <a:lnTo>
                  <a:pt x="1554" y="952"/>
                </a:lnTo>
                <a:lnTo>
                  <a:pt x="1555" y="954"/>
                </a:lnTo>
                <a:lnTo>
                  <a:pt x="1555" y="956"/>
                </a:lnTo>
                <a:lnTo>
                  <a:pt x="1556" y="957"/>
                </a:lnTo>
                <a:lnTo>
                  <a:pt x="1557" y="958"/>
                </a:lnTo>
                <a:lnTo>
                  <a:pt x="1559" y="962"/>
                </a:lnTo>
                <a:lnTo>
                  <a:pt x="1559" y="963"/>
                </a:lnTo>
                <a:lnTo>
                  <a:pt x="1556" y="975"/>
                </a:lnTo>
                <a:lnTo>
                  <a:pt x="1557" y="979"/>
                </a:lnTo>
                <a:lnTo>
                  <a:pt x="1557" y="982"/>
                </a:lnTo>
                <a:lnTo>
                  <a:pt x="1559" y="983"/>
                </a:lnTo>
                <a:lnTo>
                  <a:pt x="1559" y="984"/>
                </a:lnTo>
                <a:lnTo>
                  <a:pt x="1557" y="986"/>
                </a:lnTo>
                <a:lnTo>
                  <a:pt x="1556" y="995"/>
                </a:lnTo>
                <a:lnTo>
                  <a:pt x="1555" y="996"/>
                </a:lnTo>
                <a:lnTo>
                  <a:pt x="1555" y="998"/>
                </a:lnTo>
                <a:lnTo>
                  <a:pt x="1556" y="999"/>
                </a:lnTo>
                <a:lnTo>
                  <a:pt x="1557" y="1000"/>
                </a:lnTo>
                <a:lnTo>
                  <a:pt x="1550" y="1020"/>
                </a:lnTo>
                <a:lnTo>
                  <a:pt x="1550" y="1022"/>
                </a:lnTo>
                <a:lnTo>
                  <a:pt x="1543" y="1044"/>
                </a:lnTo>
                <a:lnTo>
                  <a:pt x="1544" y="1046"/>
                </a:lnTo>
                <a:lnTo>
                  <a:pt x="1545" y="1047"/>
                </a:lnTo>
                <a:lnTo>
                  <a:pt x="1545" y="1048"/>
                </a:lnTo>
                <a:lnTo>
                  <a:pt x="1545" y="1049"/>
                </a:lnTo>
                <a:lnTo>
                  <a:pt x="1546" y="1050"/>
                </a:lnTo>
                <a:lnTo>
                  <a:pt x="1546" y="1052"/>
                </a:lnTo>
                <a:lnTo>
                  <a:pt x="1546" y="1053"/>
                </a:lnTo>
                <a:lnTo>
                  <a:pt x="1545" y="1058"/>
                </a:lnTo>
                <a:lnTo>
                  <a:pt x="1543" y="1064"/>
                </a:lnTo>
                <a:lnTo>
                  <a:pt x="1543" y="1065"/>
                </a:lnTo>
                <a:lnTo>
                  <a:pt x="1543" y="1068"/>
                </a:lnTo>
                <a:lnTo>
                  <a:pt x="1544" y="1069"/>
                </a:lnTo>
                <a:lnTo>
                  <a:pt x="1545" y="1074"/>
                </a:lnTo>
                <a:lnTo>
                  <a:pt x="1548" y="1075"/>
                </a:lnTo>
                <a:lnTo>
                  <a:pt x="1553" y="1079"/>
                </a:lnTo>
                <a:lnTo>
                  <a:pt x="1554" y="1080"/>
                </a:lnTo>
                <a:lnTo>
                  <a:pt x="1555" y="1081"/>
                </a:lnTo>
                <a:lnTo>
                  <a:pt x="1555" y="1084"/>
                </a:lnTo>
                <a:lnTo>
                  <a:pt x="1556" y="1086"/>
                </a:lnTo>
                <a:lnTo>
                  <a:pt x="1557" y="1089"/>
                </a:lnTo>
                <a:lnTo>
                  <a:pt x="1559" y="1094"/>
                </a:lnTo>
                <a:lnTo>
                  <a:pt x="1559" y="1096"/>
                </a:lnTo>
                <a:lnTo>
                  <a:pt x="1559" y="1097"/>
                </a:lnTo>
                <a:lnTo>
                  <a:pt x="1557" y="1098"/>
                </a:lnTo>
                <a:lnTo>
                  <a:pt x="1557" y="1102"/>
                </a:lnTo>
                <a:lnTo>
                  <a:pt x="1557" y="1105"/>
                </a:lnTo>
                <a:lnTo>
                  <a:pt x="1556" y="1107"/>
                </a:lnTo>
                <a:lnTo>
                  <a:pt x="1556" y="1108"/>
                </a:lnTo>
                <a:lnTo>
                  <a:pt x="1557" y="1111"/>
                </a:lnTo>
                <a:lnTo>
                  <a:pt x="1557" y="1114"/>
                </a:lnTo>
                <a:lnTo>
                  <a:pt x="1559" y="1117"/>
                </a:lnTo>
                <a:lnTo>
                  <a:pt x="1559" y="1118"/>
                </a:lnTo>
                <a:lnTo>
                  <a:pt x="1560" y="1118"/>
                </a:lnTo>
                <a:lnTo>
                  <a:pt x="1560" y="1119"/>
                </a:lnTo>
                <a:lnTo>
                  <a:pt x="1561" y="1121"/>
                </a:lnTo>
                <a:lnTo>
                  <a:pt x="1562" y="1121"/>
                </a:lnTo>
                <a:lnTo>
                  <a:pt x="1564" y="1122"/>
                </a:lnTo>
                <a:lnTo>
                  <a:pt x="1565" y="1122"/>
                </a:lnTo>
                <a:lnTo>
                  <a:pt x="1566" y="1122"/>
                </a:lnTo>
                <a:lnTo>
                  <a:pt x="1567" y="1122"/>
                </a:lnTo>
                <a:lnTo>
                  <a:pt x="1569" y="1123"/>
                </a:lnTo>
                <a:lnTo>
                  <a:pt x="1570" y="1123"/>
                </a:lnTo>
                <a:lnTo>
                  <a:pt x="1571" y="1123"/>
                </a:lnTo>
                <a:lnTo>
                  <a:pt x="1572" y="1123"/>
                </a:lnTo>
                <a:lnTo>
                  <a:pt x="1572" y="1122"/>
                </a:lnTo>
                <a:lnTo>
                  <a:pt x="1572" y="1121"/>
                </a:lnTo>
                <a:lnTo>
                  <a:pt x="1572" y="1119"/>
                </a:lnTo>
                <a:lnTo>
                  <a:pt x="1573" y="1119"/>
                </a:lnTo>
                <a:lnTo>
                  <a:pt x="1575" y="1119"/>
                </a:lnTo>
                <a:lnTo>
                  <a:pt x="1576" y="1119"/>
                </a:lnTo>
                <a:lnTo>
                  <a:pt x="1578" y="1118"/>
                </a:lnTo>
                <a:lnTo>
                  <a:pt x="1581" y="1118"/>
                </a:lnTo>
                <a:lnTo>
                  <a:pt x="1582" y="1118"/>
                </a:lnTo>
                <a:lnTo>
                  <a:pt x="1583" y="1118"/>
                </a:lnTo>
                <a:lnTo>
                  <a:pt x="1585" y="1118"/>
                </a:lnTo>
                <a:lnTo>
                  <a:pt x="1586" y="1119"/>
                </a:lnTo>
                <a:lnTo>
                  <a:pt x="1587" y="1121"/>
                </a:lnTo>
                <a:lnTo>
                  <a:pt x="1587" y="1122"/>
                </a:lnTo>
                <a:lnTo>
                  <a:pt x="1587" y="1123"/>
                </a:lnTo>
                <a:lnTo>
                  <a:pt x="1587" y="1124"/>
                </a:lnTo>
                <a:lnTo>
                  <a:pt x="1587" y="1127"/>
                </a:lnTo>
                <a:lnTo>
                  <a:pt x="1586" y="1129"/>
                </a:lnTo>
                <a:lnTo>
                  <a:pt x="1586" y="1130"/>
                </a:lnTo>
                <a:lnTo>
                  <a:pt x="1586" y="1132"/>
                </a:lnTo>
                <a:lnTo>
                  <a:pt x="1585" y="1134"/>
                </a:lnTo>
                <a:lnTo>
                  <a:pt x="1585" y="1135"/>
                </a:lnTo>
                <a:lnTo>
                  <a:pt x="1583" y="1137"/>
                </a:lnTo>
                <a:lnTo>
                  <a:pt x="1583" y="1138"/>
                </a:lnTo>
                <a:lnTo>
                  <a:pt x="1583" y="1139"/>
                </a:lnTo>
                <a:lnTo>
                  <a:pt x="1583" y="1140"/>
                </a:lnTo>
                <a:lnTo>
                  <a:pt x="1583" y="1142"/>
                </a:lnTo>
                <a:lnTo>
                  <a:pt x="1585" y="1142"/>
                </a:lnTo>
                <a:lnTo>
                  <a:pt x="1586" y="1142"/>
                </a:lnTo>
                <a:lnTo>
                  <a:pt x="1587" y="1142"/>
                </a:lnTo>
                <a:lnTo>
                  <a:pt x="1588" y="1142"/>
                </a:lnTo>
                <a:lnTo>
                  <a:pt x="1589" y="1143"/>
                </a:lnTo>
                <a:lnTo>
                  <a:pt x="1591" y="1142"/>
                </a:lnTo>
                <a:lnTo>
                  <a:pt x="1592" y="1142"/>
                </a:lnTo>
                <a:lnTo>
                  <a:pt x="1593" y="1142"/>
                </a:lnTo>
                <a:lnTo>
                  <a:pt x="1594" y="1142"/>
                </a:lnTo>
                <a:lnTo>
                  <a:pt x="1594" y="1143"/>
                </a:lnTo>
                <a:lnTo>
                  <a:pt x="1593" y="1143"/>
                </a:lnTo>
                <a:lnTo>
                  <a:pt x="1593" y="1144"/>
                </a:lnTo>
                <a:lnTo>
                  <a:pt x="1594" y="1144"/>
                </a:lnTo>
                <a:lnTo>
                  <a:pt x="1596" y="1145"/>
                </a:lnTo>
                <a:lnTo>
                  <a:pt x="1597" y="1145"/>
                </a:lnTo>
                <a:lnTo>
                  <a:pt x="1598" y="1145"/>
                </a:lnTo>
                <a:lnTo>
                  <a:pt x="1599" y="1145"/>
                </a:lnTo>
                <a:lnTo>
                  <a:pt x="1601" y="1145"/>
                </a:lnTo>
                <a:lnTo>
                  <a:pt x="1601" y="1144"/>
                </a:lnTo>
                <a:lnTo>
                  <a:pt x="1604" y="1150"/>
                </a:lnTo>
                <a:lnTo>
                  <a:pt x="1608" y="1154"/>
                </a:lnTo>
                <a:lnTo>
                  <a:pt x="1613" y="1161"/>
                </a:lnTo>
                <a:lnTo>
                  <a:pt x="1617" y="1166"/>
                </a:lnTo>
                <a:lnTo>
                  <a:pt x="1617" y="1167"/>
                </a:lnTo>
                <a:lnTo>
                  <a:pt x="1618" y="1169"/>
                </a:lnTo>
                <a:lnTo>
                  <a:pt x="1619" y="1170"/>
                </a:lnTo>
                <a:lnTo>
                  <a:pt x="1619" y="1171"/>
                </a:lnTo>
                <a:lnTo>
                  <a:pt x="1620" y="1172"/>
                </a:lnTo>
                <a:lnTo>
                  <a:pt x="1621" y="1172"/>
                </a:lnTo>
                <a:lnTo>
                  <a:pt x="1623" y="1172"/>
                </a:lnTo>
                <a:lnTo>
                  <a:pt x="1624" y="1174"/>
                </a:lnTo>
                <a:lnTo>
                  <a:pt x="1625" y="1175"/>
                </a:lnTo>
                <a:lnTo>
                  <a:pt x="1626" y="1175"/>
                </a:lnTo>
                <a:lnTo>
                  <a:pt x="1626" y="1176"/>
                </a:lnTo>
                <a:lnTo>
                  <a:pt x="1626" y="1177"/>
                </a:lnTo>
                <a:lnTo>
                  <a:pt x="1628" y="1177"/>
                </a:lnTo>
                <a:lnTo>
                  <a:pt x="1628" y="1178"/>
                </a:lnTo>
                <a:lnTo>
                  <a:pt x="1628" y="1180"/>
                </a:lnTo>
                <a:lnTo>
                  <a:pt x="1628" y="1181"/>
                </a:lnTo>
                <a:lnTo>
                  <a:pt x="1629" y="1181"/>
                </a:lnTo>
                <a:lnTo>
                  <a:pt x="1629" y="1182"/>
                </a:lnTo>
                <a:lnTo>
                  <a:pt x="1630" y="1182"/>
                </a:lnTo>
                <a:lnTo>
                  <a:pt x="1631" y="1183"/>
                </a:lnTo>
                <a:lnTo>
                  <a:pt x="1641" y="1190"/>
                </a:lnTo>
                <a:lnTo>
                  <a:pt x="1642" y="1191"/>
                </a:lnTo>
                <a:lnTo>
                  <a:pt x="1642" y="1192"/>
                </a:lnTo>
                <a:lnTo>
                  <a:pt x="1642" y="1193"/>
                </a:lnTo>
                <a:lnTo>
                  <a:pt x="1644" y="1195"/>
                </a:lnTo>
                <a:lnTo>
                  <a:pt x="1644" y="1196"/>
                </a:lnTo>
                <a:lnTo>
                  <a:pt x="1644" y="1197"/>
                </a:lnTo>
                <a:lnTo>
                  <a:pt x="1645" y="1197"/>
                </a:lnTo>
                <a:lnTo>
                  <a:pt x="1646" y="1198"/>
                </a:lnTo>
                <a:lnTo>
                  <a:pt x="1647" y="1198"/>
                </a:lnTo>
                <a:lnTo>
                  <a:pt x="1648" y="1198"/>
                </a:lnTo>
                <a:lnTo>
                  <a:pt x="1650" y="1198"/>
                </a:lnTo>
                <a:lnTo>
                  <a:pt x="1651" y="1198"/>
                </a:lnTo>
                <a:lnTo>
                  <a:pt x="1652" y="1198"/>
                </a:lnTo>
                <a:lnTo>
                  <a:pt x="1653" y="1198"/>
                </a:lnTo>
                <a:lnTo>
                  <a:pt x="1655" y="1199"/>
                </a:lnTo>
                <a:lnTo>
                  <a:pt x="1656" y="1202"/>
                </a:lnTo>
                <a:lnTo>
                  <a:pt x="1657" y="1203"/>
                </a:lnTo>
                <a:lnTo>
                  <a:pt x="1657" y="1204"/>
                </a:lnTo>
                <a:lnTo>
                  <a:pt x="1660" y="1206"/>
                </a:lnTo>
                <a:lnTo>
                  <a:pt x="1660" y="1207"/>
                </a:lnTo>
                <a:lnTo>
                  <a:pt x="1661" y="1208"/>
                </a:lnTo>
                <a:lnTo>
                  <a:pt x="1661" y="1209"/>
                </a:lnTo>
                <a:lnTo>
                  <a:pt x="1661" y="1211"/>
                </a:lnTo>
                <a:lnTo>
                  <a:pt x="1660" y="1212"/>
                </a:lnTo>
                <a:lnTo>
                  <a:pt x="1658" y="1213"/>
                </a:lnTo>
                <a:lnTo>
                  <a:pt x="1658" y="1214"/>
                </a:lnTo>
                <a:lnTo>
                  <a:pt x="1656" y="1218"/>
                </a:lnTo>
                <a:lnTo>
                  <a:pt x="1656" y="1220"/>
                </a:lnTo>
                <a:lnTo>
                  <a:pt x="1656" y="1222"/>
                </a:lnTo>
                <a:lnTo>
                  <a:pt x="1656" y="1224"/>
                </a:lnTo>
                <a:lnTo>
                  <a:pt x="1656" y="1225"/>
                </a:lnTo>
                <a:lnTo>
                  <a:pt x="1657" y="1231"/>
                </a:lnTo>
                <a:lnTo>
                  <a:pt x="1657" y="1236"/>
                </a:lnTo>
                <a:lnTo>
                  <a:pt x="1658" y="1239"/>
                </a:lnTo>
                <a:lnTo>
                  <a:pt x="1658" y="1241"/>
                </a:lnTo>
                <a:lnTo>
                  <a:pt x="1658" y="1243"/>
                </a:lnTo>
                <a:lnTo>
                  <a:pt x="1657" y="1244"/>
                </a:lnTo>
                <a:lnTo>
                  <a:pt x="1657" y="1245"/>
                </a:lnTo>
                <a:lnTo>
                  <a:pt x="1656" y="1246"/>
                </a:lnTo>
                <a:lnTo>
                  <a:pt x="1656" y="1247"/>
                </a:lnTo>
                <a:lnTo>
                  <a:pt x="1655" y="1247"/>
                </a:lnTo>
                <a:lnTo>
                  <a:pt x="1655" y="1249"/>
                </a:lnTo>
                <a:lnTo>
                  <a:pt x="1653" y="1249"/>
                </a:lnTo>
                <a:lnTo>
                  <a:pt x="1653" y="1250"/>
                </a:lnTo>
                <a:lnTo>
                  <a:pt x="1653" y="1251"/>
                </a:lnTo>
                <a:lnTo>
                  <a:pt x="1656" y="1256"/>
                </a:lnTo>
                <a:lnTo>
                  <a:pt x="1656" y="1259"/>
                </a:lnTo>
                <a:lnTo>
                  <a:pt x="1656" y="1260"/>
                </a:lnTo>
                <a:lnTo>
                  <a:pt x="1655" y="1262"/>
                </a:lnTo>
                <a:lnTo>
                  <a:pt x="1655" y="1263"/>
                </a:lnTo>
                <a:lnTo>
                  <a:pt x="1655" y="1265"/>
                </a:lnTo>
                <a:lnTo>
                  <a:pt x="1653" y="1265"/>
                </a:lnTo>
                <a:lnTo>
                  <a:pt x="1652" y="1265"/>
                </a:lnTo>
                <a:lnTo>
                  <a:pt x="1652" y="1267"/>
                </a:lnTo>
                <a:lnTo>
                  <a:pt x="1655" y="1273"/>
                </a:lnTo>
                <a:lnTo>
                  <a:pt x="1656" y="1276"/>
                </a:lnTo>
                <a:lnTo>
                  <a:pt x="1657" y="1278"/>
                </a:lnTo>
                <a:lnTo>
                  <a:pt x="1662" y="1291"/>
                </a:lnTo>
                <a:lnTo>
                  <a:pt x="1662" y="1293"/>
                </a:lnTo>
                <a:lnTo>
                  <a:pt x="1666" y="1299"/>
                </a:lnTo>
                <a:lnTo>
                  <a:pt x="1666" y="1300"/>
                </a:lnTo>
                <a:lnTo>
                  <a:pt x="1671" y="1313"/>
                </a:lnTo>
                <a:lnTo>
                  <a:pt x="1676" y="1329"/>
                </a:lnTo>
                <a:lnTo>
                  <a:pt x="1677" y="1331"/>
                </a:lnTo>
                <a:lnTo>
                  <a:pt x="1678" y="1332"/>
                </a:lnTo>
                <a:lnTo>
                  <a:pt x="1678" y="1334"/>
                </a:lnTo>
                <a:lnTo>
                  <a:pt x="1680" y="1339"/>
                </a:lnTo>
                <a:lnTo>
                  <a:pt x="1684" y="1351"/>
                </a:lnTo>
                <a:lnTo>
                  <a:pt x="1685" y="1353"/>
                </a:lnTo>
                <a:lnTo>
                  <a:pt x="1687" y="1353"/>
                </a:lnTo>
                <a:lnTo>
                  <a:pt x="1688" y="1353"/>
                </a:lnTo>
                <a:lnTo>
                  <a:pt x="1689" y="1353"/>
                </a:lnTo>
                <a:lnTo>
                  <a:pt x="1692" y="1353"/>
                </a:lnTo>
                <a:lnTo>
                  <a:pt x="1695" y="1353"/>
                </a:lnTo>
                <a:lnTo>
                  <a:pt x="1703" y="1347"/>
                </a:lnTo>
                <a:lnTo>
                  <a:pt x="1714" y="1336"/>
                </a:lnTo>
                <a:lnTo>
                  <a:pt x="1725" y="1325"/>
                </a:lnTo>
                <a:lnTo>
                  <a:pt x="1735" y="1326"/>
                </a:lnTo>
                <a:lnTo>
                  <a:pt x="1743" y="1326"/>
                </a:lnTo>
                <a:lnTo>
                  <a:pt x="1744" y="1326"/>
                </a:lnTo>
                <a:lnTo>
                  <a:pt x="1760" y="1329"/>
                </a:lnTo>
                <a:lnTo>
                  <a:pt x="1767" y="1330"/>
                </a:lnTo>
                <a:lnTo>
                  <a:pt x="1780" y="1332"/>
                </a:lnTo>
                <a:lnTo>
                  <a:pt x="1774" y="1362"/>
                </a:lnTo>
                <a:lnTo>
                  <a:pt x="1769" y="1372"/>
                </a:lnTo>
                <a:lnTo>
                  <a:pt x="1763" y="1382"/>
                </a:lnTo>
                <a:lnTo>
                  <a:pt x="1764" y="1383"/>
                </a:lnTo>
                <a:lnTo>
                  <a:pt x="1769" y="1390"/>
                </a:lnTo>
                <a:lnTo>
                  <a:pt x="1770" y="1393"/>
                </a:lnTo>
                <a:lnTo>
                  <a:pt x="1772" y="1395"/>
                </a:lnTo>
                <a:lnTo>
                  <a:pt x="1775" y="1399"/>
                </a:lnTo>
                <a:lnTo>
                  <a:pt x="1776" y="1401"/>
                </a:lnTo>
                <a:lnTo>
                  <a:pt x="1788" y="1417"/>
                </a:lnTo>
                <a:lnTo>
                  <a:pt x="1789" y="1417"/>
                </a:lnTo>
                <a:lnTo>
                  <a:pt x="1801" y="1422"/>
                </a:lnTo>
                <a:lnTo>
                  <a:pt x="1806" y="1426"/>
                </a:lnTo>
                <a:lnTo>
                  <a:pt x="1807" y="1426"/>
                </a:lnTo>
                <a:lnTo>
                  <a:pt x="1817" y="1431"/>
                </a:lnTo>
                <a:lnTo>
                  <a:pt x="1820" y="1431"/>
                </a:lnTo>
                <a:lnTo>
                  <a:pt x="1822" y="1432"/>
                </a:lnTo>
                <a:lnTo>
                  <a:pt x="1823" y="1433"/>
                </a:lnTo>
                <a:lnTo>
                  <a:pt x="1816" y="1447"/>
                </a:lnTo>
                <a:lnTo>
                  <a:pt x="1811" y="1458"/>
                </a:lnTo>
                <a:lnTo>
                  <a:pt x="1808" y="1460"/>
                </a:lnTo>
                <a:lnTo>
                  <a:pt x="1807" y="1462"/>
                </a:lnTo>
                <a:lnTo>
                  <a:pt x="1806" y="1463"/>
                </a:lnTo>
                <a:lnTo>
                  <a:pt x="1805" y="1463"/>
                </a:lnTo>
                <a:lnTo>
                  <a:pt x="1808" y="1464"/>
                </a:lnTo>
                <a:lnTo>
                  <a:pt x="1810" y="1465"/>
                </a:lnTo>
                <a:lnTo>
                  <a:pt x="1811" y="1465"/>
                </a:lnTo>
                <a:lnTo>
                  <a:pt x="1816" y="1467"/>
                </a:lnTo>
                <a:lnTo>
                  <a:pt x="1817" y="1467"/>
                </a:lnTo>
                <a:lnTo>
                  <a:pt x="1817" y="1469"/>
                </a:lnTo>
                <a:lnTo>
                  <a:pt x="1820" y="1474"/>
                </a:lnTo>
                <a:lnTo>
                  <a:pt x="1820" y="1476"/>
                </a:lnTo>
                <a:lnTo>
                  <a:pt x="1820" y="1478"/>
                </a:lnTo>
                <a:lnTo>
                  <a:pt x="1821" y="1480"/>
                </a:lnTo>
                <a:lnTo>
                  <a:pt x="1822" y="1483"/>
                </a:lnTo>
                <a:lnTo>
                  <a:pt x="1828" y="1492"/>
                </a:lnTo>
                <a:lnTo>
                  <a:pt x="1828" y="1494"/>
                </a:lnTo>
                <a:lnTo>
                  <a:pt x="1832" y="1497"/>
                </a:lnTo>
                <a:lnTo>
                  <a:pt x="1833" y="1500"/>
                </a:lnTo>
                <a:lnTo>
                  <a:pt x="1833" y="1501"/>
                </a:lnTo>
                <a:lnTo>
                  <a:pt x="1833" y="1502"/>
                </a:lnTo>
                <a:lnTo>
                  <a:pt x="1832" y="1506"/>
                </a:lnTo>
                <a:lnTo>
                  <a:pt x="1832" y="1507"/>
                </a:lnTo>
                <a:lnTo>
                  <a:pt x="1832" y="1508"/>
                </a:lnTo>
                <a:lnTo>
                  <a:pt x="1833" y="1510"/>
                </a:lnTo>
                <a:lnTo>
                  <a:pt x="1836" y="1511"/>
                </a:lnTo>
                <a:lnTo>
                  <a:pt x="1837" y="1512"/>
                </a:lnTo>
                <a:lnTo>
                  <a:pt x="1837" y="1513"/>
                </a:lnTo>
                <a:lnTo>
                  <a:pt x="1837" y="1517"/>
                </a:lnTo>
                <a:lnTo>
                  <a:pt x="1837" y="1518"/>
                </a:lnTo>
                <a:lnTo>
                  <a:pt x="1838" y="1523"/>
                </a:lnTo>
                <a:lnTo>
                  <a:pt x="1838" y="1526"/>
                </a:lnTo>
                <a:lnTo>
                  <a:pt x="1839" y="1528"/>
                </a:lnTo>
                <a:lnTo>
                  <a:pt x="1840" y="1531"/>
                </a:lnTo>
                <a:lnTo>
                  <a:pt x="1842" y="1532"/>
                </a:lnTo>
                <a:lnTo>
                  <a:pt x="1843" y="1533"/>
                </a:lnTo>
                <a:lnTo>
                  <a:pt x="1843" y="1534"/>
                </a:lnTo>
                <a:lnTo>
                  <a:pt x="1843" y="1536"/>
                </a:lnTo>
                <a:lnTo>
                  <a:pt x="1842" y="1537"/>
                </a:lnTo>
                <a:lnTo>
                  <a:pt x="1842" y="1539"/>
                </a:lnTo>
                <a:lnTo>
                  <a:pt x="1840" y="1542"/>
                </a:lnTo>
                <a:lnTo>
                  <a:pt x="1840" y="1543"/>
                </a:lnTo>
                <a:lnTo>
                  <a:pt x="1840" y="1544"/>
                </a:lnTo>
                <a:lnTo>
                  <a:pt x="1839" y="1544"/>
                </a:lnTo>
                <a:lnTo>
                  <a:pt x="1838" y="1545"/>
                </a:lnTo>
                <a:lnTo>
                  <a:pt x="1836" y="1547"/>
                </a:lnTo>
                <a:lnTo>
                  <a:pt x="1834" y="1547"/>
                </a:lnTo>
                <a:lnTo>
                  <a:pt x="1833" y="1547"/>
                </a:lnTo>
                <a:lnTo>
                  <a:pt x="1831" y="1548"/>
                </a:lnTo>
                <a:lnTo>
                  <a:pt x="1829" y="1549"/>
                </a:lnTo>
                <a:lnTo>
                  <a:pt x="1831" y="1549"/>
                </a:lnTo>
                <a:lnTo>
                  <a:pt x="1833" y="1550"/>
                </a:lnTo>
                <a:lnTo>
                  <a:pt x="1832" y="1553"/>
                </a:lnTo>
                <a:lnTo>
                  <a:pt x="1828" y="1561"/>
                </a:lnTo>
                <a:lnTo>
                  <a:pt x="1827" y="1561"/>
                </a:lnTo>
                <a:lnTo>
                  <a:pt x="1827" y="1563"/>
                </a:lnTo>
                <a:lnTo>
                  <a:pt x="1826" y="1565"/>
                </a:lnTo>
                <a:lnTo>
                  <a:pt x="1824" y="1568"/>
                </a:lnTo>
                <a:lnTo>
                  <a:pt x="1823" y="1569"/>
                </a:lnTo>
                <a:lnTo>
                  <a:pt x="1821" y="1571"/>
                </a:lnTo>
                <a:lnTo>
                  <a:pt x="1818" y="1574"/>
                </a:lnTo>
                <a:lnTo>
                  <a:pt x="1818" y="1575"/>
                </a:lnTo>
                <a:lnTo>
                  <a:pt x="1816" y="1577"/>
                </a:lnTo>
                <a:lnTo>
                  <a:pt x="1820" y="1584"/>
                </a:lnTo>
                <a:lnTo>
                  <a:pt x="1823" y="1593"/>
                </a:lnTo>
                <a:lnTo>
                  <a:pt x="1823" y="1596"/>
                </a:lnTo>
                <a:lnTo>
                  <a:pt x="1824" y="1602"/>
                </a:lnTo>
                <a:lnTo>
                  <a:pt x="1824" y="1608"/>
                </a:lnTo>
                <a:lnTo>
                  <a:pt x="1824" y="1609"/>
                </a:lnTo>
                <a:lnTo>
                  <a:pt x="1824" y="1611"/>
                </a:lnTo>
                <a:lnTo>
                  <a:pt x="1823" y="1611"/>
                </a:lnTo>
                <a:lnTo>
                  <a:pt x="1823" y="1612"/>
                </a:lnTo>
                <a:lnTo>
                  <a:pt x="1818" y="1613"/>
                </a:lnTo>
                <a:lnTo>
                  <a:pt x="1815" y="1613"/>
                </a:lnTo>
                <a:lnTo>
                  <a:pt x="1815" y="1614"/>
                </a:lnTo>
                <a:lnTo>
                  <a:pt x="1815" y="1617"/>
                </a:lnTo>
                <a:lnTo>
                  <a:pt x="1815" y="1618"/>
                </a:lnTo>
                <a:lnTo>
                  <a:pt x="1783" y="1625"/>
                </a:lnTo>
                <a:lnTo>
                  <a:pt x="1781" y="1625"/>
                </a:lnTo>
                <a:lnTo>
                  <a:pt x="1781" y="1628"/>
                </a:lnTo>
                <a:lnTo>
                  <a:pt x="1783" y="1633"/>
                </a:lnTo>
                <a:lnTo>
                  <a:pt x="1783" y="1634"/>
                </a:lnTo>
                <a:lnTo>
                  <a:pt x="1788" y="1639"/>
                </a:lnTo>
                <a:lnTo>
                  <a:pt x="1790" y="1641"/>
                </a:lnTo>
                <a:lnTo>
                  <a:pt x="1790" y="1643"/>
                </a:lnTo>
                <a:lnTo>
                  <a:pt x="1790" y="1645"/>
                </a:lnTo>
                <a:lnTo>
                  <a:pt x="1788" y="1657"/>
                </a:lnTo>
                <a:lnTo>
                  <a:pt x="1791" y="1662"/>
                </a:lnTo>
                <a:lnTo>
                  <a:pt x="1794" y="1665"/>
                </a:lnTo>
                <a:lnTo>
                  <a:pt x="1796" y="1667"/>
                </a:lnTo>
                <a:lnTo>
                  <a:pt x="1796" y="1668"/>
                </a:lnTo>
                <a:lnTo>
                  <a:pt x="1797" y="1668"/>
                </a:lnTo>
                <a:lnTo>
                  <a:pt x="1797" y="1670"/>
                </a:lnTo>
                <a:lnTo>
                  <a:pt x="1794" y="1677"/>
                </a:lnTo>
                <a:lnTo>
                  <a:pt x="1794" y="1678"/>
                </a:lnTo>
                <a:lnTo>
                  <a:pt x="1795" y="1678"/>
                </a:lnTo>
                <a:lnTo>
                  <a:pt x="1805" y="1680"/>
                </a:lnTo>
                <a:lnTo>
                  <a:pt x="1813" y="1680"/>
                </a:lnTo>
                <a:lnTo>
                  <a:pt x="1815" y="1680"/>
                </a:lnTo>
                <a:lnTo>
                  <a:pt x="1815" y="1681"/>
                </a:lnTo>
                <a:lnTo>
                  <a:pt x="1820" y="1683"/>
                </a:lnTo>
                <a:lnTo>
                  <a:pt x="1824" y="1684"/>
                </a:lnTo>
                <a:lnTo>
                  <a:pt x="1832" y="1688"/>
                </a:lnTo>
                <a:lnTo>
                  <a:pt x="1833" y="1688"/>
                </a:lnTo>
                <a:lnTo>
                  <a:pt x="1834" y="1689"/>
                </a:lnTo>
                <a:lnTo>
                  <a:pt x="1843" y="1696"/>
                </a:lnTo>
                <a:lnTo>
                  <a:pt x="1847" y="1698"/>
                </a:lnTo>
                <a:lnTo>
                  <a:pt x="1850" y="1700"/>
                </a:lnTo>
                <a:lnTo>
                  <a:pt x="1852" y="1700"/>
                </a:lnTo>
                <a:lnTo>
                  <a:pt x="1853" y="1702"/>
                </a:lnTo>
                <a:lnTo>
                  <a:pt x="1853" y="1703"/>
                </a:lnTo>
                <a:lnTo>
                  <a:pt x="1863" y="1712"/>
                </a:lnTo>
                <a:lnTo>
                  <a:pt x="1864" y="1712"/>
                </a:lnTo>
                <a:lnTo>
                  <a:pt x="1864" y="1713"/>
                </a:lnTo>
                <a:lnTo>
                  <a:pt x="1865" y="1714"/>
                </a:lnTo>
                <a:lnTo>
                  <a:pt x="1868" y="1717"/>
                </a:lnTo>
                <a:lnTo>
                  <a:pt x="1871" y="1719"/>
                </a:lnTo>
                <a:lnTo>
                  <a:pt x="1871" y="1720"/>
                </a:lnTo>
                <a:lnTo>
                  <a:pt x="1872" y="1720"/>
                </a:lnTo>
                <a:lnTo>
                  <a:pt x="1877" y="1724"/>
                </a:lnTo>
                <a:lnTo>
                  <a:pt x="1880" y="1728"/>
                </a:lnTo>
                <a:lnTo>
                  <a:pt x="1901" y="1744"/>
                </a:lnTo>
                <a:lnTo>
                  <a:pt x="1901" y="1745"/>
                </a:lnTo>
                <a:lnTo>
                  <a:pt x="1924" y="1765"/>
                </a:lnTo>
                <a:lnTo>
                  <a:pt x="1949" y="1785"/>
                </a:lnTo>
                <a:lnTo>
                  <a:pt x="1961" y="1797"/>
                </a:lnTo>
                <a:lnTo>
                  <a:pt x="1966" y="1801"/>
                </a:lnTo>
                <a:lnTo>
                  <a:pt x="1970" y="1805"/>
                </a:lnTo>
                <a:lnTo>
                  <a:pt x="1981" y="1816"/>
                </a:lnTo>
                <a:lnTo>
                  <a:pt x="1992" y="1829"/>
                </a:lnTo>
                <a:lnTo>
                  <a:pt x="2010" y="1847"/>
                </a:lnTo>
                <a:lnTo>
                  <a:pt x="2023" y="1862"/>
                </a:lnTo>
                <a:lnTo>
                  <a:pt x="2024" y="1865"/>
                </a:lnTo>
                <a:lnTo>
                  <a:pt x="2027" y="1870"/>
                </a:lnTo>
                <a:lnTo>
                  <a:pt x="2029" y="1872"/>
                </a:lnTo>
                <a:lnTo>
                  <a:pt x="2030" y="1872"/>
                </a:lnTo>
                <a:lnTo>
                  <a:pt x="2032" y="1870"/>
                </a:lnTo>
                <a:lnTo>
                  <a:pt x="2042" y="1883"/>
                </a:lnTo>
                <a:lnTo>
                  <a:pt x="2043" y="1884"/>
                </a:lnTo>
                <a:lnTo>
                  <a:pt x="2047" y="1894"/>
                </a:lnTo>
                <a:lnTo>
                  <a:pt x="2046" y="1894"/>
                </a:lnTo>
                <a:lnTo>
                  <a:pt x="2026" y="1897"/>
                </a:lnTo>
                <a:lnTo>
                  <a:pt x="2051" y="1942"/>
                </a:lnTo>
                <a:lnTo>
                  <a:pt x="2051" y="1943"/>
                </a:lnTo>
                <a:lnTo>
                  <a:pt x="2066" y="1969"/>
                </a:lnTo>
                <a:lnTo>
                  <a:pt x="2068" y="1974"/>
                </a:lnTo>
                <a:lnTo>
                  <a:pt x="2068" y="1975"/>
                </a:lnTo>
                <a:lnTo>
                  <a:pt x="2072" y="1981"/>
                </a:lnTo>
                <a:lnTo>
                  <a:pt x="2075" y="1989"/>
                </a:lnTo>
                <a:lnTo>
                  <a:pt x="2083" y="2001"/>
                </a:lnTo>
                <a:lnTo>
                  <a:pt x="2083" y="2002"/>
                </a:lnTo>
                <a:lnTo>
                  <a:pt x="2087" y="2007"/>
                </a:lnTo>
                <a:lnTo>
                  <a:pt x="2093" y="2018"/>
                </a:lnTo>
                <a:lnTo>
                  <a:pt x="2095" y="2022"/>
                </a:lnTo>
                <a:lnTo>
                  <a:pt x="2099" y="2028"/>
                </a:lnTo>
                <a:lnTo>
                  <a:pt x="2103" y="2034"/>
                </a:lnTo>
                <a:lnTo>
                  <a:pt x="2109" y="2043"/>
                </a:lnTo>
                <a:lnTo>
                  <a:pt x="2110" y="2045"/>
                </a:lnTo>
                <a:lnTo>
                  <a:pt x="2110" y="2046"/>
                </a:lnTo>
                <a:lnTo>
                  <a:pt x="2111" y="2048"/>
                </a:lnTo>
                <a:lnTo>
                  <a:pt x="2114" y="2050"/>
                </a:lnTo>
                <a:lnTo>
                  <a:pt x="2115" y="2054"/>
                </a:lnTo>
                <a:lnTo>
                  <a:pt x="2119" y="2054"/>
                </a:lnTo>
                <a:lnTo>
                  <a:pt x="2121" y="2054"/>
                </a:lnTo>
                <a:lnTo>
                  <a:pt x="2122" y="2054"/>
                </a:lnTo>
                <a:lnTo>
                  <a:pt x="2130" y="2064"/>
                </a:lnTo>
                <a:lnTo>
                  <a:pt x="2130" y="2065"/>
                </a:lnTo>
                <a:lnTo>
                  <a:pt x="2141" y="2080"/>
                </a:lnTo>
                <a:lnTo>
                  <a:pt x="2143" y="2081"/>
                </a:lnTo>
                <a:lnTo>
                  <a:pt x="2152" y="2092"/>
                </a:lnTo>
                <a:lnTo>
                  <a:pt x="2158" y="2096"/>
                </a:lnTo>
                <a:lnTo>
                  <a:pt x="2159" y="2097"/>
                </a:lnTo>
                <a:lnTo>
                  <a:pt x="2159" y="2098"/>
                </a:lnTo>
                <a:lnTo>
                  <a:pt x="2160" y="2098"/>
                </a:lnTo>
                <a:lnTo>
                  <a:pt x="2162" y="2098"/>
                </a:lnTo>
                <a:lnTo>
                  <a:pt x="2164" y="2102"/>
                </a:lnTo>
                <a:lnTo>
                  <a:pt x="2171" y="2108"/>
                </a:lnTo>
                <a:lnTo>
                  <a:pt x="2176" y="2113"/>
                </a:lnTo>
                <a:lnTo>
                  <a:pt x="2179" y="2117"/>
                </a:lnTo>
                <a:lnTo>
                  <a:pt x="2183" y="2120"/>
                </a:lnTo>
                <a:lnTo>
                  <a:pt x="2179" y="2123"/>
                </a:lnTo>
                <a:lnTo>
                  <a:pt x="2180" y="2124"/>
                </a:lnTo>
                <a:lnTo>
                  <a:pt x="2184" y="2125"/>
                </a:lnTo>
                <a:lnTo>
                  <a:pt x="2185" y="2126"/>
                </a:lnTo>
                <a:lnTo>
                  <a:pt x="2186" y="2126"/>
                </a:lnTo>
                <a:lnTo>
                  <a:pt x="2192" y="2134"/>
                </a:lnTo>
                <a:lnTo>
                  <a:pt x="2195" y="2136"/>
                </a:lnTo>
                <a:lnTo>
                  <a:pt x="2196" y="2139"/>
                </a:lnTo>
                <a:lnTo>
                  <a:pt x="2197" y="2140"/>
                </a:lnTo>
                <a:lnTo>
                  <a:pt x="2205" y="2142"/>
                </a:lnTo>
                <a:lnTo>
                  <a:pt x="2206" y="2142"/>
                </a:lnTo>
                <a:lnTo>
                  <a:pt x="2206" y="2144"/>
                </a:lnTo>
                <a:lnTo>
                  <a:pt x="2215" y="2174"/>
                </a:lnTo>
                <a:lnTo>
                  <a:pt x="2218" y="2174"/>
                </a:lnTo>
                <a:lnTo>
                  <a:pt x="2228" y="2176"/>
                </a:lnTo>
                <a:lnTo>
                  <a:pt x="2230" y="2176"/>
                </a:lnTo>
                <a:lnTo>
                  <a:pt x="2251" y="2177"/>
                </a:lnTo>
                <a:lnTo>
                  <a:pt x="2262" y="2178"/>
                </a:lnTo>
                <a:lnTo>
                  <a:pt x="2276" y="2179"/>
                </a:lnTo>
                <a:lnTo>
                  <a:pt x="2287" y="2181"/>
                </a:lnTo>
                <a:lnTo>
                  <a:pt x="2287" y="2182"/>
                </a:lnTo>
                <a:lnTo>
                  <a:pt x="2288" y="2241"/>
                </a:lnTo>
                <a:lnTo>
                  <a:pt x="2288" y="2242"/>
                </a:lnTo>
                <a:lnTo>
                  <a:pt x="2290" y="2271"/>
                </a:lnTo>
                <a:lnTo>
                  <a:pt x="2291" y="2271"/>
                </a:lnTo>
                <a:lnTo>
                  <a:pt x="2291" y="2272"/>
                </a:lnTo>
                <a:lnTo>
                  <a:pt x="2283" y="2280"/>
                </a:lnTo>
                <a:lnTo>
                  <a:pt x="2276" y="2290"/>
                </a:lnTo>
                <a:lnTo>
                  <a:pt x="2266" y="2312"/>
                </a:lnTo>
                <a:lnTo>
                  <a:pt x="2264" y="2319"/>
                </a:lnTo>
                <a:lnTo>
                  <a:pt x="2255" y="2336"/>
                </a:lnTo>
                <a:lnTo>
                  <a:pt x="2248" y="2351"/>
                </a:lnTo>
                <a:lnTo>
                  <a:pt x="2243" y="2351"/>
                </a:lnTo>
                <a:lnTo>
                  <a:pt x="2227" y="2375"/>
                </a:lnTo>
                <a:lnTo>
                  <a:pt x="2227" y="2376"/>
                </a:lnTo>
                <a:lnTo>
                  <a:pt x="2210" y="2386"/>
                </a:lnTo>
                <a:lnTo>
                  <a:pt x="2206" y="2389"/>
                </a:lnTo>
                <a:lnTo>
                  <a:pt x="2180" y="2405"/>
                </a:lnTo>
                <a:lnTo>
                  <a:pt x="2178" y="2412"/>
                </a:lnTo>
                <a:lnTo>
                  <a:pt x="2210" y="2417"/>
                </a:lnTo>
                <a:lnTo>
                  <a:pt x="2223" y="2418"/>
                </a:lnTo>
                <a:lnTo>
                  <a:pt x="2250" y="2422"/>
                </a:lnTo>
                <a:lnTo>
                  <a:pt x="2251" y="2422"/>
                </a:lnTo>
                <a:lnTo>
                  <a:pt x="2255" y="2423"/>
                </a:lnTo>
                <a:lnTo>
                  <a:pt x="2296" y="2570"/>
                </a:lnTo>
                <a:lnTo>
                  <a:pt x="2298" y="2581"/>
                </a:lnTo>
                <a:lnTo>
                  <a:pt x="2298" y="2582"/>
                </a:lnTo>
                <a:lnTo>
                  <a:pt x="2297" y="2588"/>
                </a:lnTo>
                <a:lnTo>
                  <a:pt x="2307" y="2591"/>
                </a:lnTo>
                <a:lnTo>
                  <a:pt x="2339" y="2600"/>
                </a:lnTo>
                <a:lnTo>
                  <a:pt x="2338" y="2619"/>
                </a:lnTo>
                <a:lnTo>
                  <a:pt x="2335" y="2639"/>
                </a:lnTo>
                <a:lnTo>
                  <a:pt x="2333" y="2660"/>
                </a:lnTo>
                <a:lnTo>
                  <a:pt x="2331" y="2678"/>
                </a:lnTo>
                <a:lnTo>
                  <a:pt x="2331" y="2679"/>
                </a:lnTo>
                <a:lnTo>
                  <a:pt x="2333" y="2680"/>
                </a:lnTo>
                <a:lnTo>
                  <a:pt x="2355" y="2689"/>
                </a:lnTo>
                <a:lnTo>
                  <a:pt x="2356" y="2690"/>
                </a:lnTo>
                <a:lnTo>
                  <a:pt x="2370" y="2696"/>
                </a:lnTo>
                <a:lnTo>
                  <a:pt x="2383" y="2703"/>
                </a:lnTo>
                <a:lnTo>
                  <a:pt x="2386" y="2704"/>
                </a:lnTo>
                <a:lnTo>
                  <a:pt x="2387" y="2704"/>
                </a:lnTo>
                <a:lnTo>
                  <a:pt x="2383" y="2715"/>
                </a:lnTo>
                <a:lnTo>
                  <a:pt x="2382" y="2720"/>
                </a:lnTo>
                <a:lnTo>
                  <a:pt x="2379" y="2725"/>
                </a:lnTo>
                <a:lnTo>
                  <a:pt x="2377" y="2732"/>
                </a:lnTo>
                <a:lnTo>
                  <a:pt x="2377" y="2733"/>
                </a:lnTo>
                <a:lnTo>
                  <a:pt x="2376" y="2736"/>
                </a:lnTo>
                <a:lnTo>
                  <a:pt x="2374" y="2740"/>
                </a:lnTo>
                <a:lnTo>
                  <a:pt x="2372" y="2747"/>
                </a:lnTo>
                <a:lnTo>
                  <a:pt x="2372" y="2751"/>
                </a:lnTo>
                <a:lnTo>
                  <a:pt x="2371" y="2753"/>
                </a:lnTo>
                <a:lnTo>
                  <a:pt x="2370" y="2753"/>
                </a:lnTo>
                <a:lnTo>
                  <a:pt x="2358" y="2746"/>
                </a:lnTo>
                <a:lnTo>
                  <a:pt x="2358" y="2747"/>
                </a:lnTo>
                <a:lnTo>
                  <a:pt x="2355" y="2751"/>
                </a:lnTo>
                <a:lnTo>
                  <a:pt x="2352" y="2754"/>
                </a:lnTo>
                <a:lnTo>
                  <a:pt x="2351" y="2759"/>
                </a:lnTo>
                <a:lnTo>
                  <a:pt x="2350" y="2761"/>
                </a:lnTo>
                <a:lnTo>
                  <a:pt x="2349" y="2763"/>
                </a:lnTo>
                <a:lnTo>
                  <a:pt x="2344" y="2762"/>
                </a:lnTo>
                <a:lnTo>
                  <a:pt x="2338" y="2761"/>
                </a:lnTo>
                <a:lnTo>
                  <a:pt x="2334" y="2761"/>
                </a:lnTo>
                <a:lnTo>
                  <a:pt x="2329" y="2759"/>
                </a:lnTo>
                <a:lnTo>
                  <a:pt x="2326" y="2759"/>
                </a:lnTo>
                <a:lnTo>
                  <a:pt x="2324" y="2758"/>
                </a:lnTo>
                <a:lnTo>
                  <a:pt x="2320" y="2758"/>
                </a:lnTo>
                <a:lnTo>
                  <a:pt x="2315" y="2758"/>
                </a:lnTo>
                <a:lnTo>
                  <a:pt x="2313" y="2758"/>
                </a:lnTo>
                <a:lnTo>
                  <a:pt x="2312" y="2759"/>
                </a:lnTo>
                <a:lnTo>
                  <a:pt x="2306" y="2759"/>
                </a:lnTo>
                <a:lnTo>
                  <a:pt x="2304" y="2754"/>
                </a:lnTo>
                <a:lnTo>
                  <a:pt x="2303" y="2753"/>
                </a:lnTo>
                <a:lnTo>
                  <a:pt x="2302" y="2748"/>
                </a:lnTo>
                <a:lnTo>
                  <a:pt x="2301" y="2748"/>
                </a:lnTo>
                <a:lnTo>
                  <a:pt x="2296" y="2748"/>
                </a:lnTo>
                <a:lnTo>
                  <a:pt x="2291" y="2748"/>
                </a:lnTo>
                <a:lnTo>
                  <a:pt x="2290" y="2748"/>
                </a:lnTo>
                <a:lnTo>
                  <a:pt x="2287" y="2747"/>
                </a:lnTo>
                <a:lnTo>
                  <a:pt x="2286" y="2747"/>
                </a:lnTo>
                <a:lnTo>
                  <a:pt x="2276" y="2744"/>
                </a:lnTo>
                <a:lnTo>
                  <a:pt x="2275" y="2743"/>
                </a:lnTo>
                <a:lnTo>
                  <a:pt x="2269" y="2741"/>
                </a:lnTo>
                <a:lnTo>
                  <a:pt x="2265" y="2740"/>
                </a:lnTo>
                <a:lnTo>
                  <a:pt x="2259" y="2736"/>
                </a:lnTo>
                <a:lnTo>
                  <a:pt x="2258" y="2736"/>
                </a:lnTo>
                <a:lnTo>
                  <a:pt x="2240" y="2732"/>
                </a:lnTo>
                <a:lnTo>
                  <a:pt x="2239" y="2732"/>
                </a:lnTo>
                <a:lnTo>
                  <a:pt x="2233" y="2732"/>
                </a:lnTo>
                <a:lnTo>
                  <a:pt x="2202" y="2733"/>
                </a:lnTo>
                <a:lnTo>
                  <a:pt x="2201" y="2733"/>
                </a:lnTo>
                <a:lnTo>
                  <a:pt x="2200" y="2733"/>
                </a:lnTo>
                <a:lnTo>
                  <a:pt x="2196" y="2732"/>
                </a:lnTo>
                <a:lnTo>
                  <a:pt x="2181" y="2726"/>
                </a:lnTo>
                <a:lnTo>
                  <a:pt x="2168" y="2721"/>
                </a:lnTo>
                <a:lnTo>
                  <a:pt x="2143" y="2711"/>
                </a:lnTo>
                <a:lnTo>
                  <a:pt x="2128" y="2731"/>
                </a:lnTo>
                <a:lnTo>
                  <a:pt x="2105" y="2761"/>
                </a:lnTo>
                <a:lnTo>
                  <a:pt x="2157" y="2836"/>
                </a:lnTo>
                <a:lnTo>
                  <a:pt x="2167" y="2852"/>
                </a:lnTo>
                <a:lnTo>
                  <a:pt x="2168" y="2852"/>
                </a:lnTo>
                <a:lnTo>
                  <a:pt x="2194" y="2843"/>
                </a:lnTo>
                <a:lnTo>
                  <a:pt x="2196" y="2843"/>
                </a:lnTo>
                <a:lnTo>
                  <a:pt x="2202" y="2842"/>
                </a:lnTo>
                <a:lnTo>
                  <a:pt x="2208" y="2841"/>
                </a:lnTo>
                <a:lnTo>
                  <a:pt x="2213" y="2839"/>
                </a:lnTo>
                <a:lnTo>
                  <a:pt x="2217" y="2838"/>
                </a:lnTo>
                <a:lnTo>
                  <a:pt x="2222" y="2837"/>
                </a:lnTo>
                <a:lnTo>
                  <a:pt x="2226" y="2836"/>
                </a:lnTo>
                <a:lnTo>
                  <a:pt x="2227" y="2836"/>
                </a:lnTo>
                <a:lnTo>
                  <a:pt x="2232" y="2834"/>
                </a:lnTo>
                <a:lnTo>
                  <a:pt x="2235" y="2832"/>
                </a:lnTo>
                <a:lnTo>
                  <a:pt x="2239" y="2831"/>
                </a:lnTo>
                <a:lnTo>
                  <a:pt x="2243" y="2829"/>
                </a:lnTo>
                <a:lnTo>
                  <a:pt x="2244" y="2829"/>
                </a:lnTo>
                <a:lnTo>
                  <a:pt x="2245" y="2828"/>
                </a:lnTo>
                <a:lnTo>
                  <a:pt x="2245" y="2829"/>
                </a:lnTo>
                <a:lnTo>
                  <a:pt x="2248" y="2838"/>
                </a:lnTo>
                <a:lnTo>
                  <a:pt x="2254" y="2860"/>
                </a:lnTo>
                <a:lnTo>
                  <a:pt x="2258" y="2877"/>
                </a:lnTo>
                <a:lnTo>
                  <a:pt x="2259" y="2881"/>
                </a:lnTo>
                <a:lnTo>
                  <a:pt x="2259" y="2885"/>
                </a:lnTo>
                <a:lnTo>
                  <a:pt x="2261" y="2893"/>
                </a:lnTo>
                <a:lnTo>
                  <a:pt x="2262" y="2901"/>
                </a:lnTo>
                <a:lnTo>
                  <a:pt x="2265" y="2907"/>
                </a:lnTo>
                <a:lnTo>
                  <a:pt x="2270" y="2935"/>
                </a:lnTo>
                <a:lnTo>
                  <a:pt x="2269" y="2935"/>
                </a:lnTo>
                <a:lnTo>
                  <a:pt x="2245" y="2940"/>
                </a:lnTo>
                <a:lnTo>
                  <a:pt x="2237" y="2941"/>
                </a:lnTo>
                <a:lnTo>
                  <a:pt x="2232" y="2943"/>
                </a:lnTo>
                <a:lnTo>
                  <a:pt x="2230" y="2954"/>
                </a:lnTo>
                <a:lnTo>
                  <a:pt x="2230" y="2955"/>
                </a:lnTo>
                <a:lnTo>
                  <a:pt x="2228" y="2972"/>
                </a:lnTo>
                <a:lnTo>
                  <a:pt x="2227" y="2980"/>
                </a:lnTo>
                <a:lnTo>
                  <a:pt x="2226" y="2992"/>
                </a:lnTo>
                <a:lnTo>
                  <a:pt x="2226" y="2994"/>
                </a:lnTo>
                <a:lnTo>
                  <a:pt x="2222" y="3019"/>
                </a:lnTo>
                <a:lnTo>
                  <a:pt x="2219" y="3033"/>
                </a:lnTo>
                <a:lnTo>
                  <a:pt x="2233" y="3035"/>
                </a:lnTo>
                <a:lnTo>
                  <a:pt x="2235" y="3036"/>
                </a:lnTo>
                <a:lnTo>
                  <a:pt x="2258" y="3040"/>
                </a:lnTo>
                <a:lnTo>
                  <a:pt x="2259" y="3040"/>
                </a:lnTo>
                <a:lnTo>
                  <a:pt x="2267" y="3062"/>
                </a:lnTo>
                <a:lnTo>
                  <a:pt x="2232" y="3055"/>
                </a:lnTo>
                <a:lnTo>
                  <a:pt x="2230" y="3055"/>
                </a:lnTo>
                <a:lnTo>
                  <a:pt x="2234" y="3079"/>
                </a:lnTo>
                <a:lnTo>
                  <a:pt x="2239" y="3106"/>
                </a:lnTo>
                <a:lnTo>
                  <a:pt x="2240" y="3118"/>
                </a:lnTo>
                <a:lnTo>
                  <a:pt x="2239" y="3119"/>
                </a:lnTo>
                <a:lnTo>
                  <a:pt x="2224" y="3130"/>
                </a:lnTo>
                <a:lnTo>
                  <a:pt x="2221" y="3135"/>
                </a:lnTo>
                <a:lnTo>
                  <a:pt x="2215" y="3142"/>
                </a:lnTo>
                <a:lnTo>
                  <a:pt x="2213" y="3143"/>
                </a:lnTo>
                <a:lnTo>
                  <a:pt x="2208" y="3151"/>
                </a:lnTo>
                <a:lnTo>
                  <a:pt x="2207" y="3153"/>
                </a:lnTo>
                <a:lnTo>
                  <a:pt x="2207" y="3154"/>
                </a:lnTo>
                <a:lnTo>
                  <a:pt x="2206" y="3168"/>
                </a:lnTo>
                <a:lnTo>
                  <a:pt x="2206" y="3179"/>
                </a:lnTo>
                <a:lnTo>
                  <a:pt x="2205" y="3185"/>
                </a:lnTo>
                <a:lnTo>
                  <a:pt x="2274" y="3198"/>
                </a:lnTo>
                <a:lnTo>
                  <a:pt x="2275" y="3198"/>
                </a:lnTo>
                <a:lnTo>
                  <a:pt x="2274" y="3205"/>
                </a:lnTo>
                <a:lnTo>
                  <a:pt x="2282" y="3206"/>
                </a:lnTo>
                <a:lnTo>
                  <a:pt x="2285" y="3206"/>
                </a:lnTo>
                <a:lnTo>
                  <a:pt x="2287" y="3206"/>
                </a:lnTo>
                <a:lnTo>
                  <a:pt x="2297" y="3210"/>
                </a:lnTo>
                <a:lnTo>
                  <a:pt x="2310" y="3212"/>
                </a:lnTo>
                <a:lnTo>
                  <a:pt x="2312" y="3210"/>
                </a:lnTo>
                <a:lnTo>
                  <a:pt x="2324" y="3223"/>
                </a:lnTo>
                <a:lnTo>
                  <a:pt x="2335" y="3206"/>
                </a:lnTo>
                <a:lnTo>
                  <a:pt x="2344" y="3193"/>
                </a:lnTo>
                <a:lnTo>
                  <a:pt x="2345" y="3193"/>
                </a:lnTo>
                <a:lnTo>
                  <a:pt x="2347" y="3194"/>
                </a:lnTo>
                <a:lnTo>
                  <a:pt x="2350" y="3196"/>
                </a:lnTo>
                <a:lnTo>
                  <a:pt x="2351" y="3196"/>
                </a:lnTo>
                <a:lnTo>
                  <a:pt x="2352" y="3198"/>
                </a:lnTo>
                <a:lnTo>
                  <a:pt x="2355" y="3196"/>
                </a:lnTo>
                <a:lnTo>
                  <a:pt x="2356" y="3196"/>
                </a:lnTo>
                <a:lnTo>
                  <a:pt x="2358" y="3198"/>
                </a:lnTo>
                <a:lnTo>
                  <a:pt x="2360" y="3200"/>
                </a:lnTo>
                <a:lnTo>
                  <a:pt x="2361" y="3200"/>
                </a:lnTo>
                <a:lnTo>
                  <a:pt x="2362" y="3201"/>
                </a:lnTo>
                <a:lnTo>
                  <a:pt x="2365" y="3204"/>
                </a:lnTo>
                <a:lnTo>
                  <a:pt x="2366" y="3205"/>
                </a:lnTo>
                <a:lnTo>
                  <a:pt x="2366" y="3206"/>
                </a:lnTo>
                <a:lnTo>
                  <a:pt x="2367" y="3209"/>
                </a:lnTo>
                <a:lnTo>
                  <a:pt x="2368" y="3211"/>
                </a:lnTo>
                <a:lnTo>
                  <a:pt x="2370" y="3214"/>
                </a:lnTo>
                <a:lnTo>
                  <a:pt x="2370" y="3215"/>
                </a:lnTo>
                <a:lnTo>
                  <a:pt x="2371" y="3216"/>
                </a:lnTo>
                <a:lnTo>
                  <a:pt x="2372" y="3221"/>
                </a:lnTo>
                <a:lnTo>
                  <a:pt x="2373" y="3222"/>
                </a:lnTo>
                <a:lnTo>
                  <a:pt x="2376" y="3225"/>
                </a:lnTo>
                <a:lnTo>
                  <a:pt x="2377" y="3225"/>
                </a:lnTo>
                <a:lnTo>
                  <a:pt x="2378" y="3226"/>
                </a:lnTo>
                <a:lnTo>
                  <a:pt x="2379" y="3227"/>
                </a:lnTo>
                <a:lnTo>
                  <a:pt x="2379" y="3226"/>
                </a:lnTo>
                <a:lnTo>
                  <a:pt x="2379" y="3222"/>
                </a:lnTo>
                <a:lnTo>
                  <a:pt x="2378" y="3218"/>
                </a:lnTo>
                <a:lnTo>
                  <a:pt x="2378" y="3217"/>
                </a:lnTo>
                <a:lnTo>
                  <a:pt x="2378" y="3216"/>
                </a:lnTo>
                <a:lnTo>
                  <a:pt x="2378" y="3215"/>
                </a:lnTo>
                <a:lnTo>
                  <a:pt x="2378" y="3210"/>
                </a:lnTo>
                <a:lnTo>
                  <a:pt x="2379" y="3205"/>
                </a:lnTo>
                <a:lnTo>
                  <a:pt x="2379" y="3201"/>
                </a:lnTo>
                <a:lnTo>
                  <a:pt x="2379" y="3199"/>
                </a:lnTo>
                <a:lnTo>
                  <a:pt x="2379" y="3198"/>
                </a:lnTo>
                <a:lnTo>
                  <a:pt x="2381" y="3198"/>
                </a:lnTo>
                <a:lnTo>
                  <a:pt x="2382" y="3199"/>
                </a:lnTo>
                <a:lnTo>
                  <a:pt x="2381" y="3200"/>
                </a:lnTo>
                <a:lnTo>
                  <a:pt x="2381" y="3205"/>
                </a:lnTo>
                <a:lnTo>
                  <a:pt x="2379" y="3209"/>
                </a:lnTo>
                <a:lnTo>
                  <a:pt x="2379" y="3211"/>
                </a:lnTo>
                <a:lnTo>
                  <a:pt x="2379" y="3215"/>
                </a:lnTo>
                <a:lnTo>
                  <a:pt x="2381" y="3218"/>
                </a:lnTo>
                <a:lnTo>
                  <a:pt x="2381" y="3220"/>
                </a:lnTo>
                <a:lnTo>
                  <a:pt x="2381" y="3223"/>
                </a:lnTo>
                <a:lnTo>
                  <a:pt x="2382" y="3227"/>
                </a:lnTo>
                <a:lnTo>
                  <a:pt x="2383" y="3234"/>
                </a:lnTo>
                <a:lnTo>
                  <a:pt x="2384" y="3239"/>
                </a:lnTo>
                <a:lnTo>
                  <a:pt x="2387" y="3244"/>
                </a:lnTo>
                <a:lnTo>
                  <a:pt x="2387" y="3246"/>
                </a:lnTo>
                <a:lnTo>
                  <a:pt x="2389" y="3244"/>
                </a:lnTo>
                <a:lnTo>
                  <a:pt x="2398" y="3241"/>
                </a:lnTo>
                <a:lnTo>
                  <a:pt x="2406" y="3248"/>
                </a:lnTo>
                <a:lnTo>
                  <a:pt x="2419" y="3258"/>
                </a:lnTo>
                <a:lnTo>
                  <a:pt x="2421" y="3259"/>
                </a:lnTo>
                <a:lnTo>
                  <a:pt x="2434" y="3268"/>
                </a:lnTo>
                <a:lnTo>
                  <a:pt x="2451" y="3281"/>
                </a:lnTo>
                <a:lnTo>
                  <a:pt x="2452" y="3282"/>
                </a:lnTo>
                <a:lnTo>
                  <a:pt x="2468" y="3295"/>
                </a:lnTo>
                <a:lnTo>
                  <a:pt x="2469" y="3295"/>
                </a:lnTo>
                <a:lnTo>
                  <a:pt x="2473" y="3296"/>
                </a:lnTo>
                <a:lnTo>
                  <a:pt x="2489" y="3300"/>
                </a:lnTo>
                <a:lnTo>
                  <a:pt x="2495" y="3301"/>
                </a:lnTo>
                <a:lnTo>
                  <a:pt x="2496" y="3301"/>
                </a:lnTo>
                <a:lnTo>
                  <a:pt x="2501" y="3289"/>
                </a:lnTo>
                <a:lnTo>
                  <a:pt x="2505" y="3281"/>
                </a:lnTo>
                <a:lnTo>
                  <a:pt x="2510" y="3268"/>
                </a:lnTo>
                <a:lnTo>
                  <a:pt x="2512" y="3263"/>
                </a:lnTo>
                <a:lnTo>
                  <a:pt x="2521" y="3243"/>
                </a:lnTo>
                <a:lnTo>
                  <a:pt x="2529" y="3250"/>
                </a:lnTo>
                <a:lnTo>
                  <a:pt x="2538" y="3257"/>
                </a:lnTo>
                <a:lnTo>
                  <a:pt x="2558" y="3255"/>
                </a:lnTo>
                <a:lnTo>
                  <a:pt x="2561" y="3259"/>
                </a:lnTo>
                <a:lnTo>
                  <a:pt x="2566" y="3262"/>
                </a:lnTo>
                <a:lnTo>
                  <a:pt x="2568" y="3263"/>
                </a:lnTo>
                <a:lnTo>
                  <a:pt x="2573" y="3263"/>
                </a:lnTo>
                <a:lnTo>
                  <a:pt x="2574" y="3260"/>
                </a:lnTo>
                <a:lnTo>
                  <a:pt x="2574" y="3259"/>
                </a:lnTo>
                <a:lnTo>
                  <a:pt x="2574" y="3258"/>
                </a:lnTo>
                <a:lnTo>
                  <a:pt x="2576" y="3257"/>
                </a:lnTo>
                <a:lnTo>
                  <a:pt x="2585" y="3250"/>
                </a:lnTo>
                <a:lnTo>
                  <a:pt x="2592" y="3257"/>
                </a:lnTo>
                <a:lnTo>
                  <a:pt x="2595" y="3259"/>
                </a:lnTo>
                <a:lnTo>
                  <a:pt x="2613" y="3278"/>
                </a:lnTo>
                <a:lnTo>
                  <a:pt x="2616" y="3276"/>
                </a:lnTo>
                <a:lnTo>
                  <a:pt x="2628" y="3268"/>
                </a:lnTo>
                <a:lnTo>
                  <a:pt x="2632" y="3264"/>
                </a:lnTo>
                <a:lnTo>
                  <a:pt x="2634" y="3260"/>
                </a:lnTo>
                <a:lnTo>
                  <a:pt x="2635" y="3259"/>
                </a:lnTo>
                <a:lnTo>
                  <a:pt x="2678" y="3220"/>
                </a:lnTo>
                <a:lnTo>
                  <a:pt x="2680" y="3220"/>
                </a:lnTo>
                <a:lnTo>
                  <a:pt x="2696" y="3222"/>
                </a:lnTo>
                <a:lnTo>
                  <a:pt x="2702" y="3227"/>
                </a:lnTo>
                <a:lnTo>
                  <a:pt x="2704" y="3228"/>
                </a:lnTo>
                <a:lnTo>
                  <a:pt x="2705" y="3230"/>
                </a:lnTo>
                <a:lnTo>
                  <a:pt x="2707" y="3230"/>
                </a:lnTo>
                <a:lnTo>
                  <a:pt x="2708" y="3230"/>
                </a:lnTo>
                <a:lnTo>
                  <a:pt x="2709" y="3230"/>
                </a:lnTo>
                <a:lnTo>
                  <a:pt x="2737" y="3230"/>
                </a:lnTo>
                <a:lnTo>
                  <a:pt x="2737" y="3231"/>
                </a:lnTo>
                <a:lnTo>
                  <a:pt x="2742" y="3237"/>
                </a:lnTo>
                <a:lnTo>
                  <a:pt x="2749" y="3244"/>
                </a:lnTo>
                <a:lnTo>
                  <a:pt x="2753" y="3263"/>
                </a:lnTo>
                <a:lnTo>
                  <a:pt x="2753" y="3264"/>
                </a:lnTo>
                <a:lnTo>
                  <a:pt x="2753" y="3268"/>
                </a:lnTo>
                <a:lnTo>
                  <a:pt x="2753" y="3275"/>
                </a:lnTo>
                <a:lnTo>
                  <a:pt x="2746" y="3313"/>
                </a:lnTo>
                <a:lnTo>
                  <a:pt x="2739" y="3345"/>
                </a:lnTo>
                <a:lnTo>
                  <a:pt x="2736" y="3359"/>
                </a:lnTo>
                <a:lnTo>
                  <a:pt x="2734" y="3371"/>
                </a:lnTo>
                <a:lnTo>
                  <a:pt x="2731" y="3385"/>
                </a:lnTo>
                <a:lnTo>
                  <a:pt x="2726" y="3403"/>
                </a:lnTo>
                <a:lnTo>
                  <a:pt x="2726" y="3406"/>
                </a:lnTo>
                <a:lnTo>
                  <a:pt x="2726" y="3408"/>
                </a:lnTo>
                <a:lnTo>
                  <a:pt x="2729" y="3409"/>
                </a:lnTo>
                <a:lnTo>
                  <a:pt x="2733" y="3411"/>
                </a:lnTo>
                <a:lnTo>
                  <a:pt x="2724" y="3440"/>
                </a:lnTo>
                <a:lnTo>
                  <a:pt x="2719" y="3440"/>
                </a:lnTo>
                <a:lnTo>
                  <a:pt x="2704" y="3440"/>
                </a:lnTo>
                <a:lnTo>
                  <a:pt x="2691" y="3440"/>
                </a:lnTo>
                <a:lnTo>
                  <a:pt x="2687" y="3493"/>
                </a:lnTo>
                <a:lnTo>
                  <a:pt x="2686" y="3499"/>
                </a:lnTo>
                <a:lnTo>
                  <a:pt x="2685" y="3520"/>
                </a:lnTo>
                <a:lnTo>
                  <a:pt x="2677" y="3518"/>
                </a:lnTo>
                <a:lnTo>
                  <a:pt x="2667" y="3513"/>
                </a:lnTo>
                <a:lnTo>
                  <a:pt x="2661" y="3510"/>
                </a:lnTo>
                <a:lnTo>
                  <a:pt x="2659" y="3509"/>
                </a:lnTo>
                <a:lnTo>
                  <a:pt x="2654" y="3505"/>
                </a:lnTo>
                <a:lnTo>
                  <a:pt x="2644" y="3499"/>
                </a:lnTo>
                <a:lnTo>
                  <a:pt x="2643" y="3500"/>
                </a:lnTo>
                <a:lnTo>
                  <a:pt x="2641" y="3500"/>
                </a:lnTo>
                <a:lnTo>
                  <a:pt x="2640" y="3500"/>
                </a:lnTo>
                <a:lnTo>
                  <a:pt x="2638" y="3502"/>
                </a:lnTo>
                <a:lnTo>
                  <a:pt x="2637" y="3503"/>
                </a:lnTo>
                <a:lnTo>
                  <a:pt x="2635" y="3503"/>
                </a:lnTo>
                <a:lnTo>
                  <a:pt x="2635" y="3504"/>
                </a:lnTo>
                <a:lnTo>
                  <a:pt x="2634" y="3507"/>
                </a:lnTo>
                <a:lnTo>
                  <a:pt x="2633" y="3509"/>
                </a:lnTo>
                <a:lnTo>
                  <a:pt x="2629" y="3515"/>
                </a:lnTo>
                <a:lnTo>
                  <a:pt x="2628" y="3516"/>
                </a:lnTo>
                <a:lnTo>
                  <a:pt x="2628" y="3518"/>
                </a:lnTo>
                <a:lnTo>
                  <a:pt x="2627" y="3519"/>
                </a:lnTo>
                <a:lnTo>
                  <a:pt x="2623" y="3527"/>
                </a:lnTo>
                <a:lnTo>
                  <a:pt x="2621" y="3535"/>
                </a:lnTo>
                <a:lnTo>
                  <a:pt x="2619" y="3542"/>
                </a:lnTo>
                <a:lnTo>
                  <a:pt x="2617" y="3546"/>
                </a:lnTo>
                <a:lnTo>
                  <a:pt x="2616" y="3548"/>
                </a:lnTo>
                <a:lnTo>
                  <a:pt x="2616" y="3552"/>
                </a:lnTo>
                <a:lnTo>
                  <a:pt x="2611" y="3571"/>
                </a:lnTo>
                <a:lnTo>
                  <a:pt x="2608" y="3585"/>
                </a:lnTo>
                <a:lnTo>
                  <a:pt x="2607" y="3585"/>
                </a:lnTo>
                <a:lnTo>
                  <a:pt x="2605" y="3585"/>
                </a:lnTo>
                <a:lnTo>
                  <a:pt x="2573" y="3593"/>
                </a:lnTo>
                <a:lnTo>
                  <a:pt x="2564" y="3594"/>
                </a:lnTo>
                <a:lnTo>
                  <a:pt x="2563" y="3594"/>
                </a:lnTo>
                <a:lnTo>
                  <a:pt x="2561" y="3594"/>
                </a:lnTo>
                <a:lnTo>
                  <a:pt x="2534" y="3599"/>
                </a:lnTo>
                <a:lnTo>
                  <a:pt x="2510" y="3594"/>
                </a:lnTo>
                <a:lnTo>
                  <a:pt x="2505" y="3608"/>
                </a:lnTo>
                <a:lnTo>
                  <a:pt x="2502" y="3616"/>
                </a:lnTo>
                <a:lnTo>
                  <a:pt x="2499" y="3624"/>
                </a:lnTo>
                <a:lnTo>
                  <a:pt x="2499" y="3625"/>
                </a:lnTo>
                <a:lnTo>
                  <a:pt x="2498" y="3627"/>
                </a:lnTo>
                <a:lnTo>
                  <a:pt x="2495" y="3636"/>
                </a:lnTo>
                <a:lnTo>
                  <a:pt x="2494" y="3640"/>
                </a:lnTo>
                <a:lnTo>
                  <a:pt x="2493" y="3642"/>
                </a:lnTo>
                <a:lnTo>
                  <a:pt x="2493" y="3643"/>
                </a:lnTo>
                <a:lnTo>
                  <a:pt x="2489" y="3656"/>
                </a:lnTo>
                <a:lnTo>
                  <a:pt x="2484" y="3667"/>
                </a:lnTo>
                <a:lnTo>
                  <a:pt x="2480" y="3680"/>
                </a:lnTo>
                <a:lnTo>
                  <a:pt x="2478" y="3685"/>
                </a:lnTo>
                <a:lnTo>
                  <a:pt x="2478" y="3688"/>
                </a:lnTo>
                <a:lnTo>
                  <a:pt x="2477" y="3694"/>
                </a:lnTo>
                <a:lnTo>
                  <a:pt x="2475" y="3696"/>
                </a:lnTo>
                <a:lnTo>
                  <a:pt x="2475" y="3697"/>
                </a:lnTo>
                <a:lnTo>
                  <a:pt x="2469" y="3760"/>
                </a:lnTo>
                <a:lnTo>
                  <a:pt x="2468" y="3763"/>
                </a:lnTo>
                <a:lnTo>
                  <a:pt x="2468" y="3764"/>
                </a:lnTo>
                <a:lnTo>
                  <a:pt x="2469" y="3776"/>
                </a:lnTo>
                <a:lnTo>
                  <a:pt x="2469" y="3779"/>
                </a:lnTo>
                <a:lnTo>
                  <a:pt x="2470" y="3787"/>
                </a:lnTo>
                <a:lnTo>
                  <a:pt x="2470" y="3790"/>
                </a:lnTo>
                <a:lnTo>
                  <a:pt x="2472" y="3792"/>
                </a:lnTo>
                <a:lnTo>
                  <a:pt x="2472" y="3793"/>
                </a:lnTo>
                <a:lnTo>
                  <a:pt x="2473" y="3802"/>
                </a:lnTo>
                <a:lnTo>
                  <a:pt x="2472" y="3802"/>
                </a:lnTo>
                <a:lnTo>
                  <a:pt x="2470" y="3802"/>
                </a:lnTo>
                <a:lnTo>
                  <a:pt x="2470" y="3803"/>
                </a:lnTo>
                <a:lnTo>
                  <a:pt x="2470" y="3804"/>
                </a:lnTo>
                <a:lnTo>
                  <a:pt x="2470" y="3806"/>
                </a:lnTo>
                <a:lnTo>
                  <a:pt x="2470" y="3807"/>
                </a:lnTo>
                <a:lnTo>
                  <a:pt x="2472" y="3808"/>
                </a:lnTo>
                <a:lnTo>
                  <a:pt x="2472" y="3809"/>
                </a:lnTo>
                <a:lnTo>
                  <a:pt x="2472" y="3811"/>
                </a:lnTo>
                <a:lnTo>
                  <a:pt x="2472" y="3812"/>
                </a:lnTo>
                <a:lnTo>
                  <a:pt x="2472" y="3813"/>
                </a:lnTo>
                <a:lnTo>
                  <a:pt x="2472" y="3814"/>
                </a:lnTo>
                <a:lnTo>
                  <a:pt x="2472" y="3816"/>
                </a:lnTo>
                <a:lnTo>
                  <a:pt x="2472" y="3817"/>
                </a:lnTo>
                <a:lnTo>
                  <a:pt x="2472" y="3818"/>
                </a:lnTo>
                <a:lnTo>
                  <a:pt x="2472" y="3819"/>
                </a:lnTo>
                <a:lnTo>
                  <a:pt x="2472" y="3821"/>
                </a:lnTo>
                <a:lnTo>
                  <a:pt x="2472" y="3822"/>
                </a:lnTo>
                <a:lnTo>
                  <a:pt x="2472" y="3823"/>
                </a:lnTo>
                <a:lnTo>
                  <a:pt x="2472" y="3824"/>
                </a:lnTo>
                <a:lnTo>
                  <a:pt x="2472" y="3825"/>
                </a:lnTo>
                <a:lnTo>
                  <a:pt x="2470" y="3827"/>
                </a:lnTo>
                <a:lnTo>
                  <a:pt x="2470" y="3828"/>
                </a:lnTo>
                <a:lnTo>
                  <a:pt x="2470" y="3829"/>
                </a:lnTo>
                <a:lnTo>
                  <a:pt x="2470" y="3830"/>
                </a:lnTo>
                <a:lnTo>
                  <a:pt x="2470" y="3832"/>
                </a:lnTo>
                <a:lnTo>
                  <a:pt x="2470" y="3833"/>
                </a:lnTo>
                <a:lnTo>
                  <a:pt x="2470" y="3834"/>
                </a:lnTo>
                <a:lnTo>
                  <a:pt x="2470" y="3835"/>
                </a:lnTo>
                <a:lnTo>
                  <a:pt x="2470" y="3838"/>
                </a:lnTo>
                <a:lnTo>
                  <a:pt x="2470" y="3843"/>
                </a:lnTo>
                <a:lnTo>
                  <a:pt x="2470" y="3844"/>
                </a:lnTo>
                <a:lnTo>
                  <a:pt x="2469" y="3846"/>
                </a:lnTo>
                <a:lnTo>
                  <a:pt x="2469" y="3853"/>
                </a:lnTo>
                <a:lnTo>
                  <a:pt x="2469" y="3854"/>
                </a:lnTo>
                <a:lnTo>
                  <a:pt x="2469" y="3860"/>
                </a:lnTo>
                <a:lnTo>
                  <a:pt x="2468" y="3865"/>
                </a:lnTo>
                <a:lnTo>
                  <a:pt x="2468" y="3877"/>
                </a:lnTo>
                <a:lnTo>
                  <a:pt x="2452" y="3875"/>
                </a:lnTo>
                <a:lnTo>
                  <a:pt x="2443" y="3873"/>
                </a:lnTo>
                <a:lnTo>
                  <a:pt x="2426" y="3872"/>
                </a:lnTo>
                <a:lnTo>
                  <a:pt x="2416" y="3871"/>
                </a:lnTo>
                <a:lnTo>
                  <a:pt x="2416" y="3870"/>
                </a:lnTo>
                <a:lnTo>
                  <a:pt x="2416" y="3873"/>
                </a:lnTo>
                <a:lnTo>
                  <a:pt x="2415" y="3876"/>
                </a:lnTo>
                <a:lnTo>
                  <a:pt x="2415" y="3878"/>
                </a:lnTo>
                <a:lnTo>
                  <a:pt x="2414" y="3891"/>
                </a:lnTo>
                <a:lnTo>
                  <a:pt x="2414" y="3896"/>
                </a:lnTo>
                <a:lnTo>
                  <a:pt x="2411" y="3912"/>
                </a:lnTo>
                <a:lnTo>
                  <a:pt x="2411" y="3914"/>
                </a:lnTo>
                <a:lnTo>
                  <a:pt x="2411" y="3915"/>
                </a:lnTo>
                <a:lnTo>
                  <a:pt x="2410" y="3915"/>
                </a:lnTo>
                <a:lnTo>
                  <a:pt x="2410" y="3917"/>
                </a:lnTo>
                <a:lnTo>
                  <a:pt x="2406" y="3950"/>
                </a:lnTo>
                <a:lnTo>
                  <a:pt x="2406" y="3951"/>
                </a:lnTo>
                <a:lnTo>
                  <a:pt x="2378" y="3947"/>
                </a:lnTo>
                <a:lnTo>
                  <a:pt x="2329" y="3968"/>
                </a:lnTo>
                <a:lnTo>
                  <a:pt x="2323" y="3992"/>
                </a:lnTo>
                <a:lnTo>
                  <a:pt x="2318" y="4009"/>
                </a:lnTo>
                <a:lnTo>
                  <a:pt x="2317" y="4009"/>
                </a:lnTo>
                <a:lnTo>
                  <a:pt x="2306" y="4001"/>
                </a:lnTo>
                <a:lnTo>
                  <a:pt x="2299" y="3997"/>
                </a:lnTo>
                <a:lnTo>
                  <a:pt x="2294" y="3993"/>
                </a:lnTo>
                <a:lnTo>
                  <a:pt x="2290" y="3990"/>
                </a:lnTo>
                <a:lnTo>
                  <a:pt x="2287" y="3988"/>
                </a:lnTo>
                <a:lnTo>
                  <a:pt x="2271" y="3978"/>
                </a:lnTo>
                <a:lnTo>
                  <a:pt x="2276" y="3973"/>
                </a:lnTo>
                <a:lnTo>
                  <a:pt x="2265" y="3967"/>
                </a:lnTo>
                <a:lnTo>
                  <a:pt x="2255" y="3961"/>
                </a:lnTo>
                <a:lnTo>
                  <a:pt x="2254" y="3961"/>
                </a:lnTo>
                <a:lnTo>
                  <a:pt x="2253" y="3961"/>
                </a:lnTo>
                <a:lnTo>
                  <a:pt x="2253" y="3960"/>
                </a:lnTo>
                <a:lnTo>
                  <a:pt x="2250" y="3956"/>
                </a:lnTo>
                <a:lnTo>
                  <a:pt x="2245" y="3949"/>
                </a:lnTo>
                <a:lnTo>
                  <a:pt x="2244" y="3941"/>
                </a:lnTo>
                <a:lnTo>
                  <a:pt x="2243" y="3930"/>
                </a:lnTo>
                <a:lnTo>
                  <a:pt x="2242" y="3914"/>
                </a:lnTo>
                <a:lnTo>
                  <a:pt x="2240" y="3908"/>
                </a:lnTo>
                <a:lnTo>
                  <a:pt x="2232" y="3913"/>
                </a:lnTo>
                <a:lnTo>
                  <a:pt x="2229" y="3913"/>
                </a:lnTo>
                <a:lnTo>
                  <a:pt x="2226" y="3912"/>
                </a:lnTo>
                <a:lnTo>
                  <a:pt x="2226" y="3909"/>
                </a:lnTo>
                <a:lnTo>
                  <a:pt x="2226" y="3907"/>
                </a:lnTo>
                <a:lnTo>
                  <a:pt x="2224" y="3905"/>
                </a:lnTo>
                <a:lnTo>
                  <a:pt x="2223" y="3903"/>
                </a:lnTo>
                <a:lnTo>
                  <a:pt x="2222" y="3901"/>
                </a:lnTo>
                <a:lnTo>
                  <a:pt x="2219" y="3899"/>
                </a:lnTo>
                <a:lnTo>
                  <a:pt x="2217" y="3899"/>
                </a:lnTo>
                <a:lnTo>
                  <a:pt x="2216" y="3899"/>
                </a:lnTo>
                <a:lnTo>
                  <a:pt x="2221" y="3866"/>
                </a:lnTo>
                <a:lnTo>
                  <a:pt x="2222" y="3856"/>
                </a:lnTo>
                <a:lnTo>
                  <a:pt x="2226" y="3856"/>
                </a:lnTo>
                <a:lnTo>
                  <a:pt x="2227" y="3850"/>
                </a:lnTo>
                <a:lnTo>
                  <a:pt x="2226" y="3850"/>
                </a:lnTo>
                <a:lnTo>
                  <a:pt x="2223" y="3850"/>
                </a:lnTo>
                <a:lnTo>
                  <a:pt x="2223" y="3849"/>
                </a:lnTo>
                <a:lnTo>
                  <a:pt x="2226" y="3840"/>
                </a:lnTo>
                <a:lnTo>
                  <a:pt x="2227" y="3827"/>
                </a:lnTo>
                <a:lnTo>
                  <a:pt x="2228" y="3824"/>
                </a:lnTo>
                <a:lnTo>
                  <a:pt x="2230" y="3808"/>
                </a:lnTo>
                <a:lnTo>
                  <a:pt x="2230" y="3807"/>
                </a:lnTo>
                <a:lnTo>
                  <a:pt x="2233" y="3798"/>
                </a:lnTo>
                <a:lnTo>
                  <a:pt x="2233" y="3797"/>
                </a:lnTo>
                <a:lnTo>
                  <a:pt x="2235" y="3784"/>
                </a:lnTo>
                <a:lnTo>
                  <a:pt x="2235" y="3782"/>
                </a:lnTo>
                <a:lnTo>
                  <a:pt x="2242" y="3748"/>
                </a:lnTo>
                <a:lnTo>
                  <a:pt x="2243" y="3737"/>
                </a:lnTo>
                <a:lnTo>
                  <a:pt x="2242" y="3736"/>
                </a:lnTo>
                <a:lnTo>
                  <a:pt x="2242" y="3733"/>
                </a:lnTo>
                <a:lnTo>
                  <a:pt x="2243" y="3731"/>
                </a:lnTo>
                <a:lnTo>
                  <a:pt x="2244" y="3728"/>
                </a:lnTo>
                <a:lnTo>
                  <a:pt x="2246" y="3724"/>
                </a:lnTo>
                <a:lnTo>
                  <a:pt x="2245" y="3723"/>
                </a:lnTo>
                <a:lnTo>
                  <a:pt x="2245" y="3722"/>
                </a:lnTo>
                <a:lnTo>
                  <a:pt x="2246" y="3720"/>
                </a:lnTo>
                <a:lnTo>
                  <a:pt x="2246" y="3718"/>
                </a:lnTo>
                <a:lnTo>
                  <a:pt x="2246" y="3716"/>
                </a:lnTo>
                <a:lnTo>
                  <a:pt x="2246" y="3715"/>
                </a:lnTo>
                <a:lnTo>
                  <a:pt x="2245" y="3713"/>
                </a:lnTo>
                <a:lnTo>
                  <a:pt x="2244" y="3711"/>
                </a:lnTo>
                <a:lnTo>
                  <a:pt x="2243" y="3710"/>
                </a:lnTo>
                <a:lnTo>
                  <a:pt x="2240" y="3707"/>
                </a:lnTo>
                <a:lnTo>
                  <a:pt x="2239" y="3706"/>
                </a:lnTo>
                <a:lnTo>
                  <a:pt x="2238" y="3706"/>
                </a:lnTo>
                <a:lnTo>
                  <a:pt x="2237" y="3706"/>
                </a:lnTo>
                <a:lnTo>
                  <a:pt x="2234" y="3706"/>
                </a:lnTo>
                <a:lnTo>
                  <a:pt x="2233" y="3706"/>
                </a:lnTo>
                <a:lnTo>
                  <a:pt x="2233" y="3707"/>
                </a:lnTo>
                <a:lnTo>
                  <a:pt x="2233" y="3706"/>
                </a:lnTo>
                <a:lnTo>
                  <a:pt x="2227" y="3701"/>
                </a:lnTo>
                <a:lnTo>
                  <a:pt x="2227" y="3700"/>
                </a:lnTo>
                <a:lnTo>
                  <a:pt x="2227" y="3699"/>
                </a:lnTo>
                <a:lnTo>
                  <a:pt x="2228" y="3697"/>
                </a:lnTo>
                <a:lnTo>
                  <a:pt x="2228" y="3696"/>
                </a:lnTo>
                <a:lnTo>
                  <a:pt x="2227" y="3695"/>
                </a:lnTo>
                <a:lnTo>
                  <a:pt x="2226" y="3694"/>
                </a:lnTo>
                <a:lnTo>
                  <a:pt x="2223" y="3692"/>
                </a:lnTo>
                <a:lnTo>
                  <a:pt x="2223" y="3691"/>
                </a:lnTo>
                <a:lnTo>
                  <a:pt x="2224" y="3688"/>
                </a:lnTo>
                <a:lnTo>
                  <a:pt x="2226" y="3688"/>
                </a:lnTo>
                <a:lnTo>
                  <a:pt x="2228" y="3688"/>
                </a:lnTo>
                <a:lnTo>
                  <a:pt x="2230" y="3688"/>
                </a:lnTo>
                <a:lnTo>
                  <a:pt x="2230" y="3686"/>
                </a:lnTo>
                <a:lnTo>
                  <a:pt x="2230" y="3685"/>
                </a:lnTo>
                <a:lnTo>
                  <a:pt x="2229" y="3684"/>
                </a:lnTo>
                <a:lnTo>
                  <a:pt x="2229" y="3681"/>
                </a:lnTo>
                <a:lnTo>
                  <a:pt x="2229" y="3680"/>
                </a:lnTo>
                <a:lnTo>
                  <a:pt x="2226" y="3681"/>
                </a:lnTo>
                <a:lnTo>
                  <a:pt x="2224" y="3683"/>
                </a:lnTo>
                <a:lnTo>
                  <a:pt x="2222" y="3684"/>
                </a:lnTo>
                <a:lnTo>
                  <a:pt x="2219" y="3686"/>
                </a:lnTo>
                <a:lnTo>
                  <a:pt x="2218" y="3686"/>
                </a:lnTo>
                <a:lnTo>
                  <a:pt x="2217" y="3688"/>
                </a:lnTo>
                <a:lnTo>
                  <a:pt x="2205" y="3674"/>
                </a:lnTo>
                <a:lnTo>
                  <a:pt x="2203" y="3673"/>
                </a:lnTo>
                <a:lnTo>
                  <a:pt x="2189" y="3656"/>
                </a:lnTo>
                <a:lnTo>
                  <a:pt x="2187" y="3656"/>
                </a:lnTo>
                <a:lnTo>
                  <a:pt x="2159" y="3624"/>
                </a:lnTo>
                <a:lnTo>
                  <a:pt x="2160" y="3624"/>
                </a:lnTo>
                <a:lnTo>
                  <a:pt x="2162" y="3622"/>
                </a:lnTo>
                <a:lnTo>
                  <a:pt x="2159" y="3621"/>
                </a:lnTo>
                <a:lnTo>
                  <a:pt x="2158" y="3619"/>
                </a:lnTo>
                <a:lnTo>
                  <a:pt x="2155" y="3620"/>
                </a:lnTo>
                <a:lnTo>
                  <a:pt x="2155" y="3619"/>
                </a:lnTo>
                <a:lnTo>
                  <a:pt x="2151" y="3614"/>
                </a:lnTo>
                <a:lnTo>
                  <a:pt x="2132" y="3594"/>
                </a:lnTo>
                <a:lnTo>
                  <a:pt x="2131" y="3592"/>
                </a:lnTo>
                <a:lnTo>
                  <a:pt x="2112" y="3572"/>
                </a:lnTo>
                <a:lnTo>
                  <a:pt x="2112" y="3573"/>
                </a:lnTo>
                <a:lnTo>
                  <a:pt x="2111" y="3574"/>
                </a:lnTo>
                <a:lnTo>
                  <a:pt x="2103" y="3564"/>
                </a:lnTo>
                <a:lnTo>
                  <a:pt x="2105" y="3563"/>
                </a:lnTo>
                <a:lnTo>
                  <a:pt x="2090" y="3547"/>
                </a:lnTo>
                <a:lnTo>
                  <a:pt x="2084" y="3540"/>
                </a:lnTo>
                <a:lnTo>
                  <a:pt x="2080" y="3540"/>
                </a:lnTo>
                <a:lnTo>
                  <a:pt x="2072" y="3530"/>
                </a:lnTo>
                <a:lnTo>
                  <a:pt x="2059" y="3516"/>
                </a:lnTo>
                <a:lnTo>
                  <a:pt x="2061" y="3514"/>
                </a:lnTo>
                <a:lnTo>
                  <a:pt x="2057" y="3510"/>
                </a:lnTo>
                <a:lnTo>
                  <a:pt x="2056" y="3509"/>
                </a:lnTo>
                <a:lnTo>
                  <a:pt x="2055" y="3508"/>
                </a:lnTo>
                <a:lnTo>
                  <a:pt x="2055" y="3507"/>
                </a:lnTo>
                <a:lnTo>
                  <a:pt x="2053" y="3507"/>
                </a:lnTo>
                <a:lnTo>
                  <a:pt x="2048" y="3500"/>
                </a:lnTo>
                <a:lnTo>
                  <a:pt x="2048" y="3499"/>
                </a:lnTo>
                <a:lnTo>
                  <a:pt x="2047" y="3499"/>
                </a:lnTo>
                <a:lnTo>
                  <a:pt x="2047" y="3498"/>
                </a:lnTo>
                <a:lnTo>
                  <a:pt x="2046" y="3497"/>
                </a:lnTo>
                <a:lnTo>
                  <a:pt x="2045" y="3495"/>
                </a:lnTo>
                <a:lnTo>
                  <a:pt x="2043" y="3495"/>
                </a:lnTo>
                <a:lnTo>
                  <a:pt x="2042" y="3494"/>
                </a:lnTo>
                <a:lnTo>
                  <a:pt x="2041" y="3494"/>
                </a:lnTo>
                <a:lnTo>
                  <a:pt x="2040" y="3495"/>
                </a:lnTo>
                <a:lnTo>
                  <a:pt x="2053" y="3509"/>
                </a:lnTo>
                <a:lnTo>
                  <a:pt x="2041" y="3520"/>
                </a:lnTo>
                <a:lnTo>
                  <a:pt x="2040" y="3526"/>
                </a:lnTo>
                <a:lnTo>
                  <a:pt x="2036" y="3556"/>
                </a:lnTo>
                <a:lnTo>
                  <a:pt x="2035" y="3555"/>
                </a:lnTo>
                <a:lnTo>
                  <a:pt x="2030" y="3551"/>
                </a:lnTo>
                <a:lnTo>
                  <a:pt x="2030" y="3557"/>
                </a:lnTo>
                <a:lnTo>
                  <a:pt x="2029" y="3563"/>
                </a:lnTo>
                <a:lnTo>
                  <a:pt x="2029" y="3604"/>
                </a:lnTo>
                <a:lnTo>
                  <a:pt x="2029" y="3608"/>
                </a:lnTo>
                <a:lnTo>
                  <a:pt x="2027" y="3636"/>
                </a:lnTo>
                <a:lnTo>
                  <a:pt x="2027" y="3638"/>
                </a:lnTo>
                <a:lnTo>
                  <a:pt x="1951" y="3605"/>
                </a:lnTo>
                <a:lnTo>
                  <a:pt x="1896" y="3583"/>
                </a:lnTo>
                <a:lnTo>
                  <a:pt x="1904" y="3561"/>
                </a:lnTo>
                <a:lnTo>
                  <a:pt x="1904" y="3562"/>
                </a:lnTo>
                <a:lnTo>
                  <a:pt x="1907" y="3562"/>
                </a:lnTo>
                <a:lnTo>
                  <a:pt x="1908" y="3562"/>
                </a:lnTo>
                <a:lnTo>
                  <a:pt x="1911" y="3553"/>
                </a:lnTo>
                <a:lnTo>
                  <a:pt x="1906" y="3551"/>
                </a:lnTo>
                <a:lnTo>
                  <a:pt x="1901" y="3550"/>
                </a:lnTo>
                <a:lnTo>
                  <a:pt x="1893" y="3547"/>
                </a:lnTo>
                <a:lnTo>
                  <a:pt x="1893" y="3546"/>
                </a:lnTo>
                <a:lnTo>
                  <a:pt x="1886" y="3553"/>
                </a:lnTo>
                <a:lnTo>
                  <a:pt x="1886" y="3555"/>
                </a:lnTo>
                <a:lnTo>
                  <a:pt x="1864" y="3558"/>
                </a:lnTo>
                <a:lnTo>
                  <a:pt x="1842" y="3561"/>
                </a:lnTo>
                <a:lnTo>
                  <a:pt x="1840" y="3561"/>
                </a:lnTo>
                <a:lnTo>
                  <a:pt x="1832" y="3557"/>
                </a:lnTo>
                <a:lnTo>
                  <a:pt x="1834" y="3564"/>
                </a:lnTo>
                <a:lnTo>
                  <a:pt x="1834" y="3566"/>
                </a:lnTo>
                <a:lnTo>
                  <a:pt x="1834" y="3567"/>
                </a:lnTo>
                <a:lnTo>
                  <a:pt x="1829" y="3579"/>
                </a:lnTo>
                <a:lnTo>
                  <a:pt x="1829" y="3580"/>
                </a:lnTo>
                <a:lnTo>
                  <a:pt x="1828" y="3584"/>
                </a:lnTo>
                <a:lnTo>
                  <a:pt x="1828" y="3585"/>
                </a:lnTo>
                <a:lnTo>
                  <a:pt x="1826" y="3590"/>
                </a:lnTo>
                <a:lnTo>
                  <a:pt x="1821" y="3605"/>
                </a:lnTo>
                <a:lnTo>
                  <a:pt x="1816" y="3620"/>
                </a:lnTo>
                <a:lnTo>
                  <a:pt x="1813" y="3626"/>
                </a:lnTo>
                <a:lnTo>
                  <a:pt x="1811" y="3632"/>
                </a:lnTo>
                <a:lnTo>
                  <a:pt x="1808" y="3637"/>
                </a:lnTo>
                <a:lnTo>
                  <a:pt x="1808" y="3638"/>
                </a:lnTo>
                <a:lnTo>
                  <a:pt x="1807" y="3642"/>
                </a:lnTo>
                <a:lnTo>
                  <a:pt x="1796" y="3667"/>
                </a:lnTo>
                <a:lnTo>
                  <a:pt x="1791" y="3667"/>
                </a:lnTo>
                <a:lnTo>
                  <a:pt x="1785" y="3668"/>
                </a:lnTo>
                <a:lnTo>
                  <a:pt x="1772" y="3711"/>
                </a:lnTo>
                <a:lnTo>
                  <a:pt x="1770" y="3711"/>
                </a:lnTo>
                <a:lnTo>
                  <a:pt x="1765" y="3715"/>
                </a:lnTo>
                <a:lnTo>
                  <a:pt x="1758" y="3720"/>
                </a:lnTo>
                <a:lnTo>
                  <a:pt x="1756" y="3721"/>
                </a:lnTo>
                <a:lnTo>
                  <a:pt x="1753" y="3724"/>
                </a:lnTo>
                <a:lnTo>
                  <a:pt x="1749" y="3728"/>
                </a:lnTo>
                <a:lnTo>
                  <a:pt x="1746" y="3733"/>
                </a:lnTo>
                <a:lnTo>
                  <a:pt x="1743" y="3736"/>
                </a:lnTo>
                <a:lnTo>
                  <a:pt x="1735" y="3747"/>
                </a:lnTo>
                <a:lnTo>
                  <a:pt x="1732" y="3752"/>
                </a:lnTo>
                <a:lnTo>
                  <a:pt x="1730" y="3755"/>
                </a:lnTo>
                <a:lnTo>
                  <a:pt x="1727" y="3758"/>
                </a:lnTo>
                <a:lnTo>
                  <a:pt x="1726" y="3756"/>
                </a:lnTo>
                <a:lnTo>
                  <a:pt x="1722" y="3759"/>
                </a:lnTo>
                <a:lnTo>
                  <a:pt x="1721" y="3759"/>
                </a:lnTo>
                <a:lnTo>
                  <a:pt x="1690" y="3752"/>
                </a:lnTo>
                <a:lnTo>
                  <a:pt x="1685" y="3750"/>
                </a:lnTo>
                <a:lnTo>
                  <a:pt x="1682" y="3749"/>
                </a:lnTo>
                <a:lnTo>
                  <a:pt x="1668" y="3747"/>
                </a:lnTo>
                <a:lnTo>
                  <a:pt x="1653" y="3743"/>
                </a:lnTo>
                <a:lnTo>
                  <a:pt x="1631" y="3736"/>
                </a:lnTo>
                <a:lnTo>
                  <a:pt x="1626" y="3734"/>
                </a:lnTo>
                <a:lnTo>
                  <a:pt x="1624" y="3734"/>
                </a:lnTo>
                <a:lnTo>
                  <a:pt x="1613" y="3733"/>
                </a:lnTo>
                <a:lnTo>
                  <a:pt x="1612" y="3733"/>
                </a:lnTo>
                <a:lnTo>
                  <a:pt x="1610" y="3733"/>
                </a:lnTo>
                <a:lnTo>
                  <a:pt x="1609" y="3732"/>
                </a:lnTo>
                <a:lnTo>
                  <a:pt x="1607" y="3732"/>
                </a:lnTo>
                <a:lnTo>
                  <a:pt x="1607" y="3731"/>
                </a:lnTo>
                <a:lnTo>
                  <a:pt x="1605" y="3731"/>
                </a:lnTo>
                <a:lnTo>
                  <a:pt x="1603" y="3726"/>
                </a:lnTo>
                <a:lnTo>
                  <a:pt x="1602" y="3724"/>
                </a:lnTo>
                <a:lnTo>
                  <a:pt x="1601" y="3722"/>
                </a:lnTo>
                <a:lnTo>
                  <a:pt x="1599" y="3720"/>
                </a:lnTo>
                <a:lnTo>
                  <a:pt x="1597" y="3712"/>
                </a:lnTo>
                <a:lnTo>
                  <a:pt x="1594" y="3697"/>
                </a:lnTo>
                <a:lnTo>
                  <a:pt x="1593" y="3691"/>
                </a:lnTo>
                <a:lnTo>
                  <a:pt x="1591" y="3673"/>
                </a:lnTo>
                <a:lnTo>
                  <a:pt x="1589" y="3670"/>
                </a:lnTo>
                <a:lnTo>
                  <a:pt x="1588" y="3662"/>
                </a:lnTo>
                <a:lnTo>
                  <a:pt x="1587" y="3654"/>
                </a:lnTo>
                <a:lnTo>
                  <a:pt x="1589" y="3654"/>
                </a:lnTo>
                <a:lnTo>
                  <a:pt x="1599" y="3654"/>
                </a:lnTo>
                <a:lnTo>
                  <a:pt x="1612" y="3654"/>
                </a:lnTo>
                <a:lnTo>
                  <a:pt x="1613" y="3654"/>
                </a:lnTo>
                <a:lnTo>
                  <a:pt x="1621" y="3637"/>
                </a:lnTo>
                <a:lnTo>
                  <a:pt x="1626" y="3628"/>
                </a:lnTo>
                <a:lnTo>
                  <a:pt x="1632" y="3616"/>
                </a:lnTo>
                <a:lnTo>
                  <a:pt x="1642" y="3599"/>
                </a:lnTo>
                <a:lnTo>
                  <a:pt x="1648" y="3588"/>
                </a:lnTo>
                <a:lnTo>
                  <a:pt x="1648" y="3585"/>
                </a:lnTo>
                <a:lnTo>
                  <a:pt x="1651" y="3582"/>
                </a:lnTo>
                <a:lnTo>
                  <a:pt x="1655" y="3577"/>
                </a:lnTo>
                <a:lnTo>
                  <a:pt x="1657" y="3571"/>
                </a:lnTo>
                <a:lnTo>
                  <a:pt x="1662" y="3562"/>
                </a:lnTo>
                <a:lnTo>
                  <a:pt x="1663" y="3558"/>
                </a:lnTo>
                <a:lnTo>
                  <a:pt x="1651" y="3546"/>
                </a:lnTo>
                <a:lnTo>
                  <a:pt x="1651" y="3545"/>
                </a:lnTo>
                <a:lnTo>
                  <a:pt x="1650" y="3543"/>
                </a:lnTo>
                <a:lnTo>
                  <a:pt x="1646" y="3540"/>
                </a:lnTo>
                <a:lnTo>
                  <a:pt x="1645" y="3539"/>
                </a:lnTo>
                <a:lnTo>
                  <a:pt x="1642" y="3536"/>
                </a:lnTo>
                <a:lnTo>
                  <a:pt x="1639" y="3532"/>
                </a:lnTo>
                <a:lnTo>
                  <a:pt x="1637" y="3532"/>
                </a:lnTo>
                <a:lnTo>
                  <a:pt x="1637" y="3531"/>
                </a:lnTo>
                <a:lnTo>
                  <a:pt x="1625" y="3519"/>
                </a:lnTo>
                <a:lnTo>
                  <a:pt x="1624" y="3518"/>
                </a:lnTo>
                <a:lnTo>
                  <a:pt x="1623" y="3518"/>
                </a:lnTo>
                <a:lnTo>
                  <a:pt x="1621" y="3516"/>
                </a:lnTo>
                <a:lnTo>
                  <a:pt x="1618" y="3511"/>
                </a:lnTo>
                <a:lnTo>
                  <a:pt x="1612" y="3507"/>
                </a:lnTo>
                <a:lnTo>
                  <a:pt x="1609" y="3503"/>
                </a:lnTo>
                <a:lnTo>
                  <a:pt x="1605" y="3500"/>
                </a:lnTo>
                <a:lnTo>
                  <a:pt x="1599" y="3499"/>
                </a:lnTo>
                <a:lnTo>
                  <a:pt x="1578" y="3498"/>
                </a:lnTo>
                <a:lnTo>
                  <a:pt x="1577" y="3498"/>
                </a:lnTo>
                <a:lnTo>
                  <a:pt x="1572" y="3498"/>
                </a:lnTo>
                <a:lnTo>
                  <a:pt x="1571" y="3498"/>
                </a:lnTo>
                <a:lnTo>
                  <a:pt x="1554" y="3497"/>
                </a:lnTo>
                <a:lnTo>
                  <a:pt x="1546" y="3495"/>
                </a:lnTo>
                <a:lnTo>
                  <a:pt x="1544" y="3494"/>
                </a:lnTo>
                <a:lnTo>
                  <a:pt x="1543" y="3493"/>
                </a:lnTo>
                <a:lnTo>
                  <a:pt x="1538" y="3486"/>
                </a:lnTo>
                <a:lnTo>
                  <a:pt x="1533" y="3479"/>
                </a:lnTo>
                <a:lnTo>
                  <a:pt x="1519" y="3462"/>
                </a:lnTo>
                <a:lnTo>
                  <a:pt x="1506" y="3456"/>
                </a:lnTo>
                <a:lnTo>
                  <a:pt x="1492" y="3429"/>
                </a:lnTo>
                <a:lnTo>
                  <a:pt x="1493" y="3399"/>
                </a:lnTo>
                <a:lnTo>
                  <a:pt x="1495" y="3396"/>
                </a:lnTo>
                <a:lnTo>
                  <a:pt x="1453" y="3385"/>
                </a:lnTo>
                <a:lnTo>
                  <a:pt x="1448" y="3402"/>
                </a:lnTo>
                <a:lnTo>
                  <a:pt x="1447" y="3402"/>
                </a:lnTo>
                <a:lnTo>
                  <a:pt x="1441" y="3399"/>
                </a:lnTo>
                <a:lnTo>
                  <a:pt x="1437" y="3398"/>
                </a:lnTo>
                <a:lnTo>
                  <a:pt x="1432" y="3395"/>
                </a:lnTo>
                <a:lnTo>
                  <a:pt x="1429" y="3392"/>
                </a:lnTo>
                <a:lnTo>
                  <a:pt x="1425" y="3390"/>
                </a:lnTo>
                <a:lnTo>
                  <a:pt x="1418" y="3388"/>
                </a:lnTo>
                <a:lnTo>
                  <a:pt x="1416" y="3387"/>
                </a:lnTo>
                <a:lnTo>
                  <a:pt x="1416" y="3388"/>
                </a:lnTo>
                <a:lnTo>
                  <a:pt x="1415" y="3388"/>
                </a:lnTo>
                <a:lnTo>
                  <a:pt x="1415" y="3390"/>
                </a:lnTo>
                <a:lnTo>
                  <a:pt x="1413" y="3390"/>
                </a:lnTo>
                <a:lnTo>
                  <a:pt x="1411" y="3391"/>
                </a:lnTo>
                <a:lnTo>
                  <a:pt x="1410" y="3391"/>
                </a:lnTo>
                <a:lnTo>
                  <a:pt x="1409" y="3391"/>
                </a:lnTo>
                <a:lnTo>
                  <a:pt x="1407" y="3391"/>
                </a:lnTo>
                <a:lnTo>
                  <a:pt x="1405" y="3392"/>
                </a:lnTo>
                <a:lnTo>
                  <a:pt x="1402" y="3386"/>
                </a:lnTo>
                <a:lnTo>
                  <a:pt x="1401" y="3386"/>
                </a:lnTo>
                <a:lnTo>
                  <a:pt x="1409" y="3402"/>
                </a:lnTo>
                <a:lnTo>
                  <a:pt x="1404" y="3403"/>
                </a:lnTo>
                <a:lnTo>
                  <a:pt x="1402" y="3404"/>
                </a:lnTo>
                <a:lnTo>
                  <a:pt x="1401" y="3404"/>
                </a:lnTo>
                <a:lnTo>
                  <a:pt x="1397" y="3406"/>
                </a:lnTo>
                <a:lnTo>
                  <a:pt x="1394" y="3408"/>
                </a:lnTo>
                <a:lnTo>
                  <a:pt x="1395" y="3409"/>
                </a:lnTo>
                <a:lnTo>
                  <a:pt x="1395" y="3411"/>
                </a:lnTo>
                <a:lnTo>
                  <a:pt x="1399" y="3415"/>
                </a:lnTo>
                <a:lnTo>
                  <a:pt x="1399" y="3417"/>
                </a:lnTo>
                <a:lnTo>
                  <a:pt x="1396" y="3436"/>
                </a:lnTo>
                <a:lnTo>
                  <a:pt x="1395" y="3438"/>
                </a:lnTo>
                <a:lnTo>
                  <a:pt x="1394" y="3439"/>
                </a:lnTo>
                <a:lnTo>
                  <a:pt x="1393" y="3440"/>
                </a:lnTo>
                <a:lnTo>
                  <a:pt x="1374" y="3447"/>
                </a:lnTo>
                <a:lnTo>
                  <a:pt x="1373" y="3449"/>
                </a:lnTo>
                <a:lnTo>
                  <a:pt x="1370" y="3449"/>
                </a:lnTo>
                <a:lnTo>
                  <a:pt x="1369" y="3449"/>
                </a:lnTo>
                <a:lnTo>
                  <a:pt x="1365" y="3449"/>
                </a:lnTo>
                <a:lnTo>
                  <a:pt x="1364" y="3449"/>
                </a:lnTo>
                <a:lnTo>
                  <a:pt x="1363" y="3449"/>
                </a:lnTo>
                <a:lnTo>
                  <a:pt x="1356" y="3449"/>
                </a:lnTo>
                <a:lnTo>
                  <a:pt x="1354" y="3449"/>
                </a:lnTo>
                <a:lnTo>
                  <a:pt x="1347" y="3449"/>
                </a:lnTo>
                <a:lnTo>
                  <a:pt x="1343" y="3449"/>
                </a:lnTo>
                <a:lnTo>
                  <a:pt x="1345" y="3450"/>
                </a:lnTo>
                <a:lnTo>
                  <a:pt x="1343" y="3450"/>
                </a:lnTo>
                <a:lnTo>
                  <a:pt x="1341" y="3449"/>
                </a:lnTo>
                <a:lnTo>
                  <a:pt x="1338" y="3449"/>
                </a:lnTo>
                <a:lnTo>
                  <a:pt x="1330" y="3449"/>
                </a:lnTo>
                <a:lnTo>
                  <a:pt x="1299" y="3449"/>
                </a:lnTo>
                <a:lnTo>
                  <a:pt x="1298" y="3449"/>
                </a:lnTo>
                <a:lnTo>
                  <a:pt x="1286" y="3449"/>
                </a:lnTo>
                <a:lnTo>
                  <a:pt x="1277" y="3447"/>
                </a:lnTo>
                <a:lnTo>
                  <a:pt x="1270" y="3447"/>
                </a:lnTo>
                <a:lnTo>
                  <a:pt x="1236" y="3447"/>
                </a:lnTo>
                <a:lnTo>
                  <a:pt x="1225" y="3447"/>
                </a:lnTo>
                <a:lnTo>
                  <a:pt x="1218" y="3447"/>
                </a:lnTo>
                <a:lnTo>
                  <a:pt x="1217" y="3447"/>
                </a:lnTo>
                <a:lnTo>
                  <a:pt x="1208" y="3447"/>
                </a:lnTo>
                <a:lnTo>
                  <a:pt x="1174" y="3446"/>
                </a:lnTo>
                <a:lnTo>
                  <a:pt x="1151" y="3446"/>
                </a:lnTo>
                <a:lnTo>
                  <a:pt x="1133" y="3446"/>
                </a:lnTo>
                <a:lnTo>
                  <a:pt x="1129" y="3446"/>
                </a:lnTo>
                <a:lnTo>
                  <a:pt x="1124" y="3446"/>
                </a:lnTo>
                <a:lnTo>
                  <a:pt x="1123" y="3446"/>
                </a:lnTo>
                <a:lnTo>
                  <a:pt x="1122" y="3446"/>
                </a:lnTo>
                <a:lnTo>
                  <a:pt x="1121" y="3446"/>
                </a:lnTo>
                <a:lnTo>
                  <a:pt x="1119" y="3446"/>
                </a:lnTo>
                <a:lnTo>
                  <a:pt x="1082" y="3446"/>
                </a:lnTo>
                <a:lnTo>
                  <a:pt x="1048" y="3445"/>
                </a:lnTo>
                <a:lnTo>
                  <a:pt x="1021" y="3445"/>
                </a:lnTo>
                <a:lnTo>
                  <a:pt x="1017" y="3439"/>
                </a:lnTo>
                <a:lnTo>
                  <a:pt x="1031" y="3375"/>
                </a:lnTo>
                <a:lnTo>
                  <a:pt x="1071" y="3178"/>
                </a:lnTo>
                <a:lnTo>
                  <a:pt x="1073" y="3173"/>
                </a:lnTo>
                <a:lnTo>
                  <a:pt x="1065" y="3134"/>
                </a:lnTo>
                <a:lnTo>
                  <a:pt x="1063" y="3122"/>
                </a:lnTo>
                <a:lnTo>
                  <a:pt x="1059" y="3111"/>
                </a:lnTo>
                <a:lnTo>
                  <a:pt x="1048" y="3079"/>
                </a:lnTo>
                <a:lnTo>
                  <a:pt x="1036" y="3083"/>
                </a:lnTo>
                <a:lnTo>
                  <a:pt x="1031" y="3071"/>
                </a:lnTo>
                <a:lnTo>
                  <a:pt x="1023" y="3057"/>
                </a:lnTo>
                <a:lnTo>
                  <a:pt x="1012" y="3044"/>
                </a:lnTo>
                <a:lnTo>
                  <a:pt x="1007" y="3034"/>
                </a:lnTo>
                <a:lnTo>
                  <a:pt x="994" y="3008"/>
                </a:lnTo>
                <a:lnTo>
                  <a:pt x="980" y="2977"/>
                </a:lnTo>
                <a:lnTo>
                  <a:pt x="974" y="2967"/>
                </a:lnTo>
                <a:lnTo>
                  <a:pt x="958" y="2950"/>
                </a:lnTo>
                <a:lnTo>
                  <a:pt x="956" y="2946"/>
                </a:lnTo>
                <a:lnTo>
                  <a:pt x="951" y="2941"/>
                </a:lnTo>
                <a:lnTo>
                  <a:pt x="925" y="2918"/>
                </a:lnTo>
                <a:lnTo>
                  <a:pt x="916" y="2911"/>
                </a:lnTo>
                <a:lnTo>
                  <a:pt x="908" y="2905"/>
                </a:lnTo>
                <a:lnTo>
                  <a:pt x="891" y="2890"/>
                </a:lnTo>
                <a:lnTo>
                  <a:pt x="872" y="2881"/>
                </a:lnTo>
                <a:lnTo>
                  <a:pt x="785" y="2889"/>
                </a:lnTo>
                <a:lnTo>
                  <a:pt x="774" y="2871"/>
                </a:lnTo>
                <a:lnTo>
                  <a:pt x="743" y="2826"/>
                </a:lnTo>
                <a:lnTo>
                  <a:pt x="721" y="2710"/>
                </a:lnTo>
                <a:lnTo>
                  <a:pt x="718" y="2699"/>
                </a:lnTo>
                <a:lnTo>
                  <a:pt x="692" y="2692"/>
                </a:lnTo>
                <a:lnTo>
                  <a:pt x="691" y="2672"/>
                </a:lnTo>
                <a:lnTo>
                  <a:pt x="690" y="2604"/>
                </a:lnTo>
                <a:lnTo>
                  <a:pt x="662" y="259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21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Map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5666</TotalTime>
  <Words>236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Largest Sweden Cities by  Municipality Population</vt:lpstr>
      <vt:lpstr>Stockholm – Stockholm County</vt:lpstr>
      <vt:lpstr>Gothenburg (Göteborg) –  Västra Götaland County</vt:lpstr>
      <vt:lpstr>Malmö – Skåne County</vt:lpstr>
      <vt:lpstr>Uppsala – Uppsala County</vt:lpstr>
      <vt:lpstr>Västerås – Västmanland County</vt:lpstr>
      <vt:lpstr>Örebro – Örebro County</vt:lpstr>
      <vt:lpstr>Linköping – Östergötland County</vt:lpstr>
      <vt:lpstr>Helsingborg – Skåne County</vt:lpstr>
      <vt:lpstr>Jönköping – Jönköping County</vt:lpstr>
      <vt:lpstr>Norrköping – Östergötland County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158</cp:revision>
  <dcterms:created xsi:type="dcterms:W3CDTF">2016-05-15T02:42:52Z</dcterms:created>
  <dcterms:modified xsi:type="dcterms:W3CDTF">2026-06-07T14:35:46Z</dcterms:modified>
</cp:coreProperties>
</file>