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3"/>
  </p:notesMasterIdLst>
  <p:sldIdLst>
    <p:sldId id="328" r:id="rId2"/>
    <p:sldId id="336" r:id="rId3"/>
    <p:sldId id="340" r:id="rId4"/>
    <p:sldId id="341" r:id="rId5"/>
    <p:sldId id="342" r:id="rId6"/>
    <p:sldId id="344" r:id="rId7"/>
    <p:sldId id="345" r:id="rId8"/>
    <p:sldId id="361" r:id="rId9"/>
    <p:sldId id="348" r:id="rId10"/>
    <p:sldId id="362" r:id="rId11"/>
    <p:sldId id="277" r:id="rId12"/>
  </p:sldIdLst>
  <p:sldSz cx="12192000" cy="6858000"/>
  <p:notesSz cx="6858000" cy="9945688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84807"/>
    <a:srgbClr val="C00000"/>
    <a:srgbClr val="DAA600"/>
    <a:srgbClr val="D99694"/>
    <a:srgbClr val="C3B996"/>
    <a:srgbClr val="00B0F0"/>
    <a:srgbClr val="73BC44"/>
    <a:srgbClr val="80CFEE"/>
    <a:srgbClr val="F5B90F"/>
    <a:srgbClr val="4BAFC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2088" autoAdjust="0"/>
    <p:restoredTop sz="94994" autoAdjust="0"/>
  </p:normalViewPr>
  <p:slideViewPr>
    <p:cSldViewPr>
      <p:cViewPr varScale="1">
        <p:scale>
          <a:sx n="97" d="100"/>
          <a:sy n="97" d="100"/>
        </p:scale>
        <p:origin x="444" y="78"/>
      </p:cViewPr>
      <p:guideLst>
        <p:guide orient="horz" pos="2160"/>
        <p:guide pos="3840"/>
      </p:guideLst>
    </p:cSldViewPr>
  </p:slideViewPr>
  <p:notesTextViewPr>
    <p:cViewPr>
      <p:scale>
        <a:sx n="150" d="100"/>
        <a:sy n="15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viewProps" Target="viewProp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9728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97284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322F276-3B41-4825-B551-61CDDCA1537B}" type="datetimeFigureOut">
              <a:rPr lang="zh-CN" altLang="en-US" smtClean="0"/>
              <a:t>2026/7/5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" y="746125"/>
            <a:ext cx="6629400" cy="37290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724202"/>
            <a:ext cx="5486400" cy="447556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9446678"/>
            <a:ext cx="2971800" cy="49728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9446678"/>
            <a:ext cx="2971800" cy="49728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0A6F9EE-5C32-490A-9B89-240D2A522DF4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8027322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/>
              <a:t>单击此处编辑母版副标题样式</a:t>
            </a:r>
          </a:p>
        </p:txBody>
      </p:sp>
    </p:spTree>
    <p:extLst>
      <p:ext uri="{BB962C8B-B14F-4D97-AF65-F5344CB8AC3E}">
        <p14:creationId xmlns:p14="http://schemas.microsoft.com/office/powerpoint/2010/main" val="253192143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11376587" y="6532254"/>
            <a:ext cx="685867" cy="227318"/>
          </a:xfrm>
          <a:prstGeom prst="rect">
            <a:avLst/>
          </a:prstGeom>
        </p:spPr>
        <p:txBody>
          <a:bodyPr/>
          <a:lstStyle>
            <a:lvl1pPr algn="ctr">
              <a:defRPr sz="1000">
                <a:latin typeface="+mn-lt"/>
              </a:defRPr>
            </a:lvl1pPr>
          </a:lstStyle>
          <a:p>
            <a:fld id="{0210CD4F-9D1A-4F3B-A674-582DCF5F7993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7120994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13029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/>
          <a:lstStyle/>
          <a:p>
            <a:endParaRPr lang="zh-CN" altLang="en-US"/>
          </a:p>
        </p:txBody>
      </p:sp>
      <p:sp>
        <p:nvSpPr>
          <p:cNvPr id="7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11376587" y="6532254"/>
            <a:ext cx="685867" cy="227318"/>
          </a:xfrm>
          <a:prstGeom prst="rect">
            <a:avLst/>
          </a:prstGeom>
        </p:spPr>
        <p:txBody>
          <a:bodyPr/>
          <a:lstStyle>
            <a:lvl1pPr algn="ctr">
              <a:defRPr sz="1000">
                <a:latin typeface="+mn-lt"/>
              </a:defRPr>
            </a:lvl1pPr>
          </a:lstStyle>
          <a:p>
            <a:fld id="{0210CD4F-9D1A-4F3B-A674-582DCF5F7993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1344965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11376587" y="6532254"/>
            <a:ext cx="685867" cy="227318"/>
          </a:xfrm>
          <a:prstGeom prst="rect">
            <a:avLst/>
          </a:prstGeom>
        </p:spPr>
        <p:txBody>
          <a:bodyPr/>
          <a:lstStyle>
            <a:lvl1pPr algn="ctr">
              <a:defRPr sz="1000">
                <a:latin typeface="+mn-lt"/>
              </a:defRPr>
            </a:lvl1pPr>
          </a:lstStyle>
          <a:p>
            <a:fld id="{0210CD4F-9D1A-4F3B-A674-582DCF5F7993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1144644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hyperlink" Target="http://yourfreetemplates.com/" TargetMode="External"/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pn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>
            <a:alpha val="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09600" y="114834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pic>
        <p:nvPicPr>
          <p:cNvPr id="1026" name="Picture 2" descr="C:\CurtBackup\02_wordpress\Logo\Wordpress-V2.png"/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2022" y="6394448"/>
            <a:ext cx="1555751" cy="4286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extBox 4"/>
          <p:cNvSpPr txBox="1"/>
          <p:nvPr userDrawn="1"/>
        </p:nvSpPr>
        <p:spPr>
          <a:xfrm>
            <a:off x="3599723" y="6532255"/>
            <a:ext cx="537659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zh-CN" sz="1200" dirty="0">
                <a:hlinkClick r:id="rId8"/>
              </a:rPr>
              <a:t>http://yourfreetemplates.com</a:t>
            </a:r>
            <a:endParaRPr lang="zh-CN" altLang="en-US" sz="1200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11376587" y="6532254"/>
            <a:ext cx="685867" cy="227318"/>
          </a:xfrm>
          <a:prstGeom prst="rect">
            <a:avLst/>
          </a:prstGeom>
        </p:spPr>
        <p:txBody>
          <a:bodyPr/>
          <a:lstStyle>
            <a:lvl1pPr algn="ctr">
              <a:defRPr sz="1000">
                <a:latin typeface="+mn-lt"/>
              </a:defRPr>
            </a:lvl1pPr>
          </a:lstStyle>
          <a:p>
            <a:fld id="{0210CD4F-9D1A-4F3B-A674-582DCF5F7993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159748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5" r:id="rId3"/>
    <p:sldLayoutId id="2147483656" r:id="rId4"/>
    <p:sldLayoutId id="2147483657" r:id="rId5"/>
  </p:sldLayoutIdLst>
  <p:hf hdr="0" ftr="0" dt="0"/>
  <p:txStyles>
    <p:titleStyle>
      <a:lvl1pPr algn="ctr" defTabSz="914400" rtl="0" eaLnBrk="1" latinLnBrk="0" hangingPunct="1"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://yourfreetemplates.com/terms-of-use/" TargetMode="External"/><Relationship Id="rId2" Type="http://schemas.openxmlformats.org/officeDocument/2006/relationships/hyperlink" Target="yourfreetemplates.com" TargetMode="Externa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灯片编号占位符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0210CD4F-9D1A-4F3B-A674-582DCF5F7993}" type="slidenum">
              <a:rPr lang="zh-CN" altLang="en-US" smtClean="0"/>
              <a:pPr/>
              <a:t>1</a:t>
            </a:fld>
            <a:endParaRPr lang="zh-CN" altLang="en-US"/>
          </a:p>
        </p:txBody>
      </p:sp>
      <p:grpSp>
        <p:nvGrpSpPr>
          <p:cNvPr id="6891" name="Group 6890">
            <a:extLst>
              <a:ext uri="{FF2B5EF4-FFF2-40B4-BE49-F238E27FC236}">
                <a16:creationId xmlns:a16="http://schemas.microsoft.com/office/drawing/2014/main" id="{B1018898-E3E6-CC32-B020-D7537B174A64}"/>
              </a:ext>
            </a:extLst>
          </p:cNvPr>
          <p:cNvGrpSpPr/>
          <p:nvPr/>
        </p:nvGrpSpPr>
        <p:grpSpPr>
          <a:xfrm>
            <a:off x="1919536" y="332656"/>
            <a:ext cx="8424936" cy="4707627"/>
            <a:chOff x="1919536" y="332656"/>
            <a:chExt cx="8424936" cy="4707627"/>
          </a:xfrm>
          <a:solidFill>
            <a:srgbClr val="C00000"/>
          </a:solidFill>
        </p:grpSpPr>
        <p:grpSp>
          <p:nvGrpSpPr>
            <p:cNvPr id="1984" name="Group 1983">
              <a:extLst>
                <a:ext uri="{FF2B5EF4-FFF2-40B4-BE49-F238E27FC236}">
                  <a16:creationId xmlns:a16="http://schemas.microsoft.com/office/drawing/2014/main" id="{A8617FB5-E7D0-77C2-C7C8-1B5E58B26709}"/>
                </a:ext>
              </a:extLst>
            </p:cNvPr>
            <p:cNvGrpSpPr/>
            <p:nvPr/>
          </p:nvGrpSpPr>
          <p:grpSpPr>
            <a:xfrm>
              <a:off x="1919536" y="1107222"/>
              <a:ext cx="8424936" cy="435360"/>
              <a:chOff x="1919536" y="1107222"/>
              <a:chExt cx="8424936" cy="435360"/>
            </a:xfrm>
            <a:grpFill/>
          </p:grpSpPr>
          <p:sp>
            <p:nvSpPr>
              <p:cNvPr id="623" name="矩形 622"/>
              <p:cNvSpPr/>
              <p:nvPr/>
            </p:nvSpPr>
            <p:spPr>
              <a:xfrm>
                <a:off x="1919536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January</a:t>
                </a:r>
              </a:p>
            </p:txBody>
          </p:sp>
          <p:sp>
            <p:nvSpPr>
              <p:cNvPr id="624" name="矩形 623"/>
              <p:cNvSpPr/>
              <p:nvPr/>
            </p:nvSpPr>
            <p:spPr>
              <a:xfrm>
                <a:off x="4058503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February</a:t>
                </a:r>
              </a:p>
            </p:txBody>
          </p:sp>
          <p:sp>
            <p:nvSpPr>
              <p:cNvPr id="625" name="矩形 624"/>
              <p:cNvSpPr/>
              <p:nvPr/>
            </p:nvSpPr>
            <p:spPr>
              <a:xfrm>
                <a:off x="6197470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March</a:t>
                </a:r>
              </a:p>
            </p:txBody>
          </p:sp>
          <p:sp>
            <p:nvSpPr>
              <p:cNvPr id="626" name="矩形 625"/>
              <p:cNvSpPr/>
              <p:nvPr/>
            </p:nvSpPr>
            <p:spPr>
              <a:xfrm>
                <a:off x="8336436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April</a:t>
                </a:r>
                <a:endParaRPr lang="zh-CN" altLang="zh-CN" sz="1600" b="1" dirty="0"/>
              </a:p>
            </p:txBody>
          </p:sp>
        </p:grpSp>
        <p:grpSp>
          <p:nvGrpSpPr>
            <p:cNvPr id="633" name="组合 632"/>
            <p:cNvGrpSpPr/>
            <p:nvPr/>
          </p:nvGrpSpPr>
          <p:grpSpPr>
            <a:xfrm>
              <a:off x="1919536" y="2845964"/>
              <a:ext cx="8424936" cy="435360"/>
              <a:chOff x="395536" y="3025736"/>
              <a:chExt cx="8424936" cy="435360"/>
            </a:xfrm>
            <a:grpFill/>
          </p:grpSpPr>
          <p:sp>
            <p:nvSpPr>
              <p:cNvPr id="634" name="圆角矩形 633"/>
              <p:cNvSpPr/>
              <p:nvPr/>
            </p:nvSpPr>
            <p:spPr>
              <a:xfrm>
                <a:off x="395536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May</a:t>
                </a:r>
              </a:p>
            </p:txBody>
          </p:sp>
          <p:sp>
            <p:nvSpPr>
              <p:cNvPr id="635" name="圆角矩形 634"/>
              <p:cNvSpPr/>
              <p:nvPr/>
            </p:nvSpPr>
            <p:spPr>
              <a:xfrm>
                <a:off x="2534503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June</a:t>
                </a:r>
              </a:p>
            </p:txBody>
          </p:sp>
          <p:sp>
            <p:nvSpPr>
              <p:cNvPr id="636" name="圆角矩形 635"/>
              <p:cNvSpPr/>
              <p:nvPr/>
            </p:nvSpPr>
            <p:spPr>
              <a:xfrm>
                <a:off x="4673470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July</a:t>
                </a:r>
              </a:p>
            </p:txBody>
          </p:sp>
          <p:sp>
            <p:nvSpPr>
              <p:cNvPr id="637" name="圆角矩形 636"/>
              <p:cNvSpPr/>
              <p:nvPr/>
            </p:nvSpPr>
            <p:spPr>
              <a:xfrm>
                <a:off x="6812436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August</a:t>
                </a:r>
              </a:p>
            </p:txBody>
          </p:sp>
        </p:grpSp>
        <p:grpSp>
          <p:nvGrpSpPr>
            <p:cNvPr id="642" name="组合 641"/>
            <p:cNvGrpSpPr/>
            <p:nvPr/>
          </p:nvGrpSpPr>
          <p:grpSpPr>
            <a:xfrm>
              <a:off x="1919536" y="4604923"/>
              <a:ext cx="8424936" cy="435360"/>
              <a:chOff x="395536" y="4692464"/>
              <a:chExt cx="8424936" cy="435360"/>
            </a:xfrm>
            <a:grpFill/>
          </p:grpSpPr>
          <p:sp>
            <p:nvSpPr>
              <p:cNvPr id="638" name="圆角矩形 637"/>
              <p:cNvSpPr/>
              <p:nvPr/>
            </p:nvSpPr>
            <p:spPr>
              <a:xfrm>
                <a:off x="395536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September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  <p:sp>
            <p:nvSpPr>
              <p:cNvPr id="639" name="圆角矩形 638"/>
              <p:cNvSpPr/>
              <p:nvPr/>
            </p:nvSpPr>
            <p:spPr>
              <a:xfrm>
                <a:off x="2534503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October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  <p:sp>
            <p:nvSpPr>
              <p:cNvPr id="640" name="圆角矩形 639"/>
              <p:cNvSpPr/>
              <p:nvPr/>
            </p:nvSpPr>
            <p:spPr>
              <a:xfrm>
                <a:off x="4673470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November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  <p:sp>
            <p:nvSpPr>
              <p:cNvPr id="641" name="圆角矩形 640"/>
              <p:cNvSpPr/>
              <p:nvPr/>
            </p:nvSpPr>
            <p:spPr>
              <a:xfrm>
                <a:off x="6812436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December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</p:grpSp>
        <p:sp>
          <p:nvSpPr>
            <p:cNvPr id="646" name="圆角矩形 645"/>
            <p:cNvSpPr/>
            <p:nvPr/>
          </p:nvSpPr>
          <p:spPr>
            <a:xfrm>
              <a:off x="1919536" y="332656"/>
              <a:ext cx="8424936" cy="734467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6000" dirty="0"/>
                <a:t>2027</a:t>
              </a:r>
              <a:endParaRPr lang="zh-CN" altLang="en-US" sz="6000" dirty="0"/>
            </a:p>
          </p:txBody>
        </p:sp>
      </p:grpSp>
      <p:cxnSp>
        <p:nvCxnSpPr>
          <p:cNvPr id="648" name="直接连接符 647"/>
          <p:cNvCxnSpPr/>
          <p:nvPr/>
        </p:nvCxnSpPr>
        <p:spPr>
          <a:xfrm>
            <a:off x="39865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直接连接符 653"/>
          <p:cNvCxnSpPr/>
          <p:nvPr/>
        </p:nvCxnSpPr>
        <p:spPr>
          <a:xfrm>
            <a:off x="61201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直接连接符 654"/>
          <p:cNvCxnSpPr/>
          <p:nvPr/>
        </p:nvCxnSpPr>
        <p:spPr>
          <a:xfrm>
            <a:off x="8262656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87" name="Group 6886">
            <a:extLst>
              <a:ext uri="{FF2B5EF4-FFF2-40B4-BE49-F238E27FC236}">
                <a16:creationId xmlns:a16="http://schemas.microsoft.com/office/drawing/2014/main" id="{C95C106D-2C51-DCED-29C6-EC2E2A2945CD}"/>
              </a:ext>
            </a:extLst>
          </p:cNvPr>
          <p:cNvGrpSpPr/>
          <p:nvPr/>
        </p:nvGrpSpPr>
        <p:grpSpPr>
          <a:xfrm>
            <a:off x="1917643" y="1611205"/>
            <a:ext cx="2008800" cy="1182688"/>
            <a:chOff x="1917643" y="1626445"/>
            <a:chExt cx="1979502" cy="1182688"/>
          </a:xfrm>
        </p:grpSpPr>
        <p:sp>
          <p:nvSpPr>
            <p:cNvPr id="540" name="Rectangle 5">
              <a:extLst>
                <a:ext uri="{FF2B5EF4-FFF2-40B4-BE49-F238E27FC236}">
                  <a16:creationId xmlns:a16="http://schemas.microsoft.com/office/drawing/2014/main" id="{CEC71692-7654-C4F8-C965-E5C3DFE15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" name="Rectangle 6">
              <a:extLst>
                <a:ext uri="{FF2B5EF4-FFF2-40B4-BE49-F238E27FC236}">
                  <a16:creationId xmlns:a16="http://schemas.microsoft.com/office/drawing/2014/main" id="{7D47A739-DC70-7425-D0DB-8A2348B7F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4" name="Rectangle 7">
              <a:extLst>
                <a:ext uri="{FF2B5EF4-FFF2-40B4-BE49-F238E27FC236}">
                  <a16:creationId xmlns:a16="http://schemas.microsoft.com/office/drawing/2014/main" id="{C45FECAA-5949-08D3-3145-B81C2FA6F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6" name="Rectangle 8">
              <a:extLst>
                <a:ext uri="{FF2B5EF4-FFF2-40B4-BE49-F238E27FC236}">
                  <a16:creationId xmlns:a16="http://schemas.microsoft.com/office/drawing/2014/main" id="{ACCBD0C6-1E57-3951-AC69-B4CD9A8FA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8" name="Rectangle 9">
              <a:extLst>
                <a:ext uri="{FF2B5EF4-FFF2-40B4-BE49-F238E27FC236}">
                  <a16:creationId xmlns:a16="http://schemas.microsoft.com/office/drawing/2014/main" id="{A1AA913D-0EF6-8046-8E86-C1A8A961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0" name="Rectangle 10">
              <a:extLst>
                <a:ext uri="{FF2B5EF4-FFF2-40B4-BE49-F238E27FC236}">
                  <a16:creationId xmlns:a16="http://schemas.microsoft.com/office/drawing/2014/main" id="{8652EF7E-9EE6-6662-DFAC-5F626BE44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2" name="Rectangle 11">
              <a:extLst>
                <a:ext uri="{FF2B5EF4-FFF2-40B4-BE49-F238E27FC236}">
                  <a16:creationId xmlns:a16="http://schemas.microsoft.com/office/drawing/2014/main" id="{C7E37E86-049F-FE4A-AB63-0E4679263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" name="Rectangle 12">
              <a:extLst>
                <a:ext uri="{FF2B5EF4-FFF2-40B4-BE49-F238E27FC236}">
                  <a16:creationId xmlns:a16="http://schemas.microsoft.com/office/drawing/2014/main" id="{3F5D2DCD-332B-1960-5F4A-FFAF1E249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" name="Rectangle 13">
              <a:extLst>
                <a:ext uri="{FF2B5EF4-FFF2-40B4-BE49-F238E27FC236}">
                  <a16:creationId xmlns:a16="http://schemas.microsoft.com/office/drawing/2014/main" id="{1ECB19B5-1F80-F69A-CBF0-7AA6FE81E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" name="Rectangle 14">
              <a:extLst>
                <a:ext uri="{FF2B5EF4-FFF2-40B4-BE49-F238E27FC236}">
                  <a16:creationId xmlns:a16="http://schemas.microsoft.com/office/drawing/2014/main" id="{B6B2F6D2-5DD5-5138-0B3C-0081A760D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0" name="Rectangle 15">
              <a:extLst>
                <a:ext uri="{FF2B5EF4-FFF2-40B4-BE49-F238E27FC236}">
                  <a16:creationId xmlns:a16="http://schemas.microsoft.com/office/drawing/2014/main" id="{CFD3F331-CB10-FAE7-6F9D-122C03CE0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2" name="Rectangle 16">
              <a:extLst>
                <a:ext uri="{FF2B5EF4-FFF2-40B4-BE49-F238E27FC236}">
                  <a16:creationId xmlns:a16="http://schemas.microsoft.com/office/drawing/2014/main" id="{8C70B4B2-825D-FE83-94E8-E827F2EF5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4" name="Rectangle 17">
              <a:extLst>
                <a:ext uri="{FF2B5EF4-FFF2-40B4-BE49-F238E27FC236}">
                  <a16:creationId xmlns:a16="http://schemas.microsoft.com/office/drawing/2014/main" id="{11F20DA5-6F99-5B9C-E9A2-4D20164F1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0" name="Rectangle 18">
              <a:extLst>
                <a:ext uri="{FF2B5EF4-FFF2-40B4-BE49-F238E27FC236}">
                  <a16:creationId xmlns:a16="http://schemas.microsoft.com/office/drawing/2014/main" id="{379C3745-9303-79EC-C57E-B56E0D1D1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2" name="Rectangle 19">
              <a:extLst>
                <a:ext uri="{FF2B5EF4-FFF2-40B4-BE49-F238E27FC236}">
                  <a16:creationId xmlns:a16="http://schemas.microsoft.com/office/drawing/2014/main" id="{68E49ED3-26DD-F172-CBB5-3F6FB0CAD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4" name="Rectangle 20">
              <a:extLst>
                <a:ext uri="{FF2B5EF4-FFF2-40B4-BE49-F238E27FC236}">
                  <a16:creationId xmlns:a16="http://schemas.microsoft.com/office/drawing/2014/main" id="{82579E28-9E80-9878-CC9E-4A05A9A07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7" name="Rectangle 21">
              <a:extLst>
                <a:ext uri="{FF2B5EF4-FFF2-40B4-BE49-F238E27FC236}">
                  <a16:creationId xmlns:a16="http://schemas.microsoft.com/office/drawing/2014/main" id="{87C81F22-B737-2B23-1618-E4B1CAF41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0" name="Rectangle 22">
              <a:extLst>
                <a:ext uri="{FF2B5EF4-FFF2-40B4-BE49-F238E27FC236}">
                  <a16:creationId xmlns:a16="http://schemas.microsoft.com/office/drawing/2014/main" id="{DD62B671-AC61-DA83-9581-65AC0D5DF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2" name="Rectangle 23">
              <a:extLst>
                <a:ext uri="{FF2B5EF4-FFF2-40B4-BE49-F238E27FC236}">
                  <a16:creationId xmlns:a16="http://schemas.microsoft.com/office/drawing/2014/main" id="{77C0978F-C716-5610-B65D-61B59D393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6" name="Rectangle 24">
              <a:extLst>
                <a:ext uri="{FF2B5EF4-FFF2-40B4-BE49-F238E27FC236}">
                  <a16:creationId xmlns:a16="http://schemas.microsoft.com/office/drawing/2014/main" id="{1B46D81D-1284-85BE-1F0B-D77AFF0EA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8" name="Rectangle 25">
              <a:extLst>
                <a:ext uri="{FF2B5EF4-FFF2-40B4-BE49-F238E27FC236}">
                  <a16:creationId xmlns:a16="http://schemas.microsoft.com/office/drawing/2014/main" id="{B390480E-00E4-5597-4758-6E33D47E2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0" name="Rectangle 26">
              <a:extLst>
                <a:ext uri="{FF2B5EF4-FFF2-40B4-BE49-F238E27FC236}">
                  <a16:creationId xmlns:a16="http://schemas.microsoft.com/office/drawing/2014/main" id="{CA6E4015-B35F-AF24-AD91-F88B37508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2" name="Rectangle 27">
              <a:extLst>
                <a:ext uri="{FF2B5EF4-FFF2-40B4-BE49-F238E27FC236}">
                  <a16:creationId xmlns:a16="http://schemas.microsoft.com/office/drawing/2014/main" id="{6223B5F6-6ABD-1B3D-973F-425A377DE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4" name="Rectangle 28">
              <a:extLst>
                <a:ext uri="{FF2B5EF4-FFF2-40B4-BE49-F238E27FC236}">
                  <a16:creationId xmlns:a16="http://schemas.microsoft.com/office/drawing/2014/main" id="{58E73C4C-BCB5-CBBC-2452-BA91720B03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6" name="Rectangle 29">
              <a:extLst>
                <a:ext uri="{FF2B5EF4-FFF2-40B4-BE49-F238E27FC236}">
                  <a16:creationId xmlns:a16="http://schemas.microsoft.com/office/drawing/2014/main" id="{7E911E28-3BC9-EAAE-016B-01E73DE0C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8" name="Rectangle 30">
              <a:extLst>
                <a:ext uri="{FF2B5EF4-FFF2-40B4-BE49-F238E27FC236}">
                  <a16:creationId xmlns:a16="http://schemas.microsoft.com/office/drawing/2014/main" id="{39443E25-7BBE-BE77-F98B-AFF38F0E6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80" name="Rectangle 31">
              <a:extLst>
                <a:ext uri="{FF2B5EF4-FFF2-40B4-BE49-F238E27FC236}">
                  <a16:creationId xmlns:a16="http://schemas.microsoft.com/office/drawing/2014/main" id="{5A5BA5A0-E2F2-4B57-02A5-86CB05951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82" name="Rectangle 32">
              <a:extLst>
                <a:ext uri="{FF2B5EF4-FFF2-40B4-BE49-F238E27FC236}">
                  <a16:creationId xmlns:a16="http://schemas.microsoft.com/office/drawing/2014/main" id="{63FC5798-1230-05FC-9C3D-A5A579D80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84" name="Rectangle 33">
              <a:extLst>
                <a:ext uri="{FF2B5EF4-FFF2-40B4-BE49-F238E27FC236}">
                  <a16:creationId xmlns:a16="http://schemas.microsoft.com/office/drawing/2014/main" id="{CFE3109A-6F99-87DB-1717-AED511E0F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86" name="Rectangle 34">
              <a:extLst>
                <a:ext uri="{FF2B5EF4-FFF2-40B4-BE49-F238E27FC236}">
                  <a16:creationId xmlns:a16="http://schemas.microsoft.com/office/drawing/2014/main" id="{CAEBB94F-E879-8202-083A-D0E6B5585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88" name="Rectangle 35">
              <a:extLst>
                <a:ext uri="{FF2B5EF4-FFF2-40B4-BE49-F238E27FC236}">
                  <a16:creationId xmlns:a16="http://schemas.microsoft.com/office/drawing/2014/main" id="{D341D9FA-CF1C-30A1-C9C1-7C4FBE8A0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90" name="Rectangle 36">
              <a:extLst>
                <a:ext uri="{FF2B5EF4-FFF2-40B4-BE49-F238E27FC236}">
                  <a16:creationId xmlns:a16="http://schemas.microsoft.com/office/drawing/2014/main" id="{60F236AC-14A7-3180-87BD-FA37B516A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92" name="Rectangle 37">
              <a:extLst>
                <a:ext uri="{FF2B5EF4-FFF2-40B4-BE49-F238E27FC236}">
                  <a16:creationId xmlns:a16="http://schemas.microsoft.com/office/drawing/2014/main" id="{0480317C-E5C9-0D03-878B-FF84D4CFB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94" name="Rectangle 38">
              <a:extLst>
                <a:ext uri="{FF2B5EF4-FFF2-40B4-BE49-F238E27FC236}">
                  <a16:creationId xmlns:a16="http://schemas.microsoft.com/office/drawing/2014/main" id="{77B1FC55-217D-9EF1-7D02-DBA4F72AC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96" name="Rectangle 39">
              <a:extLst>
                <a:ext uri="{FF2B5EF4-FFF2-40B4-BE49-F238E27FC236}">
                  <a16:creationId xmlns:a16="http://schemas.microsoft.com/office/drawing/2014/main" id="{D14E7DF2-6272-531D-48DE-8A17FEFD6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98" name="Rectangle 40">
              <a:extLst>
                <a:ext uri="{FF2B5EF4-FFF2-40B4-BE49-F238E27FC236}">
                  <a16:creationId xmlns:a16="http://schemas.microsoft.com/office/drawing/2014/main" id="{101DFF4E-145D-06D2-4D0B-ABDC8AE5D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00" name="Rectangle 41">
              <a:extLst>
                <a:ext uri="{FF2B5EF4-FFF2-40B4-BE49-F238E27FC236}">
                  <a16:creationId xmlns:a16="http://schemas.microsoft.com/office/drawing/2014/main" id="{9C80F93D-8EBE-0E26-136A-9BB30F38C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02" name="Rectangle 42">
              <a:extLst>
                <a:ext uri="{FF2B5EF4-FFF2-40B4-BE49-F238E27FC236}">
                  <a16:creationId xmlns:a16="http://schemas.microsoft.com/office/drawing/2014/main" id="{E7314456-A79F-11E9-435E-95DD3444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443" name="Rectangle 43">
              <a:extLst>
                <a:ext uri="{FF2B5EF4-FFF2-40B4-BE49-F238E27FC236}">
                  <a16:creationId xmlns:a16="http://schemas.microsoft.com/office/drawing/2014/main" id="{EDB487FD-F0D3-63DB-A98C-E63E0984D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445" name="Rectangle 44">
              <a:extLst>
                <a:ext uri="{FF2B5EF4-FFF2-40B4-BE49-F238E27FC236}">
                  <a16:creationId xmlns:a16="http://schemas.microsoft.com/office/drawing/2014/main" id="{A2C45753-A9F4-0313-1A02-D2E79F3B3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447" name="Rectangle 45">
              <a:extLst>
                <a:ext uri="{FF2B5EF4-FFF2-40B4-BE49-F238E27FC236}">
                  <a16:creationId xmlns:a16="http://schemas.microsoft.com/office/drawing/2014/main" id="{91AC105A-6A01-0598-5453-3F2810F71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449" name="Rectangle 46">
              <a:extLst>
                <a:ext uri="{FF2B5EF4-FFF2-40B4-BE49-F238E27FC236}">
                  <a16:creationId xmlns:a16="http://schemas.microsoft.com/office/drawing/2014/main" id="{96FBA9FB-D01F-8197-4D08-CFD96502E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451" name="Rectangle 47">
              <a:extLst>
                <a:ext uri="{FF2B5EF4-FFF2-40B4-BE49-F238E27FC236}">
                  <a16:creationId xmlns:a16="http://schemas.microsoft.com/office/drawing/2014/main" id="{6FADC35D-C730-2BDC-CF51-DF35FEB9D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453" name="Rectangle 48">
              <a:extLst>
                <a:ext uri="{FF2B5EF4-FFF2-40B4-BE49-F238E27FC236}">
                  <a16:creationId xmlns:a16="http://schemas.microsoft.com/office/drawing/2014/main" id="{A79553F9-B84A-D91C-873E-E9DAF1AC3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455" name="Rectangle 49">
              <a:extLst>
                <a:ext uri="{FF2B5EF4-FFF2-40B4-BE49-F238E27FC236}">
                  <a16:creationId xmlns:a16="http://schemas.microsoft.com/office/drawing/2014/main" id="{A8758C62-4B67-61E9-C9CA-8EA0A840C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05" name="Rectangle 50">
              <a:extLst>
                <a:ext uri="{FF2B5EF4-FFF2-40B4-BE49-F238E27FC236}">
                  <a16:creationId xmlns:a16="http://schemas.microsoft.com/office/drawing/2014/main" id="{D31C9AE5-8859-8853-7F04-C950B6A46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07" name="Rectangle 51">
              <a:extLst>
                <a:ext uri="{FF2B5EF4-FFF2-40B4-BE49-F238E27FC236}">
                  <a16:creationId xmlns:a16="http://schemas.microsoft.com/office/drawing/2014/main" id="{988DDB03-1C40-8BC9-B80A-08D213320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09" name="Rectangle 52">
              <a:extLst>
                <a:ext uri="{FF2B5EF4-FFF2-40B4-BE49-F238E27FC236}">
                  <a16:creationId xmlns:a16="http://schemas.microsoft.com/office/drawing/2014/main" id="{C4C14B7D-673E-DEC7-8FB0-CAF891755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11" name="Rectangle 53">
              <a:extLst>
                <a:ext uri="{FF2B5EF4-FFF2-40B4-BE49-F238E27FC236}">
                  <a16:creationId xmlns:a16="http://schemas.microsoft.com/office/drawing/2014/main" id="{C7B6FC37-FEAC-C48B-AF4F-2488FD16F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13" name="Line 54">
              <a:extLst>
                <a:ext uri="{FF2B5EF4-FFF2-40B4-BE49-F238E27FC236}">
                  <a16:creationId xmlns:a16="http://schemas.microsoft.com/office/drawing/2014/main" id="{2444F7FC-8CE7-46E9-FBD5-CB54D510ED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4150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15" name="Line 55">
              <a:extLst>
                <a:ext uri="{FF2B5EF4-FFF2-40B4-BE49-F238E27FC236}">
                  <a16:creationId xmlns:a16="http://schemas.microsoft.com/office/drawing/2014/main" id="{EE1EE05B-13B9-62A5-2E0E-E00545A8DD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5448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17" name="Line 56">
              <a:extLst>
                <a:ext uri="{FF2B5EF4-FFF2-40B4-BE49-F238E27FC236}">
                  <a16:creationId xmlns:a16="http://schemas.microsoft.com/office/drawing/2014/main" id="{7ADEF2E0-9F19-C0B2-3411-C96E928C49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6745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19" name="Line 57">
              <a:extLst>
                <a:ext uri="{FF2B5EF4-FFF2-40B4-BE49-F238E27FC236}">
                  <a16:creationId xmlns:a16="http://schemas.microsoft.com/office/drawing/2014/main" id="{C351AD05-01E3-7EBF-337B-1CA211059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8043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21" name="Line 58">
              <a:extLst>
                <a:ext uri="{FF2B5EF4-FFF2-40B4-BE49-F238E27FC236}">
                  <a16:creationId xmlns:a16="http://schemas.microsoft.com/office/drawing/2014/main" id="{A2B74276-2F68-DD66-1614-825FC2EF8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9341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23" name="Line 59">
              <a:extLst>
                <a:ext uri="{FF2B5EF4-FFF2-40B4-BE49-F238E27FC236}">
                  <a16:creationId xmlns:a16="http://schemas.microsoft.com/office/drawing/2014/main" id="{D760F984-05C6-4B7F-9ACC-AA4FB128DD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0638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25" name="Line 60">
              <a:extLst>
                <a:ext uri="{FF2B5EF4-FFF2-40B4-BE49-F238E27FC236}">
                  <a16:creationId xmlns:a16="http://schemas.microsoft.com/office/drawing/2014/main" id="{B5ACAE67-15F2-AAF1-E64F-3981FE7F58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1816945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27" name="Line 61">
              <a:extLst>
                <a:ext uri="{FF2B5EF4-FFF2-40B4-BE49-F238E27FC236}">
                  <a16:creationId xmlns:a16="http://schemas.microsoft.com/office/drawing/2014/main" id="{3487AA87-E35E-770C-BE04-C1FEC53618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1978870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29" name="Line 62">
              <a:extLst>
                <a:ext uri="{FF2B5EF4-FFF2-40B4-BE49-F238E27FC236}">
                  <a16:creationId xmlns:a16="http://schemas.microsoft.com/office/drawing/2014/main" id="{EFAFAD0E-B003-AE6F-F565-3A6B0FAB49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2140795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31" name="Line 63">
              <a:extLst>
                <a:ext uri="{FF2B5EF4-FFF2-40B4-BE49-F238E27FC236}">
                  <a16:creationId xmlns:a16="http://schemas.microsoft.com/office/drawing/2014/main" id="{7EE90472-0D61-5254-4CE4-CAEBB6F1B7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2302720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33" name="Line 64">
              <a:extLst>
                <a:ext uri="{FF2B5EF4-FFF2-40B4-BE49-F238E27FC236}">
                  <a16:creationId xmlns:a16="http://schemas.microsoft.com/office/drawing/2014/main" id="{684D939B-47D2-90B0-369A-59F9E2AC30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2464645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35" name="Line 65">
              <a:extLst>
                <a:ext uri="{FF2B5EF4-FFF2-40B4-BE49-F238E27FC236}">
                  <a16:creationId xmlns:a16="http://schemas.microsoft.com/office/drawing/2014/main" id="{2EF06F93-4011-72DD-FC14-733770AB29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2626570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737" name="Rectangle 70">
              <a:extLst>
                <a:ext uri="{FF2B5EF4-FFF2-40B4-BE49-F238E27FC236}">
                  <a16:creationId xmlns:a16="http://schemas.microsoft.com/office/drawing/2014/main" id="{34AC82F5-E7B2-0DE3-4BA5-5985EB524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149" y="1651845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39" name="Rectangle 71">
              <a:extLst>
                <a:ext uri="{FF2B5EF4-FFF2-40B4-BE49-F238E27FC236}">
                  <a16:creationId xmlns:a16="http://schemas.microsoft.com/office/drawing/2014/main" id="{8519236B-BDEC-E5F3-CA8F-02A6CD6C1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874" y="1651845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41" name="Rectangle 72">
              <a:extLst>
                <a:ext uri="{FF2B5EF4-FFF2-40B4-BE49-F238E27FC236}">
                  <a16:creationId xmlns:a16="http://schemas.microsoft.com/office/drawing/2014/main" id="{E5793723-4130-C832-2291-F19598B6D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832" y="1651845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44" name="Rectangle 73">
              <a:extLst>
                <a:ext uri="{FF2B5EF4-FFF2-40B4-BE49-F238E27FC236}">
                  <a16:creationId xmlns:a16="http://schemas.microsoft.com/office/drawing/2014/main" id="{2DEF81FA-9844-9D1C-E5AA-A98F43BCB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512" y="1651845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46" name="Rectangle 74">
              <a:extLst>
                <a:ext uri="{FF2B5EF4-FFF2-40B4-BE49-F238E27FC236}">
                  <a16:creationId xmlns:a16="http://schemas.microsoft.com/office/drawing/2014/main" id="{96CE4276-F4D6-5251-EC51-246ED3181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749" y="1651845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48" name="Rectangle 75">
              <a:extLst>
                <a:ext uri="{FF2B5EF4-FFF2-40B4-BE49-F238E27FC236}">
                  <a16:creationId xmlns:a16="http://schemas.microsoft.com/office/drawing/2014/main" id="{E234B273-3544-CDFC-329F-68B924537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801" y="1651845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50" name="Rectangle 76">
              <a:extLst>
                <a:ext uri="{FF2B5EF4-FFF2-40B4-BE49-F238E27FC236}">
                  <a16:creationId xmlns:a16="http://schemas.microsoft.com/office/drawing/2014/main" id="{62B1ADCA-99B6-EE3A-2DC7-FD777220E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642" y="1651845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52" name="Rectangle 77">
              <a:extLst>
                <a:ext uri="{FF2B5EF4-FFF2-40B4-BE49-F238E27FC236}">
                  <a16:creationId xmlns:a16="http://schemas.microsoft.com/office/drawing/2014/main" id="{12E3187F-9987-658C-E6C2-7EABFE405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241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54" name="Rectangle 78">
              <a:extLst>
                <a:ext uri="{FF2B5EF4-FFF2-40B4-BE49-F238E27FC236}">
                  <a16:creationId xmlns:a16="http://schemas.microsoft.com/office/drawing/2014/main" id="{9393A5BF-861F-0619-B6C5-D9924B57E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943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56" name="Rectangle 79">
              <a:extLst>
                <a:ext uri="{FF2B5EF4-FFF2-40B4-BE49-F238E27FC236}">
                  <a16:creationId xmlns:a16="http://schemas.microsoft.com/office/drawing/2014/main" id="{4E17387C-5ACC-D181-F8AD-04AB44C96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241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58" name="Rectangle 80">
              <a:extLst>
                <a:ext uri="{FF2B5EF4-FFF2-40B4-BE49-F238E27FC236}">
                  <a16:creationId xmlns:a16="http://schemas.microsoft.com/office/drawing/2014/main" id="{0BA75F55-EEA5-1806-D470-BFDD99F34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943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60" name="Rectangle 81">
              <a:extLst>
                <a:ext uri="{FF2B5EF4-FFF2-40B4-BE49-F238E27FC236}">
                  <a16:creationId xmlns:a16="http://schemas.microsoft.com/office/drawing/2014/main" id="{C369D6E2-D922-9FF4-023F-8BF911B65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646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62" name="Rectangle 82">
              <a:extLst>
                <a:ext uri="{FF2B5EF4-FFF2-40B4-BE49-F238E27FC236}">
                  <a16:creationId xmlns:a16="http://schemas.microsoft.com/office/drawing/2014/main" id="{490F8EA7-50C9-0948-1704-4BBB133F4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348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64" name="Rectangle 83">
              <a:extLst>
                <a:ext uri="{FF2B5EF4-FFF2-40B4-BE49-F238E27FC236}">
                  <a16:creationId xmlns:a16="http://schemas.microsoft.com/office/drawing/2014/main" id="{B9D03CA1-4BF4-0E02-264B-7BED4E5CB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050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66" name="Rectangle 84">
              <a:extLst>
                <a:ext uri="{FF2B5EF4-FFF2-40B4-BE49-F238E27FC236}">
                  <a16:creationId xmlns:a16="http://schemas.microsoft.com/office/drawing/2014/main" id="{E276EEEA-8D92-7E7C-749E-8EEB38BBD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753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68" name="Rectangle 85">
              <a:extLst>
                <a:ext uri="{FF2B5EF4-FFF2-40B4-BE49-F238E27FC236}">
                  <a16:creationId xmlns:a16="http://schemas.microsoft.com/office/drawing/2014/main" id="{5E692A03-544F-2D03-214A-BD0E10426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455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70" name="Rectangle 86">
              <a:extLst>
                <a:ext uri="{FF2B5EF4-FFF2-40B4-BE49-F238E27FC236}">
                  <a16:creationId xmlns:a16="http://schemas.microsoft.com/office/drawing/2014/main" id="{314373D1-CC7C-791B-BD0A-260828BEA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194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72" name="Rectangle 87">
              <a:extLst>
                <a:ext uri="{FF2B5EF4-FFF2-40B4-BE49-F238E27FC236}">
                  <a16:creationId xmlns:a16="http://schemas.microsoft.com/office/drawing/2014/main" id="{17C855A1-62BC-E2ED-E80D-CF3939231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897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74" name="Rectangle 88">
              <a:extLst>
                <a:ext uri="{FF2B5EF4-FFF2-40B4-BE49-F238E27FC236}">
                  <a16:creationId xmlns:a16="http://schemas.microsoft.com/office/drawing/2014/main" id="{50A2499D-8D9A-B942-D00A-363CC167D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600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76" name="Rectangle 89">
              <a:extLst>
                <a:ext uri="{FF2B5EF4-FFF2-40B4-BE49-F238E27FC236}">
                  <a16:creationId xmlns:a16="http://schemas.microsoft.com/office/drawing/2014/main" id="{D3F00DEF-06F2-1E1B-6CD9-32ED075BF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301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78" name="Rectangle 90">
              <a:extLst>
                <a:ext uri="{FF2B5EF4-FFF2-40B4-BE49-F238E27FC236}">
                  <a16:creationId xmlns:a16="http://schemas.microsoft.com/office/drawing/2014/main" id="{2F40AF8B-0648-9A6F-3CC0-B9E090E41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004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80" name="Rectangle 91">
              <a:extLst>
                <a:ext uri="{FF2B5EF4-FFF2-40B4-BE49-F238E27FC236}">
                  <a16:creationId xmlns:a16="http://schemas.microsoft.com/office/drawing/2014/main" id="{A7ED1889-D0F4-5970-06A7-9DB8EC260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707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82" name="Rectangle 92">
              <a:extLst>
                <a:ext uri="{FF2B5EF4-FFF2-40B4-BE49-F238E27FC236}">
                  <a16:creationId xmlns:a16="http://schemas.microsoft.com/office/drawing/2014/main" id="{7CFFF27A-B073-FA8D-8FDD-A0FA04264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408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84" name="Rectangle 93">
              <a:extLst>
                <a:ext uri="{FF2B5EF4-FFF2-40B4-BE49-F238E27FC236}">
                  <a16:creationId xmlns:a16="http://schemas.microsoft.com/office/drawing/2014/main" id="{5A43856A-7C75-A7AB-4A8D-CB6D5F8DC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194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87" name="Rectangle 94">
              <a:extLst>
                <a:ext uri="{FF2B5EF4-FFF2-40B4-BE49-F238E27FC236}">
                  <a16:creationId xmlns:a16="http://schemas.microsoft.com/office/drawing/2014/main" id="{44EBA528-C98B-7169-5FC1-F6344BD89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897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89" name="Rectangle 95">
              <a:extLst>
                <a:ext uri="{FF2B5EF4-FFF2-40B4-BE49-F238E27FC236}">
                  <a16:creationId xmlns:a16="http://schemas.microsoft.com/office/drawing/2014/main" id="{E564F2BE-2446-1A68-B570-5C53E18B3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600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91" name="Rectangle 96">
              <a:extLst>
                <a:ext uri="{FF2B5EF4-FFF2-40B4-BE49-F238E27FC236}">
                  <a16:creationId xmlns:a16="http://schemas.microsoft.com/office/drawing/2014/main" id="{DA1F0B1F-EBD7-D4E4-8089-7AF80399A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301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93" name="Rectangle 97">
              <a:extLst>
                <a:ext uri="{FF2B5EF4-FFF2-40B4-BE49-F238E27FC236}">
                  <a16:creationId xmlns:a16="http://schemas.microsoft.com/office/drawing/2014/main" id="{DDD95A90-05D9-8B08-82E7-0E5FDAEDE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004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95" name="Rectangle 98">
              <a:extLst>
                <a:ext uri="{FF2B5EF4-FFF2-40B4-BE49-F238E27FC236}">
                  <a16:creationId xmlns:a16="http://schemas.microsoft.com/office/drawing/2014/main" id="{AF2E5DE6-3BF9-1E62-0667-C38909D64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707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97" name="Rectangle 99">
              <a:extLst>
                <a:ext uri="{FF2B5EF4-FFF2-40B4-BE49-F238E27FC236}">
                  <a16:creationId xmlns:a16="http://schemas.microsoft.com/office/drawing/2014/main" id="{874EFB9F-B314-0C63-8586-567ECD694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408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99" name="Rectangle 100">
              <a:extLst>
                <a:ext uri="{FF2B5EF4-FFF2-40B4-BE49-F238E27FC236}">
                  <a16:creationId xmlns:a16="http://schemas.microsoft.com/office/drawing/2014/main" id="{0953BB2A-ECE0-4FD0-2B0C-08DFDFD30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194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801" name="Rectangle 101">
              <a:extLst>
                <a:ext uri="{FF2B5EF4-FFF2-40B4-BE49-F238E27FC236}">
                  <a16:creationId xmlns:a16="http://schemas.microsoft.com/office/drawing/2014/main" id="{7E647410-5F55-310C-E231-589C9DAEC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897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803" name="Rectangle 102">
              <a:extLst>
                <a:ext uri="{FF2B5EF4-FFF2-40B4-BE49-F238E27FC236}">
                  <a16:creationId xmlns:a16="http://schemas.microsoft.com/office/drawing/2014/main" id="{312D8E4E-02B3-EA02-17B3-8D065EB3B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600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805" name="Rectangle 103">
              <a:extLst>
                <a:ext uri="{FF2B5EF4-FFF2-40B4-BE49-F238E27FC236}">
                  <a16:creationId xmlns:a16="http://schemas.microsoft.com/office/drawing/2014/main" id="{9DFE2A67-058F-ACCD-F819-6871AB5DC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301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807" name="Rectangle 104">
              <a:extLst>
                <a:ext uri="{FF2B5EF4-FFF2-40B4-BE49-F238E27FC236}">
                  <a16:creationId xmlns:a16="http://schemas.microsoft.com/office/drawing/2014/main" id="{6F652258-7940-D285-DB13-B4F6CA120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004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809" name="Rectangle 105">
              <a:extLst>
                <a:ext uri="{FF2B5EF4-FFF2-40B4-BE49-F238E27FC236}">
                  <a16:creationId xmlns:a16="http://schemas.microsoft.com/office/drawing/2014/main" id="{1F91DD05-41F7-0EBE-850F-4A44883E0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707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811" name="Rectangle 106">
              <a:extLst>
                <a:ext uri="{FF2B5EF4-FFF2-40B4-BE49-F238E27FC236}">
                  <a16:creationId xmlns:a16="http://schemas.microsoft.com/office/drawing/2014/main" id="{C445BDB5-342B-FD12-35A5-AC40A19D6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408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813" name="Rectangle 107">
              <a:extLst>
                <a:ext uri="{FF2B5EF4-FFF2-40B4-BE49-F238E27FC236}">
                  <a16:creationId xmlns:a16="http://schemas.microsoft.com/office/drawing/2014/main" id="{2A1CCDD9-A2F0-6D5E-C60B-BE344B32F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408" y="26408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896" name="Group 6895">
            <a:extLst>
              <a:ext uri="{FF2B5EF4-FFF2-40B4-BE49-F238E27FC236}">
                <a16:creationId xmlns:a16="http://schemas.microsoft.com/office/drawing/2014/main" id="{09EBDCF5-AA2C-8784-6D17-FCE78F2B3EAA}"/>
              </a:ext>
            </a:extLst>
          </p:cNvPr>
          <p:cNvGrpSpPr/>
          <p:nvPr/>
        </p:nvGrpSpPr>
        <p:grpSpPr>
          <a:xfrm>
            <a:off x="4049882" y="1611205"/>
            <a:ext cx="2008800" cy="1182688"/>
            <a:chOff x="4089886" y="1626445"/>
            <a:chExt cx="1980804" cy="1182688"/>
          </a:xfrm>
        </p:grpSpPr>
        <p:sp>
          <p:nvSpPr>
            <p:cNvPr id="815" name="Rectangle 108">
              <a:extLst>
                <a:ext uri="{FF2B5EF4-FFF2-40B4-BE49-F238E27FC236}">
                  <a16:creationId xmlns:a16="http://schemas.microsoft.com/office/drawing/2014/main" id="{6D0FE361-E85C-897E-4A0C-F926C5E26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1632795"/>
              <a:ext cx="282600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817" name="Rectangle 109">
              <a:extLst>
                <a:ext uri="{FF2B5EF4-FFF2-40B4-BE49-F238E27FC236}">
                  <a16:creationId xmlns:a16="http://schemas.microsoft.com/office/drawing/2014/main" id="{8505CC93-D636-6860-9166-349182831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819" name="Rectangle 110">
              <a:extLst>
                <a:ext uri="{FF2B5EF4-FFF2-40B4-BE49-F238E27FC236}">
                  <a16:creationId xmlns:a16="http://schemas.microsoft.com/office/drawing/2014/main" id="{1114FAE0-3B08-5A85-120B-0DD793932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821" name="Rectangle 111">
              <a:extLst>
                <a:ext uri="{FF2B5EF4-FFF2-40B4-BE49-F238E27FC236}">
                  <a16:creationId xmlns:a16="http://schemas.microsoft.com/office/drawing/2014/main" id="{5F8910D6-0F06-A60B-01F3-661863BF3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823" name="Rectangle 112">
              <a:extLst>
                <a:ext uri="{FF2B5EF4-FFF2-40B4-BE49-F238E27FC236}">
                  <a16:creationId xmlns:a16="http://schemas.microsoft.com/office/drawing/2014/main" id="{836BB5F0-CE7C-9F9B-3645-F422450B1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825" name="Rectangle 113">
              <a:extLst>
                <a:ext uri="{FF2B5EF4-FFF2-40B4-BE49-F238E27FC236}">
                  <a16:creationId xmlns:a16="http://schemas.microsoft.com/office/drawing/2014/main" id="{C05ED5A9-FECF-8553-BD0D-E84131196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827" name="Rectangle 114">
              <a:extLst>
                <a:ext uri="{FF2B5EF4-FFF2-40B4-BE49-F238E27FC236}">
                  <a16:creationId xmlns:a16="http://schemas.microsoft.com/office/drawing/2014/main" id="{991A03BB-7752-EB89-AAFF-7AB7AD306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167" name="Rectangle 115">
              <a:extLst>
                <a:ext uri="{FF2B5EF4-FFF2-40B4-BE49-F238E27FC236}">
                  <a16:creationId xmlns:a16="http://schemas.microsoft.com/office/drawing/2014/main" id="{04AE5C45-9348-5B1F-8409-A8695670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1816945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297" name="Rectangle 116">
              <a:extLst>
                <a:ext uri="{FF2B5EF4-FFF2-40B4-BE49-F238E27FC236}">
                  <a16:creationId xmlns:a16="http://schemas.microsoft.com/office/drawing/2014/main" id="{3793965B-153B-8647-2724-6302794E7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37" name="Rectangle 117">
              <a:extLst>
                <a:ext uri="{FF2B5EF4-FFF2-40B4-BE49-F238E27FC236}">
                  <a16:creationId xmlns:a16="http://schemas.microsoft.com/office/drawing/2014/main" id="{8461794F-12FE-0843-3C61-EAD37F86A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39" name="Rectangle 118">
              <a:extLst>
                <a:ext uri="{FF2B5EF4-FFF2-40B4-BE49-F238E27FC236}">
                  <a16:creationId xmlns:a16="http://schemas.microsoft.com/office/drawing/2014/main" id="{D8863DAF-AD0E-E73A-5F2E-EB2F1A060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41" name="Rectangle 119">
              <a:extLst>
                <a:ext uri="{FF2B5EF4-FFF2-40B4-BE49-F238E27FC236}">
                  <a16:creationId xmlns:a16="http://schemas.microsoft.com/office/drawing/2014/main" id="{D5DD1084-7223-C1E1-64B1-587167FC8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43" name="Rectangle 120">
              <a:extLst>
                <a:ext uri="{FF2B5EF4-FFF2-40B4-BE49-F238E27FC236}">
                  <a16:creationId xmlns:a16="http://schemas.microsoft.com/office/drawing/2014/main" id="{69A4D5A8-4DA4-1B6B-DB8B-C971A63DC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45" name="Rectangle 121">
              <a:extLst>
                <a:ext uri="{FF2B5EF4-FFF2-40B4-BE49-F238E27FC236}">
                  <a16:creationId xmlns:a16="http://schemas.microsoft.com/office/drawing/2014/main" id="{305936E5-E31E-AF87-CBDA-D73458315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47" name="Rectangle 122">
              <a:extLst>
                <a:ext uri="{FF2B5EF4-FFF2-40B4-BE49-F238E27FC236}">
                  <a16:creationId xmlns:a16="http://schemas.microsoft.com/office/drawing/2014/main" id="{F5DE6DFB-31CB-41D3-E4FD-4B66EFC76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1978870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49" name="Rectangle 123">
              <a:extLst>
                <a:ext uri="{FF2B5EF4-FFF2-40B4-BE49-F238E27FC236}">
                  <a16:creationId xmlns:a16="http://schemas.microsoft.com/office/drawing/2014/main" id="{E92739DD-777D-7FFC-CC26-B0988DF630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51" name="Rectangle 124">
              <a:extLst>
                <a:ext uri="{FF2B5EF4-FFF2-40B4-BE49-F238E27FC236}">
                  <a16:creationId xmlns:a16="http://schemas.microsoft.com/office/drawing/2014/main" id="{816AB936-E8EC-7D90-C9F7-0BF5F7557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53" name="Rectangle 125">
              <a:extLst>
                <a:ext uri="{FF2B5EF4-FFF2-40B4-BE49-F238E27FC236}">
                  <a16:creationId xmlns:a16="http://schemas.microsoft.com/office/drawing/2014/main" id="{507A2F1F-AD9A-2823-0AF1-245686540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55" name="Rectangle 126">
              <a:extLst>
                <a:ext uri="{FF2B5EF4-FFF2-40B4-BE49-F238E27FC236}">
                  <a16:creationId xmlns:a16="http://schemas.microsoft.com/office/drawing/2014/main" id="{0EFA5484-5E4D-7BEE-4D99-F988C1DC4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57" name="Rectangle 127">
              <a:extLst>
                <a:ext uri="{FF2B5EF4-FFF2-40B4-BE49-F238E27FC236}">
                  <a16:creationId xmlns:a16="http://schemas.microsoft.com/office/drawing/2014/main" id="{7587BFD2-9E44-2BD1-C3A7-BEF6367B4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59" name="Rectangle 128">
              <a:extLst>
                <a:ext uri="{FF2B5EF4-FFF2-40B4-BE49-F238E27FC236}">
                  <a16:creationId xmlns:a16="http://schemas.microsoft.com/office/drawing/2014/main" id="{4E150F72-E3E7-7E51-F23F-B4CDA8FDF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61" name="Rectangle 129">
              <a:extLst>
                <a:ext uri="{FF2B5EF4-FFF2-40B4-BE49-F238E27FC236}">
                  <a16:creationId xmlns:a16="http://schemas.microsoft.com/office/drawing/2014/main" id="{03007C6B-ACD6-EA7E-1730-D7B11B853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2140795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63" name="Rectangle 130">
              <a:extLst>
                <a:ext uri="{FF2B5EF4-FFF2-40B4-BE49-F238E27FC236}">
                  <a16:creationId xmlns:a16="http://schemas.microsoft.com/office/drawing/2014/main" id="{C64AB2AB-2F2E-EE4F-1DCC-A48CEE7BC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65" name="Rectangle 131">
              <a:extLst>
                <a:ext uri="{FF2B5EF4-FFF2-40B4-BE49-F238E27FC236}">
                  <a16:creationId xmlns:a16="http://schemas.microsoft.com/office/drawing/2014/main" id="{3F038C5D-3B64-EDC5-4DED-0ACB80235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67" name="Rectangle 132">
              <a:extLst>
                <a:ext uri="{FF2B5EF4-FFF2-40B4-BE49-F238E27FC236}">
                  <a16:creationId xmlns:a16="http://schemas.microsoft.com/office/drawing/2014/main" id="{1054644D-74B6-59E5-B15E-70AB77E2A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69" name="Rectangle 133">
              <a:extLst>
                <a:ext uri="{FF2B5EF4-FFF2-40B4-BE49-F238E27FC236}">
                  <a16:creationId xmlns:a16="http://schemas.microsoft.com/office/drawing/2014/main" id="{AE705144-3030-E0E1-D708-D0F534FF8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71" name="Rectangle 134">
              <a:extLst>
                <a:ext uri="{FF2B5EF4-FFF2-40B4-BE49-F238E27FC236}">
                  <a16:creationId xmlns:a16="http://schemas.microsoft.com/office/drawing/2014/main" id="{C76CC5CD-26B8-B55E-7ECE-B76A4C104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73" name="Rectangle 135">
              <a:extLst>
                <a:ext uri="{FF2B5EF4-FFF2-40B4-BE49-F238E27FC236}">
                  <a16:creationId xmlns:a16="http://schemas.microsoft.com/office/drawing/2014/main" id="{682C5734-23E8-CCF7-4D69-C28E36AF22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75" name="Rectangle 136">
              <a:extLst>
                <a:ext uri="{FF2B5EF4-FFF2-40B4-BE49-F238E27FC236}">
                  <a16:creationId xmlns:a16="http://schemas.microsoft.com/office/drawing/2014/main" id="{187FB181-A11A-4BFC-EC30-A077D57EF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2302720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78" name="Rectangle 137">
              <a:extLst>
                <a:ext uri="{FF2B5EF4-FFF2-40B4-BE49-F238E27FC236}">
                  <a16:creationId xmlns:a16="http://schemas.microsoft.com/office/drawing/2014/main" id="{7AA358C2-2ED2-73AB-E1A1-91B33F716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80" name="Rectangle 138">
              <a:extLst>
                <a:ext uri="{FF2B5EF4-FFF2-40B4-BE49-F238E27FC236}">
                  <a16:creationId xmlns:a16="http://schemas.microsoft.com/office/drawing/2014/main" id="{C7394466-CD40-EFE9-2E3A-EED5C8ADB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82" name="Rectangle 139">
              <a:extLst>
                <a:ext uri="{FF2B5EF4-FFF2-40B4-BE49-F238E27FC236}">
                  <a16:creationId xmlns:a16="http://schemas.microsoft.com/office/drawing/2014/main" id="{37704115-3DC3-4DFA-275D-3645E9265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84" name="Rectangle 140">
              <a:extLst>
                <a:ext uri="{FF2B5EF4-FFF2-40B4-BE49-F238E27FC236}">
                  <a16:creationId xmlns:a16="http://schemas.microsoft.com/office/drawing/2014/main" id="{98A5FDA6-C51A-FF4C-586E-66A5567B1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86" name="Rectangle 141">
              <a:extLst>
                <a:ext uri="{FF2B5EF4-FFF2-40B4-BE49-F238E27FC236}">
                  <a16:creationId xmlns:a16="http://schemas.microsoft.com/office/drawing/2014/main" id="{637DD394-525A-1914-771E-B909B5F29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88" name="Rectangle 142">
              <a:extLst>
                <a:ext uri="{FF2B5EF4-FFF2-40B4-BE49-F238E27FC236}">
                  <a16:creationId xmlns:a16="http://schemas.microsoft.com/office/drawing/2014/main" id="{9F3C566D-0852-566F-019F-E1E927D39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90" name="Rectangle 143">
              <a:extLst>
                <a:ext uri="{FF2B5EF4-FFF2-40B4-BE49-F238E27FC236}">
                  <a16:creationId xmlns:a16="http://schemas.microsoft.com/office/drawing/2014/main" id="{77E03A08-FC4C-2BC7-F42E-74FF2456D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2464645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92" name="Rectangle 144">
              <a:extLst>
                <a:ext uri="{FF2B5EF4-FFF2-40B4-BE49-F238E27FC236}">
                  <a16:creationId xmlns:a16="http://schemas.microsoft.com/office/drawing/2014/main" id="{E02429EC-74C5-F77E-5C90-8CE4FD32A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94" name="Rectangle 145">
              <a:extLst>
                <a:ext uri="{FF2B5EF4-FFF2-40B4-BE49-F238E27FC236}">
                  <a16:creationId xmlns:a16="http://schemas.microsoft.com/office/drawing/2014/main" id="{A7E80F4A-A2CC-0454-30D9-953F7F3EC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96" name="Rectangle 146">
              <a:extLst>
                <a:ext uri="{FF2B5EF4-FFF2-40B4-BE49-F238E27FC236}">
                  <a16:creationId xmlns:a16="http://schemas.microsoft.com/office/drawing/2014/main" id="{06C79C5B-3CCE-3D7C-2187-8D8A57F40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98" name="Rectangle 147">
              <a:extLst>
                <a:ext uri="{FF2B5EF4-FFF2-40B4-BE49-F238E27FC236}">
                  <a16:creationId xmlns:a16="http://schemas.microsoft.com/office/drawing/2014/main" id="{7554F7AE-5345-6600-8207-23A912750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00" name="Rectangle 148">
              <a:extLst>
                <a:ext uri="{FF2B5EF4-FFF2-40B4-BE49-F238E27FC236}">
                  <a16:creationId xmlns:a16="http://schemas.microsoft.com/office/drawing/2014/main" id="{FF1F0188-916E-E1FE-C11E-E9DB8A5A0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02" name="Rectangle 149">
              <a:extLst>
                <a:ext uri="{FF2B5EF4-FFF2-40B4-BE49-F238E27FC236}">
                  <a16:creationId xmlns:a16="http://schemas.microsoft.com/office/drawing/2014/main" id="{F4BB57A4-0728-4C32-BAD9-0CA3B4F95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04" name="Rectangle 150">
              <a:extLst>
                <a:ext uri="{FF2B5EF4-FFF2-40B4-BE49-F238E27FC236}">
                  <a16:creationId xmlns:a16="http://schemas.microsoft.com/office/drawing/2014/main" id="{E8BE561D-2052-95BB-5266-7D2593448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2626570"/>
              <a:ext cx="282600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06" name="Rectangle 151">
              <a:extLst>
                <a:ext uri="{FF2B5EF4-FFF2-40B4-BE49-F238E27FC236}">
                  <a16:creationId xmlns:a16="http://schemas.microsoft.com/office/drawing/2014/main" id="{B985ACB2-C85C-2AB3-0908-39EFB725B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08" name="Rectangle 152">
              <a:extLst>
                <a:ext uri="{FF2B5EF4-FFF2-40B4-BE49-F238E27FC236}">
                  <a16:creationId xmlns:a16="http://schemas.microsoft.com/office/drawing/2014/main" id="{3FBB9178-7D76-A766-55B8-D3E7E9687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10" name="Rectangle 153">
              <a:extLst>
                <a:ext uri="{FF2B5EF4-FFF2-40B4-BE49-F238E27FC236}">
                  <a16:creationId xmlns:a16="http://schemas.microsoft.com/office/drawing/2014/main" id="{F5543D6E-21C2-5C05-3D49-77A573FB7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12" name="Rectangle 154">
              <a:extLst>
                <a:ext uri="{FF2B5EF4-FFF2-40B4-BE49-F238E27FC236}">
                  <a16:creationId xmlns:a16="http://schemas.microsoft.com/office/drawing/2014/main" id="{CDDDCF96-5460-C021-20D7-CE65D2FE2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14" name="Rectangle 155">
              <a:extLst>
                <a:ext uri="{FF2B5EF4-FFF2-40B4-BE49-F238E27FC236}">
                  <a16:creationId xmlns:a16="http://schemas.microsoft.com/office/drawing/2014/main" id="{49674AD7-2E2D-F90E-3853-5C178659F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16" name="Rectangle 156">
              <a:extLst>
                <a:ext uri="{FF2B5EF4-FFF2-40B4-BE49-F238E27FC236}">
                  <a16:creationId xmlns:a16="http://schemas.microsoft.com/office/drawing/2014/main" id="{FEB8962B-6282-4DF7-FD1B-5FE9D8FA6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18" name="Line 157">
              <a:extLst>
                <a:ext uri="{FF2B5EF4-FFF2-40B4-BE49-F238E27FC236}">
                  <a16:creationId xmlns:a16="http://schemas.microsoft.com/office/drawing/2014/main" id="{8F6FAFD9-0B8D-D65A-57F0-2DE6525F09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7695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23" name="Line 158">
              <a:extLst>
                <a:ext uri="{FF2B5EF4-FFF2-40B4-BE49-F238E27FC236}">
                  <a16:creationId xmlns:a16="http://schemas.microsoft.com/office/drawing/2014/main" id="{49C08F13-981F-263A-5060-8202D73ACE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8993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42" name="Line 159">
              <a:extLst>
                <a:ext uri="{FF2B5EF4-FFF2-40B4-BE49-F238E27FC236}">
                  <a16:creationId xmlns:a16="http://schemas.microsoft.com/office/drawing/2014/main" id="{4E3B3D78-380C-7B77-BB66-26C88131BE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0291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44" name="Line 160">
              <a:extLst>
                <a:ext uri="{FF2B5EF4-FFF2-40B4-BE49-F238E27FC236}">
                  <a16:creationId xmlns:a16="http://schemas.microsoft.com/office/drawing/2014/main" id="{415F77E8-B792-E7A8-FD17-9B2F4E85D9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1588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46" name="Line 161">
              <a:extLst>
                <a:ext uri="{FF2B5EF4-FFF2-40B4-BE49-F238E27FC236}">
                  <a16:creationId xmlns:a16="http://schemas.microsoft.com/office/drawing/2014/main" id="{A4A02317-99E4-C45C-C6CB-42386F5AC0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2886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48" name="Line 162">
              <a:extLst>
                <a:ext uri="{FF2B5EF4-FFF2-40B4-BE49-F238E27FC236}">
                  <a16:creationId xmlns:a16="http://schemas.microsoft.com/office/drawing/2014/main" id="{56D98412-5EAD-7D5F-5EF0-6C6AA9F303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4184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50" name="Line 163">
              <a:extLst>
                <a:ext uri="{FF2B5EF4-FFF2-40B4-BE49-F238E27FC236}">
                  <a16:creationId xmlns:a16="http://schemas.microsoft.com/office/drawing/2014/main" id="{F9F04AEC-D89B-EEFA-9D25-BC7AFC32BF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1816945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52" name="Line 164">
              <a:extLst>
                <a:ext uri="{FF2B5EF4-FFF2-40B4-BE49-F238E27FC236}">
                  <a16:creationId xmlns:a16="http://schemas.microsoft.com/office/drawing/2014/main" id="{3B2AD2FE-953A-AE63-6593-D3A6D2C5B0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1978870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54" name="Line 165">
              <a:extLst>
                <a:ext uri="{FF2B5EF4-FFF2-40B4-BE49-F238E27FC236}">
                  <a16:creationId xmlns:a16="http://schemas.microsoft.com/office/drawing/2014/main" id="{CB9F80A3-6CAA-0D13-6171-2C42F03526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2140795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56" name="Line 166">
              <a:extLst>
                <a:ext uri="{FF2B5EF4-FFF2-40B4-BE49-F238E27FC236}">
                  <a16:creationId xmlns:a16="http://schemas.microsoft.com/office/drawing/2014/main" id="{A76A6A04-7050-D099-9FBC-36834F7234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2302720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58" name="Line 167">
              <a:extLst>
                <a:ext uri="{FF2B5EF4-FFF2-40B4-BE49-F238E27FC236}">
                  <a16:creationId xmlns:a16="http://schemas.microsoft.com/office/drawing/2014/main" id="{4AE1AE44-B2D3-CC29-8597-8B141D270C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2464645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60" name="Line 168">
              <a:extLst>
                <a:ext uri="{FF2B5EF4-FFF2-40B4-BE49-F238E27FC236}">
                  <a16:creationId xmlns:a16="http://schemas.microsoft.com/office/drawing/2014/main" id="{E6838208-DC96-8DF9-04D0-5D474A76D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2626570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62" name="Rectangle 173">
              <a:extLst>
                <a:ext uri="{FF2B5EF4-FFF2-40B4-BE49-F238E27FC236}">
                  <a16:creationId xmlns:a16="http://schemas.microsoft.com/office/drawing/2014/main" id="{11A917D5-F2FE-A84B-F172-ACD1FE2A6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5392" y="1651845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64" name="Rectangle 174">
              <a:extLst>
                <a:ext uri="{FF2B5EF4-FFF2-40B4-BE49-F238E27FC236}">
                  <a16:creationId xmlns:a16="http://schemas.microsoft.com/office/drawing/2014/main" id="{D491C868-8BE2-6F44-56E0-B8C8F5962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8420" y="1651845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66" name="Rectangle 175">
              <a:extLst>
                <a:ext uri="{FF2B5EF4-FFF2-40B4-BE49-F238E27FC236}">
                  <a16:creationId xmlns:a16="http://schemas.microsoft.com/office/drawing/2014/main" id="{1F1397C4-4F19-AF9E-1B67-E6F43FFCC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2379" y="1651845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68" name="Rectangle 176">
              <a:extLst>
                <a:ext uri="{FF2B5EF4-FFF2-40B4-BE49-F238E27FC236}">
                  <a16:creationId xmlns:a16="http://schemas.microsoft.com/office/drawing/2014/main" id="{FA032756-0839-3019-1B96-1312DE3F93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6754" y="1651845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70" name="Rectangle 177">
              <a:extLst>
                <a:ext uri="{FF2B5EF4-FFF2-40B4-BE49-F238E27FC236}">
                  <a16:creationId xmlns:a16="http://schemas.microsoft.com/office/drawing/2014/main" id="{508E5814-3938-A863-1018-F2A0447B6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4992" y="1651845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72" name="Rectangle 178">
              <a:extLst>
                <a:ext uri="{FF2B5EF4-FFF2-40B4-BE49-F238E27FC236}">
                  <a16:creationId xmlns:a16="http://schemas.microsoft.com/office/drawing/2014/main" id="{5B678731-11A8-56F4-C9D8-3FF2AC7D0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044" y="1651845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74" name="Rectangle 179">
              <a:extLst>
                <a:ext uri="{FF2B5EF4-FFF2-40B4-BE49-F238E27FC236}">
                  <a16:creationId xmlns:a16="http://schemas.microsoft.com/office/drawing/2014/main" id="{7D44FEE7-8C91-0479-16D6-BE170CF1A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187" y="1651845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76" name="Rectangle 180">
              <a:extLst>
                <a:ext uri="{FF2B5EF4-FFF2-40B4-BE49-F238E27FC236}">
                  <a16:creationId xmlns:a16="http://schemas.microsoft.com/office/drawing/2014/main" id="{95D8A0F0-650E-660C-0AC9-66565CB90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8786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78" name="Rectangle 181">
              <a:extLst>
                <a:ext uri="{FF2B5EF4-FFF2-40B4-BE49-F238E27FC236}">
                  <a16:creationId xmlns:a16="http://schemas.microsoft.com/office/drawing/2014/main" id="{522E7B1B-E7C3-7797-CE06-95C91DF8EF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7489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80" name="Rectangle 182">
              <a:extLst>
                <a:ext uri="{FF2B5EF4-FFF2-40B4-BE49-F238E27FC236}">
                  <a16:creationId xmlns:a16="http://schemas.microsoft.com/office/drawing/2014/main" id="{6981AA13-6751-060B-7ABA-776A6869C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6191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82" name="Rectangle 183">
              <a:extLst>
                <a:ext uri="{FF2B5EF4-FFF2-40B4-BE49-F238E27FC236}">
                  <a16:creationId xmlns:a16="http://schemas.microsoft.com/office/drawing/2014/main" id="{90B4A07E-39BD-7FF9-72F3-A83C1202F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4893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85" name="Rectangle 184">
              <a:extLst>
                <a:ext uri="{FF2B5EF4-FFF2-40B4-BE49-F238E27FC236}">
                  <a16:creationId xmlns:a16="http://schemas.microsoft.com/office/drawing/2014/main" id="{DEB6135A-8604-0B5B-78D9-95973FBBF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3596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87" name="Rectangle 185">
              <a:extLst>
                <a:ext uri="{FF2B5EF4-FFF2-40B4-BE49-F238E27FC236}">
                  <a16:creationId xmlns:a16="http://schemas.microsoft.com/office/drawing/2014/main" id="{CFFC86AF-7148-5EE7-402D-03238B157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298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89" name="Rectangle 186">
              <a:extLst>
                <a:ext uri="{FF2B5EF4-FFF2-40B4-BE49-F238E27FC236}">
                  <a16:creationId xmlns:a16="http://schemas.microsoft.com/office/drawing/2014/main" id="{D0F45A92-AAED-6B29-350A-5D21EABF0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2741" y="198680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91" name="Rectangle 187">
              <a:extLst>
                <a:ext uri="{FF2B5EF4-FFF2-40B4-BE49-F238E27FC236}">
                  <a16:creationId xmlns:a16="http://schemas.microsoft.com/office/drawing/2014/main" id="{258A013A-B620-B42F-B37F-C87CB8218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1443" y="198680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93" name="Rectangle 188">
              <a:extLst>
                <a:ext uri="{FF2B5EF4-FFF2-40B4-BE49-F238E27FC236}">
                  <a16:creationId xmlns:a16="http://schemas.microsoft.com/office/drawing/2014/main" id="{033ACAA0-1691-E7AE-04A8-3A66C70FA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45" y="198680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95" name="Rectangle 189">
              <a:extLst>
                <a:ext uri="{FF2B5EF4-FFF2-40B4-BE49-F238E27FC236}">
                  <a16:creationId xmlns:a16="http://schemas.microsoft.com/office/drawing/2014/main" id="{E804A5AC-AE85-510D-FEC3-173EFEA3A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848" y="198680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97" name="Rectangle 190">
              <a:extLst>
                <a:ext uri="{FF2B5EF4-FFF2-40B4-BE49-F238E27FC236}">
                  <a16:creationId xmlns:a16="http://schemas.microsoft.com/office/drawing/2014/main" id="{9F74CE7F-AF2F-E013-01F7-AB21604DB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3596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499" name="Rectangle 191">
              <a:extLst>
                <a:ext uri="{FF2B5EF4-FFF2-40B4-BE49-F238E27FC236}">
                  <a16:creationId xmlns:a16="http://schemas.microsoft.com/office/drawing/2014/main" id="{8EEFCBF7-419D-445A-1D2A-3AD5C54F0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298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01" name="Rectangle 192">
              <a:extLst>
                <a:ext uri="{FF2B5EF4-FFF2-40B4-BE49-F238E27FC236}">
                  <a16:creationId xmlns:a16="http://schemas.microsoft.com/office/drawing/2014/main" id="{2127E896-DE70-1A8B-395D-67719CFBE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000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03" name="Rectangle 193">
              <a:extLst>
                <a:ext uri="{FF2B5EF4-FFF2-40B4-BE49-F238E27FC236}">
                  <a16:creationId xmlns:a16="http://schemas.microsoft.com/office/drawing/2014/main" id="{C32CD2A7-18A8-5154-3463-8443CB528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2741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05" name="Rectangle 194">
              <a:extLst>
                <a:ext uri="{FF2B5EF4-FFF2-40B4-BE49-F238E27FC236}">
                  <a16:creationId xmlns:a16="http://schemas.microsoft.com/office/drawing/2014/main" id="{57560AF7-CA9B-589B-453D-25C462BF2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1443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07" name="Rectangle 195">
              <a:extLst>
                <a:ext uri="{FF2B5EF4-FFF2-40B4-BE49-F238E27FC236}">
                  <a16:creationId xmlns:a16="http://schemas.microsoft.com/office/drawing/2014/main" id="{8869BFCF-15A6-B287-874A-46B1507F4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45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09" name="Rectangle 196">
              <a:extLst>
                <a:ext uri="{FF2B5EF4-FFF2-40B4-BE49-F238E27FC236}">
                  <a16:creationId xmlns:a16="http://schemas.microsoft.com/office/drawing/2014/main" id="{6560A11B-E4CE-076A-8C88-76D817CF4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848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11" name="Rectangle 197">
              <a:extLst>
                <a:ext uri="{FF2B5EF4-FFF2-40B4-BE49-F238E27FC236}">
                  <a16:creationId xmlns:a16="http://schemas.microsoft.com/office/drawing/2014/main" id="{0342CDCB-20D3-0E12-9750-C56E7D6E1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248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13" name="Rectangle 198">
              <a:extLst>
                <a:ext uri="{FF2B5EF4-FFF2-40B4-BE49-F238E27FC236}">
                  <a16:creationId xmlns:a16="http://schemas.microsoft.com/office/drawing/2014/main" id="{AEF9F0D3-F9B6-1CC2-BE28-BE9559E9E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950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15" name="Rectangle 199">
              <a:extLst>
                <a:ext uri="{FF2B5EF4-FFF2-40B4-BE49-F238E27FC236}">
                  <a16:creationId xmlns:a16="http://schemas.microsoft.com/office/drawing/2014/main" id="{609BB1AC-0581-7244-D90F-B95310C91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653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17" name="Rectangle 200">
              <a:extLst>
                <a:ext uri="{FF2B5EF4-FFF2-40B4-BE49-F238E27FC236}">
                  <a16:creationId xmlns:a16="http://schemas.microsoft.com/office/drawing/2014/main" id="{AD55FF7B-50ED-7957-CAD3-D311282F4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2741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19" name="Rectangle 201">
              <a:extLst>
                <a:ext uri="{FF2B5EF4-FFF2-40B4-BE49-F238E27FC236}">
                  <a16:creationId xmlns:a16="http://schemas.microsoft.com/office/drawing/2014/main" id="{B1DF603F-6325-8C07-95CB-D88FDF82A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1443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21" name="Rectangle 202">
              <a:extLst>
                <a:ext uri="{FF2B5EF4-FFF2-40B4-BE49-F238E27FC236}">
                  <a16:creationId xmlns:a16="http://schemas.microsoft.com/office/drawing/2014/main" id="{2CEF3864-79BA-AF09-3336-C17ECB6CA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45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23" name="Rectangle 203">
              <a:extLst>
                <a:ext uri="{FF2B5EF4-FFF2-40B4-BE49-F238E27FC236}">
                  <a16:creationId xmlns:a16="http://schemas.microsoft.com/office/drawing/2014/main" id="{25337EB5-F1AA-91A6-7A4F-3126AA7AB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848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25" name="Rectangle 204">
              <a:extLst>
                <a:ext uri="{FF2B5EF4-FFF2-40B4-BE49-F238E27FC236}">
                  <a16:creationId xmlns:a16="http://schemas.microsoft.com/office/drawing/2014/main" id="{99455B49-6A15-BAE8-8A11-276154F8F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248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28" name="Rectangle 206">
              <a:extLst>
                <a:ext uri="{FF2B5EF4-FFF2-40B4-BE49-F238E27FC236}">
                  <a16:creationId xmlns:a16="http://schemas.microsoft.com/office/drawing/2014/main" id="{21BCAFF7-70E0-1783-D009-0FCE3BB4C9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950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30" name="Rectangle 207">
              <a:extLst>
                <a:ext uri="{FF2B5EF4-FFF2-40B4-BE49-F238E27FC236}">
                  <a16:creationId xmlns:a16="http://schemas.microsoft.com/office/drawing/2014/main" id="{B6BAF7E2-E16C-6E37-CACA-FC6F6459F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653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532" name="Rectangle 208">
              <a:extLst>
                <a:ext uri="{FF2B5EF4-FFF2-40B4-BE49-F238E27FC236}">
                  <a16:creationId xmlns:a16="http://schemas.microsoft.com/office/drawing/2014/main" id="{C8D934A7-B21C-627E-D10E-365C149CA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653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897" name="Group 6896">
            <a:extLst>
              <a:ext uri="{FF2B5EF4-FFF2-40B4-BE49-F238E27FC236}">
                <a16:creationId xmlns:a16="http://schemas.microsoft.com/office/drawing/2014/main" id="{E92F1DA4-A91D-C64A-DF2E-CF15C4439FC1}"/>
              </a:ext>
            </a:extLst>
          </p:cNvPr>
          <p:cNvGrpSpPr/>
          <p:nvPr/>
        </p:nvGrpSpPr>
        <p:grpSpPr>
          <a:xfrm>
            <a:off x="6194852" y="1611205"/>
            <a:ext cx="2008800" cy="1182688"/>
            <a:chOff x="6263432" y="1626445"/>
            <a:chExt cx="1979502" cy="1182688"/>
          </a:xfrm>
        </p:grpSpPr>
        <p:sp>
          <p:nvSpPr>
            <p:cNvPr id="1534" name="Rectangle 209">
              <a:extLst>
                <a:ext uri="{FF2B5EF4-FFF2-40B4-BE49-F238E27FC236}">
                  <a16:creationId xmlns:a16="http://schemas.microsoft.com/office/drawing/2014/main" id="{7D7545D0-1A95-F80F-FA1F-30518883F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36" name="Rectangle 210">
              <a:extLst>
                <a:ext uri="{FF2B5EF4-FFF2-40B4-BE49-F238E27FC236}">
                  <a16:creationId xmlns:a16="http://schemas.microsoft.com/office/drawing/2014/main" id="{165FD6A6-4664-D922-8B3E-FCDEFE604A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38" name="Rectangle 211">
              <a:extLst>
                <a:ext uri="{FF2B5EF4-FFF2-40B4-BE49-F238E27FC236}">
                  <a16:creationId xmlns:a16="http://schemas.microsoft.com/office/drawing/2014/main" id="{C4E7E817-96B2-9AC5-43D2-F9E1D0B120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40" name="Rectangle 212">
              <a:extLst>
                <a:ext uri="{FF2B5EF4-FFF2-40B4-BE49-F238E27FC236}">
                  <a16:creationId xmlns:a16="http://schemas.microsoft.com/office/drawing/2014/main" id="{0358C8C9-1F49-34DF-F56A-6404F1D2D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42" name="Rectangle 213">
              <a:extLst>
                <a:ext uri="{FF2B5EF4-FFF2-40B4-BE49-F238E27FC236}">
                  <a16:creationId xmlns:a16="http://schemas.microsoft.com/office/drawing/2014/main" id="{CA001711-A91F-48E9-21A4-1BAC8A798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44" name="Rectangle 214">
              <a:extLst>
                <a:ext uri="{FF2B5EF4-FFF2-40B4-BE49-F238E27FC236}">
                  <a16:creationId xmlns:a16="http://schemas.microsoft.com/office/drawing/2014/main" id="{DA2B3F44-6A06-0FD5-7129-C39FE634D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1632795"/>
              <a:ext cx="282600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46" name="Rectangle 215">
              <a:extLst>
                <a:ext uri="{FF2B5EF4-FFF2-40B4-BE49-F238E27FC236}">
                  <a16:creationId xmlns:a16="http://schemas.microsoft.com/office/drawing/2014/main" id="{B0E70CCD-DE04-BE6A-0B54-C096AE200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48" name="Rectangle 216">
              <a:extLst>
                <a:ext uri="{FF2B5EF4-FFF2-40B4-BE49-F238E27FC236}">
                  <a16:creationId xmlns:a16="http://schemas.microsoft.com/office/drawing/2014/main" id="{3EC6D33D-9598-E253-1430-5642AE99D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50" name="Rectangle 217">
              <a:extLst>
                <a:ext uri="{FF2B5EF4-FFF2-40B4-BE49-F238E27FC236}">
                  <a16:creationId xmlns:a16="http://schemas.microsoft.com/office/drawing/2014/main" id="{A5554BB0-AE94-FD69-B111-9E54282C7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52" name="Rectangle 218">
              <a:extLst>
                <a:ext uri="{FF2B5EF4-FFF2-40B4-BE49-F238E27FC236}">
                  <a16:creationId xmlns:a16="http://schemas.microsoft.com/office/drawing/2014/main" id="{1CED488D-121D-4422-E4D7-B0427997C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54" name="Rectangle 219">
              <a:extLst>
                <a:ext uri="{FF2B5EF4-FFF2-40B4-BE49-F238E27FC236}">
                  <a16:creationId xmlns:a16="http://schemas.microsoft.com/office/drawing/2014/main" id="{71D34A86-5842-2771-8257-E4475250C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56" name="Rectangle 220">
              <a:extLst>
                <a:ext uri="{FF2B5EF4-FFF2-40B4-BE49-F238E27FC236}">
                  <a16:creationId xmlns:a16="http://schemas.microsoft.com/office/drawing/2014/main" id="{3A9313BA-9DDD-5E39-6B2E-DA72CCD68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58" name="Rectangle 221">
              <a:extLst>
                <a:ext uri="{FF2B5EF4-FFF2-40B4-BE49-F238E27FC236}">
                  <a16:creationId xmlns:a16="http://schemas.microsoft.com/office/drawing/2014/main" id="{B7DF4A62-D204-9E05-B5C8-FF12AF470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1816945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60" name="Rectangle 222">
              <a:extLst>
                <a:ext uri="{FF2B5EF4-FFF2-40B4-BE49-F238E27FC236}">
                  <a16:creationId xmlns:a16="http://schemas.microsoft.com/office/drawing/2014/main" id="{0E125AD5-F5C0-7E14-DA49-68E1E7F6E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62" name="Rectangle 223">
              <a:extLst>
                <a:ext uri="{FF2B5EF4-FFF2-40B4-BE49-F238E27FC236}">
                  <a16:creationId xmlns:a16="http://schemas.microsoft.com/office/drawing/2014/main" id="{804C3635-4E2E-A352-F260-BCE4EC07F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64" name="Rectangle 224">
              <a:extLst>
                <a:ext uri="{FF2B5EF4-FFF2-40B4-BE49-F238E27FC236}">
                  <a16:creationId xmlns:a16="http://schemas.microsoft.com/office/drawing/2014/main" id="{261ACA9A-A1B6-360C-9132-95084F727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66" name="Rectangle 225">
              <a:extLst>
                <a:ext uri="{FF2B5EF4-FFF2-40B4-BE49-F238E27FC236}">
                  <a16:creationId xmlns:a16="http://schemas.microsoft.com/office/drawing/2014/main" id="{34D45F29-4820-DD80-1E42-B5EA5427D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68" name="Rectangle 226">
              <a:extLst>
                <a:ext uri="{FF2B5EF4-FFF2-40B4-BE49-F238E27FC236}">
                  <a16:creationId xmlns:a16="http://schemas.microsoft.com/office/drawing/2014/main" id="{B55BB9E0-0445-D6D3-919A-916C4FF7F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71" name="Rectangle 227">
              <a:extLst>
                <a:ext uri="{FF2B5EF4-FFF2-40B4-BE49-F238E27FC236}">
                  <a16:creationId xmlns:a16="http://schemas.microsoft.com/office/drawing/2014/main" id="{AA433C5D-1566-068C-3FA9-6093553C1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73" name="Rectangle 228">
              <a:extLst>
                <a:ext uri="{FF2B5EF4-FFF2-40B4-BE49-F238E27FC236}">
                  <a16:creationId xmlns:a16="http://schemas.microsoft.com/office/drawing/2014/main" id="{D9B9E19A-82DE-82DF-86DE-DA289617F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1978870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75" name="Rectangle 229">
              <a:extLst>
                <a:ext uri="{FF2B5EF4-FFF2-40B4-BE49-F238E27FC236}">
                  <a16:creationId xmlns:a16="http://schemas.microsoft.com/office/drawing/2014/main" id="{43D3D15E-7582-FB1A-D0A1-3C4661966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77" name="Rectangle 230">
              <a:extLst>
                <a:ext uri="{FF2B5EF4-FFF2-40B4-BE49-F238E27FC236}">
                  <a16:creationId xmlns:a16="http://schemas.microsoft.com/office/drawing/2014/main" id="{F3AE5DD9-2241-0E00-391B-88F9F7450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79" name="Rectangle 231">
              <a:extLst>
                <a:ext uri="{FF2B5EF4-FFF2-40B4-BE49-F238E27FC236}">
                  <a16:creationId xmlns:a16="http://schemas.microsoft.com/office/drawing/2014/main" id="{C77785FE-A75A-BC85-103C-024B845A0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81" name="Rectangle 232">
              <a:extLst>
                <a:ext uri="{FF2B5EF4-FFF2-40B4-BE49-F238E27FC236}">
                  <a16:creationId xmlns:a16="http://schemas.microsoft.com/office/drawing/2014/main" id="{2824C481-DDAF-2FD4-ADEC-7745D2B0B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83" name="Rectangle 233">
              <a:extLst>
                <a:ext uri="{FF2B5EF4-FFF2-40B4-BE49-F238E27FC236}">
                  <a16:creationId xmlns:a16="http://schemas.microsoft.com/office/drawing/2014/main" id="{B931F039-F176-A180-619B-A93E554CA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85" name="Rectangle 234">
              <a:extLst>
                <a:ext uri="{FF2B5EF4-FFF2-40B4-BE49-F238E27FC236}">
                  <a16:creationId xmlns:a16="http://schemas.microsoft.com/office/drawing/2014/main" id="{856E4E39-3CC1-9C33-B890-E0AEC31DF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87" name="Rectangle 235">
              <a:extLst>
                <a:ext uri="{FF2B5EF4-FFF2-40B4-BE49-F238E27FC236}">
                  <a16:creationId xmlns:a16="http://schemas.microsoft.com/office/drawing/2014/main" id="{8DD7308B-4E9C-540F-68CC-6DE990100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2140795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89" name="Rectangle 236">
              <a:extLst>
                <a:ext uri="{FF2B5EF4-FFF2-40B4-BE49-F238E27FC236}">
                  <a16:creationId xmlns:a16="http://schemas.microsoft.com/office/drawing/2014/main" id="{40778DC2-DBF5-CDFE-1DC8-3A9F93345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91" name="Rectangle 237">
              <a:extLst>
                <a:ext uri="{FF2B5EF4-FFF2-40B4-BE49-F238E27FC236}">
                  <a16:creationId xmlns:a16="http://schemas.microsoft.com/office/drawing/2014/main" id="{D84EDFEE-6654-9B6C-C277-18610203B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93" name="Rectangle 238">
              <a:extLst>
                <a:ext uri="{FF2B5EF4-FFF2-40B4-BE49-F238E27FC236}">
                  <a16:creationId xmlns:a16="http://schemas.microsoft.com/office/drawing/2014/main" id="{CACDD260-B0F2-500A-0B40-67A00D90A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95" name="Rectangle 239">
              <a:extLst>
                <a:ext uri="{FF2B5EF4-FFF2-40B4-BE49-F238E27FC236}">
                  <a16:creationId xmlns:a16="http://schemas.microsoft.com/office/drawing/2014/main" id="{F493FF5D-6E1B-5716-56C6-757D080B0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97" name="Rectangle 240">
              <a:extLst>
                <a:ext uri="{FF2B5EF4-FFF2-40B4-BE49-F238E27FC236}">
                  <a16:creationId xmlns:a16="http://schemas.microsoft.com/office/drawing/2014/main" id="{D8B338D0-C46B-627C-AD12-7C1FE1638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99" name="Rectangle 241">
              <a:extLst>
                <a:ext uri="{FF2B5EF4-FFF2-40B4-BE49-F238E27FC236}">
                  <a16:creationId xmlns:a16="http://schemas.microsoft.com/office/drawing/2014/main" id="{36CDB9AB-C0E8-570C-80A9-236970F07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01" name="Rectangle 242">
              <a:extLst>
                <a:ext uri="{FF2B5EF4-FFF2-40B4-BE49-F238E27FC236}">
                  <a16:creationId xmlns:a16="http://schemas.microsoft.com/office/drawing/2014/main" id="{4BE788B2-BA76-085B-B1C2-8E773A475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2302720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03" name="Rectangle 243">
              <a:extLst>
                <a:ext uri="{FF2B5EF4-FFF2-40B4-BE49-F238E27FC236}">
                  <a16:creationId xmlns:a16="http://schemas.microsoft.com/office/drawing/2014/main" id="{450FDEEB-09D2-356E-FBBC-1C28BF9FD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05" name="Rectangle 244">
              <a:extLst>
                <a:ext uri="{FF2B5EF4-FFF2-40B4-BE49-F238E27FC236}">
                  <a16:creationId xmlns:a16="http://schemas.microsoft.com/office/drawing/2014/main" id="{0AFFC67C-62B8-0E5E-90AA-9BA2092C4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07" name="Rectangle 245">
              <a:extLst>
                <a:ext uri="{FF2B5EF4-FFF2-40B4-BE49-F238E27FC236}">
                  <a16:creationId xmlns:a16="http://schemas.microsoft.com/office/drawing/2014/main" id="{1056710F-59A6-61AC-A9C4-9E045E465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09" name="Rectangle 246">
              <a:extLst>
                <a:ext uri="{FF2B5EF4-FFF2-40B4-BE49-F238E27FC236}">
                  <a16:creationId xmlns:a16="http://schemas.microsoft.com/office/drawing/2014/main" id="{D5B8234A-3C01-3F20-0DD9-EC5D52569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11" name="Rectangle 247">
              <a:extLst>
                <a:ext uri="{FF2B5EF4-FFF2-40B4-BE49-F238E27FC236}">
                  <a16:creationId xmlns:a16="http://schemas.microsoft.com/office/drawing/2014/main" id="{7171F8EB-E9FB-9BC5-63F3-C27957713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14" name="Rectangle 248">
              <a:extLst>
                <a:ext uri="{FF2B5EF4-FFF2-40B4-BE49-F238E27FC236}">
                  <a16:creationId xmlns:a16="http://schemas.microsoft.com/office/drawing/2014/main" id="{E86B66EE-1B7D-FBE6-2297-04A10EBC4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16" name="Rectangle 249">
              <a:extLst>
                <a:ext uri="{FF2B5EF4-FFF2-40B4-BE49-F238E27FC236}">
                  <a16:creationId xmlns:a16="http://schemas.microsoft.com/office/drawing/2014/main" id="{ADC28CF5-B881-F8B7-AAAF-C24C7C3BA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2464645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18" name="Rectangle 250">
              <a:extLst>
                <a:ext uri="{FF2B5EF4-FFF2-40B4-BE49-F238E27FC236}">
                  <a16:creationId xmlns:a16="http://schemas.microsoft.com/office/drawing/2014/main" id="{19317DBC-C61B-54F7-0439-B3A9DF8B0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20" name="Rectangle 251">
              <a:extLst>
                <a:ext uri="{FF2B5EF4-FFF2-40B4-BE49-F238E27FC236}">
                  <a16:creationId xmlns:a16="http://schemas.microsoft.com/office/drawing/2014/main" id="{0310A110-84EC-9905-5A1B-15805D715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22" name="Rectangle 252">
              <a:extLst>
                <a:ext uri="{FF2B5EF4-FFF2-40B4-BE49-F238E27FC236}">
                  <a16:creationId xmlns:a16="http://schemas.microsoft.com/office/drawing/2014/main" id="{C2DE9F73-A224-CA73-59D6-2C59BEFDD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24" name="Rectangle 253">
              <a:extLst>
                <a:ext uri="{FF2B5EF4-FFF2-40B4-BE49-F238E27FC236}">
                  <a16:creationId xmlns:a16="http://schemas.microsoft.com/office/drawing/2014/main" id="{D017FAF8-45CF-CF2E-6ED5-C0EA6FCC0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26" name="Rectangle 254">
              <a:extLst>
                <a:ext uri="{FF2B5EF4-FFF2-40B4-BE49-F238E27FC236}">
                  <a16:creationId xmlns:a16="http://schemas.microsoft.com/office/drawing/2014/main" id="{7B8D72A7-E895-00DA-7DF6-9E3F32864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28" name="Rectangle 255">
              <a:extLst>
                <a:ext uri="{FF2B5EF4-FFF2-40B4-BE49-F238E27FC236}">
                  <a16:creationId xmlns:a16="http://schemas.microsoft.com/office/drawing/2014/main" id="{EB5BB1DD-CF51-C325-64EC-7F30E7B24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30" name="Rectangle 256">
              <a:extLst>
                <a:ext uri="{FF2B5EF4-FFF2-40B4-BE49-F238E27FC236}">
                  <a16:creationId xmlns:a16="http://schemas.microsoft.com/office/drawing/2014/main" id="{FB987057-DC7D-B400-ABC6-62E0F77E2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2626570"/>
              <a:ext cx="282600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32" name="Rectangle 257">
              <a:extLst>
                <a:ext uri="{FF2B5EF4-FFF2-40B4-BE49-F238E27FC236}">
                  <a16:creationId xmlns:a16="http://schemas.microsoft.com/office/drawing/2014/main" id="{6A3E7F05-5205-D24C-B321-237141B91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34" name="Line 258">
              <a:extLst>
                <a:ext uri="{FF2B5EF4-FFF2-40B4-BE49-F238E27FC236}">
                  <a16:creationId xmlns:a16="http://schemas.microsoft.com/office/drawing/2014/main" id="{13355801-CE20-DAAB-DC5F-97F7B08F50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49939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36" name="Line 259">
              <a:extLst>
                <a:ext uri="{FF2B5EF4-FFF2-40B4-BE49-F238E27FC236}">
                  <a16:creationId xmlns:a16="http://schemas.microsoft.com/office/drawing/2014/main" id="{B46AE810-A24B-B477-9130-0F5448914F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1237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38" name="Line 260">
              <a:extLst>
                <a:ext uri="{FF2B5EF4-FFF2-40B4-BE49-F238E27FC236}">
                  <a16:creationId xmlns:a16="http://schemas.microsoft.com/office/drawing/2014/main" id="{A07729BA-AE31-9683-1C68-DBE144AAE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535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40" name="Line 261">
              <a:extLst>
                <a:ext uri="{FF2B5EF4-FFF2-40B4-BE49-F238E27FC236}">
                  <a16:creationId xmlns:a16="http://schemas.microsoft.com/office/drawing/2014/main" id="{FA687696-B7E1-0C82-6ECD-496CFD8CF6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3832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42" name="Line 262">
              <a:extLst>
                <a:ext uri="{FF2B5EF4-FFF2-40B4-BE49-F238E27FC236}">
                  <a16:creationId xmlns:a16="http://schemas.microsoft.com/office/drawing/2014/main" id="{C1860709-D724-E76D-A34A-8ABD41C353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5130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44" name="Line 263">
              <a:extLst>
                <a:ext uri="{FF2B5EF4-FFF2-40B4-BE49-F238E27FC236}">
                  <a16:creationId xmlns:a16="http://schemas.microsoft.com/office/drawing/2014/main" id="{C9028BD4-424B-6A23-8233-7103E445B6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7730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46" name="Line 264">
              <a:extLst>
                <a:ext uri="{FF2B5EF4-FFF2-40B4-BE49-F238E27FC236}">
                  <a16:creationId xmlns:a16="http://schemas.microsoft.com/office/drawing/2014/main" id="{9D97CE83-4AAA-554C-1FF5-456EA7EC39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1816945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48" name="Line 265">
              <a:extLst>
                <a:ext uri="{FF2B5EF4-FFF2-40B4-BE49-F238E27FC236}">
                  <a16:creationId xmlns:a16="http://schemas.microsoft.com/office/drawing/2014/main" id="{53E5F912-F698-6581-D990-23C53700C9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1978870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50" name="Line 266">
              <a:extLst>
                <a:ext uri="{FF2B5EF4-FFF2-40B4-BE49-F238E27FC236}">
                  <a16:creationId xmlns:a16="http://schemas.microsoft.com/office/drawing/2014/main" id="{E10718F9-EA11-91C2-E2C7-6DB9D979C7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2140795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52" name="Line 267">
              <a:extLst>
                <a:ext uri="{FF2B5EF4-FFF2-40B4-BE49-F238E27FC236}">
                  <a16:creationId xmlns:a16="http://schemas.microsoft.com/office/drawing/2014/main" id="{BFFC8A93-9069-1BFF-6301-511096B91E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2302720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54" name="Line 268">
              <a:extLst>
                <a:ext uri="{FF2B5EF4-FFF2-40B4-BE49-F238E27FC236}">
                  <a16:creationId xmlns:a16="http://schemas.microsoft.com/office/drawing/2014/main" id="{038E5ABE-B9AC-CD47-FA1C-A78E43D6D5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2464645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57" name="Line 269">
              <a:extLst>
                <a:ext uri="{FF2B5EF4-FFF2-40B4-BE49-F238E27FC236}">
                  <a16:creationId xmlns:a16="http://schemas.microsoft.com/office/drawing/2014/main" id="{C20E8438-92B0-EA2A-FEA2-43B4B6C01D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2626570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59" name="Rectangle 274">
              <a:extLst>
                <a:ext uri="{FF2B5EF4-FFF2-40B4-BE49-F238E27FC236}">
                  <a16:creationId xmlns:a16="http://schemas.microsoft.com/office/drawing/2014/main" id="{6636FD3C-BD41-47D4-D837-E3B30AAE6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8938" y="1651845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61" name="Rectangle 275">
              <a:extLst>
                <a:ext uri="{FF2B5EF4-FFF2-40B4-BE49-F238E27FC236}">
                  <a16:creationId xmlns:a16="http://schemas.microsoft.com/office/drawing/2014/main" id="{0235C09E-DDB4-DE8E-B534-6CFC8145B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1966" y="1651845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63" name="Rectangle 276">
              <a:extLst>
                <a:ext uri="{FF2B5EF4-FFF2-40B4-BE49-F238E27FC236}">
                  <a16:creationId xmlns:a16="http://schemas.microsoft.com/office/drawing/2014/main" id="{F3DDDCD5-D514-B2AE-60F9-92813DCC9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4622" y="1651845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65" name="Rectangle 277">
              <a:extLst>
                <a:ext uri="{FF2B5EF4-FFF2-40B4-BE49-F238E27FC236}">
                  <a16:creationId xmlns:a16="http://schemas.microsoft.com/office/drawing/2014/main" id="{92791191-6D38-EA95-6657-2E4FB2EDC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301" y="1651845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67" name="Rectangle 278">
              <a:extLst>
                <a:ext uri="{FF2B5EF4-FFF2-40B4-BE49-F238E27FC236}">
                  <a16:creationId xmlns:a16="http://schemas.microsoft.com/office/drawing/2014/main" id="{AFA70586-C71C-7542-69FC-2839B7514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8538" y="1651845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69" name="Rectangle 279">
              <a:extLst>
                <a:ext uri="{FF2B5EF4-FFF2-40B4-BE49-F238E27FC236}">
                  <a16:creationId xmlns:a16="http://schemas.microsoft.com/office/drawing/2014/main" id="{470687A1-37D5-C5E0-4278-85DE172BE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8590" y="1651845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71" name="Rectangle 280">
              <a:extLst>
                <a:ext uri="{FF2B5EF4-FFF2-40B4-BE49-F238E27FC236}">
                  <a16:creationId xmlns:a16="http://schemas.microsoft.com/office/drawing/2014/main" id="{1299EFDE-43C4-1A1F-9D6D-FA3932C4D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9432" y="1651845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73" name="Rectangle 281">
              <a:extLst>
                <a:ext uri="{FF2B5EF4-FFF2-40B4-BE49-F238E27FC236}">
                  <a16:creationId xmlns:a16="http://schemas.microsoft.com/office/drawing/2014/main" id="{FDE67661-632B-672C-B438-9FDFA1840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1031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75" name="Rectangle 282">
              <a:extLst>
                <a:ext uri="{FF2B5EF4-FFF2-40B4-BE49-F238E27FC236}">
                  <a16:creationId xmlns:a16="http://schemas.microsoft.com/office/drawing/2014/main" id="{D62EFEB9-6595-1EA2-E46E-DA4E92BD4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9733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77" name="Rectangle 283">
              <a:extLst>
                <a:ext uri="{FF2B5EF4-FFF2-40B4-BE49-F238E27FC236}">
                  <a16:creationId xmlns:a16="http://schemas.microsoft.com/office/drawing/2014/main" id="{A9BF6BEC-1830-3A9A-4E35-8F10EC8B6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8435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79" name="Rectangle 284">
              <a:extLst>
                <a:ext uri="{FF2B5EF4-FFF2-40B4-BE49-F238E27FC236}">
                  <a16:creationId xmlns:a16="http://schemas.microsoft.com/office/drawing/2014/main" id="{7C8F513B-888B-87D9-D2C0-7B69DC4EA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7138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81" name="Rectangle 285">
              <a:extLst>
                <a:ext uri="{FF2B5EF4-FFF2-40B4-BE49-F238E27FC236}">
                  <a16:creationId xmlns:a16="http://schemas.microsoft.com/office/drawing/2014/main" id="{A78F8C26-8066-6D34-3942-0A654EE60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5840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83" name="Rectangle 286">
              <a:extLst>
                <a:ext uri="{FF2B5EF4-FFF2-40B4-BE49-F238E27FC236}">
                  <a16:creationId xmlns:a16="http://schemas.microsoft.com/office/drawing/2014/main" id="{82ED5B85-0553-B7FF-848F-C8B696D649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4542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85" name="Rectangle 287">
              <a:extLst>
                <a:ext uri="{FF2B5EF4-FFF2-40B4-BE49-F238E27FC236}">
                  <a16:creationId xmlns:a16="http://schemas.microsoft.com/office/drawing/2014/main" id="{74BF8D18-2E39-039C-318F-AEBB4EC1F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4984" y="198680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87" name="Rectangle 288">
              <a:extLst>
                <a:ext uri="{FF2B5EF4-FFF2-40B4-BE49-F238E27FC236}">
                  <a16:creationId xmlns:a16="http://schemas.microsoft.com/office/drawing/2014/main" id="{2EB79517-D43C-C792-7C4C-D04D070A6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3687" y="198680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89" name="Rectangle 289">
              <a:extLst>
                <a:ext uri="{FF2B5EF4-FFF2-40B4-BE49-F238E27FC236}">
                  <a16:creationId xmlns:a16="http://schemas.microsoft.com/office/drawing/2014/main" id="{E47A9B9F-CFF1-7E29-53A6-35612ECBE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2389" y="198680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91" name="Rectangle 290">
              <a:extLst>
                <a:ext uri="{FF2B5EF4-FFF2-40B4-BE49-F238E27FC236}">
                  <a16:creationId xmlns:a16="http://schemas.microsoft.com/office/drawing/2014/main" id="{40C5298E-8D9E-DE5A-A41F-BB65527C8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1091" y="198680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93" name="Rectangle 291">
              <a:extLst>
                <a:ext uri="{FF2B5EF4-FFF2-40B4-BE49-F238E27FC236}">
                  <a16:creationId xmlns:a16="http://schemas.microsoft.com/office/drawing/2014/main" id="{2BC5ABFD-E972-4B08-36A5-A05567934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5840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95" name="Rectangle 292">
              <a:extLst>
                <a:ext uri="{FF2B5EF4-FFF2-40B4-BE49-F238E27FC236}">
                  <a16:creationId xmlns:a16="http://schemas.microsoft.com/office/drawing/2014/main" id="{06F0C693-C2FE-2CA4-1CE8-8786FC8DB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4542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697" name="Rectangle 293">
              <a:extLst>
                <a:ext uri="{FF2B5EF4-FFF2-40B4-BE49-F238E27FC236}">
                  <a16:creationId xmlns:a16="http://schemas.microsoft.com/office/drawing/2014/main" id="{74499AEB-FC9A-407C-F50B-A2080D07C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3244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761" name="Rectangle 294">
              <a:extLst>
                <a:ext uri="{FF2B5EF4-FFF2-40B4-BE49-F238E27FC236}">
                  <a16:creationId xmlns:a16="http://schemas.microsoft.com/office/drawing/2014/main" id="{5316F899-5ABF-2927-2357-D9FD5287D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4984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847" name="Rectangle 295">
              <a:extLst>
                <a:ext uri="{FF2B5EF4-FFF2-40B4-BE49-F238E27FC236}">
                  <a16:creationId xmlns:a16="http://schemas.microsoft.com/office/drawing/2014/main" id="{627C2F37-8A09-5E95-03B4-F15687152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3687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986" name="Rectangle 296">
              <a:extLst>
                <a:ext uri="{FF2B5EF4-FFF2-40B4-BE49-F238E27FC236}">
                  <a16:creationId xmlns:a16="http://schemas.microsoft.com/office/drawing/2014/main" id="{3B5A8532-57D0-7050-5199-3487D4F5E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2389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988" name="Rectangle 297">
              <a:extLst>
                <a:ext uri="{FF2B5EF4-FFF2-40B4-BE49-F238E27FC236}">
                  <a16:creationId xmlns:a16="http://schemas.microsoft.com/office/drawing/2014/main" id="{0BF7E0D0-F7F2-F0B6-F943-95236A03D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1091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990" name="Rectangle 298">
              <a:extLst>
                <a:ext uri="{FF2B5EF4-FFF2-40B4-BE49-F238E27FC236}">
                  <a16:creationId xmlns:a16="http://schemas.microsoft.com/office/drawing/2014/main" id="{A27303DB-174D-76CD-DE4B-65FE6C5E8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9794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992" name="Rectangle 299">
              <a:extLst>
                <a:ext uri="{FF2B5EF4-FFF2-40B4-BE49-F238E27FC236}">
                  <a16:creationId xmlns:a16="http://schemas.microsoft.com/office/drawing/2014/main" id="{BE141F06-66F9-84E2-D94C-572647B34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8496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994" name="Rectangle 300">
              <a:extLst>
                <a:ext uri="{FF2B5EF4-FFF2-40B4-BE49-F238E27FC236}">
                  <a16:creationId xmlns:a16="http://schemas.microsoft.com/office/drawing/2014/main" id="{529D5BB8-0C2F-103B-BBD8-5FDEEB0F7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197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996" name="Rectangle 301">
              <a:extLst>
                <a:ext uri="{FF2B5EF4-FFF2-40B4-BE49-F238E27FC236}">
                  <a16:creationId xmlns:a16="http://schemas.microsoft.com/office/drawing/2014/main" id="{A5BD3407-9D47-8571-6600-9BCD12E6D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4984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1998" name="Rectangle 302">
              <a:extLst>
                <a:ext uri="{FF2B5EF4-FFF2-40B4-BE49-F238E27FC236}">
                  <a16:creationId xmlns:a16="http://schemas.microsoft.com/office/drawing/2014/main" id="{317795EF-B307-9F34-385C-E625FD69B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3687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000" name="Rectangle 303">
              <a:extLst>
                <a:ext uri="{FF2B5EF4-FFF2-40B4-BE49-F238E27FC236}">
                  <a16:creationId xmlns:a16="http://schemas.microsoft.com/office/drawing/2014/main" id="{6C2839B0-50B1-4128-E53C-42B803154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2389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002" name="Rectangle 304">
              <a:extLst>
                <a:ext uri="{FF2B5EF4-FFF2-40B4-BE49-F238E27FC236}">
                  <a16:creationId xmlns:a16="http://schemas.microsoft.com/office/drawing/2014/main" id="{713EBFE7-A411-9E2B-6265-4A2D41D876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1091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006" name="Rectangle 305">
              <a:extLst>
                <a:ext uri="{FF2B5EF4-FFF2-40B4-BE49-F238E27FC236}">
                  <a16:creationId xmlns:a16="http://schemas.microsoft.com/office/drawing/2014/main" id="{D96FBCFD-E6BA-32E6-2C28-EC72EC901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9794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008" name="Rectangle 306">
              <a:extLst>
                <a:ext uri="{FF2B5EF4-FFF2-40B4-BE49-F238E27FC236}">
                  <a16:creationId xmlns:a16="http://schemas.microsoft.com/office/drawing/2014/main" id="{5B278F2E-F424-88A3-C63C-F7DF71BD7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8496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010" name="Rectangle 307">
              <a:extLst>
                <a:ext uri="{FF2B5EF4-FFF2-40B4-BE49-F238E27FC236}">
                  <a16:creationId xmlns:a16="http://schemas.microsoft.com/office/drawing/2014/main" id="{287DB7F4-64C6-EFFF-1108-EFB1F0C976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197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012" name="Rectangle 308">
              <a:extLst>
                <a:ext uri="{FF2B5EF4-FFF2-40B4-BE49-F238E27FC236}">
                  <a16:creationId xmlns:a16="http://schemas.microsoft.com/office/drawing/2014/main" id="{C2692166-66D4-4050-6260-252F27A1B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1091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014" name="Rectangle 309">
              <a:extLst>
                <a:ext uri="{FF2B5EF4-FFF2-40B4-BE49-F238E27FC236}">
                  <a16:creationId xmlns:a16="http://schemas.microsoft.com/office/drawing/2014/main" id="{F1133473-6265-3D79-0D09-08BBB32F2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9794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016" name="Rectangle 310">
              <a:extLst>
                <a:ext uri="{FF2B5EF4-FFF2-40B4-BE49-F238E27FC236}">
                  <a16:creationId xmlns:a16="http://schemas.microsoft.com/office/drawing/2014/main" id="{EC7192FB-BEE0-56CF-0D3F-2D74641D3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8496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018" name="Rectangle 311">
              <a:extLst>
                <a:ext uri="{FF2B5EF4-FFF2-40B4-BE49-F238E27FC236}">
                  <a16:creationId xmlns:a16="http://schemas.microsoft.com/office/drawing/2014/main" id="{80BE36E4-AE92-3F3F-2200-4A300E2B5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197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892" name="Group 6891">
            <a:extLst>
              <a:ext uri="{FF2B5EF4-FFF2-40B4-BE49-F238E27FC236}">
                <a16:creationId xmlns:a16="http://schemas.microsoft.com/office/drawing/2014/main" id="{8EE65F40-AA6C-1614-E494-4347EDBFB74C}"/>
              </a:ext>
            </a:extLst>
          </p:cNvPr>
          <p:cNvGrpSpPr/>
          <p:nvPr/>
        </p:nvGrpSpPr>
        <p:grpSpPr>
          <a:xfrm>
            <a:off x="8336014" y="1611205"/>
            <a:ext cx="2008800" cy="1182688"/>
            <a:chOff x="8436978" y="1626445"/>
            <a:chExt cx="1979502" cy="1182688"/>
          </a:xfrm>
        </p:grpSpPr>
        <p:sp>
          <p:nvSpPr>
            <p:cNvPr id="2020" name="Rectangle 312">
              <a:extLst>
                <a:ext uri="{FF2B5EF4-FFF2-40B4-BE49-F238E27FC236}">
                  <a16:creationId xmlns:a16="http://schemas.microsoft.com/office/drawing/2014/main" id="{0AC971D8-F03F-90AF-417A-85614D71E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22" name="Rectangle 313">
              <a:extLst>
                <a:ext uri="{FF2B5EF4-FFF2-40B4-BE49-F238E27FC236}">
                  <a16:creationId xmlns:a16="http://schemas.microsoft.com/office/drawing/2014/main" id="{E21F3EAC-7188-F726-D1D5-B66D741A2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24" name="Rectangle 314">
              <a:extLst>
                <a:ext uri="{FF2B5EF4-FFF2-40B4-BE49-F238E27FC236}">
                  <a16:creationId xmlns:a16="http://schemas.microsoft.com/office/drawing/2014/main" id="{A0E4A585-C8BD-0BC8-8A38-F4812CBF7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26" name="Rectangle 315">
              <a:extLst>
                <a:ext uri="{FF2B5EF4-FFF2-40B4-BE49-F238E27FC236}">
                  <a16:creationId xmlns:a16="http://schemas.microsoft.com/office/drawing/2014/main" id="{3D749272-E7A3-A5FB-6B34-90D1B6774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28" name="Rectangle 316">
              <a:extLst>
                <a:ext uri="{FF2B5EF4-FFF2-40B4-BE49-F238E27FC236}">
                  <a16:creationId xmlns:a16="http://schemas.microsoft.com/office/drawing/2014/main" id="{342F121D-26B7-40FE-5BBD-0448E9361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30" name="Rectangle 317">
              <a:extLst>
                <a:ext uri="{FF2B5EF4-FFF2-40B4-BE49-F238E27FC236}">
                  <a16:creationId xmlns:a16="http://schemas.microsoft.com/office/drawing/2014/main" id="{0DD05197-F49D-3152-3629-3902CF70A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32" name="Rectangle 318">
              <a:extLst>
                <a:ext uri="{FF2B5EF4-FFF2-40B4-BE49-F238E27FC236}">
                  <a16:creationId xmlns:a16="http://schemas.microsoft.com/office/drawing/2014/main" id="{566082F7-B5DF-FF75-B51E-E980BE4B2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1632795"/>
              <a:ext cx="281298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34" name="Rectangle 319">
              <a:extLst>
                <a:ext uri="{FF2B5EF4-FFF2-40B4-BE49-F238E27FC236}">
                  <a16:creationId xmlns:a16="http://schemas.microsoft.com/office/drawing/2014/main" id="{3651B005-D352-E626-F174-43BC74A11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36" name="Rectangle 320">
              <a:extLst>
                <a:ext uri="{FF2B5EF4-FFF2-40B4-BE49-F238E27FC236}">
                  <a16:creationId xmlns:a16="http://schemas.microsoft.com/office/drawing/2014/main" id="{24E56C6F-B4D0-9362-6929-C34A147D4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38" name="Rectangle 321">
              <a:extLst>
                <a:ext uri="{FF2B5EF4-FFF2-40B4-BE49-F238E27FC236}">
                  <a16:creationId xmlns:a16="http://schemas.microsoft.com/office/drawing/2014/main" id="{17E6857B-F6FE-6714-055D-2BFC8208D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40" name="Rectangle 322">
              <a:extLst>
                <a:ext uri="{FF2B5EF4-FFF2-40B4-BE49-F238E27FC236}">
                  <a16:creationId xmlns:a16="http://schemas.microsoft.com/office/drawing/2014/main" id="{BC49EDAA-EFD8-05D8-0756-15946C0E2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42" name="Rectangle 323">
              <a:extLst>
                <a:ext uri="{FF2B5EF4-FFF2-40B4-BE49-F238E27FC236}">
                  <a16:creationId xmlns:a16="http://schemas.microsoft.com/office/drawing/2014/main" id="{96D539A5-7EBA-9DF3-14CA-2E700C37B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44" name="Rectangle 324">
              <a:extLst>
                <a:ext uri="{FF2B5EF4-FFF2-40B4-BE49-F238E27FC236}">
                  <a16:creationId xmlns:a16="http://schemas.microsoft.com/office/drawing/2014/main" id="{A4974F0D-F0FE-0D59-6874-9A6D6A63E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46" name="Rectangle 325">
              <a:extLst>
                <a:ext uri="{FF2B5EF4-FFF2-40B4-BE49-F238E27FC236}">
                  <a16:creationId xmlns:a16="http://schemas.microsoft.com/office/drawing/2014/main" id="{27C362C2-6793-FBA0-A845-23BBDF732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18169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48" name="Rectangle 326">
              <a:extLst>
                <a:ext uri="{FF2B5EF4-FFF2-40B4-BE49-F238E27FC236}">
                  <a16:creationId xmlns:a16="http://schemas.microsoft.com/office/drawing/2014/main" id="{D700FBAB-8309-A9FA-96A6-EAB2E21FAD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84" name="Rectangle 327">
              <a:extLst>
                <a:ext uri="{FF2B5EF4-FFF2-40B4-BE49-F238E27FC236}">
                  <a16:creationId xmlns:a16="http://schemas.microsoft.com/office/drawing/2014/main" id="{9E8D2E76-41EC-8C35-C2AA-257183B83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86" name="Rectangle 328">
              <a:extLst>
                <a:ext uri="{FF2B5EF4-FFF2-40B4-BE49-F238E27FC236}">
                  <a16:creationId xmlns:a16="http://schemas.microsoft.com/office/drawing/2014/main" id="{385DDECA-876F-3942-9CD2-5F58AAA3ED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88" name="Rectangle 329">
              <a:extLst>
                <a:ext uri="{FF2B5EF4-FFF2-40B4-BE49-F238E27FC236}">
                  <a16:creationId xmlns:a16="http://schemas.microsoft.com/office/drawing/2014/main" id="{E9085566-A5D1-FCC6-318C-92C145E79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90" name="Rectangle 330">
              <a:extLst>
                <a:ext uri="{FF2B5EF4-FFF2-40B4-BE49-F238E27FC236}">
                  <a16:creationId xmlns:a16="http://schemas.microsoft.com/office/drawing/2014/main" id="{FE306574-6F8F-F0AA-7A54-7D4F9552E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92" name="Rectangle 331">
              <a:extLst>
                <a:ext uri="{FF2B5EF4-FFF2-40B4-BE49-F238E27FC236}">
                  <a16:creationId xmlns:a16="http://schemas.microsoft.com/office/drawing/2014/main" id="{F695BE8A-04A1-37D5-2A08-AFC89D0FE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94" name="Rectangle 332">
              <a:extLst>
                <a:ext uri="{FF2B5EF4-FFF2-40B4-BE49-F238E27FC236}">
                  <a16:creationId xmlns:a16="http://schemas.microsoft.com/office/drawing/2014/main" id="{3994C66A-E688-C0FF-D715-58D14D4D9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197887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96" name="Rectangle 333">
              <a:extLst>
                <a:ext uri="{FF2B5EF4-FFF2-40B4-BE49-F238E27FC236}">
                  <a16:creationId xmlns:a16="http://schemas.microsoft.com/office/drawing/2014/main" id="{A7C3FCD4-14AB-7E7C-F61B-1C0900BE2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98" name="Rectangle 334">
              <a:extLst>
                <a:ext uri="{FF2B5EF4-FFF2-40B4-BE49-F238E27FC236}">
                  <a16:creationId xmlns:a16="http://schemas.microsoft.com/office/drawing/2014/main" id="{CD9C809C-BFFE-BE64-7A06-4CBBC3BBE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100" name="Rectangle 335">
              <a:extLst>
                <a:ext uri="{FF2B5EF4-FFF2-40B4-BE49-F238E27FC236}">
                  <a16:creationId xmlns:a16="http://schemas.microsoft.com/office/drawing/2014/main" id="{3755E86A-40EF-E7CE-C6DD-B584E18B2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102" name="Rectangle 336">
              <a:extLst>
                <a:ext uri="{FF2B5EF4-FFF2-40B4-BE49-F238E27FC236}">
                  <a16:creationId xmlns:a16="http://schemas.microsoft.com/office/drawing/2014/main" id="{1AD17A7B-6994-FD05-2370-6A08DB68E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104" name="Rectangle 337">
              <a:extLst>
                <a:ext uri="{FF2B5EF4-FFF2-40B4-BE49-F238E27FC236}">
                  <a16:creationId xmlns:a16="http://schemas.microsoft.com/office/drawing/2014/main" id="{FC26293E-1115-B0AE-9144-5378F377C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106" name="Rectangle 338">
              <a:extLst>
                <a:ext uri="{FF2B5EF4-FFF2-40B4-BE49-F238E27FC236}">
                  <a16:creationId xmlns:a16="http://schemas.microsoft.com/office/drawing/2014/main" id="{BBE78924-4E95-2CFF-B425-1A1B0D0F8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108" name="Rectangle 339">
              <a:extLst>
                <a:ext uri="{FF2B5EF4-FFF2-40B4-BE49-F238E27FC236}">
                  <a16:creationId xmlns:a16="http://schemas.microsoft.com/office/drawing/2014/main" id="{8302E386-B424-DCF2-3F63-9825C60E1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214079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110" name="Rectangle 340">
              <a:extLst>
                <a:ext uri="{FF2B5EF4-FFF2-40B4-BE49-F238E27FC236}">
                  <a16:creationId xmlns:a16="http://schemas.microsoft.com/office/drawing/2014/main" id="{FB5536BF-0ACB-9C78-7AD6-391CA1AB9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184" name="Rectangle 341">
              <a:extLst>
                <a:ext uri="{FF2B5EF4-FFF2-40B4-BE49-F238E27FC236}">
                  <a16:creationId xmlns:a16="http://schemas.microsoft.com/office/drawing/2014/main" id="{27111831-5EF2-9741-A629-37AA9E8CF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186" name="Rectangle 342">
              <a:extLst>
                <a:ext uri="{FF2B5EF4-FFF2-40B4-BE49-F238E27FC236}">
                  <a16:creationId xmlns:a16="http://schemas.microsoft.com/office/drawing/2014/main" id="{70C1D219-04FE-5CAE-21E6-A8E34CD4F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188" name="Rectangle 343">
              <a:extLst>
                <a:ext uri="{FF2B5EF4-FFF2-40B4-BE49-F238E27FC236}">
                  <a16:creationId xmlns:a16="http://schemas.microsoft.com/office/drawing/2014/main" id="{C11550CC-6894-FC42-8732-F9BB765F2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190" name="Rectangle 344">
              <a:extLst>
                <a:ext uri="{FF2B5EF4-FFF2-40B4-BE49-F238E27FC236}">
                  <a16:creationId xmlns:a16="http://schemas.microsoft.com/office/drawing/2014/main" id="{0A49884B-1846-3578-E2A7-D5DD47E32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192" name="Rectangle 345">
              <a:extLst>
                <a:ext uri="{FF2B5EF4-FFF2-40B4-BE49-F238E27FC236}">
                  <a16:creationId xmlns:a16="http://schemas.microsoft.com/office/drawing/2014/main" id="{F8766CD5-D1D7-C302-B2CC-51A78C4C2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194" name="Rectangle 346">
              <a:extLst>
                <a:ext uri="{FF2B5EF4-FFF2-40B4-BE49-F238E27FC236}">
                  <a16:creationId xmlns:a16="http://schemas.microsoft.com/office/drawing/2014/main" id="{AFF32871-9037-FA62-AA85-7EB95F6F4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2302720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196" name="Rectangle 347">
              <a:extLst>
                <a:ext uri="{FF2B5EF4-FFF2-40B4-BE49-F238E27FC236}">
                  <a16:creationId xmlns:a16="http://schemas.microsoft.com/office/drawing/2014/main" id="{4BEB4BDA-D047-98C7-C7E7-0E63D527A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198" name="Rectangle 348">
              <a:extLst>
                <a:ext uri="{FF2B5EF4-FFF2-40B4-BE49-F238E27FC236}">
                  <a16:creationId xmlns:a16="http://schemas.microsoft.com/office/drawing/2014/main" id="{301B298A-9B1A-E696-5326-D92196491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00" name="Rectangle 349">
              <a:extLst>
                <a:ext uri="{FF2B5EF4-FFF2-40B4-BE49-F238E27FC236}">
                  <a16:creationId xmlns:a16="http://schemas.microsoft.com/office/drawing/2014/main" id="{FCA20068-1B84-FC28-C211-FFFEBEF2C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02" name="Rectangle 350">
              <a:extLst>
                <a:ext uri="{FF2B5EF4-FFF2-40B4-BE49-F238E27FC236}">
                  <a16:creationId xmlns:a16="http://schemas.microsoft.com/office/drawing/2014/main" id="{0075CB42-130C-AD3A-EEEC-16290E7CE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04" name="Rectangle 351">
              <a:extLst>
                <a:ext uri="{FF2B5EF4-FFF2-40B4-BE49-F238E27FC236}">
                  <a16:creationId xmlns:a16="http://schemas.microsoft.com/office/drawing/2014/main" id="{69FE7CA7-35E9-4A52-C666-8D443946F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06" name="Rectangle 352">
              <a:extLst>
                <a:ext uri="{FF2B5EF4-FFF2-40B4-BE49-F238E27FC236}">
                  <a16:creationId xmlns:a16="http://schemas.microsoft.com/office/drawing/2014/main" id="{DE6B730A-FA1E-E700-657E-1F95CB74A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08" name="Rectangle 353">
              <a:extLst>
                <a:ext uri="{FF2B5EF4-FFF2-40B4-BE49-F238E27FC236}">
                  <a16:creationId xmlns:a16="http://schemas.microsoft.com/office/drawing/2014/main" id="{2E1EC7C6-7C15-14BA-2DCF-964BF53D6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2464645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10" name="Rectangle 354">
              <a:extLst>
                <a:ext uri="{FF2B5EF4-FFF2-40B4-BE49-F238E27FC236}">
                  <a16:creationId xmlns:a16="http://schemas.microsoft.com/office/drawing/2014/main" id="{AA20426A-CD30-9ADF-9900-D7B09C6CE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12" name="Rectangle 355">
              <a:extLst>
                <a:ext uri="{FF2B5EF4-FFF2-40B4-BE49-F238E27FC236}">
                  <a16:creationId xmlns:a16="http://schemas.microsoft.com/office/drawing/2014/main" id="{C24A15F6-73C7-00BF-0234-33245B995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14" name="Rectangle 356">
              <a:extLst>
                <a:ext uri="{FF2B5EF4-FFF2-40B4-BE49-F238E27FC236}">
                  <a16:creationId xmlns:a16="http://schemas.microsoft.com/office/drawing/2014/main" id="{D34AB40A-74C4-CD24-7520-5A1F7267D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16" name="Rectangle 357">
              <a:extLst>
                <a:ext uri="{FF2B5EF4-FFF2-40B4-BE49-F238E27FC236}">
                  <a16:creationId xmlns:a16="http://schemas.microsoft.com/office/drawing/2014/main" id="{272B2A5B-0232-4B4A-3F8A-B05F08249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18" name="Rectangle 358">
              <a:extLst>
                <a:ext uri="{FF2B5EF4-FFF2-40B4-BE49-F238E27FC236}">
                  <a16:creationId xmlns:a16="http://schemas.microsoft.com/office/drawing/2014/main" id="{74C5CE6F-9735-FDDA-A1DC-231149661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0" name="Rectangle 359">
              <a:extLst>
                <a:ext uri="{FF2B5EF4-FFF2-40B4-BE49-F238E27FC236}">
                  <a16:creationId xmlns:a16="http://schemas.microsoft.com/office/drawing/2014/main" id="{7F594976-371F-3EE1-72F9-790B50124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2" name="Rectangle 360">
              <a:extLst>
                <a:ext uri="{FF2B5EF4-FFF2-40B4-BE49-F238E27FC236}">
                  <a16:creationId xmlns:a16="http://schemas.microsoft.com/office/drawing/2014/main" id="{D094D853-0167-0023-F4AB-4A9B382F4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2626570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5" name="Line 361">
              <a:extLst>
                <a:ext uri="{FF2B5EF4-FFF2-40B4-BE49-F238E27FC236}">
                  <a16:creationId xmlns:a16="http://schemas.microsoft.com/office/drawing/2014/main" id="{32170CC0-B5D1-76E2-F028-A2A8772F37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23485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7" name="Line 362">
              <a:extLst>
                <a:ext uri="{FF2B5EF4-FFF2-40B4-BE49-F238E27FC236}">
                  <a16:creationId xmlns:a16="http://schemas.microsoft.com/office/drawing/2014/main" id="{56C26B7D-C376-BCBE-01C8-F2EECC45AD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04782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9" name="Line 363">
              <a:extLst>
                <a:ext uri="{FF2B5EF4-FFF2-40B4-BE49-F238E27FC236}">
                  <a16:creationId xmlns:a16="http://schemas.microsoft.com/office/drawing/2014/main" id="{D9C6DEC6-EDFC-5E5D-259F-42F8A88322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6080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1" name="Line 364">
              <a:extLst>
                <a:ext uri="{FF2B5EF4-FFF2-40B4-BE49-F238E27FC236}">
                  <a16:creationId xmlns:a16="http://schemas.microsoft.com/office/drawing/2014/main" id="{A9210F4B-A5D8-A792-906D-EF64BDE135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67378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3" name="Line 365">
              <a:extLst>
                <a:ext uri="{FF2B5EF4-FFF2-40B4-BE49-F238E27FC236}">
                  <a16:creationId xmlns:a16="http://schemas.microsoft.com/office/drawing/2014/main" id="{29305B30-59CF-A825-FAEB-3AC985FAE1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48675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5" name="Line 366">
              <a:extLst>
                <a:ext uri="{FF2B5EF4-FFF2-40B4-BE49-F238E27FC236}">
                  <a16:creationId xmlns:a16="http://schemas.microsoft.com/office/drawing/2014/main" id="{BB0084B5-4C31-8064-8A00-FAF684E38C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29973" y="1626445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7" name="Line 367">
              <a:extLst>
                <a:ext uri="{FF2B5EF4-FFF2-40B4-BE49-F238E27FC236}">
                  <a16:creationId xmlns:a16="http://schemas.microsoft.com/office/drawing/2014/main" id="{B561E2A2-DFD5-D8C0-7E12-6577718301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1816945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9" name="Line 368">
              <a:extLst>
                <a:ext uri="{FF2B5EF4-FFF2-40B4-BE49-F238E27FC236}">
                  <a16:creationId xmlns:a16="http://schemas.microsoft.com/office/drawing/2014/main" id="{463118B6-AD10-552F-552C-DF3A9F38E8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1978870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1" name="Line 369">
              <a:extLst>
                <a:ext uri="{FF2B5EF4-FFF2-40B4-BE49-F238E27FC236}">
                  <a16:creationId xmlns:a16="http://schemas.microsoft.com/office/drawing/2014/main" id="{6070CDCD-3DA8-6D35-9883-8FC93AC7AB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2140795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3" name="Line 370">
              <a:extLst>
                <a:ext uri="{FF2B5EF4-FFF2-40B4-BE49-F238E27FC236}">
                  <a16:creationId xmlns:a16="http://schemas.microsoft.com/office/drawing/2014/main" id="{F9FE826C-CA07-C8D2-2D87-008DA3A875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2302720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5" name="Line 371">
              <a:extLst>
                <a:ext uri="{FF2B5EF4-FFF2-40B4-BE49-F238E27FC236}">
                  <a16:creationId xmlns:a16="http://schemas.microsoft.com/office/drawing/2014/main" id="{A0EEB47D-DCDD-A573-CF87-6ED7085063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2464645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7" name="Line 372">
              <a:extLst>
                <a:ext uri="{FF2B5EF4-FFF2-40B4-BE49-F238E27FC236}">
                  <a16:creationId xmlns:a16="http://schemas.microsoft.com/office/drawing/2014/main" id="{97CC24E2-6E9A-10B7-18DD-054018DBCE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2626570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689" name="Rectangle 377">
              <a:extLst>
                <a:ext uri="{FF2B5EF4-FFF2-40B4-BE49-F238E27FC236}">
                  <a16:creationId xmlns:a16="http://schemas.microsoft.com/office/drawing/2014/main" id="{0D6F5263-20F2-FD59-ACBF-61CCB7859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2484" y="1651845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691" name="Rectangle 378">
              <a:extLst>
                <a:ext uri="{FF2B5EF4-FFF2-40B4-BE49-F238E27FC236}">
                  <a16:creationId xmlns:a16="http://schemas.microsoft.com/office/drawing/2014/main" id="{97524CE6-0E86-FCAF-E691-BB104EA16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4209" y="1651845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693" name="Rectangle 379">
              <a:extLst>
                <a:ext uri="{FF2B5EF4-FFF2-40B4-BE49-F238E27FC236}">
                  <a16:creationId xmlns:a16="http://schemas.microsoft.com/office/drawing/2014/main" id="{02EF21D2-C4BA-B8A4-A5AA-48EDD1390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8168" y="1651845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695" name="Rectangle 380">
              <a:extLst>
                <a:ext uri="{FF2B5EF4-FFF2-40B4-BE49-F238E27FC236}">
                  <a16:creationId xmlns:a16="http://schemas.microsoft.com/office/drawing/2014/main" id="{6872B604-81D4-D8D7-93E2-D2928C0F4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2544" y="1651845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697" name="Rectangle 381">
              <a:extLst>
                <a:ext uri="{FF2B5EF4-FFF2-40B4-BE49-F238E27FC236}">
                  <a16:creationId xmlns:a16="http://schemas.microsoft.com/office/drawing/2014/main" id="{4EA55EE5-F215-6F8E-9E6E-F934CEF51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2084" y="1651845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699" name="Rectangle 382">
              <a:extLst>
                <a:ext uri="{FF2B5EF4-FFF2-40B4-BE49-F238E27FC236}">
                  <a16:creationId xmlns:a16="http://schemas.microsoft.com/office/drawing/2014/main" id="{67DBD016-69BF-A8F0-B0D3-F2FA2EDDA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2135" y="1651845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701" name="Rectangle 383">
              <a:extLst>
                <a:ext uri="{FF2B5EF4-FFF2-40B4-BE49-F238E27FC236}">
                  <a16:creationId xmlns:a16="http://schemas.microsoft.com/office/drawing/2014/main" id="{6943574B-5454-2A55-A8D4-3DE02D1BF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2976" y="1651845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703" name="Rectangle 384">
              <a:extLst>
                <a:ext uri="{FF2B5EF4-FFF2-40B4-BE49-F238E27FC236}">
                  <a16:creationId xmlns:a16="http://schemas.microsoft.com/office/drawing/2014/main" id="{83C307E1-71C4-436E-DEA9-A9F15C0CA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4576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2705" name="Rectangle 385">
              <a:extLst>
                <a:ext uri="{FF2B5EF4-FFF2-40B4-BE49-F238E27FC236}">
                  <a16:creationId xmlns:a16="http://schemas.microsoft.com/office/drawing/2014/main" id="{3C8DCBD2-72F1-464D-E2B2-562F0E81F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3278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49" name="Rectangle 386">
              <a:extLst>
                <a:ext uri="{FF2B5EF4-FFF2-40B4-BE49-F238E27FC236}">
                  <a16:creationId xmlns:a16="http://schemas.microsoft.com/office/drawing/2014/main" id="{397F31A3-69A6-FCC2-BF6F-2CC123B55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1980" y="182488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51" name="Rectangle 387">
              <a:extLst>
                <a:ext uri="{FF2B5EF4-FFF2-40B4-BE49-F238E27FC236}">
                  <a16:creationId xmlns:a16="http://schemas.microsoft.com/office/drawing/2014/main" id="{38545273-5A9D-1978-20E4-F89B194EE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8531" y="198680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53" name="Rectangle 388">
              <a:extLst>
                <a:ext uri="{FF2B5EF4-FFF2-40B4-BE49-F238E27FC236}">
                  <a16:creationId xmlns:a16="http://schemas.microsoft.com/office/drawing/2014/main" id="{915FC5A8-927F-7516-FB28-D66DF2DC6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3278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55" name="Rectangle 389">
              <a:extLst>
                <a:ext uri="{FF2B5EF4-FFF2-40B4-BE49-F238E27FC236}">
                  <a16:creationId xmlns:a16="http://schemas.microsoft.com/office/drawing/2014/main" id="{B43E77CE-5C01-F266-905E-9C3B9CDC3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1980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57" name="Rectangle 390">
              <a:extLst>
                <a:ext uri="{FF2B5EF4-FFF2-40B4-BE49-F238E27FC236}">
                  <a16:creationId xmlns:a16="http://schemas.microsoft.com/office/drawing/2014/main" id="{5EE1A991-9D6D-709B-1911-C3ABA8AB8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0683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59" name="Rectangle 391">
              <a:extLst>
                <a:ext uri="{FF2B5EF4-FFF2-40B4-BE49-F238E27FC236}">
                  <a16:creationId xmlns:a16="http://schemas.microsoft.com/office/drawing/2014/main" id="{1E3FEC4D-182C-8303-EB47-2ABED1AE4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9385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1" name="Rectangle 392">
              <a:extLst>
                <a:ext uri="{FF2B5EF4-FFF2-40B4-BE49-F238E27FC236}">
                  <a16:creationId xmlns:a16="http://schemas.microsoft.com/office/drawing/2014/main" id="{D0FEDF4C-4DEB-A0A3-2BE3-EFBC865E5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8087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3" name="Rectangle 393">
              <a:extLst>
                <a:ext uri="{FF2B5EF4-FFF2-40B4-BE49-F238E27FC236}">
                  <a16:creationId xmlns:a16="http://schemas.microsoft.com/office/drawing/2014/main" id="{DF4AF001-97A5-11A7-F46E-86F97A15C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6790" y="1986808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5" name="Rectangle 394">
              <a:extLst>
                <a:ext uri="{FF2B5EF4-FFF2-40B4-BE49-F238E27FC236}">
                  <a16:creationId xmlns:a16="http://schemas.microsoft.com/office/drawing/2014/main" id="{8340267A-D4C2-7379-1181-5C3C8A167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8531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7" name="Rectangle 395">
              <a:extLst>
                <a:ext uri="{FF2B5EF4-FFF2-40B4-BE49-F238E27FC236}">
                  <a16:creationId xmlns:a16="http://schemas.microsoft.com/office/drawing/2014/main" id="{1AE7A105-2574-58CF-D316-DFF13FF16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7232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9" name="Rectangle 396">
              <a:extLst>
                <a:ext uri="{FF2B5EF4-FFF2-40B4-BE49-F238E27FC236}">
                  <a16:creationId xmlns:a16="http://schemas.microsoft.com/office/drawing/2014/main" id="{9EAF203D-755B-0B7C-E3C8-C1E6DA470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5934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1" name="Rectangle 397">
              <a:extLst>
                <a:ext uri="{FF2B5EF4-FFF2-40B4-BE49-F238E27FC236}">
                  <a16:creationId xmlns:a16="http://schemas.microsoft.com/office/drawing/2014/main" id="{1C284435-5F08-8EEE-9381-663E5684A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4637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3" name="Rectangle 398">
              <a:extLst>
                <a:ext uri="{FF2B5EF4-FFF2-40B4-BE49-F238E27FC236}">
                  <a16:creationId xmlns:a16="http://schemas.microsoft.com/office/drawing/2014/main" id="{B3487B9F-C411-0BF4-AFE8-72B58EC6F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3339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5" name="Rectangle 399">
              <a:extLst>
                <a:ext uri="{FF2B5EF4-FFF2-40B4-BE49-F238E27FC236}">
                  <a16:creationId xmlns:a16="http://schemas.microsoft.com/office/drawing/2014/main" id="{00EAC59A-D9FC-977B-D76D-C4A0660CB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041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7" name="Rectangle 400">
              <a:extLst>
                <a:ext uri="{FF2B5EF4-FFF2-40B4-BE49-F238E27FC236}">
                  <a16:creationId xmlns:a16="http://schemas.microsoft.com/office/drawing/2014/main" id="{DBBAFD2D-6914-F531-3D97-04D85FD86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0744" y="214873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9" name="Rectangle 401">
              <a:extLst>
                <a:ext uri="{FF2B5EF4-FFF2-40B4-BE49-F238E27FC236}">
                  <a16:creationId xmlns:a16="http://schemas.microsoft.com/office/drawing/2014/main" id="{9BFBFCB7-9BA5-8B5D-EADE-891CBACFD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8531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1" name="Rectangle 402">
              <a:extLst>
                <a:ext uri="{FF2B5EF4-FFF2-40B4-BE49-F238E27FC236}">
                  <a16:creationId xmlns:a16="http://schemas.microsoft.com/office/drawing/2014/main" id="{34509AF2-29BD-5124-C15B-ADC6F512D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7232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3" name="Rectangle 403">
              <a:extLst>
                <a:ext uri="{FF2B5EF4-FFF2-40B4-BE49-F238E27FC236}">
                  <a16:creationId xmlns:a16="http://schemas.microsoft.com/office/drawing/2014/main" id="{B2B54184-7F6D-29A8-9F50-83B58F7DF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5934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5" name="Rectangle 404">
              <a:extLst>
                <a:ext uri="{FF2B5EF4-FFF2-40B4-BE49-F238E27FC236}">
                  <a16:creationId xmlns:a16="http://schemas.microsoft.com/office/drawing/2014/main" id="{865C5F64-B5A1-1C99-BA48-240BF80E4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4637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7" name="Rectangle 405">
              <a:extLst>
                <a:ext uri="{FF2B5EF4-FFF2-40B4-BE49-F238E27FC236}">
                  <a16:creationId xmlns:a16="http://schemas.microsoft.com/office/drawing/2014/main" id="{2154D648-5073-BF22-6A38-D4A4E2E54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3339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9" name="Rectangle 407">
              <a:extLst>
                <a:ext uri="{FF2B5EF4-FFF2-40B4-BE49-F238E27FC236}">
                  <a16:creationId xmlns:a16="http://schemas.microsoft.com/office/drawing/2014/main" id="{BE023A51-5185-D264-3E25-58EBB9240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041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1" name="Rectangle 408">
              <a:extLst>
                <a:ext uri="{FF2B5EF4-FFF2-40B4-BE49-F238E27FC236}">
                  <a16:creationId xmlns:a16="http://schemas.microsoft.com/office/drawing/2014/main" id="{6B64E4F9-93CA-F215-EF84-AFB54F944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0744" y="231065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3" name="Rectangle 409">
              <a:extLst>
                <a:ext uri="{FF2B5EF4-FFF2-40B4-BE49-F238E27FC236}">
                  <a16:creationId xmlns:a16="http://schemas.microsoft.com/office/drawing/2014/main" id="{2D6C92BC-AC7C-D173-AF57-39E981404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7232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5" name="Rectangle 410">
              <a:extLst>
                <a:ext uri="{FF2B5EF4-FFF2-40B4-BE49-F238E27FC236}">
                  <a16:creationId xmlns:a16="http://schemas.microsoft.com/office/drawing/2014/main" id="{CA860730-FC0D-3DF9-CC5E-D065743A9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5934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7" name="Rectangle 411">
              <a:extLst>
                <a:ext uri="{FF2B5EF4-FFF2-40B4-BE49-F238E27FC236}">
                  <a16:creationId xmlns:a16="http://schemas.microsoft.com/office/drawing/2014/main" id="{E65515C2-CB8B-8D87-16F2-BC00C654C9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4637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9" name="Rectangle 412">
              <a:extLst>
                <a:ext uri="{FF2B5EF4-FFF2-40B4-BE49-F238E27FC236}">
                  <a16:creationId xmlns:a16="http://schemas.microsoft.com/office/drawing/2014/main" id="{222F567C-776C-3A3A-6439-793B07A927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3339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01" name="Rectangle 413">
              <a:extLst>
                <a:ext uri="{FF2B5EF4-FFF2-40B4-BE49-F238E27FC236}">
                  <a16:creationId xmlns:a16="http://schemas.microsoft.com/office/drawing/2014/main" id="{BF56B469-F434-C00E-4475-8BD371FAA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041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03" name="Rectangle 414">
              <a:extLst>
                <a:ext uri="{FF2B5EF4-FFF2-40B4-BE49-F238E27FC236}">
                  <a16:creationId xmlns:a16="http://schemas.microsoft.com/office/drawing/2014/main" id="{19C14A79-BD60-78A3-8CB7-ECE87B4B6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0744" y="247258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888" name="Group 6887">
            <a:extLst>
              <a:ext uri="{FF2B5EF4-FFF2-40B4-BE49-F238E27FC236}">
                <a16:creationId xmlns:a16="http://schemas.microsoft.com/office/drawing/2014/main" id="{ACF41F65-272A-893B-83A8-9ADAD7E5F2E0}"/>
              </a:ext>
            </a:extLst>
          </p:cNvPr>
          <p:cNvGrpSpPr/>
          <p:nvPr/>
        </p:nvGrpSpPr>
        <p:grpSpPr>
          <a:xfrm>
            <a:off x="1917643" y="3350574"/>
            <a:ext cx="2008800" cy="1181100"/>
            <a:chOff x="1917643" y="3350574"/>
            <a:chExt cx="1979502" cy="1181100"/>
          </a:xfrm>
        </p:grpSpPr>
        <p:sp>
          <p:nvSpPr>
            <p:cNvPr id="5305" name="Rectangle 415">
              <a:extLst>
                <a:ext uri="{FF2B5EF4-FFF2-40B4-BE49-F238E27FC236}">
                  <a16:creationId xmlns:a16="http://schemas.microsoft.com/office/drawing/2014/main" id="{4AB28263-6D09-F4A2-6B9B-91AFCACF3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07" name="Rectangle 416">
              <a:extLst>
                <a:ext uri="{FF2B5EF4-FFF2-40B4-BE49-F238E27FC236}">
                  <a16:creationId xmlns:a16="http://schemas.microsoft.com/office/drawing/2014/main" id="{360E7055-7BB2-6E0F-48AF-A5699B2CC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09" name="Rectangle 417">
              <a:extLst>
                <a:ext uri="{FF2B5EF4-FFF2-40B4-BE49-F238E27FC236}">
                  <a16:creationId xmlns:a16="http://schemas.microsoft.com/office/drawing/2014/main" id="{A11E278E-97CF-B4FE-8192-9BAFA05BB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1" name="Rectangle 418">
              <a:extLst>
                <a:ext uri="{FF2B5EF4-FFF2-40B4-BE49-F238E27FC236}">
                  <a16:creationId xmlns:a16="http://schemas.microsoft.com/office/drawing/2014/main" id="{1634CEBC-A704-FD2D-4450-958E8AA994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3" name="Rectangle 419">
              <a:extLst>
                <a:ext uri="{FF2B5EF4-FFF2-40B4-BE49-F238E27FC236}">
                  <a16:creationId xmlns:a16="http://schemas.microsoft.com/office/drawing/2014/main" id="{E7CDAFD6-4A2C-1939-0DE7-3DDD64739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5" name="Rectangle 420">
              <a:extLst>
                <a:ext uri="{FF2B5EF4-FFF2-40B4-BE49-F238E27FC236}">
                  <a16:creationId xmlns:a16="http://schemas.microsoft.com/office/drawing/2014/main" id="{CAD9CB0B-9161-1C8A-B14B-7E4278404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7" name="Rectangle 421">
              <a:extLst>
                <a:ext uri="{FF2B5EF4-FFF2-40B4-BE49-F238E27FC236}">
                  <a16:creationId xmlns:a16="http://schemas.microsoft.com/office/drawing/2014/main" id="{476C5CD1-7A47-F1D0-CFCB-37ADA0F50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9" name="Rectangle 422">
              <a:extLst>
                <a:ext uri="{FF2B5EF4-FFF2-40B4-BE49-F238E27FC236}">
                  <a16:creationId xmlns:a16="http://schemas.microsoft.com/office/drawing/2014/main" id="{29B4FC2E-C553-8213-191A-5F784CB34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1" name="Rectangle 423">
              <a:extLst>
                <a:ext uri="{FF2B5EF4-FFF2-40B4-BE49-F238E27FC236}">
                  <a16:creationId xmlns:a16="http://schemas.microsoft.com/office/drawing/2014/main" id="{BE4D8EB1-B61D-1790-7267-8482B471DE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3" name="Rectangle 424">
              <a:extLst>
                <a:ext uri="{FF2B5EF4-FFF2-40B4-BE49-F238E27FC236}">
                  <a16:creationId xmlns:a16="http://schemas.microsoft.com/office/drawing/2014/main" id="{546EBC60-98FA-AF66-8B3F-6EF2A90E4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5" name="Rectangle 425">
              <a:extLst>
                <a:ext uri="{FF2B5EF4-FFF2-40B4-BE49-F238E27FC236}">
                  <a16:creationId xmlns:a16="http://schemas.microsoft.com/office/drawing/2014/main" id="{2ACC435C-43E6-9C34-D777-04FFF9B24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7" name="Rectangle 426">
              <a:extLst>
                <a:ext uri="{FF2B5EF4-FFF2-40B4-BE49-F238E27FC236}">
                  <a16:creationId xmlns:a16="http://schemas.microsoft.com/office/drawing/2014/main" id="{2DD7DCD7-6590-3DF6-BB46-17A23FD12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9" name="Rectangle 427">
              <a:extLst>
                <a:ext uri="{FF2B5EF4-FFF2-40B4-BE49-F238E27FC236}">
                  <a16:creationId xmlns:a16="http://schemas.microsoft.com/office/drawing/2014/main" id="{A59E911B-18F9-04F9-EBFF-C77727EC4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1" name="Rectangle 428">
              <a:extLst>
                <a:ext uri="{FF2B5EF4-FFF2-40B4-BE49-F238E27FC236}">
                  <a16:creationId xmlns:a16="http://schemas.microsoft.com/office/drawing/2014/main" id="{8D551F60-27D3-8FB8-1264-FF955A0B4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3" name="Rectangle 429">
              <a:extLst>
                <a:ext uri="{FF2B5EF4-FFF2-40B4-BE49-F238E27FC236}">
                  <a16:creationId xmlns:a16="http://schemas.microsoft.com/office/drawing/2014/main" id="{F9455EE0-8E76-E705-F1BC-0AA43AC84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5" name="Rectangle 430">
              <a:extLst>
                <a:ext uri="{FF2B5EF4-FFF2-40B4-BE49-F238E27FC236}">
                  <a16:creationId xmlns:a16="http://schemas.microsoft.com/office/drawing/2014/main" id="{9FB1D71F-59D6-C3FF-020F-15BC9C5E7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7" name="Rectangle 431">
              <a:extLst>
                <a:ext uri="{FF2B5EF4-FFF2-40B4-BE49-F238E27FC236}">
                  <a16:creationId xmlns:a16="http://schemas.microsoft.com/office/drawing/2014/main" id="{0D4903F9-D029-9150-6EEB-E2DBC078C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9" name="Rectangle 432">
              <a:extLst>
                <a:ext uri="{FF2B5EF4-FFF2-40B4-BE49-F238E27FC236}">
                  <a16:creationId xmlns:a16="http://schemas.microsoft.com/office/drawing/2014/main" id="{62908412-D195-D4A5-FDD9-63A3D409C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1" name="Rectangle 433">
              <a:extLst>
                <a:ext uri="{FF2B5EF4-FFF2-40B4-BE49-F238E27FC236}">
                  <a16:creationId xmlns:a16="http://schemas.microsoft.com/office/drawing/2014/main" id="{BA5635FF-6C6D-75D2-EB63-A57CED948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3" name="Rectangle 434">
              <a:extLst>
                <a:ext uri="{FF2B5EF4-FFF2-40B4-BE49-F238E27FC236}">
                  <a16:creationId xmlns:a16="http://schemas.microsoft.com/office/drawing/2014/main" id="{CF060DE5-C420-510D-A8A8-340294749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5" name="Rectangle 435">
              <a:extLst>
                <a:ext uri="{FF2B5EF4-FFF2-40B4-BE49-F238E27FC236}">
                  <a16:creationId xmlns:a16="http://schemas.microsoft.com/office/drawing/2014/main" id="{0CA3FEF1-98A9-693F-0662-FD1809B380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7" name="Rectangle 436">
              <a:extLst>
                <a:ext uri="{FF2B5EF4-FFF2-40B4-BE49-F238E27FC236}">
                  <a16:creationId xmlns:a16="http://schemas.microsoft.com/office/drawing/2014/main" id="{6905E7A5-E855-55C0-6440-E32918FDB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9" name="Rectangle 437">
              <a:extLst>
                <a:ext uri="{FF2B5EF4-FFF2-40B4-BE49-F238E27FC236}">
                  <a16:creationId xmlns:a16="http://schemas.microsoft.com/office/drawing/2014/main" id="{1F30DE25-2189-A896-869E-75E58A401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1" name="Rectangle 438">
              <a:extLst>
                <a:ext uri="{FF2B5EF4-FFF2-40B4-BE49-F238E27FC236}">
                  <a16:creationId xmlns:a16="http://schemas.microsoft.com/office/drawing/2014/main" id="{03E12D7E-4850-2FE7-2355-D0814391A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3" name="Rectangle 439">
              <a:extLst>
                <a:ext uri="{FF2B5EF4-FFF2-40B4-BE49-F238E27FC236}">
                  <a16:creationId xmlns:a16="http://schemas.microsoft.com/office/drawing/2014/main" id="{8E4599B5-76F1-0625-8FBF-B0F62834A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5" name="Rectangle 440">
              <a:extLst>
                <a:ext uri="{FF2B5EF4-FFF2-40B4-BE49-F238E27FC236}">
                  <a16:creationId xmlns:a16="http://schemas.microsoft.com/office/drawing/2014/main" id="{3627EAE3-AA32-1D66-E6B1-6AF5A1CAE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7" name="Rectangle 441">
              <a:extLst>
                <a:ext uri="{FF2B5EF4-FFF2-40B4-BE49-F238E27FC236}">
                  <a16:creationId xmlns:a16="http://schemas.microsoft.com/office/drawing/2014/main" id="{0263379C-EF42-209B-4971-80DAC2BE2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9" name="Rectangle 442">
              <a:extLst>
                <a:ext uri="{FF2B5EF4-FFF2-40B4-BE49-F238E27FC236}">
                  <a16:creationId xmlns:a16="http://schemas.microsoft.com/office/drawing/2014/main" id="{B21A8925-8174-A697-9E0C-F664E74FD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1" name="Rectangle 443">
              <a:extLst>
                <a:ext uri="{FF2B5EF4-FFF2-40B4-BE49-F238E27FC236}">
                  <a16:creationId xmlns:a16="http://schemas.microsoft.com/office/drawing/2014/main" id="{F02CD131-3B6C-29FF-A54C-0E8E6E30C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3" name="Rectangle 444">
              <a:extLst>
                <a:ext uri="{FF2B5EF4-FFF2-40B4-BE49-F238E27FC236}">
                  <a16:creationId xmlns:a16="http://schemas.microsoft.com/office/drawing/2014/main" id="{80D56C84-CC7B-145A-8719-F2AA0B481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5" name="Rectangle 445">
              <a:extLst>
                <a:ext uri="{FF2B5EF4-FFF2-40B4-BE49-F238E27FC236}">
                  <a16:creationId xmlns:a16="http://schemas.microsoft.com/office/drawing/2014/main" id="{4FEA256E-1F71-1614-8394-98E98F3E8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7" name="Rectangle 446">
              <a:extLst>
                <a:ext uri="{FF2B5EF4-FFF2-40B4-BE49-F238E27FC236}">
                  <a16:creationId xmlns:a16="http://schemas.microsoft.com/office/drawing/2014/main" id="{9696FAD0-A724-3527-9B54-1C63041C3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9" name="Rectangle 447">
              <a:extLst>
                <a:ext uri="{FF2B5EF4-FFF2-40B4-BE49-F238E27FC236}">
                  <a16:creationId xmlns:a16="http://schemas.microsoft.com/office/drawing/2014/main" id="{0F765E5E-BA8C-88B0-D19E-A0EB2E25A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71" name="Rectangle 448">
              <a:extLst>
                <a:ext uri="{FF2B5EF4-FFF2-40B4-BE49-F238E27FC236}">
                  <a16:creationId xmlns:a16="http://schemas.microsoft.com/office/drawing/2014/main" id="{F0958FD3-1AF6-F936-0C9E-2B27DF19F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73" name="Rectangle 449">
              <a:extLst>
                <a:ext uri="{FF2B5EF4-FFF2-40B4-BE49-F238E27FC236}">
                  <a16:creationId xmlns:a16="http://schemas.microsoft.com/office/drawing/2014/main" id="{24CBF7D8-D0D9-1345-11EE-B5751DCB6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75" name="Rectangle 450">
              <a:extLst>
                <a:ext uri="{FF2B5EF4-FFF2-40B4-BE49-F238E27FC236}">
                  <a16:creationId xmlns:a16="http://schemas.microsoft.com/office/drawing/2014/main" id="{AA1FBFEA-55BC-75B9-999B-4650B7836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77" name="Rectangle 451">
              <a:extLst>
                <a:ext uri="{FF2B5EF4-FFF2-40B4-BE49-F238E27FC236}">
                  <a16:creationId xmlns:a16="http://schemas.microsoft.com/office/drawing/2014/main" id="{FF1E1055-0B0F-7BEA-09A9-31C0175C5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79" name="Rectangle 452">
              <a:extLst>
                <a:ext uri="{FF2B5EF4-FFF2-40B4-BE49-F238E27FC236}">
                  <a16:creationId xmlns:a16="http://schemas.microsoft.com/office/drawing/2014/main" id="{2360D2F9-3966-18C8-1367-86D244D1B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81" name="Rectangle 453">
              <a:extLst>
                <a:ext uri="{FF2B5EF4-FFF2-40B4-BE49-F238E27FC236}">
                  <a16:creationId xmlns:a16="http://schemas.microsoft.com/office/drawing/2014/main" id="{EC85F4F8-71B8-FA99-D61F-2F4F09B7D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83" name="Rectangle 454">
              <a:extLst>
                <a:ext uri="{FF2B5EF4-FFF2-40B4-BE49-F238E27FC236}">
                  <a16:creationId xmlns:a16="http://schemas.microsoft.com/office/drawing/2014/main" id="{3F09837B-F5C5-991E-757A-05785BDDE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85" name="Rectangle 455">
              <a:extLst>
                <a:ext uri="{FF2B5EF4-FFF2-40B4-BE49-F238E27FC236}">
                  <a16:creationId xmlns:a16="http://schemas.microsoft.com/office/drawing/2014/main" id="{C6509C47-8F26-02E7-2120-3F0B764FB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87" name="Rectangle 456">
              <a:extLst>
                <a:ext uri="{FF2B5EF4-FFF2-40B4-BE49-F238E27FC236}">
                  <a16:creationId xmlns:a16="http://schemas.microsoft.com/office/drawing/2014/main" id="{094D73FD-BF69-3922-BF4E-3F4FE6761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89" name="Rectangle 457">
              <a:extLst>
                <a:ext uri="{FF2B5EF4-FFF2-40B4-BE49-F238E27FC236}">
                  <a16:creationId xmlns:a16="http://schemas.microsoft.com/office/drawing/2014/main" id="{B0DDAF2D-5534-8DFB-AA16-8E213BE43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91" name="Rectangle 458">
              <a:extLst>
                <a:ext uri="{FF2B5EF4-FFF2-40B4-BE49-F238E27FC236}">
                  <a16:creationId xmlns:a16="http://schemas.microsoft.com/office/drawing/2014/main" id="{05215620-322A-2367-3425-4F3DA712A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93" name="Rectangle 459">
              <a:extLst>
                <a:ext uri="{FF2B5EF4-FFF2-40B4-BE49-F238E27FC236}">
                  <a16:creationId xmlns:a16="http://schemas.microsoft.com/office/drawing/2014/main" id="{E268A041-15DF-A691-64BE-DC3EE5111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95" name="Rectangle 460">
              <a:extLst>
                <a:ext uri="{FF2B5EF4-FFF2-40B4-BE49-F238E27FC236}">
                  <a16:creationId xmlns:a16="http://schemas.microsoft.com/office/drawing/2014/main" id="{FE462DDC-61A1-A35E-F3FC-5D9415DFC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97" name="Rectangle 461">
              <a:extLst>
                <a:ext uri="{FF2B5EF4-FFF2-40B4-BE49-F238E27FC236}">
                  <a16:creationId xmlns:a16="http://schemas.microsoft.com/office/drawing/2014/main" id="{91492D41-D078-D217-CC2F-427BC5BAA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99" name="Rectangle 462">
              <a:extLst>
                <a:ext uri="{FF2B5EF4-FFF2-40B4-BE49-F238E27FC236}">
                  <a16:creationId xmlns:a16="http://schemas.microsoft.com/office/drawing/2014/main" id="{60964F53-B15A-855D-A3DC-387D6E16B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01" name="Rectangle 463">
              <a:extLst>
                <a:ext uri="{FF2B5EF4-FFF2-40B4-BE49-F238E27FC236}">
                  <a16:creationId xmlns:a16="http://schemas.microsoft.com/office/drawing/2014/main" id="{AD5BDCF1-DED8-1E3B-18C4-776E3F4D1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03" name="Line 464">
              <a:extLst>
                <a:ext uri="{FF2B5EF4-FFF2-40B4-BE49-F238E27FC236}">
                  <a16:creationId xmlns:a16="http://schemas.microsoft.com/office/drawing/2014/main" id="{ADD3B613-0717-0C03-68CF-87316BF5E0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4150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05" name="Line 465">
              <a:extLst>
                <a:ext uri="{FF2B5EF4-FFF2-40B4-BE49-F238E27FC236}">
                  <a16:creationId xmlns:a16="http://schemas.microsoft.com/office/drawing/2014/main" id="{EC169D02-131D-6349-2E19-24251451E3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5448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07" name="Line 466">
              <a:extLst>
                <a:ext uri="{FF2B5EF4-FFF2-40B4-BE49-F238E27FC236}">
                  <a16:creationId xmlns:a16="http://schemas.microsoft.com/office/drawing/2014/main" id="{1610A7F1-0EF0-6351-FC3C-EBD435A09E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6745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09" name="Line 467">
              <a:extLst>
                <a:ext uri="{FF2B5EF4-FFF2-40B4-BE49-F238E27FC236}">
                  <a16:creationId xmlns:a16="http://schemas.microsoft.com/office/drawing/2014/main" id="{D705D2A4-0AD2-6428-1251-44166B1D6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8043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11" name="Line 468">
              <a:extLst>
                <a:ext uri="{FF2B5EF4-FFF2-40B4-BE49-F238E27FC236}">
                  <a16:creationId xmlns:a16="http://schemas.microsoft.com/office/drawing/2014/main" id="{2ED3BC33-9772-2CEA-55E7-339E114D44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9341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13" name="Line 469">
              <a:extLst>
                <a:ext uri="{FF2B5EF4-FFF2-40B4-BE49-F238E27FC236}">
                  <a16:creationId xmlns:a16="http://schemas.microsoft.com/office/drawing/2014/main" id="{FA3E491E-0DFF-3B10-A3E6-A17B3777E2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0638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15" name="Line 470">
              <a:extLst>
                <a:ext uri="{FF2B5EF4-FFF2-40B4-BE49-F238E27FC236}">
                  <a16:creationId xmlns:a16="http://schemas.microsoft.com/office/drawing/2014/main" id="{91669DEC-90D1-448F-E47B-7033B3D3F1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3539486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17" name="Line 471">
              <a:extLst>
                <a:ext uri="{FF2B5EF4-FFF2-40B4-BE49-F238E27FC236}">
                  <a16:creationId xmlns:a16="http://schemas.microsoft.com/office/drawing/2014/main" id="{185BB292-CC7E-107F-54F5-B24E3F5CB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3701411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19" name="Line 472">
              <a:extLst>
                <a:ext uri="{FF2B5EF4-FFF2-40B4-BE49-F238E27FC236}">
                  <a16:creationId xmlns:a16="http://schemas.microsoft.com/office/drawing/2014/main" id="{ECDD183C-A618-F0F2-3808-644A8D288E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3863336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1" name="Line 473">
              <a:extLst>
                <a:ext uri="{FF2B5EF4-FFF2-40B4-BE49-F238E27FC236}">
                  <a16:creationId xmlns:a16="http://schemas.microsoft.com/office/drawing/2014/main" id="{BA9F639F-C775-A9F2-8DE8-0C2C30C308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4025261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3" name="Line 474">
              <a:extLst>
                <a:ext uri="{FF2B5EF4-FFF2-40B4-BE49-F238E27FC236}">
                  <a16:creationId xmlns:a16="http://schemas.microsoft.com/office/drawing/2014/main" id="{0E82D831-95CD-6113-065D-79D338E0EC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4187186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5" name="Line 475">
              <a:extLst>
                <a:ext uri="{FF2B5EF4-FFF2-40B4-BE49-F238E27FC236}">
                  <a16:creationId xmlns:a16="http://schemas.microsoft.com/office/drawing/2014/main" id="{E4F90A6C-EEA4-8CC2-A632-E51DC1FF22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4349111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7" name="Rectangle 480">
              <a:extLst>
                <a:ext uri="{FF2B5EF4-FFF2-40B4-BE49-F238E27FC236}">
                  <a16:creationId xmlns:a16="http://schemas.microsoft.com/office/drawing/2014/main" id="{86647CAF-C21A-7BD3-E997-EDB252CF5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149" y="3375974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29" name="Rectangle 481">
              <a:extLst>
                <a:ext uri="{FF2B5EF4-FFF2-40B4-BE49-F238E27FC236}">
                  <a16:creationId xmlns:a16="http://schemas.microsoft.com/office/drawing/2014/main" id="{CB88E540-D41F-9F8A-1180-257615924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874" y="3375974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31" name="Rectangle 482">
              <a:extLst>
                <a:ext uri="{FF2B5EF4-FFF2-40B4-BE49-F238E27FC236}">
                  <a16:creationId xmlns:a16="http://schemas.microsoft.com/office/drawing/2014/main" id="{52033835-7979-299F-6500-AE1EE3430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832" y="3375974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33" name="Rectangle 483">
              <a:extLst>
                <a:ext uri="{FF2B5EF4-FFF2-40B4-BE49-F238E27FC236}">
                  <a16:creationId xmlns:a16="http://schemas.microsoft.com/office/drawing/2014/main" id="{1FC545C2-9210-5B22-EFEB-04264704E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512" y="3375974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35" name="Rectangle 484">
              <a:extLst>
                <a:ext uri="{FF2B5EF4-FFF2-40B4-BE49-F238E27FC236}">
                  <a16:creationId xmlns:a16="http://schemas.microsoft.com/office/drawing/2014/main" id="{CDDF2BA2-10FD-24B9-39ED-7D5D7FFFD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749" y="3375974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37" name="Rectangle 485">
              <a:extLst>
                <a:ext uri="{FF2B5EF4-FFF2-40B4-BE49-F238E27FC236}">
                  <a16:creationId xmlns:a16="http://schemas.microsoft.com/office/drawing/2014/main" id="{30637EB2-050D-FE10-BBA0-DDBBC31E9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801" y="3375974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39" name="Rectangle 486">
              <a:extLst>
                <a:ext uri="{FF2B5EF4-FFF2-40B4-BE49-F238E27FC236}">
                  <a16:creationId xmlns:a16="http://schemas.microsoft.com/office/drawing/2014/main" id="{1CEE3132-F5A7-0761-53D3-589463893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642" y="3375974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41" name="Rectangle 487">
              <a:extLst>
                <a:ext uri="{FF2B5EF4-FFF2-40B4-BE49-F238E27FC236}">
                  <a16:creationId xmlns:a16="http://schemas.microsoft.com/office/drawing/2014/main" id="{98A2E2B6-AF6A-88C0-E0E8-34E003830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241" y="35474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43" name="Rectangle 488">
              <a:extLst>
                <a:ext uri="{FF2B5EF4-FFF2-40B4-BE49-F238E27FC236}">
                  <a16:creationId xmlns:a16="http://schemas.microsoft.com/office/drawing/2014/main" id="{824283B0-95B4-21A3-BCFE-42B1A0049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241" y="37125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45" name="Rectangle 489">
              <a:extLst>
                <a:ext uri="{FF2B5EF4-FFF2-40B4-BE49-F238E27FC236}">
                  <a16:creationId xmlns:a16="http://schemas.microsoft.com/office/drawing/2014/main" id="{73E0C33E-9F57-3ED2-6E2E-F82A12BB5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943" y="37125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47" name="Rectangle 490">
              <a:extLst>
                <a:ext uri="{FF2B5EF4-FFF2-40B4-BE49-F238E27FC236}">
                  <a16:creationId xmlns:a16="http://schemas.microsoft.com/office/drawing/2014/main" id="{D3EAC971-DFB9-E835-D856-738603D4A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646" y="37125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49" name="Rectangle 491">
              <a:extLst>
                <a:ext uri="{FF2B5EF4-FFF2-40B4-BE49-F238E27FC236}">
                  <a16:creationId xmlns:a16="http://schemas.microsoft.com/office/drawing/2014/main" id="{09892851-22DE-26FC-AC28-DECCCA664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348" y="37125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51" name="Rectangle 492">
              <a:extLst>
                <a:ext uri="{FF2B5EF4-FFF2-40B4-BE49-F238E27FC236}">
                  <a16:creationId xmlns:a16="http://schemas.microsoft.com/office/drawing/2014/main" id="{3D03387F-CBAB-AE2C-DB2E-FBD589AA8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050" y="37125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53" name="Rectangle 493">
              <a:extLst>
                <a:ext uri="{FF2B5EF4-FFF2-40B4-BE49-F238E27FC236}">
                  <a16:creationId xmlns:a16="http://schemas.microsoft.com/office/drawing/2014/main" id="{CC7F24A2-48F5-C070-F62B-13C5D6934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753" y="37125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55" name="Rectangle 494">
              <a:extLst>
                <a:ext uri="{FF2B5EF4-FFF2-40B4-BE49-F238E27FC236}">
                  <a16:creationId xmlns:a16="http://schemas.microsoft.com/office/drawing/2014/main" id="{FF1771A9-A031-5EC7-F07A-23CB71B1B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455" y="37125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57" name="Rectangle 495">
              <a:extLst>
                <a:ext uri="{FF2B5EF4-FFF2-40B4-BE49-F238E27FC236}">
                  <a16:creationId xmlns:a16="http://schemas.microsoft.com/office/drawing/2014/main" id="{4413B423-6915-683F-8210-2D589C980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194" y="3874449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59" name="Rectangle 496">
              <a:extLst>
                <a:ext uri="{FF2B5EF4-FFF2-40B4-BE49-F238E27FC236}">
                  <a16:creationId xmlns:a16="http://schemas.microsoft.com/office/drawing/2014/main" id="{9E6B273B-A8A1-282F-DDEC-3D0D7E04D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897" y="3874449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61" name="Rectangle 497">
              <a:extLst>
                <a:ext uri="{FF2B5EF4-FFF2-40B4-BE49-F238E27FC236}">
                  <a16:creationId xmlns:a16="http://schemas.microsoft.com/office/drawing/2014/main" id="{CA30C656-11D0-67B9-0A0B-8FBEA67A4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600" y="3874449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63" name="Rectangle 498">
              <a:extLst>
                <a:ext uri="{FF2B5EF4-FFF2-40B4-BE49-F238E27FC236}">
                  <a16:creationId xmlns:a16="http://schemas.microsoft.com/office/drawing/2014/main" id="{6AD0A81E-77D8-7204-2D53-89EFE712A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301" y="3874449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65" name="Rectangle 499">
              <a:extLst>
                <a:ext uri="{FF2B5EF4-FFF2-40B4-BE49-F238E27FC236}">
                  <a16:creationId xmlns:a16="http://schemas.microsoft.com/office/drawing/2014/main" id="{616C9D51-93A6-CA4D-FCA2-DF43CCC10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004" y="3874449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67" name="Rectangle 500">
              <a:extLst>
                <a:ext uri="{FF2B5EF4-FFF2-40B4-BE49-F238E27FC236}">
                  <a16:creationId xmlns:a16="http://schemas.microsoft.com/office/drawing/2014/main" id="{3D2EDE61-AF87-CA72-B4E8-FC475B66D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707" y="3874449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69" name="Rectangle 501">
              <a:extLst>
                <a:ext uri="{FF2B5EF4-FFF2-40B4-BE49-F238E27FC236}">
                  <a16:creationId xmlns:a16="http://schemas.microsoft.com/office/drawing/2014/main" id="{D49E694A-62C7-C529-010F-1DA3E2DC9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455" y="3874449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71" name="Rectangle 502">
              <a:extLst>
                <a:ext uri="{FF2B5EF4-FFF2-40B4-BE49-F238E27FC236}">
                  <a16:creationId xmlns:a16="http://schemas.microsoft.com/office/drawing/2014/main" id="{B6F92491-7320-FCAC-13C9-8E8DB4876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194" y="4036374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73" name="Rectangle 503">
              <a:extLst>
                <a:ext uri="{FF2B5EF4-FFF2-40B4-BE49-F238E27FC236}">
                  <a16:creationId xmlns:a16="http://schemas.microsoft.com/office/drawing/2014/main" id="{3CD53488-4E1C-B4C0-D5FD-1C369B35F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897" y="4036374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75" name="Rectangle 504">
              <a:extLst>
                <a:ext uri="{FF2B5EF4-FFF2-40B4-BE49-F238E27FC236}">
                  <a16:creationId xmlns:a16="http://schemas.microsoft.com/office/drawing/2014/main" id="{17A56E49-1EFE-146D-148E-7EAD8B9A8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600" y="4036374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77" name="Rectangle 505">
              <a:extLst>
                <a:ext uri="{FF2B5EF4-FFF2-40B4-BE49-F238E27FC236}">
                  <a16:creationId xmlns:a16="http://schemas.microsoft.com/office/drawing/2014/main" id="{CA20B805-5A17-4AFD-A3AF-97E634A4B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301" y="4036374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79" name="Rectangle 506">
              <a:extLst>
                <a:ext uri="{FF2B5EF4-FFF2-40B4-BE49-F238E27FC236}">
                  <a16:creationId xmlns:a16="http://schemas.microsoft.com/office/drawing/2014/main" id="{0AC8D7D9-426B-F770-B932-E1A34EF99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004" y="4036374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81" name="Rectangle 507">
              <a:extLst>
                <a:ext uri="{FF2B5EF4-FFF2-40B4-BE49-F238E27FC236}">
                  <a16:creationId xmlns:a16="http://schemas.microsoft.com/office/drawing/2014/main" id="{B9C01BB8-1593-8442-D8C8-0D41FBAE9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707" y="4036374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83" name="Rectangle 508">
              <a:extLst>
                <a:ext uri="{FF2B5EF4-FFF2-40B4-BE49-F238E27FC236}">
                  <a16:creationId xmlns:a16="http://schemas.microsoft.com/office/drawing/2014/main" id="{2A8A7649-3997-DC27-A044-25A4DD7271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408" y="4036374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85" name="Rectangle 509">
              <a:extLst>
                <a:ext uri="{FF2B5EF4-FFF2-40B4-BE49-F238E27FC236}">
                  <a16:creationId xmlns:a16="http://schemas.microsoft.com/office/drawing/2014/main" id="{773105C3-CE85-B8F6-50F7-A451511F3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194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87" name="Rectangle 510">
              <a:extLst>
                <a:ext uri="{FF2B5EF4-FFF2-40B4-BE49-F238E27FC236}">
                  <a16:creationId xmlns:a16="http://schemas.microsoft.com/office/drawing/2014/main" id="{ECAF8580-254D-62A1-E3DA-9FC3B13B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897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89" name="Rectangle 511">
              <a:extLst>
                <a:ext uri="{FF2B5EF4-FFF2-40B4-BE49-F238E27FC236}">
                  <a16:creationId xmlns:a16="http://schemas.microsoft.com/office/drawing/2014/main" id="{BBC85039-7A24-21F6-8989-C3A5C2AD3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600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1" name="Rectangle 512">
              <a:extLst>
                <a:ext uri="{FF2B5EF4-FFF2-40B4-BE49-F238E27FC236}">
                  <a16:creationId xmlns:a16="http://schemas.microsoft.com/office/drawing/2014/main" id="{51F0696A-DED3-23EA-1D86-F0F12674A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301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3" name="Rectangle 513">
              <a:extLst>
                <a:ext uri="{FF2B5EF4-FFF2-40B4-BE49-F238E27FC236}">
                  <a16:creationId xmlns:a16="http://schemas.microsoft.com/office/drawing/2014/main" id="{08FAB2D7-CF39-79E5-2701-759B26FDC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004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5" name="Rectangle 514">
              <a:extLst>
                <a:ext uri="{FF2B5EF4-FFF2-40B4-BE49-F238E27FC236}">
                  <a16:creationId xmlns:a16="http://schemas.microsoft.com/office/drawing/2014/main" id="{CA915023-BF02-6B27-AC0C-F6D97D3EE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707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7" name="Rectangle 515">
              <a:extLst>
                <a:ext uri="{FF2B5EF4-FFF2-40B4-BE49-F238E27FC236}">
                  <a16:creationId xmlns:a16="http://schemas.microsoft.com/office/drawing/2014/main" id="{36CD6D43-26DA-884E-20B5-DA31FCC1E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408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9" name="Rectangle 516">
              <a:extLst>
                <a:ext uri="{FF2B5EF4-FFF2-40B4-BE49-F238E27FC236}">
                  <a16:creationId xmlns:a16="http://schemas.microsoft.com/office/drawing/2014/main" id="{9570932C-2C85-B1DC-5FC6-9847DD10A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707" y="436498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01" name="Rectangle 517">
              <a:extLst>
                <a:ext uri="{FF2B5EF4-FFF2-40B4-BE49-F238E27FC236}">
                  <a16:creationId xmlns:a16="http://schemas.microsoft.com/office/drawing/2014/main" id="{DAECDA95-E995-CF72-A775-D18CDDB71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408" y="436498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898" name="Group 6897">
            <a:extLst>
              <a:ext uri="{FF2B5EF4-FFF2-40B4-BE49-F238E27FC236}">
                <a16:creationId xmlns:a16="http://schemas.microsoft.com/office/drawing/2014/main" id="{56943823-9BDD-B71C-BE46-60B66554EB2D}"/>
              </a:ext>
            </a:extLst>
          </p:cNvPr>
          <p:cNvGrpSpPr/>
          <p:nvPr/>
        </p:nvGrpSpPr>
        <p:grpSpPr>
          <a:xfrm>
            <a:off x="4049882" y="3350574"/>
            <a:ext cx="2008800" cy="1181100"/>
            <a:chOff x="4089886" y="3350574"/>
            <a:chExt cx="1980804" cy="1181100"/>
          </a:xfrm>
        </p:grpSpPr>
        <p:sp>
          <p:nvSpPr>
            <p:cNvPr id="5503" name="Rectangle 518">
              <a:extLst>
                <a:ext uri="{FF2B5EF4-FFF2-40B4-BE49-F238E27FC236}">
                  <a16:creationId xmlns:a16="http://schemas.microsoft.com/office/drawing/2014/main" id="{74A1058B-9FEB-86C6-4CE8-5F108B2AC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3356924"/>
              <a:ext cx="282600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05" name="Rectangle 519">
              <a:extLst>
                <a:ext uri="{FF2B5EF4-FFF2-40B4-BE49-F238E27FC236}">
                  <a16:creationId xmlns:a16="http://schemas.microsoft.com/office/drawing/2014/main" id="{1FDBC82F-39D3-3D17-20D9-CDC46705C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07" name="Rectangle 520">
              <a:extLst>
                <a:ext uri="{FF2B5EF4-FFF2-40B4-BE49-F238E27FC236}">
                  <a16:creationId xmlns:a16="http://schemas.microsoft.com/office/drawing/2014/main" id="{0314A822-9292-4EE6-253D-3058566FE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09" name="Rectangle 521">
              <a:extLst>
                <a:ext uri="{FF2B5EF4-FFF2-40B4-BE49-F238E27FC236}">
                  <a16:creationId xmlns:a16="http://schemas.microsoft.com/office/drawing/2014/main" id="{D2A53C0C-47F6-A10C-ABC5-53AFE986A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11" name="Rectangle 522">
              <a:extLst>
                <a:ext uri="{FF2B5EF4-FFF2-40B4-BE49-F238E27FC236}">
                  <a16:creationId xmlns:a16="http://schemas.microsoft.com/office/drawing/2014/main" id="{1709DF0D-1F06-FD50-A49D-EE9823CC9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13" name="Rectangle 523">
              <a:extLst>
                <a:ext uri="{FF2B5EF4-FFF2-40B4-BE49-F238E27FC236}">
                  <a16:creationId xmlns:a16="http://schemas.microsoft.com/office/drawing/2014/main" id="{C1F6D55D-DCBD-58CA-24EA-C7648B8C3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15" name="Rectangle 524">
              <a:extLst>
                <a:ext uri="{FF2B5EF4-FFF2-40B4-BE49-F238E27FC236}">
                  <a16:creationId xmlns:a16="http://schemas.microsoft.com/office/drawing/2014/main" id="{DAA103D1-CB9E-E26A-998B-FE9AD8F6E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3356924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17" name="Rectangle 525">
              <a:extLst>
                <a:ext uri="{FF2B5EF4-FFF2-40B4-BE49-F238E27FC236}">
                  <a16:creationId xmlns:a16="http://schemas.microsoft.com/office/drawing/2014/main" id="{A5376717-8297-C29F-AB0B-68021FACA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3539486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19" name="Rectangle 526">
              <a:extLst>
                <a:ext uri="{FF2B5EF4-FFF2-40B4-BE49-F238E27FC236}">
                  <a16:creationId xmlns:a16="http://schemas.microsoft.com/office/drawing/2014/main" id="{A02DC58A-2737-2B68-5F74-BFA73359E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21" name="Rectangle 527">
              <a:extLst>
                <a:ext uri="{FF2B5EF4-FFF2-40B4-BE49-F238E27FC236}">
                  <a16:creationId xmlns:a16="http://schemas.microsoft.com/office/drawing/2014/main" id="{1DBCEE24-C2F6-5FD4-4E2B-E7F16C497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23" name="Rectangle 528">
              <a:extLst>
                <a:ext uri="{FF2B5EF4-FFF2-40B4-BE49-F238E27FC236}">
                  <a16:creationId xmlns:a16="http://schemas.microsoft.com/office/drawing/2014/main" id="{42B89EAF-D558-DADD-4C63-BB8282C56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25" name="Rectangle 529">
              <a:extLst>
                <a:ext uri="{FF2B5EF4-FFF2-40B4-BE49-F238E27FC236}">
                  <a16:creationId xmlns:a16="http://schemas.microsoft.com/office/drawing/2014/main" id="{47618A4C-0095-72FA-19DE-4D33F1D12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27" name="Rectangle 530">
              <a:extLst>
                <a:ext uri="{FF2B5EF4-FFF2-40B4-BE49-F238E27FC236}">
                  <a16:creationId xmlns:a16="http://schemas.microsoft.com/office/drawing/2014/main" id="{445D8CD8-C61D-3053-8FD9-2970FACC1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29" name="Rectangle 531">
              <a:extLst>
                <a:ext uri="{FF2B5EF4-FFF2-40B4-BE49-F238E27FC236}">
                  <a16:creationId xmlns:a16="http://schemas.microsoft.com/office/drawing/2014/main" id="{EC9C599A-B9D4-9607-58E7-0ED17693E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31" name="Rectangle 532">
              <a:extLst>
                <a:ext uri="{FF2B5EF4-FFF2-40B4-BE49-F238E27FC236}">
                  <a16:creationId xmlns:a16="http://schemas.microsoft.com/office/drawing/2014/main" id="{FF77A660-6252-5CC7-E1B5-2D6963394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3701411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33" name="Rectangle 533">
              <a:extLst>
                <a:ext uri="{FF2B5EF4-FFF2-40B4-BE49-F238E27FC236}">
                  <a16:creationId xmlns:a16="http://schemas.microsoft.com/office/drawing/2014/main" id="{670DB2BE-18D4-9CF2-3376-4015FA36F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35" name="Rectangle 534">
              <a:extLst>
                <a:ext uri="{FF2B5EF4-FFF2-40B4-BE49-F238E27FC236}">
                  <a16:creationId xmlns:a16="http://schemas.microsoft.com/office/drawing/2014/main" id="{199361AF-556F-0792-3384-D4152BAEF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37" name="Rectangle 535">
              <a:extLst>
                <a:ext uri="{FF2B5EF4-FFF2-40B4-BE49-F238E27FC236}">
                  <a16:creationId xmlns:a16="http://schemas.microsoft.com/office/drawing/2014/main" id="{AC488584-9F1C-B687-AD08-93ED18B2E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39" name="Rectangle 536">
              <a:extLst>
                <a:ext uri="{FF2B5EF4-FFF2-40B4-BE49-F238E27FC236}">
                  <a16:creationId xmlns:a16="http://schemas.microsoft.com/office/drawing/2014/main" id="{D99E22BA-FB42-3060-E40B-B75083909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1" name="Rectangle 537">
              <a:extLst>
                <a:ext uri="{FF2B5EF4-FFF2-40B4-BE49-F238E27FC236}">
                  <a16:creationId xmlns:a16="http://schemas.microsoft.com/office/drawing/2014/main" id="{1B847D5B-2449-B96F-54E5-F52229390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3" name="Rectangle 538">
              <a:extLst>
                <a:ext uri="{FF2B5EF4-FFF2-40B4-BE49-F238E27FC236}">
                  <a16:creationId xmlns:a16="http://schemas.microsoft.com/office/drawing/2014/main" id="{30DFF9A0-E0F1-D9A7-913F-791F099A4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5" name="Rectangle 539">
              <a:extLst>
                <a:ext uri="{FF2B5EF4-FFF2-40B4-BE49-F238E27FC236}">
                  <a16:creationId xmlns:a16="http://schemas.microsoft.com/office/drawing/2014/main" id="{68CFA4AB-3D96-F23A-14C4-7A0F910E7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3863336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7" name="Rectangle 540">
              <a:extLst>
                <a:ext uri="{FF2B5EF4-FFF2-40B4-BE49-F238E27FC236}">
                  <a16:creationId xmlns:a16="http://schemas.microsoft.com/office/drawing/2014/main" id="{8603A610-FA04-BCFA-2832-A0F5BD5AA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9" name="Rectangle 541">
              <a:extLst>
                <a:ext uri="{FF2B5EF4-FFF2-40B4-BE49-F238E27FC236}">
                  <a16:creationId xmlns:a16="http://schemas.microsoft.com/office/drawing/2014/main" id="{CEA605CD-E3FE-1D84-8635-2DC5344E1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1" name="Rectangle 542">
              <a:extLst>
                <a:ext uri="{FF2B5EF4-FFF2-40B4-BE49-F238E27FC236}">
                  <a16:creationId xmlns:a16="http://schemas.microsoft.com/office/drawing/2014/main" id="{40F5DB8D-A1B6-862F-E333-529D259B1D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3" name="Rectangle 543">
              <a:extLst>
                <a:ext uri="{FF2B5EF4-FFF2-40B4-BE49-F238E27FC236}">
                  <a16:creationId xmlns:a16="http://schemas.microsoft.com/office/drawing/2014/main" id="{5E990B1C-8E3A-0481-791E-7180F51EF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5" name="Rectangle 544">
              <a:extLst>
                <a:ext uri="{FF2B5EF4-FFF2-40B4-BE49-F238E27FC236}">
                  <a16:creationId xmlns:a16="http://schemas.microsoft.com/office/drawing/2014/main" id="{48E54942-1071-580E-C7C8-2A7D988E9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7" name="Rectangle 545">
              <a:extLst>
                <a:ext uri="{FF2B5EF4-FFF2-40B4-BE49-F238E27FC236}">
                  <a16:creationId xmlns:a16="http://schemas.microsoft.com/office/drawing/2014/main" id="{3E709ECC-873D-1786-BD54-3CD135E0E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9" name="Rectangle 546">
              <a:extLst>
                <a:ext uri="{FF2B5EF4-FFF2-40B4-BE49-F238E27FC236}">
                  <a16:creationId xmlns:a16="http://schemas.microsoft.com/office/drawing/2014/main" id="{C4C2F922-157B-3208-E4C0-9B10CBE61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4025261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1" name="Rectangle 547">
              <a:extLst>
                <a:ext uri="{FF2B5EF4-FFF2-40B4-BE49-F238E27FC236}">
                  <a16:creationId xmlns:a16="http://schemas.microsoft.com/office/drawing/2014/main" id="{24D5E6B0-B237-D559-9EE5-7570BDED5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3" name="Rectangle 548">
              <a:extLst>
                <a:ext uri="{FF2B5EF4-FFF2-40B4-BE49-F238E27FC236}">
                  <a16:creationId xmlns:a16="http://schemas.microsoft.com/office/drawing/2014/main" id="{03F620D9-F3BC-2C20-D9B7-EB0D809D0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5" name="Rectangle 549">
              <a:extLst>
                <a:ext uri="{FF2B5EF4-FFF2-40B4-BE49-F238E27FC236}">
                  <a16:creationId xmlns:a16="http://schemas.microsoft.com/office/drawing/2014/main" id="{E9EE51F6-5A9A-6B40-8117-F32829C6B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7" name="Rectangle 550">
              <a:extLst>
                <a:ext uri="{FF2B5EF4-FFF2-40B4-BE49-F238E27FC236}">
                  <a16:creationId xmlns:a16="http://schemas.microsoft.com/office/drawing/2014/main" id="{75F7F992-AA4A-6A63-D224-911655EE19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9" name="Rectangle 551">
              <a:extLst>
                <a:ext uri="{FF2B5EF4-FFF2-40B4-BE49-F238E27FC236}">
                  <a16:creationId xmlns:a16="http://schemas.microsoft.com/office/drawing/2014/main" id="{1C2EDA9C-4211-7D79-4BD1-0AA4A213C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1" name="Rectangle 552">
              <a:extLst>
                <a:ext uri="{FF2B5EF4-FFF2-40B4-BE49-F238E27FC236}">
                  <a16:creationId xmlns:a16="http://schemas.microsoft.com/office/drawing/2014/main" id="{A1433FC1-7EE7-EEE7-A984-A55839186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3" name="Rectangle 553">
              <a:extLst>
                <a:ext uri="{FF2B5EF4-FFF2-40B4-BE49-F238E27FC236}">
                  <a16:creationId xmlns:a16="http://schemas.microsoft.com/office/drawing/2014/main" id="{14C21FE0-07CC-2ECA-A822-257B89260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4187186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5" name="Rectangle 554">
              <a:extLst>
                <a:ext uri="{FF2B5EF4-FFF2-40B4-BE49-F238E27FC236}">
                  <a16:creationId xmlns:a16="http://schemas.microsoft.com/office/drawing/2014/main" id="{74F7EE59-7DE1-6122-C8FE-43CB7F068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7" name="Rectangle 555">
              <a:extLst>
                <a:ext uri="{FF2B5EF4-FFF2-40B4-BE49-F238E27FC236}">
                  <a16:creationId xmlns:a16="http://schemas.microsoft.com/office/drawing/2014/main" id="{9B629EDD-0B0E-ADC5-E83C-C1F3771FC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9" name="Rectangle 556">
              <a:extLst>
                <a:ext uri="{FF2B5EF4-FFF2-40B4-BE49-F238E27FC236}">
                  <a16:creationId xmlns:a16="http://schemas.microsoft.com/office/drawing/2014/main" id="{83D434E5-BD4D-1A84-3A0D-561D623B6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1" name="Rectangle 557">
              <a:extLst>
                <a:ext uri="{FF2B5EF4-FFF2-40B4-BE49-F238E27FC236}">
                  <a16:creationId xmlns:a16="http://schemas.microsoft.com/office/drawing/2014/main" id="{9DE69ED1-CF47-87BD-0F28-84E0B2B7F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3" name="Rectangle 558">
              <a:extLst>
                <a:ext uri="{FF2B5EF4-FFF2-40B4-BE49-F238E27FC236}">
                  <a16:creationId xmlns:a16="http://schemas.microsoft.com/office/drawing/2014/main" id="{22627635-CBF8-1ABB-A1EF-D08B7F324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5" name="Rectangle 559">
              <a:extLst>
                <a:ext uri="{FF2B5EF4-FFF2-40B4-BE49-F238E27FC236}">
                  <a16:creationId xmlns:a16="http://schemas.microsoft.com/office/drawing/2014/main" id="{6891017E-F9B8-9D8E-047B-34396CC2F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7" name="Rectangle 560">
              <a:extLst>
                <a:ext uri="{FF2B5EF4-FFF2-40B4-BE49-F238E27FC236}">
                  <a16:creationId xmlns:a16="http://schemas.microsoft.com/office/drawing/2014/main" id="{3D65A47C-03A3-5B90-4E06-6D5E3CF95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096" y="4349111"/>
              <a:ext cx="282600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9" name="Rectangle 561">
              <a:extLst>
                <a:ext uri="{FF2B5EF4-FFF2-40B4-BE49-F238E27FC236}">
                  <a16:creationId xmlns:a16="http://schemas.microsoft.com/office/drawing/2014/main" id="{6BC78D0A-B768-20A6-951C-8BEA6F404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91" name="Rectangle 562">
              <a:extLst>
                <a:ext uri="{FF2B5EF4-FFF2-40B4-BE49-F238E27FC236}">
                  <a16:creationId xmlns:a16="http://schemas.microsoft.com/office/drawing/2014/main" id="{5C03AFC6-A4BE-04D2-03B0-311A24C36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93" name="Rectangle 563">
              <a:extLst>
                <a:ext uri="{FF2B5EF4-FFF2-40B4-BE49-F238E27FC236}">
                  <a16:creationId xmlns:a16="http://schemas.microsoft.com/office/drawing/2014/main" id="{661D696F-AFB7-CC20-78CF-26CD6EFEF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95" name="Rectangle 564">
              <a:extLst>
                <a:ext uri="{FF2B5EF4-FFF2-40B4-BE49-F238E27FC236}">
                  <a16:creationId xmlns:a16="http://schemas.microsoft.com/office/drawing/2014/main" id="{10DCFB33-69A7-CFC8-E145-0A8C71AFA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97" name="Rectangle 565">
              <a:extLst>
                <a:ext uri="{FF2B5EF4-FFF2-40B4-BE49-F238E27FC236}">
                  <a16:creationId xmlns:a16="http://schemas.microsoft.com/office/drawing/2014/main" id="{8DF4695C-D4FE-BACA-B3A9-FC27DCF91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99" name="Rectangle 566">
              <a:extLst>
                <a:ext uri="{FF2B5EF4-FFF2-40B4-BE49-F238E27FC236}">
                  <a16:creationId xmlns:a16="http://schemas.microsoft.com/office/drawing/2014/main" id="{E86ACEA2-0EBB-9F04-7A93-B18D3F596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01" name="Line 567">
              <a:extLst>
                <a:ext uri="{FF2B5EF4-FFF2-40B4-BE49-F238E27FC236}">
                  <a16:creationId xmlns:a16="http://schemas.microsoft.com/office/drawing/2014/main" id="{AE7209D1-FB72-23AA-74A8-7DF391747E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7695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03" name="Line 568">
              <a:extLst>
                <a:ext uri="{FF2B5EF4-FFF2-40B4-BE49-F238E27FC236}">
                  <a16:creationId xmlns:a16="http://schemas.microsoft.com/office/drawing/2014/main" id="{73F97D02-2F07-BE68-358C-8D1F7CDE60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8993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05" name="Line 569">
              <a:extLst>
                <a:ext uri="{FF2B5EF4-FFF2-40B4-BE49-F238E27FC236}">
                  <a16:creationId xmlns:a16="http://schemas.microsoft.com/office/drawing/2014/main" id="{534693F8-A17D-E8D9-7E08-98BE64B5F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0291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07" name="Line 570">
              <a:extLst>
                <a:ext uri="{FF2B5EF4-FFF2-40B4-BE49-F238E27FC236}">
                  <a16:creationId xmlns:a16="http://schemas.microsoft.com/office/drawing/2014/main" id="{C0D9DA6E-9AF2-BF99-D352-72E6A389CA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1588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09" name="Line 571">
              <a:extLst>
                <a:ext uri="{FF2B5EF4-FFF2-40B4-BE49-F238E27FC236}">
                  <a16:creationId xmlns:a16="http://schemas.microsoft.com/office/drawing/2014/main" id="{3316D410-1729-1F21-C6C9-0AC5E335AB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2886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11" name="Line 572">
              <a:extLst>
                <a:ext uri="{FF2B5EF4-FFF2-40B4-BE49-F238E27FC236}">
                  <a16:creationId xmlns:a16="http://schemas.microsoft.com/office/drawing/2014/main" id="{5BC62E60-613A-A398-8B7B-10FD69EE9E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4184" y="3350574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13" name="Line 573">
              <a:extLst>
                <a:ext uri="{FF2B5EF4-FFF2-40B4-BE49-F238E27FC236}">
                  <a16:creationId xmlns:a16="http://schemas.microsoft.com/office/drawing/2014/main" id="{293E4DCB-9714-3506-AF93-1D7633B33A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3539486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15" name="Line 574">
              <a:extLst>
                <a:ext uri="{FF2B5EF4-FFF2-40B4-BE49-F238E27FC236}">
                  <a16:creationId xmlns:a16="http://schemas.microsoft.com/office/drawing/2014/main" id="{6B78BFA7-989B-0EEC-DAE1-A745B7063A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3701411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17" name="Line 575">
              <a:extLst>
                <a:ext uri="{FF2B5EF4-FFF2-40B4-BE49-F238E27FC236}">
                  <a16:creationId xmlns:a16="http://schemas.microsoft.com/office/drawing/2014/main" id="{F7F4A421-DFDD-64F3-3324-E0A3B842D7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3863336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19" name="Line 576">
              <a:extLst>
                <a:ext uri="{FF2B5EF4-FFF2-40B4-BE49-F238E27FC236}">
                  <a16:creationId xmlns:a16="http://schemas.microsoft.com/office/drawing/2014/main" id="{F68BBB30-3827-934B-35A7-E8C90566D9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4025261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21" name="Line 577">
              <a:extLst>
                <a:ext uri="{FF2B5EF4-FFF2-40B4-BE49-F238E27FC236}">
                  <a16:creationId xmlns:a16="http://schemas.microsoft.com/office/drawing/2014/main" id="{E2235A06-5C01-634F-E6D0-508B523C2D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4187186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23" name="Line 578">
              <a:extLst>
                <a:ext uri="{FF2B5EF4-FFF2-40B4-BE49-F238E27FC236}">
                  <a16:creationId xmlns:a16="http://schemas.microsoft.com/office/drawing/2014/main" id="{259526ED-943B-01C3-7771-6A31FF9244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4349111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25" name="Rectangle 583">
              <a:extLst>
                <a:ext uri="{FF2B5EF4-FFF2-40B4-BE49-F238E27FC236}">
                  <a16:creationId xmlns:a16="http://schemas.microsoft.com/office/drawing/2014/main" id="{789F30BF-66E9-60FF-51FD-6C3931A9E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5392" y="3375974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7" name="Rectangle 584">
              <a:extLst>
                <a:ext uri="{FF2B5EF4-FFF2-40B4-BE49-F238E27FC236}">
                  <a16:creationId xmlns:a16="http://schemas.microsoft.com/office/drawing/2014/main" id="{24B2EBEE-760F-5D42-4297-8A60E8BE8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8420" y="3375974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9" name="Rectangle 585">
              <a:extLst>
                <a:ext uri="{FF2B5EF4-FFF2-40B4-BE49-F238E27FC236}">
                  <a16:creationId xmlns:a16="http://schemas.microsoft.com/office/drawing/2014/main" id="{38B0F32F-5788-EF8B-67C0-2D5B49B71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2379" y="3375974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1" name="Rectangle 586">
              <a:extLst>
                <a:ext uri="{FF2B5EF4-FFF2-40B4-BE49-F238E27FC236}">
                  <a16:creationId xmlns:a16="http://schemas.microsoft.com/office/drawing/2014/main" id="{5F35F1A5-29BA-D718-1425-16CA46AAD2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6754" y="3375974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3" name="Rectangle 587">
              <a:extLst>
                <a:ext uri="{FF2B5EF4-FFF2-40B4-BE49-F238E27FC236}">
                  <a16:creationId xmlns:a16="http://schemas.microsoft.com/office/drawing/2014/main" id="{078D1331-E417-C401-A125-A06913172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4992" y="3375974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5" name="Rectangle 588">
              <a:extLst>
                <a:ext uri="{FF2B5EF4-FFF2-40B4-BE49-F238E27FC236}">
                  <a16:creationId xmlns:a16="http://schemas.microsoft.com/office/drawing/2014/main" id="{8C7985FC-DD8D-681A-7C50-EDEFE5874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044" y="3375974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7" name="Rectangle 589">
              <a:extLst>
                <a:ext uri="{FF2B5EF4-FFF2-40B4-BE49-F238E27FC236}">
                  <a16:creationId xmlns:a16="http://schemas.microsoft.com/office/drawing/2014/main" id="{A7DCBD96-E19F-597A-8824-964CE0D03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187" y="3375974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9" name="Rectangle 590">
              <a:extLst>
                <a:ext uri="{FF2B5EF4-FFF2-40B4-BE49-F238E27FC236}">
                  <a16:creationId xmlns:a16="http://schemas.microsoft.com/office/drawing/2014/main" id="{CA5EC09F-BD55-1B54-77EB-2396CA6A5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8786" y="35474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1" name="Rectangle 591">
              <a:extLst>
                <a:ext uri="{FF2B5EF4-FFF2-40B4-BE49-F238E27FC236}">
                  <a16:creationId xmlns:a16="http://schemas.microsoft.com/office/drawing/2014/main" id="{126C74E0-E142-0C75-EEEB-AD2B435E2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7489" y="35474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3" name="Rectangle 592">
              <a:extLst>
                <a:ext uri="{FF2B5EF4-FFF2-40B4-BE49-F238E27FC236}">
                  <a16:creationId xmlns:a16="http://schemas.microsoft.com/office/drawing/2014/main" id="{D3419729-A33A-5D06-8E0D-5C7D0FE24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6191" y="35474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5" name="Rectangle 593">
              <a:extLst>
                <a:ext uri="{FF2B5EF4-FFF2-40B4-BE49-F238E27FC236}">
                  <a16:creationId xmlns:a16="http://schemas.microsoft.com/office/drawing/2014/main" id="{80DBF27B-CD0E-0B6B-D686-BEFAA8D5C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4893" y="35474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7" name="Rectangle 594">
              <a:extLst>
                <a:ext uri="{FF2B5EF4-FFF2-40B4-BE49-F238E27FC236}">
                  <a16:creationId xmlns:a16="http://schemas.microsoft.com/office/drawing/2014/main" id="{07ECDEF7-EE83-B1A4-7FD5-9F8CA9896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3596" y="35474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9" name="Rectangle 595">
              <a:extLst>
                <a:ext uri="{FF2B5EF4-FFF2-40B4-BE49-F238E27FC236}">
                  <a16:creationId xmlns:a16="http://schemas.microsoft.com/office/drawing/2014/main" id="{0FBE7A30-0B68-58D5-0431-0DEE2460C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2741" y="3712524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51" name="Rectangle 596">
              <a:extLst>
                <a:ext uri="{FF2B5EF4-FFF2-40B4-BE49-F238E27FC236}">
                  <a16:creationId xmlns:a16="http://schemas.microsoft.com/office/drawing/2014/main" id="{26A94E83-EEDF-29D3-FA50-0BAEEE959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1443" y="3712524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53" name="Rectangle 597">
              <a:extLst>
                <a:ext uri="{FF2B5EF4-FFF2-40B4-BE49-F238E27FC236}">
                  <a16:creationId xmlns:a16="http://schemas.microsoft.com/office/drawing/2014/main" id="{15A9A4A7-D299-E359-D219-AA2B59BC2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45" y="3712524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55" name="Rectangle 598">
              <a:extLst>
                <a:ext uri="{FF2B5EF4-FFF2-40B4-BE49-F238E27FC236}">
                  <a16:creationId xmlns:a16="http://schemas.microsoft.com/office/drawing/2014/main" id="{6944943A-E5B4-6AFC-067A-B3C515B57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4893" y="37125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57" name="Rectangle 599">
              <a:extLst>
                <a:ext uri="{FF2B5EF4-FFF2-40B4-BE49-F238E27FC236}">
                  <a16:creationId xmlns:a16="http://schemas.microsoft.com/office/drawing/2014/main" id="{1EF6A47B-38D8-0861-EEC9-A5A036C83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3596" y="37125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59" name="Rectangle 600">
              <a:extLst>
                <a:ext uri="{FF2B5EF4-FFF2-40B4-BE49-F238E27FC236}">
                  <a16:creationId xmlns:a16="http://schemas.microsoft.com/office/drawing/2014/main" id="{80DA72AE-058C-0BD3-DDAE-A09EFDE64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298" y="37125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61" name="Rectangle 601">
              <a:extLst>
                <a:ext uri="{FF2B5EF4-FFF2-40B4-BE49-F238E27FC236}">
                  <a16:creationId xmlns:a16="http://schemas.microsoft.com/office/drawing/2014/main" id="{AE11C6D3-1167-FB09-C24B-5169B87FC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000" y="3712524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63" name="Rectangle 602">
              <a:extLst>
                <a:ext uri="{FF2B5EF4-FFF2-40B4-BE49-F238E27FC236}">
                  <a16:creationId xmlns:a16="http://schemas.microsoft.com/office/drawing/2014/main" id="{B5E1A312-F0EB-C621-00DD-F6F67770F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2741" y="3874449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65" name="Rectangle 603">
              <a:extLst>
                <a:ext uri="{FF2B5EF4-FFF2-40B4-BE49-F238E27FC236}">
                  <a16:creationId xmlns:a16="http://schemas.microsoft.com/office/drawing/2014/main" id="{BA30606C-CFE7-C8D0-97B9-7851DAD8F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1443" y="3874449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67" name="Rectangle 604">
              <a:extLst>
                <a:ext uri="{FF2B5EF4-FFF2-40B4-BE49-F238E27FC236}">
                  <a16:creationId xmlns:a16="http://schemas.microsoft.com/office/drawing/2014/main" id="{1178D09A-AF32-A33A-BBE9-3633A1BDB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45" y="3874449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69" name="Rectangle 605">
              <a:extLst>
                <a:ext uri="{FF2B5EF4-FFF2-40B4-BE49-F238E27FC236}">
                  <a16:creationId xmlns:a16="http://schemas.microsoft.com/office/drawing/2014/main" id="{1E4466FB-2520-B094-9991-95F41DCB5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848" y="3874449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71" name="Rectangle 606">
              <a:extLst>
                <a:ext uri="{FF2B5EF4-FFF2-40B4-BE49-F238E27FC236}">
                  <a16:creationId xmlns:a16="http://schemas.microsoft.com/office/drawing/2014/main" id="{1FA36CBF-C2AF-0DA1-8517-3F0EDFD39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248" y="3874449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73" name="Rectangle 608">
              <a:extLst>
                <a:ext uri="{FF2B5EF4-FFF2-40B4-BE49-F238E27FC236}">
                  <a16:creationId xmlns:a16="http://schemas.microsoft.com/office/drawing/2014/main" id="{BAF7A615-1B0D-A1DC-AFBA-210F17A07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950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75" name="Rectangle 609">
              <a:extLst>
                <a:ext uri="{FF2B5EF4-FFF2-40B4-BE49-F238E27FC236}">
                  <a16:creationId xmlns:a16="http://schemas.microsoft.com/office/drawing/2014/main" id="{0AC3FE7C-9D27-E009-729F-41D6EF6CA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653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77" name="Rectangle 610">
              <a:extLst>
                <a:ext uri="{FF2B5EF4-FFF2-40B4-BE49-F238E27FC236}">
                  <a16:creationId xmlns:a16="http://schemas.microsoft.com/office/drawing/2014/main" id="{5800BD7C-0679-5C61-2178-3A3D55DCE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2741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79" name="Rectangle 611">
              <a:extLst>
                <a:ext uri="{FF2B5EF4-FFF2-40B4-BE49-F238E27FC236}">
                  <a16:creationId xmlns:a16="http://schemas.microsoft.com/office/drawing/2014/main" id="{29A64DFC-FF9D-026A-011C-2266BC1A0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1443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81" name="Rectangle 612">
              <a:extLst>
                <a:ext uri="{FF2B5EF4-FFF2-40B4-BE49-F238E27FC236}">
                  <a16:creationId xmlns:a16="http://schemas.microsoft.com/office/drawing/2014/main" id="{E9A973CC-1D6B-83C5-DAA0-B4116A7CE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46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83" name="Rectangle 613">
              <a:extLst>
                <a:ext uri="{FF2B5EF4-FFF2-40B4-BE49-F238E27FC236}">
                  <a16:creationId xmlns:a16="http://schemas.microsoft.com/office/drawing/2014/main" id="{8ACBE410-2CCB-6CC0-4B20-09A69C6D7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848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85" name="Rectangle 614">
              <a:extLst>
                <a:ext uri="{FF2B5EF4-FFF2-40B4-BE49-F238E27FC236}">
                  <a16:creationId xmlns:a16="http://schemas.microsoft.com/office/drawing/2014/main" id="{00F82DD8-AA9E-046D-DCEE-E4D06CD90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248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87" name="Rectangle 615">
              <a:extLst>
                <a:ext uri="{FF2B5EF4-FFF2-40B4-BE49-F238E27FC236}">
                  <a16:creationId xmlns:a16="http://schemas.microsoft.com/office/drawing/2014/main" id="{50BBE07D-6228-E673-75A4-80DE4CBC0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950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89" name="Rectangle 616">
              <a:extLst>
                <a:ext uri="{FF2B5EF4-FFF2-40B4-BE49-F238E27FC236}">
                  <a16:creationId xmlns:a16="http://schemas.microsoft.com/office/drawing/2014/main" id="{B6994D3F-EA63-D7AB-A11D-1D900AF01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653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91" name="Rectangle 617">
              <a:extLst>
                <a:ext uri="{FF2B5EF4-FFF2-40B4-BE49-F238E27FC236}">
                  <a16:creationId xmlns:a16="http://schemas.microsoft.com/office/drawing/2014/main" id="{47ECD843-5834-5963-2A24-90D511AFD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848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93" name="Rectangle 618">
              <a:extLst>
                <a:ext uri="{FF2B5EF4-FFF2-40B4-BE49-F238E27FC236}">
                  <a16:creationId xmlns:a16="http://schemas.microsoft.com/office/drawing/2014/main" id="{6A2BF0FC-A927-48E0-CCF6-F24489EF2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248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95" name="Rectangle 619">
              <a:extLst>
                <a:ext uri="{FF2B5EF4-FFF2-40B4-BE49-F238E27FC236}">
                  <a16:creationId xmlns:a16="http://schemas.microsoft.com/office/drawing/2014/main" id="{DF69E1C6-50A0-76B8-F086-45DEC1FDD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950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97" name="Rectangle 620">
              <a:extLst>
                <a:ext uri="{FF2B5EF4-FFF2-40B4-BE49-F238E27FC236}">
                  <a16:creationId xmlns:a16="http://schemas.microsoft.com/office/drawing/2014/main" id="{6CB558D0-7437-F3D5-1E32-55A3FF6B3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653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899" name="Group 6898">
            <a:extLst>
              <a:ext uri="{FF2B5EF4-FFF2-40B4-BE49-F238E27FC236}">
                <a16:creationId xmlns:a16="http://schemas.microsoft.com/office/drawing/2014/main" id="{1740479B-1603-C988-E4B8-CAC2B224C2B5}"/>
              </a:ext>
            </a:extLst>
          </p:cNvPr>
          <p:cNvGrpSpPr/>
          <p:nvPr/>
        </p:nvGrpSpPr>
        <p:grpSpPr>
          <a:xfrm>
            <a:off x="6194852" y="3350573"/>
            <a:ext cx="2008800" cy="1181100"/>
            <a:chOff x="6263432" y="3350573"/>
            <a:chExt cx="1979502" cy="1181100"/>
          </a:xfrm>
        </p:grpSpPr>
        <p:sp>
          <p:nvSpPr>
            <p:cNvPr id="5699" name="Rectangle 621">
              <a:extLst>
                <a:ext uri="{FF2B5EF4-FFF2-40B4-BE49-F238E27FC236}">
                  <a16:creationId xmlns:a16="http://schemas.microsoft.com/office/drawing/2014/main" id="{B4D984E8-024E-B9ED-8AB1-38FA6EC66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1" name="Rectangle 622">
              <a:extLst>
                <a:ext uri="{FF2B5EF4-FFF2-40B4-BE49-F238E27FC236}">
                  <a16:creationId xmlns:a16="http://schemas.microsoft.com/office/drawing/2014/main" id="{1FD84515-E103-45FB-463A-749DF7C19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3" name="Rectangle 623">
              <a:extLst>
                <a:ext uri="{FF2B5EF4-FFF2-40B4-BE49-F238E27FC236}">
                  <a16:creationId xmlns:a16="http://schemas.microsoft.com/office/drawing/2014/main" id="{FCAE307E-BB39-2918-56B7-A30F1C52F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5" name="Rectangle 624">
              <a:extLst>
                <a:ext uri="{FF2B5EF4-FFF2-40B4-BE49-F238E27FC236}">
                  <a16:creationId xmlns:a16="http://schemas.microsoft.com/office/drawing/2014/main" id="{D57194C3-EAAD-298F-361C-9BC948AE1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7" name="Rectangle 625">
              <a:extLst>
                <a:ext uri="{FF2B5EF4-FFF2-40B4-BE49-F238E27FC236}">
                  <a16:creationId xmlns:a16="http://schemas.microsoft.com/office/drawing/2014/main" id="{DAE909B5-6CEC-FD39-A577-CB29EFAA7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9" name="Rectangle 626">
              <a:extLst>
                <a:ext uri="{FF2B5EF4-FFF2-40B4-BE49-F238E27FC236}">
                  <a16:creationId xmlns:a16="http://schemas.microsoft.com/office/drawing/2014/main" id="{0AD96B9B-B596-9294-0332-561D0368B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3356923"/>
              <a:ext cx="282600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11" name="Rectangle 627">
              <a:extLst>
                <a:ext uri="{FF2B5EF4-FFF2-40B4-BE49-F238E27FC236}">
                  <a16:creationId xmlns:a16="http://schemas.microsoft.com/office/drawing/2014/main" id="{6F92B8EE-1654-A2FD-143D-DF6475AD4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13" name="Rectangle 628">
              <a:extLst>
                <a:ext uri="{FF2B5EF4-FFF2-40B4-BE49-F238E27FC236}">
                  <a16:creationId xmlns:a16="http://schemas.microsoft.com/office/drawing/2014/main" id="{DA7B09AA-2DD5-C7A3-D973-5C098B8DA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15" name="Rectangle 629">
              <a:extLst>
                <a:ext uri="{FF2B5EF4-FFF2-40B4-BE49-F238E27FC236}">
                  <a16:creationId xmlns:a16="http://schemas.microsoft.com/office/drawing/2014/main" id="{F48663C9-D78E-016A-6861-7019FD12C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17" name="Rectangle 630">
              <a:extLst>
                <a:ext uri="{FF2B5EF4-FFF2-40B4-BE49-F238E27FC236}">
                  <a16:creationId xmlns:a16="http://schemas.microsoft.com/office/drawing/2014/main" id="{DAD52C86-D626-1C62-7452-E9A91EE3A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19" name="Rectangle 631">
              <a:extLst>
                <a:ext uri="{FF2B5EF4-FFF2-40B4-BE49-F238E27FC236}">
                  <a16:creationId xmlns:a16="http://schemas.microsoft.com/office/drawing/2014/main" id="{DE50D0C7-B017-0034-EC8F-AF34E40B9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21" name="Rectangle 632">
              <a:extLst>
                <a:ext uri="{FF2B5EF4-FFF2-40B4-BE49-F238E27FC236}">
                  <a16:creationId xmlns:a16="http://schemas.microsoft.com/office/drawing/2014/main" id="{D1547844-DC67-4DBD-E42E-A4C11C302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23" name="Rectangle 633">
              <a:extLst>
                <a:ext uri="{FF2B5EF4-FFF2-40B4-BE49-F238E27FC236}">
                  <a16:creationId xmlns:a16="http://schemas.microsoft.com/office/drawing/2014/main" id="{5F7176D5-6490-1B1A-C247-24CCC061D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3539486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25" name="Rectangle 634">
              <a:extLst>
                <a:ext uri="{FF2B5EF4-FFF2-40B4-BE49-F238E27FC236}">
                  <a16:creationId xmlns:a16="http://schemas.microsoft.com/office/drawing/2014/main" id="{DA4FF1F2-2CD8-383F-8574-81CC04A81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27" name="Rectangle 635">
              <a:extLst>
                <a:ext uri="{FF2B5EF4-FFF2-40B4-BE49-F238E27FC236}">
                  <a16:creationId xmlns:a16="http://schemas.microsoft.com/office/drawing/2014/main" id="{EDAA8968-1B1B-567A-36C0-E92CE2699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29" name="Rectangle 636">
              <a:extLst>
                <a:ext uri="{FF2B5EF4-FFF2-40B4-BE49-F238E27FC236}">
                  <a16:creationId xmlns:a16="http://schemas.microsoft.com/office/drawing/2014/main" id="{5E88F95F-BC8E-E971-3456-C48AFB1CE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31" name="Rectangle 637">
              <a:extLst>
                <a:ext uri="{FF2B5EF4-FFF2-40B4-BE49-F238E27FC236}">
                  <a16:creationId xmlns:a16="http://schemas.microsoft.com/office/drawing/2014/main" id="{AD3DBDE9-82EC-9EF7-E7AA-0E3703512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33" name="Rectangle 638">
              <a:extLst>
                <a:ext uri="{FF2B5EF4-FFF2-40B4-BE49-F238E27FC236}">
                  <a16:creationId xmlns:a16="http://schemas.microsoft.com/office/drawing/2014/main" id="{B346D941-8B0A-387D-61F2-64C7DDADD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35" name="Rectangle 639">
              <a:extLst>
                <a:ext uri="{FF2B5EF4-FFF2-40B4-BE49-F238E27FC236}">
                  <a16:creationId xmlns:a16="http://schemas.microsoft.com/office/drawing/2014/main" id="{297DCEA6-9543-C1BB-29EB-3694E65F2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37" name="Rectangle 640">
              <a:extLst>
                <a:ext uri="{FF2B5EF4-FFF2-40B4-BE49-F238E27FC236}">
                  <a16:creationId xmlns:a16="http://schemas.microsoft.com/office/drawing/2014/main" id="{D80E8A26-0BD0-4BFA-FB37-E64BC3BE2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3701411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39" name="Rectangle 641">
              <a:extLst>
                <a:ext uri="{FF2B5EF4-FFF2-40B4-BE49-F238E27FC236}">
                  <a16:creationId xmlns:a16="http://schemas.microsoft.com/office/drawing/2014/main" id="{7D1B1A11-B149-EE98-34D2-BA8E60288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41" name="Rectangle 642">
              <a:extLst>
                <a:ext uri="{FF2B5EF4-FFF2-40B4-BE49-F238E27FC236}">
                  <a16:creationId xmlns:a16="http://schemas.microsoft.com/office/drawing/2014/main" id="{8E293294-43D7-1368-0821-B96A5A793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43" name="Rectangle 643">
              <a:extLst>
                <a:ext uri="{FF2B5EF4-FFF2-40B4-BE49-F238E27FC236}">
                  <a16:creationId xmlns:a16="http://schemas.microsoft.com/office/drawing/2014/main" id="{6E91640A-C061-CF76-BD93-87DABC26C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45" name="Rectangle 644">
              <a:extLst>
                <a:ext uri="{FF2B5EF4-FFF2-40B4-BE49-F238E27FC236}">
                  <a16:creationId xmlns:a16="http://schemas.microsoft.com/office/drawing/2014/main" id="{D31B23AE-FC87-80B5-4863-8230D905B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47" name="Rectangle 645">
              <a:extLst>
                <a:ext uri="{FF2B5EF4-FFF2-40B4-BE49-F238E27FC236}">
                  <a16:creationId xmlns:a16="http://schemas.microsoft.com/office/drawing/2014/main" id="{F2DBE8AC-E111-1EA0-42B1-82901155D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49" name="Rectangle 646">
              <a:extLst>
                <a:ext uri="{FF2B5EF4-FFF2-40B4-BE49-F238E27FC236}">
                  <a16:creationId xmlns:a16="http://schemas.microsoft.com/office/drawing/2014/main" id="{B29FF460-5A63-45BF-C3AF-9DD525DF4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51" name="Rectangle 647">
              <a:extLst>
                <a:ext uri="{FF2B5EF4-FFF2-40B4-BE49-F238E27FC236}">
                  <a16:creationId xmlns:a16="http://schemas.microsoft.com/office/drawing/2014/main" id="{65003613-AEEF-85E0-B66C-9B863039A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3863336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53" name="Rectangle 648">
              <a:extLst>
                <a:ext uri="{FF2B5EF4-FFF2-40B4-BE49-F238E27FC236}">
                  <a16:creationId xmlns:a16="http://schemas.microsoft.com/office/drawing/2014/main" id="{E23FDB2C-8845-7177-F687-7C3D5E085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55" name="Rectangle 649">
              <a:extLst>
                <a:ext uri="{FF2B5EF4-FFF2-40B4-BE49-F238E27FC236}">
                  <a16:creationId xmlns:a16="http://schemas.microsoft.com/office/drawing/2014/main" id="{7BDA4928-2D7C-A7A6-CA3A-A801B7C94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57" name="Rectangle 650">
              <a:extLst>
                <a:ext uri="{FF2B5EF4-FFF2-40B4-BE49-F238E27FC236}">
                  <a16:creationId xmlns:a16="http://schemas.microsoft.com/office/drawing/2014/main" id="{3FF51CB3-C4F0-D15D-64CC-1170A2315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59" name="Rectangle 651">
              <a:extLst>
                <a:ext uri="{FF2B5EF4-FFF2-40B4-BE49-F238E27FC236}">
                  <a16:creationId xmlns:a16="http://schemas.microsoft.com/office/drawing/2014/main" id="{DDFCC36F-E0D4-EF1D-4344-5EBCD357B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1" name="Rectangle 652">
              <a:extLst>
                <a:ext uri="{FF2B5EF4-FFF2-40B4-BE49-F238E27FC236}">
                  <a16:creationId xmlns:a16="http://schemas.microsoft.com/office/drawing/2014/main" id="{0088FB86-0A09-A931-B4AD-AD5D67FA7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3" name="Rectangle 653">
              <a:extLst>
                <a:ext uri="{FF2B5EF4-FFF2-40B4-BE49-F238E27FC236}">
                  <a16:creationId xmlns:a16="http://schemas.microsoft.com/office/drawing/2014/main" id="{1996FB53-2A43-4E2C-4279-0D9BBC255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5" name="Rectangle 654">
              <a:extLst>
                <a:ext uri="{FF2B5EF4-FFF2-40B4-BE49-F238E27FC236}">
                  <a16:creationId xmlns:a16="http://schemas.microsoft.com/office/drawing/2014/main" id="{A3337490-70A2-2CFB-1B9B-C2C10F765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4025261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7" name="Rectangle 655">
              <a:extLst>
                <a:ext uri="{FF2B5EF4-FFF2-40B4-BE49-F238E27FC236}">
                  <a16:creationId xmlns:a16="http://schemas.microsoft.com/office/drawing/2014/main" id="{EF294B0D-FE44-13F5-10C3-5E4029E35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9" name="Rectangle 656">
              <a:extLst>
                <a:ext uri="{FF2B5EF4-FFF2-40B4-BE49-F238E27FC236}">
                  <a16:creationId xmlns:a16="http://schemas.microsoft.com/office/drawing/2014/main" id="{840DC6E0-64C9-FB79-E4FE-2864416F2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1" name="Rectangle 657">
              <a:extLst>
                <a:ext uri="{FF2B5EF4-FFF2-40B4-BE49-F238E27FC236}">
                  <a16:creationId xmlns:a16="http://schemas.microsoft.com/office/drawing/2014/main" id="{1E95C5C1-B419-F4D0-9856-E78ABB808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3" name="Rectangle 658">
              <a:extLst>
                <a:ext uri="{FF2B5EF4-FFF2-40B4-BE49-F238E27FC236}">
                  <a16:creationId xmlns:a16="http://schemas.microsoft.com/office/drawing/2014/main" id="{4DD72774-5085-297E-D4A0-04C63D6E9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5" name="Rectangle 659">
              <a:extLst>
                <a:ext uri="{FF2B5EF4-FFF2-40B4-BE49-F238E27FC236}">
                  <a16:creationId xmlns:a16="http://schemas.microsoft.com/office/drawing/2014/main" id="{4E2B5E63-31D0-5474-804B-C9926F592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7" name="Rectangle 660">
              <a:extLst>
                <a:ext uri="{FF2B5EF4-FFF2-40B4-BE49-F238E27FC236}">
                  <a16:creationId xmlns:a16="http://schemas.microsoft.com/office/drawing/2014/main" id="{BBF5F20F-433F-C269-F024-851734596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9" name="Rectangle 661">
              <a:extLst>
                <a:ext uri="{FF2B5EF4-FFF2-40B4-BE49-F238E27FC236}">
                  <a16:creationId xmlns:a16="http://schemas.microsoft.com/office/drawing/2014/main" id="{E23CFD42-58F8-D182-0680-45409F738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4187186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1" name="Rectangle 662">
              <a:extLst>
                <a:ext uri="{FF2B5EF4-FFF2-40B4-BE49-F238E27FC236}">
                  <a16:creationId xmlns:a16="http://schemas.microsoft.com/office/drawing/2014/main" id="{95868230-D93D-15D9-B1C7-A871A7E7A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3" name="Rectangle 663">
              <a:extLst>
                <a:ext uri="{FF2B5EF4-FFF2-40B4-BE49-F238E27FC236}">
                  <a16:creationId xmlns:a16="http://schemas.microsoft.com/office/drawing/2014/main" id="{0DBC3906-9F34-C931-6494-459794730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5" name="Rectangle 664">
              <a:extLst>
                <a:ext uri="{FF2B5EF4-FFF2-40B4-BE49-F238E27FC236}">
                  <a16:creationId xmlns:a16="http://schemas.microsoft.com/office/drawing/2014/main" id="{91AE2C11-1765-E13D-17FC-2399B1C69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7" name="Rectangle 665">
              <a:extLst>
                <a:ext uri="{FF2B5EF4-FFF2-40B4-BE49-F238E27FC236}">
                  <a16:creationId xmlns:a16="http://schemas.microsoft.com/office/drawing/2014/main" id="{8AD3AE0C-09CD-A6C9-D178-E504E4BE1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9" name="Rectangle 666">
              <a:extLst>
                <a:ext uri="{FF2B5EF4-FFF2-40B4-BE49-F238E27FC236}">
                  <a16:creationId xmlns:a16="http://schemas.microsoft.com/office/drawing/2014/main" id="{16735EAC-1E9D-25BE-C314-36FBABCEF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1" name="Rectangle 667">
              <a:extLst>
                <a:ext uri="{FF2B5EF4-FFF2-40B4-BE49-F238E27FC236}">
                  <a16:creationId xmlns:a16="http://schemas.microsoft.com/office/drawing/2014/main" id="{8DC91EE4-1984-4EF9-F6F1-C30D5F7C5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3" name="Rectangle 668">
              <a:extLst>
                <a:ext uri="{FF2B5EF4-FFF2-40B4-BE49-F238E27FC236}">
                  <a16:creationId xmlns:a16="http://schemas.microsoft.com/office/drawing/2014/main" id="{29737569-61CD-6AE9-29FB-F75B9AED3D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4349111"/>
              <a:ext cx="282600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5" name="Rectangle 669">
              <a:extLst>
                <a:ext uri="{FF2B5EF4-FFF2-40B4-BE49-F238E27FC236}">
                  <a16:creationId xmlns:a16="http://schemas.microsoft.com/office/drawing/2014/main" id="{3A6E0173-3EC0-4B62-7885-0D3A15D19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7" name="Line 670">
              <a:extLst>
                <a:ext uri="{FF2B5EF4-FFF2-40B4-BE49-F238E27FC236}">
                  <a16:creationId xmlns:a16="http://schemas.microsoft.com/office/drawing/2014/main" id="{72FD091B-E332-B1C2-25FD-C670C9B871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49939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9" name="Line 671">
              <a:extLst>
                <a:ext uri="{FF2B5EF4-FFF2-40B4-BE49-F238E27FC236}">
                  <a16:creationId xmlns:a16="http://schemas.microsoft.com/office/drawing/2014/main" id="{EF8C8145-2A4D-E732-3119-0969CC72D3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1237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1" name="Line 672">
              <a:extLst>
                <a:ext uri="{FF2B5EF4-FFF2-40B4-BE49-F238E27FC236}">
                  <a16:creationId xmlns:a16="http://schemas.microsoft.com/office/drawing/2014/main" id="{D880DB89-7C23-AB99-AFD7-BAE503CAF2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535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3" name="Line 673">
              <a:extLst>
                <a:ext uri="{FF2B5EF4-FFF2-40B4-BE49-F238E27FC236}">
                  <a16:creationId xmlns:a16="http://schemas.microsoft.com/office/drawing/2014/main" id="{45CC2CD9-F5D8-0B11-E53D-5D6D115A84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3832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5" name="Line 674">
              <a:extLst>
                <a:ext uri="{FF2B5EF4-FFF2-40B4-BE49-F238E27FC236}">
                  <a16:creationId xmlns:a16="http://schemas.microsoft.com/office/drawing/2014/main" id="{12B6A4CC-219C-35B4-B542-661453130B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5130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7" name="Line 675">
              <a:extLst>
                <a:ext uri="{FF2B5EF4-FFF2-40B4-BE49-F238E27FC236}">
                  <a16:creationId xmlns:a16="http://schemas.microsoft.com/office/drawing/2014/main" id="{59A8A68E-8826-C4DA-EE35-0DA45A1520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7730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9" name="Line 676">
              <a:extLst>
                <a:ext uri="{FF2B5EF4-FFF2-40B4-BE49-F238E27FC236}">
                  <a16:creationId xmlns:a16="http://schemas.microsoft.com/office/drawing/2014/main" id="{5D36709E-248B-E80B-A507-896CA16D66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3539486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1" name="Line 677">
              <a:extLst>
                <a:ext uri="{FF2B5EF4-FFF2-40B4-BE49-F238E27FC236}">
                  <a16:creationId xmlns:a16="http://schemas.microsoft.com/office/drawing/2014/main" id="{A4EC5085-10B2-20CE-C658-8547CACE86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3701411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3" name="Line 678">
              <a:extLst>
                <a:ext uri="{FF2B5EF4-FFF2-40B4-BE49-F238E27FC236}">
                  <a16:creationId xmlns:a16="http://schemas.microsoft.com/office/drawing/2014/main" id="{39D3C423-BB2D-1C23-5DCE-009E9FAC67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3863336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5" name="Line 679">
              <a:extLst>
                <a:ext uri="{FF2B5EF4-FFF2-40B4-BE49-F238E27FC236}">
                  <a16:creationId xmlns:a16="http://schemas.microsoft.com/office/drawing/2014/main" id="{C7B1ADBC-FCA6-27BF-3277-E72F1368B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4025261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7" name="Line 680">
              <a:extLst>
                <a:ext uri="{FF2B5EF4-FFF2-40B4-BE49-F238E27FC236}">
                  <a16:creationId xmlns:a16="http://schemas.microsoft.com/office/drawing/2014/main" id="{B0E2EBA3-7575-9A24-00FD-C58E958F22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4187186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9" name="Line 681">
              <a:extLst>
                <a:ext uri="{FF2B5EF4-FFF2-40B4-BE49-F238E27FC236}">
                  <a16:creationId xmlns:a16="http://schemas.microsoft.com/office/drawing/2014/main" id="{7ED53CA5-14DC-43AD-72D4-058868E548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4349111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21" name="Rectangle 686">
              <a:extLst>
                <a:ext uri="{FF2B5EF4-FFF2-40B4-BE49-F238E27FC236}">
                  <a16:creationId xmlns:a16="http://schemas.microsoft.com/office/drawing/2014/main" id="{CA22C427-7F05-9A95-3BC6-E26816CD0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8938" y="3375973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23" name="Rectangle 687">
              <a:extLst>
                <a:ext uri="{FF2B5EF4-FFF2-40B4-BE49-F238E27FC236}">
                  <a16:creationId xmlns:a16="http://schemas.microsoft.com/office/drawing/2014/main" id="{D3DC469E-14DA-E9AE-F7D8-F560AE488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1966" y="3375973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25" name="Rectangle 688">
              <a:extLst>
                <a:ext uri="{FF2B5EF4-FFF2-40B4-BE49-F238E27FC236}">
                  <a16:creationId xmlns:a16="http://schemas.microsoft.com/office/drawing/2014/main" id="{666732C0-EE3B-C801-DAA6-BE7FAC3DC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4622" y="3375973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27" name="Rectangle 689">
              <a:extLst>
                <a:ext uri="{FF2B5EF4-FFF2-40B4-BE49-F238E27FC236}">
                  <a16:creationId xmlns:a16="http://schemas.microsoft.com/office/drawing/2014/main" id="{7DC8D1F5-DC03-32E8-F087-3378CA6E1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301" y="3375973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29" name="Rectangle 690">
              <a:extLst>
                <a:ext uri="{FF2B5EF4-FFF2-40B4-BE49-F238E27FC236}">
                  <a16:creationId xmlns:a16="http://schemas.microsoft.com/office/drawing/2014/main" id="{97778DFD-1418-D5D5-6E01-6DECBB245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8538" y="3375973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1" name="Rectangle 691">
              <a:extLst>
                <a:ext uri="{FF2B5EF4-FFF2-40B4-BE49-F238E27FC236}">
                  <a16:creationId xmlns:a16="http://schemas.microsoft.com/office/drawing/2014/main" id="{F6CD3E9B-A662-483B-E5A2-9E73F8DFF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8590" y="3375973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3" name="Rectangle 692">
              <a:extLst>
                <a:ext uri="{FF2B5EF4-FFF2-40B4-BE49-F238E27FC236}">
                  <a16:creationId xmlns:a16="http://schemas.microsoft.com/office/drawing/2014/main" id="{CFA88D26-FB36-F0D7-B822-45D61B351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9432" y="3375973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5" name="Rectangle 693">
              <a:extLst>
                <a:ext uri="{FF2B5EF4-FFF2-40B4-BE49-F238E27FC236}">
                  <a16:creationId xmlns:a16="http://schemas.microsoft.com/office/drawing/2014/main" id="{94B92BEF-0B7B-8295-AF9B-B54DA80BF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1031" y="35474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7" name="Rectangle 694">
              <a:extLst>
                <a:ext uri="{FF2B5EF4-FFF2-40B4-BE49-F238E27FC236}">
                  <a16:creationId xmlns:a16="http://schemas.microsoft.com/office/drawing/2014/main" id="{1D545ED7-E526-AA6F-49E9-DFDC929F8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9733" y="35474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9" name="Rectangle 695">
              <a:extLst>
                <a:ext uri="{FF2B5EF4-FFF2-40B4-BE49-F238E27FC236}">
                  <a16:creationId xmlns:a16="http://schemas.microsoft.com/office/drawing/2014/main" id="{FCA3DE9C-A72E-9794-424B-4DB3D3C05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8435" y="35474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1" name="Rectangle 696">
              <a:extLst>
                <a:ext uri="{FF2B5EF4-FFF2-40B4-BE49-F238E27FC236}">
                  <a16:creationId xmlns:a16="http://schemas.microsoft.com/office/drawing/2014/main" id="{58C0BB88-9953-DD8F-E012-D24AF6FAD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4984" y="371252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3" name="Rectangle 697">
              <a:extLst>
                <a:ext uri="{FF2B5EF4-FFF2-40B4-BE49-F238E27FC236}">
                  <a16:creationId xmlns:a16="http://schemas.microsoft.com/office/drawing/2014/main" id="{869A993A-E517-207D-094B-A60B77BC9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9733" y="37125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5" name="Rectangle 698">
              <a:extLst>
                <a:ext uri="{FF2B5EF4-FFF2-40B4-BE49-F238E27FC236}">
                  <a16:creationId xmlns:a16="http://schemas.microsoft.com/office/drawing/2014/main" id="{B3087160-85FD-D6DC-BC85-87BB6F9B0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8435" y="37125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7" name="Rectangle 699">
              <a:extLst>
                <a:ext uri="{FF2B5EF4-FFF2-40B4-BE49-F238E27FC236}">
                  <a16:creationId xmlns:a16="http://schemas.microsoft.com/office/drawing/2014/main" id="{DDB71B23-A715-6CE3-C79F-C2278A466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7138" y="37125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9" name="Rectangle 700">
              <a:extLst>
                <a:ext uri="{FF2B5EF4-FFF2-40B4-BE49-F238E27FC236}">
                  <a16:creationId xmlns:a16="http://schemas.microsoft.com/office/drawing/2014/main" id="{A2F2D697-D534-1353-51D5-C8A4A9B138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5840" y="37125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1" name="Rectangle 701">
              <a:extLst>
                <a:ext uri="{FF2B5EF4-FFF2-40B4-BE49-F238E27FC236}">
                  <a16:creationId xmlns:a16="http://schemas.microsoft.com/office/drawing/2014/main" id="{7C0A983C-93BB-9690-6A31-335ECB962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4542" y="37125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3" name="Rectangle 702">
              <a:extLst>
                <a:ext uri="{FF2B5EF4-FFF2-40B4-BE49-F238E27FC236}">
                  <a16:creationId xmlns:a16="http://schemas.microsoft.com/office/drawing/2014/main" id="{FAC88297-0901-90F8-D341-23DBE7C4F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3244" y="37125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5" name="Rectangle 703">
              <a:extLst>
                <a:ext uri="{FF2B5EF4-FFF2-40B4-BE49-F238E27FC236}">
                  <a16:creationId xmlns:a16="http://schemas.microsoft.com/office/drawing/2014/main" id="{ABB87932-2439-730A-33C0-B9CD6FD63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4984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7" name="Rectangle 704">
              <a:extLst>
                <a:ext uri="{FF2B5EF4-FFF2-40B4-BE49-F238E27FC236}">
                  <a16:creationId xmlns:a16="http://schemas.microsoft.com/office/drawing/2014/main" id="{F5FEF065-D392-F98F-EB73-77A68D626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3687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9" name="Rectangle 705">
              <a:extLst>
                <a:ext uri="{FF2B5EF4-FFF2-40B4-BE49-F238E27FC236}">
                  <a16:creationId xmlns:a16="http://schemas.microsoft.com/office/drawing/2014/main" id="{988BA344-550C-F759-D274-49110279A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2389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1" name="Rectangle 706">
              <a:extLst>
                <a:ext uri="{FF2B5EF4-FFF2-40B4-BE49-F238E27FC236}">
                  <a16:creationId xmlns:a16="http://schemas.microsoft.com/office/drawing/2014/main" id="{D9BAB02B-97D9-A927-A37E-6FD550D15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1091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3" name="Rectangle 707">
              <a:extLst>
                <a:ext uri="{FF2B5EF4-FFF2-40B4-BE49-F238E27FC236}">
                  <a16:creationId xmlns:a16="http://schemas.microsoft.com/office/drawing/2014/main" id="{0AEDD44B-5D44-9590-09B6-C58A55C1D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9794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5" name="Rectangle 708">
              <a:extLst>
                <a:ext uri="{FF2B5EF4-FFF2-40B4-BE49-F238E27FC236}">
                  <a16:creationId xmlns:a16="http://schemas.microsoft.com/office/drawing/2014/main" id="{FF1C4391-3DDA-F66A-A086-59F7D1D7F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8496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7" name="Rectangle 709">
              <a:extLst>
                <a:ext uri="{FF2B5EF4-FFF2-40B4-BE49-F238E27FC236}">
                  <a16:creationId xmlns:a16="http://schemas.microsoft.com/office/drawing/2014/main" id="{80240531-FF86-6D2F-D1E0-F2D4E2F35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197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9" name="Rectangle 710">
              <a:extLst>
                <a:ext uri="{FF2B5EF4-FFF2-40B4-BE49-F238E27FC236}">
                  <a16:creationId xmlns:a16="http://schemas.microsoft.com/office/drawing/2014/main" id="{3B983A4F-686B-C048-4E49-61152F9AD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4984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71" name="Rectangle 711">
              <a:extLst>
                <a:ext uri="{FF2B5EF4-FFF2-40B4-BE49-F238E27FC236}">
                  <a16:creationId xmlns:a16="http://schemas.microsoft.com/office/drawing/2014/main" id="{8115C68B-2002-A26F-E416-8E9F537E4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3687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73" name="Rectangle 712">
              <a:extLst>
                <a:ext uri="{FF2B5EF4-FFF2-40B4-BE49-F238E27FC236}">
                  <a16:creationId xmlns:a16="http://schemas.microsoft.com/office/drawing/2014/main" id="{45EA98EC-2E3C-BDA8-E80B-0327355D3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2389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75" name="Rectangle 713">
              <a:extLst>
                <a:ext uri="{FF2B5EF4-FFF2-40B4-BE49-F238E27FC236}">
                  <a16:creationId xmlns:a16="http://schemas.microsoft.com/office/drawing/2014/main" id="{B9F55B25-2A58-5BEA-D8D6-AD8FACB57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1091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77" name="Rectangle 714">
              <a:extLst>
                <a:ext uri="{FF2B5EF4-FFF2-40B4-BE49-F238E27FC236}">
                  <a16:creationId xmlns:a16="http://schemas.microsoft.com/office/drawing/2014/main" id="{1C386353-E3FC-ED0B-0098-EF94067BE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9794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79" name="Rectangle 715">
              <a:extLst>
                <a:ext uri="{FF2B5EF4-FFF2-40B4-BE49-F238E27FC236}">
                  <a16:creationId xmlns:a16="http://schemas.microsoft.com/office/drawing/2014/main" id="{9E6B1504-1BD8-9F86-52EB-A6915ADA3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8496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81" name="Rectangle 716">
              <a:extLst>
                <a:ext uri="{FF2B5EF4-FFF2-40B4-BE49-F238E27FC236}">
                  <a16:creationId xmlns:a16="http://schemas.microsoft.com/office/drawing/2014/main" id="{43AB054F-2A89-C163-01ED-F5B233D90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197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83" name="Rectangle 717">
              <a:extLst>
                <a:ext uri="{FF2B5EF4-FFF2-40B4-BE49-F238E27FC236}">
                  <a16:creationId xmlns:a16="http://schemas.microsoft.com/office/drawing/2014/main" id="{CE31D306-935A-0A8D-D4A2-45C9A686A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4984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85" name="Rectangle 718">
              <a:extLst>
                <a:ext uri="{FF2B5EF4-FFF2-40B4-BE49-F238E27FC236}">
                  <a16:creationId xmlns:a16="http://schemas.microsoft.com/office/drawing/2014/main" id="{8AF8D8C1-4C6C-BF56-263D-0B86A9FDA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3687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87" name="Rectangle 719">
              <a:extLst>
                <a:ext uri="{FF2B5EF4-FFF2-40B4-BE49-F238E27FC236}">
                  <a16:creationId xmlns:a16="http://schemas.microsoft.com/office/drawing/2014/main" id="{089680C2-5931-7205-AF8D-FBD731164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2389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89" name="Rectangle 720">
              <a:extLst>
                <a:ext uri="{FF2B5EF4-FFF2-40B4-BE49-F238E27FC236}">
                  <a16:creationId xmlns:a16="http://schemas.microsoft.com/office/drawing/2014/main" id="{2ED03B6A-E4BE-1063-6F8E-C8C9BADDC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1091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91" name="Rectangle 721">
              <a:extLst>
                <a:ext uri="{FF2B5EF4-FFF2-40B4-BE49-F238E27FC236}">
                  <a16:creationId xmlns:a16="http://schemas.microsoft.com/office/drawing/2014/main" id="{C8D01A20-0D39-9522-0174-A12C9B004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9794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93" name="Rectangle 722">
              <a:extLst>
                <a:ext uri="{FF2B5EF4-FFF2-40B4-BE49-F238E27FC236}">
                  <a16:creationId xmlns:a16="http://schemas.microsoft.com/office/drawing/2014/main" id="{376BC84F-FD3C-B824-49CB-02110E031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8496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95" name="Rectangle 723">
              <a:extLst>
                <a:ext uri="{FF2B5EF4-FFF2-40B4-BE49-F238E27FC236}">
                  <a16:creationId xmlns:a16="http://schemas.microsoft.com/office/drawing/2014/main" id="{E451A754-029D-51E7-C3CF-9EF95DA27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197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893" name="Group 6892">
            <a:extLst>
              <a:ext uri="{FF2B5EF4-FFF2-40B4-BE49-F238E27FC236}">
                <a16:creationId xmlns:a16="http://schemas.microsoft.com/office/drawing/2014/main" id="{CEAA24B4-B0B8-C7A2-7E31-9290C371A33C}"/>
              </a:ext>
            </a:extLst>
          </p:cNvPr>
          <p:cNvGrpSpPr/>
          <p:nvPr/>
        </p:nvGrpSpPr>
        <p:grpSpPr>
          <a:xfrm>
            <a:off x="8336014" y="3350573"/>
            <a:ext cx="2008800" cy="1181100"/>
            <a:chOff x="8436978" y="3350573"/>
            <a:chExt cx="1979502" cy="1181100"/>
          </a:xfrm>
        </p:grpSpPr>
        <p:sp>
          <p:nvSpPr>
            <p:cNvPr id="5897" name="Rectangle 724">
              <a:extLst>
                <a:ext uri="{FF2B5EF4-FFF2-40B4-BE49-F238E27FC236}">
                  <a16:creationId xmlns:a16="http://schemas.microsoft.com/office/drawing/2014/main" id="{B87E3A6C-D9F2-6A88-DFBC-F657E2317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9" name="Rectangle 725">
              <a:extLst>
                <a:ext uri="{FF2B5EF4-FFF2-40B4-BE49-F238E27FC236}">
                  <a16:creationId xmlns:a16="http://schemas.microsoft.com/office/drawing/2014/main" id="{1A305FD9-F22F-0523-2DE0-3F8DD5F50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1" name="Rectangle 726">
              <a:extLst>
                <a:ext uri="{FF2B5EF4-FFF2-40B4-BE49-F238E27FC236}">
                  <a16:creationId xmlns:a16="http://schemas.microsoft.com/office/drawing/2014/main" id="{9183D0CD-F40D-D042-7AD3-CCB87F858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3" name="Rectangle 727">
              <a:extLst>
                <a:ext uri="{FF2B5EF4-FFF2-40B4-BE49-F238E27FC236}">
                  <a16:creationId xmlns:a16="http://schemas.microsoft.com/office/drawing/2014/main" id="{29FD17E5-ADFD-E129-8CFC-EA75A980F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5" name="Rectangle 728">
              <a:extLst>
                <a:ext uri="{FF2B5EF4-FFF2-40B4-BE49-F238E27FC236}">
                  <a16:creationId xmlns:a16="http://schemas.microsoft.com/office/drawing/2014/main" id="{5FB48428-A1BC-36C1-9BB3-84B3BBA35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7" name="Rectangle 729">
              <a:extLst>
                <a:ext uri="{FF2B5EF4-FFF2-40B4-BE49-F238E27FC236}">
                  <a16:creationId xmlns:a16="http://schemas.microsoft.com/office/drawing/2014/main" id="{279D3B8D-F86A-3B7C-E490-2107FF3F9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9" name="Rectangle 730">
              <a:extLst>
                <a:ext uri="{FF2B5EF4-FFF2-40B4-BE49-F238E27FC236}">
                  <a16:creationId xmlns:a16="http://schemas.microsoft.com/office/drawing/2014/main" id="{3C82DFDE-FC21-5A47-94A3-918FE2844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3356923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1" name="Rectangle 731">
              <a:extLst>
                <a:ext uri="{FF2B5EF4-FFF2-40B4-BE49-F238E27FC236}">
                  <a16:creationId xmlns:a16="http://schemas.microsoft.com/office/drawing/2014/main" id="{093909C0-EDD5-06DC-3F93-3B0E83D4D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3" name="Rectangle 732">
              <a:extLst>
                <a:ext uri="{FF2B5EF4-FFF2-40B4-BE49-F238E27FC236}">
                  <a16:creationId xmlns:a16="http://schemas.microsoft.com/office/drawing/2014/main" id="{47FA66FF-9108-C4CC-CD59-764966820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5" name="Rectangle 733">
              <a:extLst>
                <a:ext uri="{FF2B5EF4-FFF2-40B4-BE49-F238E27FC236}">
                  <a16:creationId xmlns:a16="http://schemas.microsoft.com/office/drawing/2014/main" id="{A472E830-A85C-19A4-AE87-BC763249F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7" name="Rectangle 734">
              <a:extLst>
                <a:ext uri="{FF2B5EF4-FFF2-40B4-BE49-F238E27FC236}">
                  <a16:creationId xmlns:a16="http://schemas.microsoft.com/office/drawing/2014/main" id="{8FFE3D37-BE25-8CFE-CE6C-187047211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9" name="Rectangle 735">
              <a:extLst>
                <a:ext uri="{FF2B5EF4-FFF2-40B4-BE49-F238E27FC236}">
                  <a16:creationId xmlns:a16="http://schemas.microsoft.com/office/drawing/2014/main" id="{CD7C8C42-FC09-9599-E2CC-496CC604C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1" name="Rectangle 736">
              <a:extLst>
                <a:ext uri="{FF2B5EF4-FFF2-40B4-BE49-F238E27FC236}">
                  <a16:creationId xmlns:a16="http://schemas.microsoft.com/office/drawing/2014/main" id="{146A4256-368C-0990-685C-7DABAB1B3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3" name="Rectangle 737">
              <a:extLst>
                <a:ext uri="{FF2B5EF4-FFF2-40B4-BE49-F238E27FC236}">
                  <a16:creationId xmlns:a16="http://schemas.microsoft.com/office/drawing/2014/main" id="{8B01DF1B-7B0F-1421-7521-D688DBCC7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35394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5" name="Rectangle 738">
              <a:extLst>
                <a:ext uri="{FF2B5EF4-FFF2-40B4-BE49-F238E27FC236}">
                  <a16:creationId xmlns:a16="http://schemas.microsoft.com/office/drawing/2014/main" id="{084E1B8A-EBA7-223C-92B5-3CDAF5E3B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7" name="Rectangle 739">
              <a:extLst>
                <a:ext uri="{FF2B5EF4-FFF2-40B4-BE49-F238E27FC236}">
                  <a16:creationId xmlns:a16="http://schemas.microsoft.com/office/drawing/2014/main" id="{0F1BFA2B-E7E5-93DF-E388-E449F4B96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9" name="Rectangle 740">
              <a:extLst>
                <a:ext uri="{FF2B5EF4-FFF2-40B4-BE49-F238E27FC236}">
                  <a16:creationId xmlns:a16="http://schemas.microsoft.com/office/drawing/2014/main" id="{7D53FE8B-3A82-0394-C6E0-211D451B8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1" name="Rectangle 741">
              <a:extLst>
                <a:ext uri="{FF2B5EF4-FFF2-40B4-BE49-F238E27FC236}">
                  <a16:creationId xmlns:a16="http://schemas.microsoft.com/office/drawing/2014/main" id="{DFF17088-329F-4349-6E32-FCE5A74E1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3" name="Rectangle 742">
              <a:extLst>
                <a:ext uri="{FF2B5EF4-FFF2-40B4-BE49-F238E27FC236}">
                  <a16:creationId xmlns:a16="http://schemas.microsoft.com/office/drawing/2014/main" id="{E287F6B6-F874-3CA2-8457-A884FAC78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5" name="Rectangle 743">
              <a:extLst>
                <a:ext uri="{FF2B5EF4-FFF2-40B4-BE49-F238E27FC236}">
                  <a16:creationId xmlns:a16="http://schemas.microsoft.com/office/drawing/2014/main" id="{69B95E45-6600-1598-CEAF-37C1D0917C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7" name="Rectangle 744">
              <a:extLst>
                <a:ext uri="{FF2B5EF4-FFF2-40B4-BE49-F238E27FC236}">
                  <a16:creationId xmlns:a16="http://schemas.microsoft.com/office/drawing/2014/main" id="{55C7198B-A852-2775-A510-4A506FB90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370141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9" name="Rectangle 745">
              <a:extLst>
                <a:ext uri="{FF2B5EF4-FFF2-40B4-BE49-F238E27FC236}">
                  <a16:creationId xmlns:a16="http://schemas.microsoft.com/office/drawing/2014/main" id="{61693893-A707-E996-41C2-4062F2629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41" name="Rectangle 746">
              <a:extLst>
                <a:ext uri="{FF2B5EF4-FFF2-40B4-BE49-F238E27FC236}">
                  <a16:creationId xmlns:a16="http://schemas.microsoft.com/office/drawing/2014/main" id="{8846382B-79BC-0588-BE31-CD5ECA8EA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43" name="Rectangle 747">
              <a:extLst>
                <a:ext uri="{FF2B5EF4-FFF2-40B4-BE49-F238E27FC236}">
                  <a16:creationId xmlns:a16="http://schemas.microsoft.com/office/drawing/2014/main" id="{74E12453-C2D9-E361-F17D-FCA022DB5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45" name="Rectangle 748">
              <a:extLst>
                <a:ext uri="{FF2B5EF4-FFF2-40B4-BE49-F238E27FC236}">
                  <a16:creationId xmlns:a16="http://schemas.microsoft.com/office/drawing/2014/main" id="{876028F4-B7FC-481A-DA32-E64CE02E6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47" name="Rectangle 749">
              <a:extLst>
                <a:ext uri="{FF2B5EF4-FFF2-40B4-BE49-F238E27FC236}">
                  <a16:creationId xmlns:a16="http://schemas.microsoft.com/office/drawing/2014/main" id="{0B1788D8-7624-9218-C2E0-ECB872D0B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49" name="Rectangle 750">
              <a:extLst>
                <a:ext uri="{FF2B5EF4-FFF2-40B4-BE49-F238E27FC236}">
                  <a16:creationId xmlns:a16="http://schemas.microsoft.com/office/drawing/2014/main" id="{1F78EA20-C246-5F67-57E3-B503425DE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51" name="Rectangle 751">
              <a:extLst>
                <a:ext uri="{FF2B5EF4-FFF2-40B4-BE49-F238E27FC236}">
                  <a16:creationId xmlns:a16="http://schemas.microsoft.com/office/drawing/2014/main" id="{63D46A70-56CF-F70B-0484-90B4B2654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386333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53" name="Rectangle 752">
              <a:extLst>
                <a:ext uri="{FF2B5EF4-FFF2-40B4-BE49-F238E27FC236}">
                  <a16:creationId xmlns:a16="http://schemas.microsoft.com/office/drawing/2014/main" id="{3AFC5D9D-4A71-5B0F-0E68-18FAFAE3E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55" name="Rectangle 753">
              <a:extLst>
                <a:ext uri="{FF2B5EF4-FFF2-40B4-BE49-F238E27FC236}">
                  <a16:creationId xmlns:a16="http://schemas.microsoft.com/office/drawing/2014/main" id="{4B7C2CF4-52BC-A104-078E-F5D24B27F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57" name="Rectangle 754">
              <a:extLst>
                <a:ext uri="{FF2B5EF4-FFF2-40B4-BE49-F238E27FC236}">
                  <a16:creationId xmlns:a16="http://schemas.microsoft.com/office/drawing/2014/main" id="{E7320322-4ED4-B7DB-94C3-76217C101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59" name="Rectangle 755">
              <a:extLst>
                <a:ext uri="{FF2B5EF4-FFF2-40B4-BE49-F238E27FC236}">
                  <a16:creationId xmlns:a16="http://schemas.microsoft.com/office/drawing/2014/main" id="{3C6D1554-4D1C-4906-D2BB-00935E6EE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61" name="Rectangle 756">
              <a:extLst>
                <a:ext uri="{FF2B5EF4-FFF2-40B4-BE49-F238E27FC236}">
                  <a16:creationId xmlns:a16="http://schemas.microsoft.com/office/drawing/2014/main" id="{C887C095-E4B0-8881-4AB8-27239FDA1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63" name="Rectangle 757">
              <a:extLst>
                <a:ext uri="{FF2B5EF4-FFF2-40B4-BE49-F238E27FC236}">
                  <a16:creationId xmlns:a16="http://schemas.microsoft.com/office/drawing/2014/main" id="{7C5F4CD5-401E-8013-BBD8-EDD626AB1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65" name="Rectangle 758">
              <a:extLst>
                <a:ext uri="{FF2B5EF4-FFF2-40B4-BE49-F238E27FC236}">
                  <a16:creationId xmlns:a16="http://schemas.microsoft.com/office/drawing/2014/main" id="{756940E9-0D96-DC94-D27C-EB33BDE5D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4025261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67" name="Rectangle 759">
              <a:extLst>
                <a:ext uri="{FF2B5EF4-FFF2-40B4-BE49-F238E27FC236}">
                  <a16:creationId xmlns:a16="http://schemas.microsoft.com/office/drawing/2014/main" id="{0D5265B4-27A4-0A02-27E1-B7F25D3AC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69" name="Rectangle 760">
              <a:extLst>
                <a:ext uri="{FF2B5EF4-FFF2-40B4-BE49-F238E27FC236}">
                  <a16:creationId xmlns:a16="http://schemas.microsoft.com/office/drawing/2014/main" id="{DD88F2E1-B93B-39FB-0388-B72C00E64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71" name="Rectangle 761">
              <a:extLst>
                <a:ext uri="{FF2B5EF4-FFF2-40B4-BE49-F238E27FC236}">
                  <a16:creationId xmlns:a16="http://schemas.microsoft.com/office/drawing/2014/main" id="{5A80ACF7-1120-7426-5B0B-1F36DFB05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73" name="Rectangle 762">
              <a:extLst>
                <a:ext uri="{FF2B5EF4-FFF2-40B4-BE49-F238E27FC236}">
                  <a16:creationId xmlns:a16="http://schemas.microsoft.com/office/drawing/2014/main" id="{6ED7ECDE-013F-176A-52DB-1CD974341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75" name="Rectangle 763">
              <a:extLst>
                <a:ext uri="{FF2B5EF4-FFF2-40B4-BE49-F238E27FC236}">
                  <a16:creationId xmlns:a16="http://schemas.microsoft.com/office/drawing/2014/main" id="{B454489A-52BA-5ACC-8D7C-2BFCBA608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77" name="Rectangle 764">
              <a:extLst>
                <a:ext uri="{FF2B5EF4-FFF2-40B4-BE49-F238E27FC236}">
                  <a16:creationId xmlns:a16="http://schemas.microsoft.com/office/drawing/2014/main" id="{7010F5E7-DC30-D41A-0704-A46E2084D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79" name="Rectangle 765">
              <a:extLst>
                <a:ext uri="{FF2B5EF4-FFF2-40B4-BE49-F238E27FC236}">
                  <a16:creationId xmlns:a16="http://schemas.microsoft.com/office/drawing/2014/main" id="{3F52E192-E08D-0149-DF1D-A0CFD753DD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4187186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81" name="Rectangle 766">
              <a:extLst>
                <a:ext uri="{FF2B5EF4-FFF2-40B4-BE49-F238E27FC236}">
                  <a16:creationId xmlns:a16="http://schemas.microsoft.com/office/drawing/2014/main" id="{12D800BD-D00A-56D2-986F-89BDAAB1D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83" name="Rectangle 767">
              <a:extLst>
                <a:ext uri="{FF2B5EF4-FFF2-40B4-BE49-F238E27FC236}">
                  <a16:creationId xmlns:a16="http://schemas.microsoft.com/office/drawing/2014/main" id="{116B128C-1318-A4FE-9380-4C2F4E535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85" name="Rectangle 768">
              <a:extLst>
                <a:ext uri="{FF2B5EF4-FFF2-40B4-BE49-F238E27FC236}">
                  <a16:creationId xmlns:a16="http://schemas.microsoft.com/office/drawing/2014/main" id="{373693D0-97C8-3BCD-8182-B45929CBE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87" name="Rectangle 769">
              <a:extLst>
                <a:ext uri="{FF2B5EF4-FFF2-40B4-BE49-F238E27FC236}">
                  <a16:creationId xmlns:a16="http://schemas.microsoft.com/office/drawing/2014/main" id="{E40A0168-5820-B364-E360-0468AB08C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89" name="Rectangle 770">
              <a:extLst>
                <a:ext uri="{FF2B5EF4-FFF2-40B4-BE49-F238E27FC236}">
                  <a16:creationId xmlns:a16="http://schemas.microsoft.com/office/drawing/2014/main" id="{B3CDAAE5-B486-28E1-A52D-6DD911D23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1" name="Rectangle 771">
              <a:extLst>
                <a:ext uri="{FF2B5EF4-FFF2-40B4-BE49-F238E27FC236}">
                  <a16:creationId xmlns:a16="http://schemas.microsoft.com/office/drawing/2014/main" id="{291361E8-7194-59F5-E3B5-30BCD0BFB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3" name="Rectangle 772">
              <a:extLst>
                <a:ext uri="{FF2B5EF4-FFF2-40B4-BE49-F238E27FC236}">
                  <a16:creationId xmlns:a16="http://schemas.microsoft.com/office/drawing/2014/main" id="{310B2D4F-1595-6821-92B8-5557443F5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4349111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5" name="Line 773">
              <a:extLst>
                <a:ext uri="{FF2B5EF4-FFF2-40B4-BE49-F238E27FC236}">
                  <a16:creationId xmlns:a16="http://schemas.microsoft.com/office/drawing/2014/main" id="{5DD8C6A6-9B9A-7771-658B-7A6A5A2D32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23485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7" name="Line 774">
              <a:extLst>
                <a:ext uri="{FF2B5EF4-FFF2-40B4-BE49-F238E27FC236}">
                  <a16:creationId xmlns:a16="http://schemas.microsoft.com/office/drawing/2014/main" id="{F0F3D989-111B-F9D5-D34E-587E8E052E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04782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9" name="Line 775">
              <a:extLst>
                <a:ext uri="{FF2B5EF4-FFF2-40B4-BE49-F238E27FC236}">
                  <a16:creationId xmlns:a16="http://schemas.microsoft.com/office/drawing/2014/main" id="{685C2ABC-DECF-C885-776A-39376ACA64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6080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1" name="Line 776">
              <a:extLst>
                <a:ext uri="{FF2B5EF4-FFF2-40B4-BE49-F238E27FC236}">
                  <a16:creationId xmlns:a16="http://schemas.microsoft.com/office/drawing/2014/main" id="{9C8304EA-8889-0EFD-85FD-A4E08AE24A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67378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3" name="Line 777">
              <a:extLst>
                <a:ext uri="{FF2B5EF4-FFF2-40B4-BE49-F238E27FC236}">
                  <a16:creationId xmlns:a16="http://schemas.microsoft.com/office/drawing/2014/main" id="{9DA9C893-462E-1972-0183-857821E682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48675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5" name="Line 778">
              <a:extLst>
                <a:ext uri="{FF2B5EF4-FFF2-40B4-BE49-F238E27FC236}">
                  <a16:creationId xmlns:a16="http://schemas.microsoft.com/office/drawing/2014/main" id="{5DD06ABB-8C10-88E0-5929-439477B366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29973" y="3350573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7" name="Line 779">
              <a:extLst>
                <a:ext uri="{FF2B5EF4-FFF2-40B4-BE49-F238E27FC236}">
                  <a16:creationId xmlns:a16="http://schemas.microsoft.com/office/drawing/2014/main" id="{83BF0392-CE7F-61A6-90DA-EE5D009BC1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3539486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9" name="Line 780">
              <a:extLst>
                <a:ext uri="{FF2B5EF4-FFF2-40B4-BE49-F238E27FC236}">
                  <a16:creationId xmlns:a16="http://schemas.microsoft.com/office/drawing/2014/main" id="{EBD755DB-93A8-119A-EACC-A066F3C5EA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3701411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1" name="Line 781">
              <a:extLst>
                <a:ext uri="{FF2B5EF4-FFF2-40B4-BE49-F238E27FC236}">
                  <a16:creationId xmlns:a16="http://schemas.microsoft.com/office/drawing/2014/main" id="{01DE3077-5A20-3FD6-E950-1C08714B94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3863336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3" name="Line 782">
              <a:extLst>
                <a:ext uri="{FF2B5EF4-FFF2-40B4-BE49-F238E27FC236}">
                  <a16:creationId xmlns:a16="http://schemas.microsoft.com/office/drawing/2014/main" id="{DF39CC58-73CB-3991-411C-5B2F6AE682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4025261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5" name="Line 783">
              <a:extLst>
                <a:ext uri="{FF2B5EF4-FFF2-40B4-BE49-F238E27FC236}">
                  <a16:creationId xmlns:a16="http://schemas.microsoft.com/office/drawing/2014/main" id="{9869E165-5887-0784-8BAC-E7A6A963BC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4187186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7" name="Line 784">
              <a:extLst>
                <a:ext uri="{FF2B5EF4-FFF2-40B4-BE49-F238E27FC236}">
                  <a16:creationId xmlns:a16="http://schemas.microsoft.com/office/drawing/2014/main" id="{44492692-A942-73D2-915E-C9022F69F0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4349111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9" name="Rectangle 789">
              <a:extLst>
                <a:ext uri="{FF2B5EF4-FFF2-40B4-BE49-F238E27FC236}">
                  <a16:creationId xmlns:a16="http://schemas.microsoft.com/office/drawing/2014/main" id="{A658EEF0-93FB-CE2C-82B4-C5440C3E1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2484" y="3375973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21" name="Rectangle 790">
              <a:extLst>
                <a:ext uri="{FF2B5EF4-FFF2-40B4-BE49-F238E27FC236}">
                  <a16:creationId xmlns:a16="http://schemas.microsoft.com/office/drawing/2014/main" id="{74CE9E94-9BEA-263C-C661-7B4BA7D82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4209" y="3375973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23" name="Rectangle 791">
              <a:extLst>
                <a:ext uri="{FF2B5EF4-FFF2-40B4-BE49-F238E27FC236}">
                  <a16:creationId xmlns:a16="http://schemas.microsoft.com/office/drawing/2014/main" id="{F20E7367-36F9-0E2E-CAD4-48E5F3F5F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8168" y="3375973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25" name="Rectangle 792">
              <a:extLst>
                <a:ext uri="{FF2B5EF4-FFF2-40B4-BE49-F238E27FC236}">
                  <a16:creationId xmlns:a16="http://schemas.microsoft.com/office/drawing/2014/main" id="{513B94F0-1F21-B77A-B0A6-B5D596DA8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2544" y="3375973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27" name="Rectangle 793">
              <a:extLst>
                <a:ext uri="{FF2B5EF4-FFF2-40B4-BE49-F238E27FC236}">
                  <a16:creationId xmlns:a16="http://schemas.microsoft.com/office/drawing/2014/main" id="{B9B9BF64-B5D1-3D63-4057-9B0A6CD4C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2084" y="3375973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29" name="Rectangle 794">
              <a:extLst>
                <a:ext uri="{FF2B5EF4-FFF2-40B4-BE49-F238E27FC236}">
                  <a16:creationId xmlns:a16="http://schemas.microsoft.com/office/drawing/2014/main" id="{0A1F3EF5-16D3-BD8C-5D1B-88BDF0CCF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2135" y="3375973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31" name="Rectangle 795">
              <a:extLst>
                <a:ext uri="{FF2B5EF4-FFF2-40B4-BE49-F238E27FC236}">
                  <a16:creationId xmlns:a16="http://schemas.microsoft.com/office/drawing/2014/main" id="{F99414B4-A97D-E7D8-8750-DF5C2E607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2976" y="3375973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33" name="Rectangle 796">
              <a:extLst>
                <a:ext uri="{FF2B5EF4-FFF2-40B4-BE49-F238E27FC236}">
                  <a16:creationId xmlns:a16="http://schemas.microsoft.com/office/drawing/2014/main" id="{7F28F583-6390-8D29-DC69-9661D4136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4576" y="35474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35" name="Rectangle 797">
              <a:extLst>
                <a:ext uri="{FF2B5EF4-FFF2-40B4-BE49-F238E27FC236}">
                  <a16:creationId xmlns:a16="http://schemas.microsoft.com/office/drawing/2014/main" id="{F76CEEC8-C889-000C-9F9A-6ACD2FAA7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3278" y="35474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37" name="Rectangle 798">
              <a:extLst>
                <a:ext uri="{FF2B5EF4-FFF2-40B4-BE49-F238E27FC236}">
                  <a16:creationId xmlns:a16="http://schemas.microsoft.com/office/drawing/2014/main" id="{F91734B4-6EDA-0468-8ED9-52C8C0D7E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1980" y="35474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39" name="Rectangle 799">
              <a:extLst>
                <a:ext uri="{FF2B5EF4-FFF2-40B4-BE49-F238E27FC236}">
                  <a16:creationId xmlns:a16="http://schemas.microsoft.com/office/drawing/2014/main" id="{98ED11D4-6C36-6476-685A-FCE55A696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0683" y="35474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41" name="Rectangle 800">
              <a:extLst>
                <a:ext uri="{FF2B5EF4-FFF2-40B4-BE49-F238E27FC236}">
                  <a16:creationId xmlns:a16="http://schemas.microsoft.com/office/drawing/2014/main" id="{52B2E8FD-1CFD-AF28-5E2B-061A2BEAA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9385" y="35474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43" name="Rectangle 801">
              <a:extLst>
                <a:ext uri="{FF2B5EF4-FFF2-40B4-BE49-F238E27FC236}">
                  <a16:creationId xmlns:a16="http://schemas.microsoft.com/office/drawing/2014/main" id="{8E61315B-1F7E-8AB1-C8E0-A8B1BD148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8087" y="35474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45" name="Rectangle 802">
              <a:extLst>
                <a:ext uri="{FF2B5EF4-FFF2-40B4-BE49-F238E27FC236}">
                  <a16:creationId xmlns:a16="http://schemas.microsoft.com/office/drawing/2014/main" id="{0EE6963C-10C6-550F-87CA-2C1319B4A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6790" y="35474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47" name="Rectangle 803">
              <a:extLst>
                <a:ext uri="{FF2B5EF4-FFF2-40B4-BE49-F238E27FC236}">
                  <a16:creationId xmlns:a16="http://schemas.microsoft.com/office/drawing/2014/main" id="{CE141DAF-26D9-00C9-7E8B-0FEC5B8BF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8531" y="371252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49" name="Rectangle 804">
              <a:extLst>
                <a:ext uri="{FF2B5EF4-FFF2-40B4-BE49-F238E27FC236}">
                  <a16:creationId xmlns:a16="http://schemas.microsoft.com/office/drawing/2014/main" id="{2D57A5C1-CCE1-86E1-3E83-BF486124C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7232" y="371252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51" name="Rectangle 805">
              <a:extLst>
                <a:ext uri="{FF2B5EF4-FFF2-40B4-BE49-F238E27FC236}">
                  <a16:creationId xmlns:a16="http://schemas.microsoft.com/office/drawing/2014/main" id="{78587093-463F-1889-C9E8-1B86F9DFF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5934" y="371252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53" name="Rectangle 806">
              <a:extLst>
                <a:ext uri="{FF2B5EF4-FFF2-40B4-BE49-F238E27FC236}">
                  <a16:creationId xmlns:a16="http://schemas.microsoft.com/office/drawing/2014/main" id="{F8379BB8-24AF-A84F-5121-BD3DB2D78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4637" y="371252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55" name="Rectangle 807">
              <a:extLst>
                <a:ext uri="{FF2B5EF4-FFF2-40B4-BE49-F238E27FC236}">
                  <a16:creationId xmlns:a16="http://schemas.microsoft.com/office/drawing/2014/main" id="{2D898D54-559D-29D5-F21A-8CB5FBB49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3339" y="371252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57" name="Rectangle 809">
              <a:extLst>
                <a:ext uri="{FF2B5EF4-FFF2-40B4-BE49-F238E27FC236}">
                  <a16:creationId xmlns:a16="http://schemas.microsoft.com/office/drawing/2014/main" id="{A1F935BC-F7E9-7B8D-F00E-B12D23DEC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8087" y="37125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59" name="Rectangle 810">
              <a:extLst>
                <a:ext uri="{FF2B5EF4-FFF2-40B4-BE49-F238E27FC236}">
                  <a16:creationId xmlns:a16="http://schemas.microsoft.com/office/drawing/2014/main" id="{12096747-15A8-7F3D-83E2-814BF160E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6790" y="3712523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1" name="Rectangle 811">
              <a:extLst>
                <a:ext uri="{FF2B5EF4-FFF2-40B4-BE49-F238E27FC236}">
                  <a16:creationId xmlns:a16="http://schemas.microsoft.com/office/drawing/2014/main" id="{87E3DC4E-2779-474D-5CAA-7E0C597DA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8531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3" name="Rectangle 812">
              <a:extLst>
                <a:ext uri="{FF2B5EF4-FFF2-40B4-BE49-F238E27FC236}">
                  <a16:creationId xmlns:a16="http://schemas.microsoft.com/office/drawing/2014/main" id="{FEF5B63D-92B5-43C7-6B3B-056B2D809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7232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5" name="Rectangle 813">
              <a:extLst>
                <a:ext uri="{FF2B5EF4-FFF2-40B4-BE49-F238E27FC236}">
                  <a16:creationId xmlns:a16="http://schemas.microsoft.com/office/drawing/2014/main" id="{AC319386-A58C-2404-AD11-A601ADBBE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5934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7" name="Rectangle 814">
              <a:extLst>
                <a:ext uri="{FF2B5EF4-FFF2-40B4-BE49-F238E27FC236}">
                  <a16:creationId xmlns:a16="http://schemas.microsoft.com/office/drawing/2014/main" id="{EED32572-78AB-FC78-7BE9-9B6101C8F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4637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9" name="Rectangle 815">
              <a:extLst>
                <a:ext uri="{FF2B5EF4-FFF2-40B4-BE49-F238E27FC236}">
                  <a16:creationId xmlns:a16="http://schemas.microsoft.com/office/drawing/2014/main" id="{F73A33E9-9535-844D-5EF0-CFFCAB02F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3339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1" name="Rectangle 816">
              <a:extLst>
                <a:ext uri="{FF2B5EF4-FFF2-40B4-BE49-F238E27FC236}">
                  <a16:creationId xmlns:a16="http://schemas.microsoft.com/office/drawing/2014/main" id="{8B6673C9-0A20-146C-EC76-F4277AD5A7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041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3" name="Rectangle 817">
              <a:extLst>
                <a:ext uri="{FF2B5EF4-FFF2-40B4-BE49-F238E27FC236}">
                  <a16:creationId xmlns:a16="http://schemas.microsoft.com/office/drawing/2014/main" id="{02C4772D-C3A4-3D6D-52F3-35F821746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0744" y="3874448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5" name="Rectangle 818">
              <a:extLst>
                <a:ext uri="{FF2B5EF4-FFF2-40B4-BE49-F238E27FC236}">
                  <a16:creationId xmlns:a16="http://schemas.microsoft.com/office/drawing/2014/main" id="{16379FC5-29CA-5520-961B-477F74AF3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8531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7" name="Rectangle 819">
              <a:extLst>
                <a:ext uri="{FF2B5EF4-FFF2-40B4-BE49-F238E27FC236}">
                  <a16:creationId xmlns:a16="http://schemas.microsoft.com/office/drawing/2014/main" id="{393E350A-DCD4-1166-F806-D37B39B2D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7232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9" name="Rectangle 820">
              <a:extLst>
                <a:ext uri="{FF2B5EF4-FFF2-40B4-BE49-F238E27FC236}">
                  <a16:creationId xmlns:a16="http://schemas.microsoft.com/office/drawing/2014/main" id="{D661AFD1-3EA1-229D-4A3D-B8CA00C35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5934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1" name="Rectangle 821">
              <a:extLst>
                <a:ext uri="{FF2B5EF4-FFF2-40B4-BE49-F238E27FC236}">
                  <a16:creationId xmlns:a16="http://schemas.microsoft.com/office/drawing/2014/main" id="{D332014C-AD30-0923-C0BC-83134DE92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4637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3" name="Rectangle 822">
              <a:extLst>
                <a:ext uri="{FF2B5EF4-FFF2-40B4-BE49-F238E27FC236}">
                  <a16:creationId xmlns:a16="http://schemas.microsoft.com/office/drawing/2014/main" id="{6DA15106-044C-F19B-BF75-1CE50519B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3339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5" name="Rectangle 823">
              <a:extLst>
                <a:ext uri="{FF2B5EF4-FFF2-40B4-BE49-F238E27FC236}">
                  <a16:creationId xmlns:a16="http://schemas.microsoft.com/office/drawing/2014/main" id="{253CF5AE-612F-8425-ED27-3E2427286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041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7" name="Rectangle 824">
              <a:extLst>
                <a:ext uri="{FF2B5EF4-FFF2-40B4-BE49-F238E27FC236}">
                  <a16:creationId xmlns:a16="http://schemas.microsoft.com/office/drawing/2014/main" id="{8A5C1EDB-CEF2-822C-0E43-CEA4D4B70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0744" y="403637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9" name="Rectangle 825">
              <a:extLst>
                <a:ext uri="{FF2B5EF4-FFF2-40B4-BE49-F238E27FC236}">
                  <a16:creationId xmlns:a16="http://schemas.microsoft.com/office/drawing/2014/main" id="{8381EAF9-FE7F-3E3A-99FA-956596483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3339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1" name="Rectangle 826">
              <a:extLst>
                <a:ext uri="{FF2B5EF4-FFF2-40B4-BE49-F238E27FC236}">
                  <a16:creationId xmlns:a16="http://schemas.microsoft.com/office/drawing/2014/main" id="{4815BA7F-74CE-4189-81F9-A103C2669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041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3" name="Rectangle 827">
              <a:extLst>
                <a:ext uri="{FF2B5EF4-FFF2-40B4-BE49-F238E27FC236}">
                  <a16:creationId xmlns:a16="http://schemas.microsoft.com/office/drawing/2014/main" id="{2965C975-CA8A-CE0A-64F8-A75C1CBC1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0744" y="4196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889" name="Group 6888">
            <a:extLst>
              <a:ext uri="{FF2B5EF4-FFF2-40B4-BE49-F238E27FC236}">
                <a16:creationId xmlns:a16="http://schemas.microsoft.com/office/drawing/2014/main" id="{EFFE1ECC-882F-AF72-C830-3BB103BDFED3}"/>
              </a:ext>
            </a:extLst>
          </p:cNvPr>
          <p:cNvGrpSpPr/>
          <p:nvPr/>
        </p:nvGrpSpPr>
        <p:grpSpPr>
          <a:xfrm>
            <a:off x="1917643" y="5103523"/>
            <a:ext cx="2008800" cy="1182688"/>
            <a:chOff x="1917643" y="5065423"/>
            <a:chExt cx="1979502" cy="1182688"/>
          </a:xfrm>
        </p:grpSpPr>
        <p:sp>
          <p:nvSpPr>
            <p:cNvPr id="6095" name="Rectangle 828">
              <a:extLst>
                <a:ext uri="{FF2B5EF4-FFF2-40B4-BE49-F238E27FC236}">
                  <a16:creationId xmlns:a16="http://schemas.microsoft.com/office/drawing/2014/main" id="{9734B3B8-85A4-F6A4-7421-DDB06B7F7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97" name="Rectangle 829">
              <a:extLst>
                <a:ext uri="{FF2B5EF4-FFF2-40B4-BE49-F238E27FC236}">
                  <a16:creationId xmlns:a16="http://schemas.microsoft.com/office/drawing/2014/main" id="{E7374E42-E0D5-BA62-3A9F-57B8E4B9A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99" name="Rectangle 830">
              <a:extLst>
                <a:ext uri="{FF2B5EF4-FFF2-40B4-BE49-F238E27FC236}">
                  <a16:creationId xmlns:a16="http://schemas.microsoft.com/office/drawing/2014/main" id="{A896E42F-F16F-C030-90AA-0920F7220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01" name="Rectangle 831">
              <a:extLst>
                <a:ext uri="{FF2B5EF4-FFF2-40B4-BE49-F238E27FC236}">
                  <a16:creationId xmlns:a16="http://schemas.microsoft.com/office/drawing/2014/main" id="{54A521E6-D240-E981-C4CD-C79FB8330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03" name="Rectangle 832">
              <a:extLst>
                <a:ext uri="{FF2B5EF4-FFF2-40B4-BE49-F238E27FC236}">
                  <a16:creationId xmlns:a16="http://schemas.microsoft.com/office/drawing/2014/main" id="{156B4081-1C7B-975C-4677-109E9B8D2E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05" name="Rectangle 833">
              <a:extLst>
                <a:ext uri="{FF2B5EF4-FFF2-40B4-BE49-F238E27FC236}">
                  <a16:creationId xmlns:a16="http://schemas.microsoft.com/office/drawing/2014/main" id="{2702B7EB-BA79-592A-8219-E951BFDA8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07" name="Rectangle 834">
              <a:extLst>
                <a:ext uri="{FF2B5EF4-FFF2-40B4-BE49-F238E27FC236}">
                  <a16:creationId xmlns:a16="http://schemas.microsoft.com/office/drawing/2014/main" id="{37B05A2B-4828-8382-CD35-68BC3B440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09" name="Rectangle 835">
              <a:extLst>
                <a:ext uri="{FF2B5EF4-FFF2-40B4-BE49-F238E27FC236}">
                  <a16:creationId xmlns:a16="http://schemas.microsoft.com/office/drawing/2014/main" id="{E535DFEB-48A0-52A4-696C-C151C4094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1" name="Rectangle 836">
              <a:extLst>
                <a:ext uri="{FF2B5EF4-FFF2-40B4-BE49-F238E27FC236}">
                  <a16:creationId xmlns:a16="http://schemas.microsoft.com/office/drawing/2014/main" id="{A50A5635-7912-939E-E4CF-9C8DBFBF4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3" name="Rectangle 837">
              <a:extLst>
                <a:ext uri="{FF2B5EF4-FFF2-40B4-BE49-F238E27FC236}">
                  <a16:creationId xmlns:a16="http://schemas.microsoft.com/office/drawing/2014/main" id="{1EAA54D0-D753-8CFD-B1C6-C714ABC0B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5" name="Rectangle 838">
              <a:extLst>
                <a:ext uri="{FF2B5EF4-FFF2-40B4-BE49-F238E27FC236}">
                  <a16:creationId xmlns:a16="http://schemas.microsoft.com/office/drawing/2014/main" id="{2C9B662A-0A89-5C90-067B-7EE2C138E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7" name="Rectangle 839">
              <a:extLst>
                <a:ext uri="{FF2B5EF4-FFF2-40B4-BE49-F238E27FC236}">
                  <a16:creationId xmlns:a16="http://schemas.microsoft.com/office/drawing/2014/main" id="{8A304610-6458-52A6-BF8F-4C2245423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9" name="Rectangle 840">
              <a:extLst>
                <a:ext uri="{FF2B5EF4-FFF2-40B4-BE49-F238E27FC236}">
                  <a16:creationId xmlns:a16="http://schemas.microsoft.com/office/drawing/2014/main" id="{5827E2E3-AD90-88DA-0C9C-22BA74AB4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1" name="Rectangle 841">
              <a:extLst>
                <a:ext uri="{FF2B5EF4-FFF2-40B4-BE49-F238E27FC236}">
                  <a16:creationId xmlns:a16="http://schemas.microsoft.com/office/drawing/2014/main" id="{B9F7FF6B-4A82-6AEF-44E6-92CE4E328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3" name="Rectangle 842">
              <a:extLst>
                <a:ext uri="{FF2B5EF4-FFF2-40B4-BE49-F238E27FC236}">
                  <a16:creationId xmlns:a16="http://schemas.microsoft.com/office/drawing/2014/main" id="{4399B419-DE4E-0D4B-18F3-A0AC28BC4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5" name="Rectangle 843">
              <a:extLst>
                <a:ext uri="{FF2B5EF4-FFF2-40B4-BE49-F238E27FC236}">
                  <a16:creationId xmlns:a16="http://schemas.microsoft.com/office/drawing/2014/main" id="{87EEE30D-2A4F-464A-2E38-2C01DA0E8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7" name="Rectangle 844">
              <a:extLst>
                <a:ext uri="{FF2B5EF4-FFF2-40B4-BE49-F238E27FC236}">
                  <a16:creationId xmlns:a16="http://schemas.microsoft.com/office/drawing/2014/main" id="{029B12C4-A31E-9A3B-E3F9-E795EF8D0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9" name="Rectangle 845">
              <a:extLst>
                <a:ext uri="{FF2B5EF4-FFF2-40B4-BE49-F238E27FC236}">
                  <a16:creationId xmlns:a16="http://schemas.microsoft.com/office/drawing/2014/main" id="{5E9A2633-B6C1-DC87-F9AF-F69763562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1" name="Rectangle 846">
              <a:extLst>
                <a:ext uri="{FF2B5EF4-FFF2-40B4-BE49-F238E27FC236}">
                  <a16:creationId xmlns:a16="http://schemas.microsoft.com/office/drawing/2014/main" id="{56E54971-1D03-6038-61E9-E0550AADB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3" name="Rectangle 847">
              <a:extLst>
                <a:ext uri="{FF2B5EF4-FFF2-40B4-BE49-F238E27FC236}">
                  <a16:creationId xmlns:a16="http://schemas.microsoft.com/office/drawing/2014/main" id="{D8A46B87-5CB4-6BBF-F6C0-2D495B1BB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5" name="Rectangle 848">
              <a:extLst>
                <a:ext uri="{FF2B5EF4-FFF2-40B4-BE49-F238E27FC236}">
                  <a16:creationId xmlns:a16="http://schemas.microsoft.com/office/drawing/2014/main" id="{F3B123C3-98C0-13FE-D263-A2CA11965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7" name="Rectangle 849">
              <a:extLst>
                <a:ext uri="{FF2B5EF4-FFF2-40B4-BE49-F238E27FC236}">
                  <a16:creationId xmlns:a16="http://schemas.microsoft.com/office/drawing/2014/main" id="{E4206560-5F26-D605-9C84-B27CD8E0A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9" name="Rectangle 850">
              <a:extLst>
                <a:ext uri="{FF2B5EF4-FFF2-40B4-BE49-F238E27FC236}">
                  <a16:creationId xmlns:a16="http://schemas.microsoft.com/office/drawing/2014/main" id="{02E1710D-75D5-1ECE-88FD-3EFEA90C9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1" name="Rectangle 851">
              <a:extLst>
                <a:ext uri="{FF2B5EF4-FFF2-40B4-BE49-F238E27FC236}">
                  <a16:creationId xmlns:a16="http://schemas.microsoft.com/office/drawing/2014/main" id="{64385829-3DA4-C0A3-A679-621D1EEC9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3" name="Rectangle 852">
              <a:extLst>
                <a:ext uri="{FF2B5EF4-FFF2-40B4-BE49-F238E27FC236}">
                  <a16:creationId xmlns:a16="http://schemas.microsoft.com/office/drawing/2014/main" id="{EC57B6C8-7B0B-4477-67FB-3F90BC96E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5" name="Rectangle 853">
              <a:extLst>
                <a:ext uri="{FF2B5EF4-FFF2-40B4-BE49-F238E27FC236}">
                  <a16:creationId xmlns:a16="http://schemas.microsoft.com/office/drawing/2014/main" id="{A49EDF93-7667-1199-56C7-289C6364D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7" name="Rectangle 854">
              <a:extLst>
                <a:ext uri="{FF2B5EF4-FFF2-40B4-BE49-F238E27FC236}">
                  <a16:creationId xmlns:a16="http://schemas.microsoft.com/office/drawing/2014/main" id="{EB968131-7185-AD64-0777-0B972C329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9" name="Rectangle 855">
              <a:extLst>
                <a:ext uri="{FF2B5EF4-FFF2-40B4-BE49-F238E27FC236}">
                  <a16:creationId xmlns:a16="http://schemas.microsoft.com/office/drawing/2014/main" id="{45BD52D7-5727-1A7D-B75E-11731F1FB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1" name="Rectangle 856">
              <a:extLst>
                <a:ext uri="{FF2B5EF4-FFF2-40B4-BE49-F238E27FC236}">
                  <a16:creationId xmlns:a16="http://schemas.microsoft.com/office/drawing/2014/main" id="{23CE7218-4B12-14B4-BC6E-CB0E2C335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3" name="Rectangle 857">
              <a:extLst>
                <a:ext uri="{FF2B5EF4-FFF2-40B4-BE49-F238E27FC236}">
                  <a16:creationId xmlns:a16="http://schemas.microsoft.com/office/drawing/2014/main" id="{0C4FC6F3-1CF8-AA59-2879-A08E36620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5" name="Rectangle 858">
              <a:extLst>
                <a:ext uri="{FF2B5EF4-FFF2-40B4-BE49-F238E27FC236}">
                  <a16:creationId xmlns:a16="http://schemas.microsoft.com/office/drawing/2014/main" id="{BA3AAE80-9BEC-3E0F-61BD-391509E89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7" name="Rectangle 859">
              <a:extLst>
                <a:ext uri="{FF2B5EF4-FFF2-40B4-BE49-F238E27FC236}">
                  <a16:creationId xmlns:a16="http://schemas.microsoft.com/office/drawing/2014/main" id="{E1204EBB-E52D-1D5E-3A18-8BDBC2E20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9" name="Rectangle 860">
              <a:extLst>
                <a:ext uri="{FF2B5EF4-FFF2-40B4-BE49-F238E27FC236}">
                  <a16:creationId xmlns:a16="http://schemas.microsoft.com/office/drawing/2014/main" id="{22A04762-F0B6-39EB-AA9C-26AE44AB0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1" name="Rectangle 861">
              <a:extLst>
                <a:ext uri="{FF2B5EF4-FFF2-40B4-BE49-F238E27FC236}">
                  <a16:creationId xmlns:a16="http://schemas.microsoft.com/office/drawing/2014/main" id="{38AEEF0B-BD0E-9EA1-B04E-F257CAEEB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3" name="Rectangle 862">
              <a:extLst>
                <a:ext uri="{FF2B5EF4-FFF2-40B4-BE49-F238E27FC236}">
                  <a16:creationId xmlns:a16="http://schemas.microsoft.com/office/drawing/2014/main" id="{F384FE92-BA13-3140-A0D2-2F626FCF7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5" name="Rectangle 863">
              <a:extLst>
                <a:ext uri="{FF2B5EF4-FFF2-40B4-BE49-F238E27FC236}">
                  <a16:creationId xmlns:a16="http://schemas.microsoft.com/office/drawing/2014/main" id="{ECD17DB4-9D60-8D2E-38E8-207CB37DC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7" name="Rectangle 864">
              <a:extLst>
                <a:ext uri="{FF2B5EF4-FFF2-40B4-BE49-F238E27FC236}">
                  <a16:creationId xmlns:a16="http://schemas.microsoft.com/office/drawing/2014/main" id="{AF17CE8D-CA4D-9B37-CCAB-BA3661075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9" name="Rectangle 865">
              <a:extLst>
                <a:ext uri="{FF2B5EF4-FFF2-40B4-BE49-F238E27FC236}">
                  <a16:creationId xmlns:a16="http://schemas.microsoft.com/office/drawing/2014/main" id="{43C41704-FEE1-1F3A-405B-93FBFD663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71" name="Rectangle 866">
              <a:extLst>
                <a:ext uri="{FF2B5EF4-FFF2-40B4-BE49-F238E27FC236}">
                  <a16:creationId xmlns:a16="http://schemas.microsoft.com/office/drawing/2014/main" id="{67AE828E-BDB4-87A0-B028-41EB4A01E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73" name="Rectangle 867">
              <a:extLst>
                <a:ext uri="{FF2B5EF4-FFF2-40B4-BE49-F238E27FC236}">
                  <a16:creationId xmlns:a16="http://schemas.microsoft.com/office/drawing/2014/main" id="{7D9CDE74-F2BE-B8AC-A398-4F137C983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75" name="Rectangle 868">
              <a:extLst>
                <a:ext uri="{FF2B5EF4-FFF2-40B4-BE49-F238E27FC236}">
                  <a16:creationId xmlns:a16="http://schemas.microsoft.com/office/drawing/2014/main" id="{A5AA11CE-612E-B4F1-4A36-2995382D9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77" name="Rectangle 869">
              <a:extLst>
                <a:ext uri="{FF2B5EF4-FFF2-40B4-BE49-F238E27FC236}">
                  <a16:creationId xmlns:a16="http://schemas.microsoft.com/office/drawing/2014/main" id="{752862C7-8522-8570-BB91-FE84594D4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79" name="Rectangle 870">
              <a:extLst>
                <a:ext uri="{FF2B5EF4-FFF2-40B4-BE49-F238E27FC236}">
                  <a16:creationId xmlns:a16="http://schemas.microsoft.com/office/drawing/2014/main" id="{FA34419C-93F0-FAFC-5593-E80BA0769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852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81" name="Rectangle 871">
              <a:extLst>
                <a:ext uri="{FF2B5EF4-FFF2-40B4-BE49-F238E27FC236}">
                  <a16:creationId xmlns:a16="http://schemas.microsoft.com/office/drawing/2014/main" id="{E972E6E0-A894-02EC-33CB-DFBD0E129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4150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83" name="Rectangle 872">
              <a:extLst>
                <a:ext uri="{FF2B5EF4-FFF2-40B4-BE49-F238E27FC236}">
                  <a16:creationId xmlns:a16="http://schemas.microsoft.com/office/drawing/2014/main" id="{ED37B05F-BD00-711B-7BD2-B53718B77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448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85" name="Rectangle 873">
              <a:extLst>
                <a:ext uri="{FF2B5EF4-FFF2-40B4-BE49-F238E27FC236}">
                  <a16:creationId xmlns:a16="http://schemas.microsoft.com/office/drawing/2014/main" id="{8584EEB6-9A16-9C16-FE7E-15F77C8AB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6745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87" name="Rectangle 874">
              <a:extLst>
                <a:ext uri="{FF2B5EF4-FFF2-40B4-BE49-F238E27FC236}">
                  <a16:creationId xmlns:a16="http://schemas.microsoft.com/office/drawing/2014/main" id="{7F13F146-5899-D6AE-F1A3-14FF37B5C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43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89" name="Rectangle 875">
              <a:extLst>
                <a:ext uri="{FF2B5EF4-FFF2-40B4-BE49-F238E27FC236}">
                  <a16:creationId xmlns:a16="http://schemas.microsoft.com/office/drawing/2014/main" id="{57E55C31-938C-0969-6530-539275F46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9341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91" name="Rectangle 876">
              <a:extLst>
                <a:ext uri="{FF2B5EF4-FFF2-40B4-BE49-F238E27FC236}">
                  <a16:creationId xmlns:a16="http://schemas.microsoft.com/office/drawing/2014/main" id="{ACF6732D-8C20-F129-A7B9-F8F0D3BDC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638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93" name="Line 877">
              <a:extLst>
                <a:ext uri="{FF2B5EF4-FFF2-40B4-BE49-F238E27FC236}">
                  <a16:creationId xmlns:a16="http://schemas.microsoft.com/office/drawing/2014/main" id="{3886F21B-9898-EE67-9A9B-DD38074E1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4150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95" name="Line 878">
              <a:extLst>
                <a:ext uri="{FF2B5EF4-FFF2-40B4-BE49-F238E27FC236}">
                  <a16:creationId xmlns:a16="http://schemas.microsoft.com/office/drawing/2014/main" id="{5FB25763-39A7-9183-0141-D150ADDA2E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5448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97" name="Line 879">
              <a:extLst>
                <a:ext uri="{FF2B5EF4-FFF2-40B4-BE49-F238E27FC236}">
                  <a16:creationId xmlns:a16="http://schemas.microsoft.com/office/drawing/2014/main" id="{C42F78FF-3422-524C-DF94-770611BF15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6745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99" name="Line 880">
              <a:extLst>
                <a:ext uri="{FF2B5EF4-FFF2-40B4-BE49-F238E27FC236}">
                  <a16:creationId xmlns:a16="http://schemas.microsoft.com/office/drawing/2014/main" id="{F2B89E10-0712-5BDA-D34F-BBAA2E736B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8043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01" name="Line 881">
              <a:extLst>
                <a:ext uri="{FF2B5EF4-FFF2-40B4-BE49-F238E27FC236}">
                  <a16:creationId xmlns:a16="http://schemas.microsoft.com/office/drawing/2014/main" id="{8180EDA2-3FCC-DCDB-1A20-D723434908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29341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03" name="Line 882">
              <a:extLst>
                <a:ext uri="{FF2B5EF4-FFF2-40B4-BE49-F238E27FC236}">
                  <a16:creationId xmlns:a16="http://schemas.microsoft.com/office/drawing/2014/main" id="{698C33B8-113F-3E11-E8F6-DE37726246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0638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05" name="Line 883">
              <a:extLst>
                <a:ext uri="{FF2B5EF4-FFF2-40B4-BE49-F238E27FC236}">
                  <a16:creationId xmlns:a16="http://schemas.microsoft.com/office/drawing/2014/main" id="{56BF1BA5-1AFB-C8DC-BB30-3E414AAE3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5255923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07" name="Line 884">
              <a:extLst>
                <a:ext uri="{FF2B5EF4-FFF2-40B4-BE49-F238E27FC236}">
                  <a16:creationId xmlns:a16="http://schemas.microsoft.com/office/drawing/2014/main" id="{2EDDE619-1268-3A90-960E-08470578C8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5417848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09" name="Line 885">
              <a:extLst>
                <a:ext uri="{FF2B5EF4-FFF2-40B4-BE49-F238E27FC236}">
                  <a16:creationId xmlns:a16="http://schemas.microsoft.com/office/drawing/2014/main" id="{E0AC8D2A-A096-DEF3-3013-D7225CA1AA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5579773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11" name="Line 886">
              <a:extLst>
                <a:ext uri="{FF2B5EF4-FFF2-40B4-BE49-F238E27FC236}">
                  <a16:creationId xmlns:a16="http://schemas.microsoft.com/office/drawing/2014/main" id="{D8A0D612-DF58-7957-E96B-E9344D337A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5741698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13" name="Line 887">
              <a:extLst>
                <a:ext uri="{FF2B5EF4-FFF2-40B4-BE49-F238E27FC236}">
                  <a16:creationId xmlns:a16="http://schemas.microsoft.com/office/drawing/2014/main" id="{484CEB84-0E87-B465-5A47-72AE42371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5903623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15" name="Line 888">
              <a:extLst>
                <a:ext uri="{FF2B5EF4-FFF2-40B4-BE49-F238E27FC236}">
                  <a16:creationId xmlns:a16="http://schemas.microsoft.com/office/drawing/2014/main" id="{58F4A2D9-CFDC-D7FF-B557-A97B56CFD7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643" y="6065548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17" name="Rectangle 893">
              <a:extLst>
                <a:ext uri="{FF2B5EF4-FFF2-40B4-BE49-F238E27FC236}">
                  <a16:creationId xmlns:a16="http://schemas.microsoft.com/office/drawing/2014/main" id="{93E9A094-2DE9-FCBA-8B39-077CC4C52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149" y="5090823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19" name="Rectangle 894">
              <a:extLst>
                <a:ext uri="{FF2B5EF4-FFF2-40B4-BE49-F238E27FC236}">
                  <a16:creationId xmlns:a16="http://schemas.microsoft.com/office/drawing/2014/main" id="{3C6EA5C7-FF4A-D7A2-D9F7-39F86C962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4874" y="5090823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21" name="Rectangle 895">
              <a:extLst>
                <a:ext uri="{FF2B5EF4-FFF2-40B4-BE49-F238E27FC236}">
                  <a16:creationId xmlns:a16="http://schemas.microsoft.com/office/drawing/2014/main" id="{E13885AB-D97A-9A6A-9B7E-E26FA3FF1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8832" y="5090823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23" name="Rectangle 896">
              <a:extLst>
                <a:ext uri="{FF2B5EF4-FFF2-40B4-BE49-F238E27FC236}">
                  <a16:creationId xmlns:a16="http://schemas.microsoft.com/office/drawing/2014/main" id="{30B0F825-1E47-68AD-4FF2-5353DCD98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4512" y="5090823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25" name="Rectangle 897">
              <a:extLst>
                <a:ext uri="{FF2B5EF4-FFF2-40B4-BE49-F238E27FC236}">
                  <a16:creationId xmlns:a16="http://schemas.microsoft.com/office/drawing/2014/main" id="{EB8204CA-B423-4387-3022-96A879CEF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2749" y="5090823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27" name="Rectangle 898">
              <a:extLst>
                <a:ext uri="{FF2B5EF4-FFF2-40B4-BE49-F238E27FC236}">
                  <a16:creationId xmlns:a16="http://schemas.microsoft.com/office/drawing/2014/main" id="{F4C1F4F4-DBEF-A485-9D82-D0090837A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801" y="5090823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29" name="Rectangle 899">
              <a:extLst>
                <a:ext uri="{FF2B5EF4-FFF2-40B4-BE49-F238E27FC236}">
                  <a16:creationId xmlns:a16="http://schemas.microsoft.com/office/drawing/2014/main" id="{B35E868A-8697-CF05-E8B1-E06F5BADB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3642" y="5090823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31" name="Rectangle 900">
              <a:extLst>
                <a:ext uri="{FF2B5EF4-FFF2-40B4-BE49-F238E27FC236}">
                  <a16:creationId xmlns:a16="http://schemas.microsoft.com/office/drawing/2014/main" id="{FD6C4008-914D-EA8D-1E71-D4EF8ED63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241" y="5263860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33" name="Rectangle 901">
              <a:extLst>
                <a:ext uri="{FF2B5EF4-FFF2-40B4-BE49-F238E27FC236}">
                  <a16:creationId xmlns:a16="http://schemas.microsoft.com/office/drawing/2014/main" id="{420EED61-AD23-CE53-5602-F67A00261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943" y="5263860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35" name="Rectangle 902">
              <a:extLst>
                <a:ext uri="{FF2B5EF4-FFF2-40B4-BE49-F238E27FC236}">
                  <a16:creationId xmlns:a16="http://schemas.microsoft.com/office/drawing/2014/main" id="{EEA0C918-D310-EEC5-9BF5-4EC1A1689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646" y="5263860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37" name="Rectangle 903">
              <a:extLst>
                <a:ext uri="{FF2B5EF4-FFF2-40B4-BE49-F238E27FC236}">
                  <a16:creationId xmlns:a16="http://schemas.microsoft.com/office/drawing/2014/main" id="{D0CC53B2-C4CC-2993-7F23-4DFDC501C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348" y="5263860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39" name="Rectangle 904">
              <a:extLst>
                <a:ext uri="{FF2B5EF4-FFF2-40B4-BE49-F238E27FC236}">
                  <a16:creationId xmlns:a16="http://schemas.microsoft.com/office/drawing/2014/main" id="{503E44D5-287D-825F-4EEA-763AED05C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194" y="542578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41" name="Rectangle 905">
              <a:extLst>
                <a:ext uri="{FF2B5EF4-FFF2-40B4-BE49-F238E27FC236}">
                  <a16:creationId xmlns:a16="http://schemas.microsoft.com/office/drawing/2014/main" id="{0869AC07-2A9A-8054-3583-D1C9DF163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897" y="542578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43" name="Rectangle 906">
              <a:extLst>
                <a:ext uri="{FF2B5EF4-FFF2-40B4-BE49-F238E27FC236}">
                  <a16:creationId xmlns:a16="http://schemas.microsoft.com/office/drawing/2014/main" id="{203B1821-0AFC-46CF-75C9-D43F84F68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2646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45" name="Rectangle 907">
              <a:extLst>
                <a:ext uri="{FF2B5EF4-FFF2-40B4-BE49-F238E27FC236}">
                  <a16:creationId xmlns:a16="http://schemas.microsoft.com/office/drawing/2014/main" id="{F1B04278-C12F-FA74-F46C-20032809E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348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47" name="Rectangle 908">
              <a:extLst>
                <a:ext uri="{FF2B5EF4-FFF2-40B4-BE49-F238E27FC236}">
                  <a16:creationId xmlns:a16="http://schemas.microsoft.com/office/drawing/2014/main" id="{CB1FFE4D-ACA9-DB77-857F-77C6DD3B3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0050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49" name="Rectangle 909">
              <a:extLst>
                <a:ext uri="{FF2B5EF4-FFF2-40B4-BE49-F238E27FC236}">
                  <a16:creationId xmlns:a16="http://schemas.microsoft.com/office/drawing/2014/main" id="{B1C8D01A-0B3F-3C3A-9398-A53FED331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8753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51" name="Rectangle 910">
              <a:extLst>
                <a:ext uri="{FF2B5EF4-FFF2-40B4-BE49-F238E27FC236}">
                  <a16:creationId xmlns:a16="http://schemas.microsoft.com/office/drawing/2014/main" id="{F8F88729-EB96-5C0F-83BC-B0800E3FE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455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53" name="Rectangle 911">
              <a:extLst>
                <a:ext uri="{FF2B5EF4-FFF2-40B4-BE49-F238E27FC236}">
                  <a16:creationId xmlns:a16="http://schemas.microsoft.com/office/drawing/2014/main" id="{CA950794-8AB8-F0F4-FCBF-AE1AD720C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194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55" name="Rectangle 912">
              <a:extLst>
                <a:ext uri="{FF2B5EF4-FFF2-40B4-BE49-F238E27FC236}">
                  <a16:creationId xmlns:a16="http://schemas.microsoft.com/office/drawing/2014/main" id="{995ED85D-0789-6D5F-E854-D601F71CF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897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57" name="Rectangle 913">
              <a:extLst>
                <a:ext uri="{FF2B5EF4-FFF2-40B4-BE49-F238E27FC236}">
                  <a16:creationId xmlns:a16="http://schemas.microsoft.com/office/drawing/2014/main" id="{B734DDFD-D1A4-8675-B7D7-9B05DA6D5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600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59" name="Rectangle 914">
              <a:extLst>
                <a:ext uri="{FF2B5EF4-FFF2-40B4-BE49-F238E27FC236}">
                  <a16:creationId xmlns:a16="http://schemas.microsoft.com/office/drawing/2014/main" id="{AC372927-4119-DA5A-BF3F-CD6D44CEA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301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61" name="Rectangle 915">
              <a:extLst>
                <a:ext uri="{FF2B5EF4-FFF2-40B4-BE49-F238E27FC236}">
                  <a16:creationId xmlns:a16="http://schemas.microsoft.com/office/drawing/2014/main" id="{F51E9C97-848C-B960-E8C0-54A7A83C3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004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63" name="Rectangle 916">
              <a:extLst>
                <a:ext uri="{FF2B5EF4-FFF2-40B4-BE49-F238E27FC236}">
                  <a16:creationId xmlns:a16="http://schemas.microsoft.com/office/drawing/2014/main" id="{178A5161-AC1A-43DC-1C3D-3FB4D5A8F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707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65" name="Rectangle 917">
              <a:extLst>
                <a:ext uri="{FF2B5EF4-FFF2-40B4-BE49-F238E27FC236}">
                  <a16:creationId xmlns:a16="http://schemas.microsoft.com/office/drawing/2014/main" id="{D8979FE6-A4E8-133C-7B2B-C1381B012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408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67" name="Rectangle 918">
              <a:extLst>
                <a:ext uri="{FF2B5EF4-FFF2-40B4-BE49-F238E27FC236}">
                  <a16:creationId xmlns:a16="http://schemas.microsoft.com/office/drawing/2014/main" id="{CD85DD54-3FF2-C87F-5ACC-E650F94B7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194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69" name="Rectangle 919">
              <a:extLst>
                <a:ext uri="{FF2B5EF4-FFF2-40B4-BE49-F238E27FC236}">
                  <a16:creationId xmlns:a16="http://schemas.microsoft.com/office/drawing/2014/main" id="{F9A4CB4C-8A66-4076-D051-C0BF21291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897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71" name="Rectangle 920">
              <a:extLst>
                <a:ext uri="{FF2B5EF4-FFF2-40B4-BE49-F238E27FC236}">
                  <a16:creationId xmlns:a16="http://schemas.microsoft.com/office/drawing/2014/main" id="{58E71B50-B971-A568-7EB4-0CF3E1C5E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600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73" name="Rectangle 921">
              <a:extLst>
                <a:ext uri="{FF2B5EF4-FFF2-40B4-BE49-F238E27FC236}">
                  <a16:creationId xmlns:a16="http://schemas.microsoft.com/office/drawing/2014/main" id="{A245E6AA-22E0-EC9A-FB76-18D4B1BE8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301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75" name="Rectangle 922">
              <a:extLst>
                <a:ext uri="{FF2B5EF4-FFF2-40B4-BE49-F238E27FC236}">
                  <a16:creationId xmlns:a16="http://schemas.microsoft.com/office/drawing/2014/main" id="{5039BC64-1C87-AB7C-50DD-A54344069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004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77" name="Rectangle 923">
              <a:extLst>
                <a:ext uri="{FF2B5EF4-FFF2-40B4-BE49-F238E27FC236}">
                  <a16:creationId xmlns:a16="http://schemas.microsoft.com/office/drawing/2014/main" id="{239C2499-BF43-8B09-C321-1739281DD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707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79" name="Rectangle 924">
              <a:extLst>
                <a:ext uri="{FF2B5EF4-FFF2-40B4-BE49-F238E27FC236}">
                  <a16:creationId xmlns:a16="http://schemas.microsoft.com/office/drawing/2014/main" id="{169EA4A6-7D38-880D-794B-5D47BB8B3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408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81" name="Rectangle 925">
              <a:extLst>
                <a:ext uri="{FF2B5EF4-FFF2-40B4-BE49-F238E27FC236}">
                  <a16:creationId xmlns:a16="http://schemas.microsoft.com/office/drawing/2014/main" id="{4E3FF590-7AF9-0F01-21A0-78E3ECE07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600" y="591156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83" name="Rectangle 926">
              <a:extLst>
                <a:ext uri="{FF2B5EF4-FFF2-40B4-BE49-F238E27FC236}">
                  <a16:creationId xmlns:a16="http://schemas.microsoft.com/office/drawing/2014/main" id="{1E96ED00-5C11-A48E-7AFA-DF576D10F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301" y="591156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85" name="Rectangle 927">
              <a:extLst>
                <a:ext uri="{FF2B5EF4-FFF2-40B4-BE49-F238E27FC236}">
                  <a16:creationId xmlns:a16="http://schemas.microsoft.com/office/drawing/2014/main" id="{E8BE1E0F-FDD5-3A26-6F43-167CC97FA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4004" y="591156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87" name="Rectangle 928">
              <a:extLst>
                <a:ext uri="{FF2B5EF4-FFF2-40B4-BE49-F238E27FC236}">
                  <a16:creationId xmlns:a16="http://schemas.microsoft.com/office/drawing/2014/main" id="{0F9A60DA-0ED5-F919-B94F-48D4AE2B3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2707" y="591156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89" name="Rectangle 929">
              <a:extLst>
                <a:ext uri="{FF2B5EF4-FFF2-40B4-BE49-F238E27FC236}">
                  <a16:creationId xmlns:a16="http://schemas.microsoft.com/office/drawing/2014/main" id="{49D0AB5B-66BF-CC66-F5B6-6F21ED685B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1408" y="591156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894" name="Group 6893">
            <a:extLst>
              <a:ext uri="{FF2B5EF4-FFF2-40B4-BE49-F238E27FC236}">
                <a16:creationId xmlns:a16="http://schemas.microsoft.com/office/drawing/2014/main" id="{A4141D10-26AD-641B-DF64-0FAEC016FDA4}"/>
              </a:ext>
            </a:extLst>
          </p:cNvPr>
          <p:cNvGrpSpPr/>
          <p:nvPr/>
        </p:nvGrpSpPr>
        <p:grpSpPr>
          <a:xfrm>
            <a:off x="4049882" y="5103523"/>
            <a:ext cx="2008800" cy="1182688"/>
            <a:chOff x="4089886" y="5065423"/>
            <a:chExt cx="1980804" cy="1182688"/>
          </a:xfrm>
        </p:grpSpPr>
        <p:sp>
          <p:nvSpPr>
            <p:cNvPr id="6291" name="Rectangle 930">
              <a:extLst>
                <a:ext uri="{FF2B5EF4-FFF2-40B4-BE49-F238E27FC236}">
                  <a16:creationId xmlns:a16="http://schemas.microsoft.com/office/drawing/2014/main" id="{28B75A0C-E95A-D6DA-2026-CBFFE57F4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397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93" name="Rectangle 931">
              <a:extLst>
                <a:ext uri="{FF2B5EF4-FFF2-40B4-BE49-F238E27FC236}">
                  <a16:creationId xmlns:a16="http://schemas.microsoft.com/office/drawing/2014/main" id="{4C3490F4-6A18-A36B-2C6F-ECF94045E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95" name="Rectangle 932">
              <a:extLst>
                <a:ext uri="{FF2B5EF4-FFF2-40B4-BE49-F238E27FC236}">
                  <a16:creationId xmlns:a16="http://schemas.microsoft.com/office/drawing/2014/main" id="{92E56324-7494-8DCE-25E0-864DC115A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97" name="Rectangle 933">
              <a:extLst>
                <a:ext uri="{FF2B5EF4-FFF2-40B4-BE49-F238E27FC236}">
                  <a16:creationId xmlns:a16="http://schemas.microsoft.com/office/drawing/2014/main" id="{452298F3-B30E-B470-ACFF-0D899C85C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99" name="Rectangle 934">
              <a:extLst>
                <a:ext uri="{FF2B5EF4-FFF2-40B4-BE49-F238E27FC236}">
                  <a16:creationId xmlns:a16="http://schemas.microsoft.com/office/drawing/2014/main" id="{F4F2EDC3-9898-71A7-46F7-D75942638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01" name="Rectangle 935">
              <a:extLst>
                <a:ext uri="{FF2B5EF4-FFF2-40B4-BE49-F238E27FC236}">
                  <a16:creationId xmlns:a16="http://schemas.microsoft.com/office/drawing/2014/main" id="{651A99DC-F987-1E79-B7E1-8BE63FEC1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03" name="Rectangle 936">
              <a:extLst>
                <a:ext uri="{FF2B5EF4-FFF2-40B4-BE49-F238E27FC236}">
                  <a16:creationId xmlns:a16="http://schemas.microsoft.com/office/drawing/2014/main" id="{B15CCE59-AE8E-AD28-F950-4E1B4B893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5073360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05" name="Rectangle 937">
              <a:extLst>
                <a:ext uri="{FF2B5EF4-FFF2-40B4-BE49-F238E27FC236}">
                  <a16:creationId xmlns:a16="http://schemas.microsoft.com/office/drawing/2014/main" id="{7EECDCB1-913C-D5E4-BE69-DA562067A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397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07" name="Rectangle 938">
              <a:extLst>
                <a:ext uri="{FF2B5EF4-FFF2-40B4-BE49-F238E27FC236}">
                  <a16:creationId xmlns:a16="http://schemas.microsoft.com/office/drawing/2014/main" id="{D10DE38A-2817-323F-0FAA-D27EFB60B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09" name="Rectangle 939">
              <a:extLst>
                <a:ext uri="{FF2B5EF4-FFF2-40B4-BE49-F238E27FC236}">
                  <a16:creationId xmlns:a16="http://schemas.microsoft.com/office/drawing/2014/main" id="{19D530CE-0886-9BA1-BE65-971D4EDA7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11" name="Rectangle 940">
              <a:extLst>
                <a:ext uri="{FF2B5EF4-FFF2-40B4-BE49-F238E27FC236}">
                  <a16:creationId xmlns:a16="http://schemas.microsoft.com/office/drawing/2014/main" id="{62DA02D0-974B-461E-A75A-9CE862764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13" name="Rectangle 941">
              <a:extLst>
                <a:ext uri="{FF2B5EF4-FFF2-40B4-BE49-F238E27FC236}">
                  <a16:creationId xmlns:a16="http://schemas.microsoft.com/office/drawing/2014/main" id="{F10CE3BD-3B83-6B57-DFA7-6A6159EBE7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15" name="Rectangle 942">
              <a:extLst>
                <a:ext uri="{FF2B5EF4-FFF2-40B4-BE49-F238E27FC236}">
                  <a16:creationId xmlns:a16="http://schemas.microsoft.com/office/drawing/2014/main" id="{5B31019B-C906-3991-7CB5-C81B11AB0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17" name="Rectangle 943">
              <a:extLst>
                <a:ext uri="{FF2B5EF4-FFF2-40B4-BE49-F238E27FC236}">
                  <a16:creationId xmlns:a16="http://schemas.microsoft.com/office/drawing/2014/main" id="{26E8F9B3-CF6F-B422-91BA-CFA0887BF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19" name="Rectangle 944">
              <a:extLst>
                <a:ext uri="{FF2B5EF4-FFF2-40B4-BE49-F238E27FC236}">
                  <a16:creationId xmlns:a16="http://schemas.microsoft.com/office/drawing/2014/main" id="{BE4F9B5C-D4AB-435A-40EE-F05118C88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397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21" name="Rectangle 945">
              <a:extLst>
                <a:ext uri="{FF2B5EF4-FFF2-40B4-BE49-F238E27FC236}">
                  <a16:creationId xmlns:a16="http://schemas.microsoft.com/office/drawing/2014/main" id="{225652C3-39C0-528F-1530-A323C2208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23" name="Rectangle 946">
              <a:extLst>
                <a:ext uri="{FF2B5EF4-FFF2-40B4-BE49-F238E27FC236}">
                  <a16:creationId xmlns:a16="http://schemas.microsoft.com/office/drawing/2014/main" id="{274962D1-504E-41D5-06D2-23D101F74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25" name="Rectangle 947">
              <a:extLst>
                <a:ext uri="{FF2B5EF4-FFF2-40B4-BE49-F238E27FC236}">
                  <a16:creationId xmlns:a16="http://schemas.microsoft.com/office/drawing/2014/main" id="{1E708AE7-082D-DEBE-2A2E-CA9314D5D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27" name="Rectangle 948">
              <a:extLst>
                <a:ext uri="{FF2B5EF4-FFF2-40B4-BE49-F238E27FC236}">
                  <a16:creationId xmlns:a16="http://schemas.microsoft.com/office/drawing/2014/main" id="{D1890E46-C403-46A3-D4E6-E8303B596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29" name="Rectangle 949">
              <a:extLst>
                <a:ext uri="{FF2B5EF4-FFF2-40B4-BE49-F238E27FC236}">
                  <a16:creationId xmlns:a16="http://schemas.microsoft.com/office/drawing/2014/main" id="{DAE6A329-5E63-F889-578A-13E9D17A0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31" name="Rectangle 950">
              <a:extLst>
                <a:ext uri="{FF2B5EF4-FFF2-40B4-BE49-F238E27FC236}">
                  <a16:creationId xmlns:a16="http://schemas.microsoft.com/office/drawing/2014/main" id="{DF76FC81-2729-1978-49F4-B98C656D8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33" name="Rectangle 951">
              <a:extLst>
                <a:ext uri="{FF2B5EF4-FFF2-40B4-BE49-F238E27FC236}">
                  <a16:creationId xmlns:a16="http://schemas.microsoft.com/office/drawing/2014/main" id="{4E28C6F5-60DE-B3A4-F8DC-25770DFFA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397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35" name="Rectangle 952">
              <a:extLst>
                <a:ext uri="{FF2B5EF4-FFF2-40B4-BE49-F238E27FC236}">
                  <a16:creationId xmlns:a16="http://schemas.microsoft.com/office/drawing/2014/main" id="{F3E910B5-3E68-B4B9-7609-C50D41C2B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37" name="Rectangle 953">
              <a:extLst>
                <a:ext uri="{FF2B5EF4-FFF2-40B4-BE49-F238E27FC236}">
                  <a16:creationId xmlns:a16="http://schemas.microsoft.com/office/drawing/2014/main" id="{D02AA072-8C1B-240A-69E0-84C2A789D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39" name="Rectangle 954">
              <a:extLst>
                <a:ext uri="{FF2B5EF4-FFF2-40B4-BE49-F238E27FC236}">
                  <a16:creationId xmlns:a16="http://schemas.microsoft.com/office/drawing/2014/main" id="{A5160423-0A2B-941A-728B-17051B17A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41" name="Rectangle 955">
              <a:extLst>
                <a:ext uri="{FF2B5EF4-FFF2-40B4-BE49-F238E27FC236}">
                  <a16:creationId xmlns:a16="http://schemas.microsoft.com/office/drawing/2014/main" id="{35F187D7-FD0E-D59D-FD7A-889A480D3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43" name="Rectangle 956">
              <a:extLst>
                <a:ext uri="{FF2B5EF4-FFF2-40B4-BE49-F238E27FC236}">
                  <a16:creationId xmlns:a16="http://schemas.microsoft.com/office/drawing/2014/main" id="{7DA8D2D6-29B8-4B1C-129E-750069BBE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45" name="Rectangle 957">
              <a:extLst>
                <a:ext uri="{FF2B5EF4-FFF2-40B4-BE49-F238E27FC236}">
                  <a16:creationId xmlns:a16="http://schemas.microsoft.com/office/drawing/2014/main" id="{5464A060-0189-28C1-3243-38AFF3AFE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47" name="Rectangle 958">
              <a:extLst>
                <a:ext uri="{FF2B5EF4-FFF2-40B4-BE49-F238E27FC236}">
                  <a16:creationId xmlns:a16="http://schemas.microsoft.com/office/drawing/2014/main" id="{A9A4CB30-2E31-AD2D-1849-C1DC9A36D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397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49" name="Rectangle 959">
              <a:extLst>
                <a:ext uri="{FF2B5EF4-FFF2-40B4-BE49-F238E27FC236}">
                  <a16:creationId xmlns:a16="http://schemas.microsoft.com/office/drawing/2014/main" id="{1203CD6B-2033-E299-7814-1198D4887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51" name="Rectangle 960">
              <a:extLst>
                <a:ext uri="{FF2B5EF4-FFF2-40B4-BE49-F238E27FC236}">
                  <a16:creationId xmlns:a16="http://schemas.microsoft.com/office/drawing/2014/main" id="{825FC556-585B-182E-09A2-0236CE477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53" name="Rectangle 961">
              <a:extLst>
                <a:ext uri="{FF2B5EF4-FFF2-40B4-BE49-F238E27FC236}">
                  <a16:creationId xmlns:a16="http://schemas.microsoft.com/office/drawing/2014/main" id="{6AABC162-2F69-F9CC-9F32-8CA8A72CD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55" name="Rectangle 962">
              <a:extLst>
                <a:ext uri="{FF2B5EF4-FFF2-40B4-BE49-F238E27FC236}">
                  <a16:creationId xmlns:a16="http://schemas.microsoft.com/office/drawing/2014/main" id="{B4299E03-72E2-D2B0-5EF2-9CC2016BE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57" name="Rectangle 963">
              <a:extLst>
                <a:ext uri="{FF2B5EF4-FFF2-40B4-BE49-F238E27FC236}">
                  <a16:creationId xmlns:a16="http://schemas.microsoft.com/office/drawing/2014/main" id="{28CAE101-90F1-BE3B-6E3E-219A7BE6F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59" name="Rectangle 964">
              <a:extLst>
                <a:ext uri="{FF2B5EF4-FFF2-40B4-BE49-F238E27FC236}">
                  <a16:creationId xmlns:a16="http://schemas.microsoft.com/office/drawing/2014/main" id="{2A2C0B94-5C74-328D-B8BA-BD0A28BAF3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61" name="Rectangle 965">
              <a:extLst>
                <a:ext uri="{FF2B5EF4-FFF2-40B4-BE49-F238E27FC236}">
                  <a16:creationId xmlns:a16="http://schemas.microsoft.com/office/drawing/2014/main" id="{D19C75C3-9BB3-DD22-99E1-817C30437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397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63" name="Rectangle 966">
              <a:extLst>
                <a:ext uri="{FF2B5EF4-FFF2-40B4-BE49-F238E27FC236}">
                  <a16:creationId xmlns:a16="http://schemas.microsoft.com/office/drawing/2014/main" id="{6974E980-5684-DF26-1618-F80C06269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65" name="Rectangle 967">
              <a:extLst>
                <a:ext uri="{FF2B5EF4-FFF2-40B4-BE49-F238E27FC236}">
                  <a16:creationId xmlns:a16="http://schemas.microsoft.com/office/drawing/2014/main" id="{395FA1F7-9520-3936-4556-E64045155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67" name="Rectangle 968">
              <a:extLst>
                <a:ext uri="{FF2B5EF4-FFF2-40B4-BE49-F238E27FC236}">
                  <a16:creationId xmlns:a16="http://schemas.microsoft.com/office/drawing/2014/main" id="{9D07D868-458E-DC24-54E1-3C7BE09FC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69" name="Rectangle 969">
              <a:extLst>
                <a:ext uri="{FF2B5EF4-FFF2-40B4-BE49-F238E27FC236}">
                  <a16:creationId xmlns:a16="http://schemas.microsoft.com/office/drawing/2014/main" id="{7E4A1E44-5212-93F5-0BB4-A3B60CD81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71" name="Rectangle 970">
              <a:extLst>
                <a:ext uri="{FF2B5EF4-FFF2-40B4-BE49-F238E27FC236}">
                  <a16:creationId xmlns:a16="http://schemas.microsoft.com/office/drawing/2014/main" id="{FF814426-79D0-5369-5EA6-19BACD332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73" name="Rectangle 971">
              <a:extLst>
                <a:ext uri="{FF2B5EF4-FFF2-40B4-BE49-F238E27FC236}">
                  <a16:creationId xmlns:a16="http://schemas.microsoft.com/office/drawing/2014/main" id="{65BFCA15-7A42-7667-0703-79693DE21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75" name="Rectangle 972">
              <a:extLst>
                <a:ext uri="{FF2B5EF4-FFF2-40B4-BE49-F238E27FC236}">
                  <a16:creationId xmlns:a16="http://schemas.microsoft.com/office/drawing/2014/main" id="{D56CA19C-07AA-42BA-5F9F-ECEDF0635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6397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77" name="Rectangle 973">
              <a:extLst>
                <a:ext uri="{FF2B5EF4-FFF2-40B4-BE49-F238E27FC236}">
                  <a16:creationId xmlns:a16="http://schemas.microsoft.com/office/drawing/2014/main" id="{FC637AFC-E896-C355-7F8D-42FC8E603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7695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79" name="Rectangle 974">
              <a:extLst>
                <a:ext uri="{FF2B5EF4-FFF2-40B4-BE49-F238E27FC236}">
                  <a16:creationId xmlns:a16="http://schemas.microsoft.com/office/drawing/2014/main" id="{E44E6C40-3132-9C4C-5409-4012CE760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8993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81" name="Rectangle 975">
              <a:extLst>
                <a:ext uri="{FF2B5EF4-FFF2-40B4-BE49-F238E27FC236}">
                  <a16:creationId xmlns:a16="http://schemas.microsoft.com/office/drawing/2014/main" id="{DE0ED45C-BE7F-0C7D-951A-A685FEE23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0291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83" name="Rectangle 976">
              <a:extLst>
                <a:ext uri="{FF2B5EF4-FFF2-40B4-BE49-F238E27FC236}">
                  <a16:creationId xmlns:a16="http://schemas.microsoft.com/office/drawing/2014/main" id="{AA664346-A34D-2335-C27F-61832E230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1588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85" name="Rectangle 977">
              <a:extLst>
                <a:ext uri="{FF2B5EF4-FFF2-40B4-BE49-F238E27FC236}">
                  <a16:creationId xmlns:a16="http://schemas.microsoft.com/office/drawing/2014/main" id="{E461EFE5-72EF-A503-F265-3DB40DFFF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2886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87" name="Rectangle 978">
              <a:extLst>
                <a:ext uri="{FF2B5EF4-FFF2-40B4-BE49-F238E27FC236}">
                  <a16:creationId xmlns:a16="http://schemas.microsoft.com/office/drawing/2014/main" id="{ED417D85-4FE1-1F5A-D1DD-3CF18A774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4184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89" name="Line 979">
              <a:extLst>
                <a:ext uri="{FF2B5EF4-FFF2-40B4-BE49-F238E27FC236}">
                  <a16:creationId xmlns:a16="http://schemas.microsoft.com/office/drawing/2014/main" id="{D574A4C6-1155-CCF6-4170-4F4C905E94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7695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91" name="Line 980">
              <a:extLst>
                <a:ext uri="{FF2B5EF4-FFF2-40B4-BE49-F238E27FC236}">
                  <a16:creationId xmlns:a16="http://schemas.microsoft.com/office/drawing/2014/main" id="{35B289EC-4BDE-7964-69DE-D89FDB7486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8993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93" name="Line 981">
              <a:extLst>
                <a:ext uri="{FF2B5EF4-FFF2-40B4-BE49-F238E27FC236}">
                  <a16:creationId xmlns:a16="http://schemas.microsoft.com/office/drawing/2014/main" id="{E5ED54AC-B964-EC3A-7D39-C0C67C89C9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0291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95" name="Line 982">
              <a:extLst>
                <a:ext uri="{FF2B5EF4-FFF2-40B4-BE49-F238E27FC236}">
                  <a16:creationId xmlns:a16="http://schemas.microsoft.com/office/drawing/2014/main" id="{BEEB557C-8700-6568-15EA-C0DBE56A5F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1588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97" name="Line 983">
              <a:extLst>
                <a:ext uri="{FF2B5EF4-FFF2-40B4-BE49-F238E27FC236}">
                  <a16:creationId xmlns:a16="http://schemas.microsoft.com/office/drawing/2014/main" id="{31FEBC44-E5AF-5010-9884-704C9A0A4D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2886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99" name="Line 984">
              <a:extLst>
                <a:ext uri="{FF2B5EF4-FFF2-40B4-BE49-F238E27FC236}">
                  <a16:creationId xmlns:a16="http://schemas.microsoft.com/office/drawing/2014/main" id="{289002DF-B706-9C66-6522-1935C174F6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4184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01" name="Line 985">
              <a:extLst>
                <a:ext uri="{FF2B5EF4-FFF2-40B4-BE49-F238E27FC236}">
                  <a16:creationId xmlns:a16="http://schemas.microsoft.com/office/drawing/2014/main" id="{E38DD2B5-09C7-BBC8-F0D9-69225A661B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5255923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03" name="Line 986">
              <a:extLst>
                <a:ext uri="{FF2B5EF4-FFF2-40B4-BE49-F238E27FC236}">
                  <a16:creationId xmlns:a16="http://schemas.microsoft.com/office/drawing/2014/main" id="{105C592D-4447-7938-B554-3E5EA9D619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5417848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05" name="Line 987">
              <a:extLst>
                <a:ext uri="{FF2B5EF4-FFF2-40B4-BE49-F238E27FC236}">
                  <a16:creationId xmlns:a16="http://schemas.microsoft.com/office/drawing/2014/main" id="{17902DA4-5498-D0A0-631C-01E18636F8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5579773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07" name="Line 988">
              <a:extLst>
                <a:ext uri="{FF2B5EF4-FFF2-40B4-BE49-F238E27FC236}">
                  <a16:creationId xmlns:a16="http://schemas.microsoft.com/office/drawing/2014/main" id="{C1AB43E2-091C-E18D-CC1D-C872FECCA2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5741698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09" name="Line 989">
              <a:extLst>
                <a:ext uri="{FF2B5EF4-FFF2-40B4-BE49-F238E27FC236}">
                  <a16:creationId xmlns:a16="http://schemas.microsoft.com/office/drawing/2014/main" id="{B10EDA77-9E08-E0DE-AEC3-6E8E5AD274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5903623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11" name="Line 990">
              <a:extLst>
                <a:ext uri="{FF2B5EF4-FFF2-40B4-BE49-F238E27FC236}">
                  <a16:creationId xmlns:a16="http://schemas.microsoft.com/office/drawing/2014/main" id="{9802F1BF-8019-47D1-E78F-A3826B880C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9886" y="6065548"/>
              <a:ext cx="1980804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13" name="Rectangle 995">
              <a:extLst>
                <a:ext uri="{FF2B5EF4-FFF2-40B4-BE49-F238E27FC236}">
                  <a16:creationId xmlns:a16="http://schemas.microsoft.com/office/drawing/2014/main" id="{94C100F4-7BD7-AD6F-3D2C-745AE1E00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5392" y="5090823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15" name="Rectangle 996">
              <a:extLst>
                <a:ext uri="{FF2B5EF4-FFF2-40B4-BE49-F238E27FC236}">
                  <a16:creationId xmlns:a16="http://schemas.microsoft.com/office/drawing/2014/main" id="{E1E6C2E6-841E-D90C-5B08-925BA8E9D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8420" y="5090823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17" name="Rectangle 997">
              <a:extLst>
                <a:ext uri="{FF2B5EF4-FFF2-40B4-BE49-F238E27FC236}">
                  <a16:creationId xmlns:a16="http://schemas.microsoft.com/office/drawing/2014/main" id="{13AC57CE-5CBB-18EA-FAE6-1FC9CF20C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2379" y="5090823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19" name="Rectangle 998">
              <a:extLst>
                <a:ext uri="{FF2B5EF4-FFF2-40B4-BE49-F238E27FC236}">
                  <a16:creationId xmlns:a16="http://schemas.microsoft.com/office/drawing/2014/main" id="{343D684F-D16E-F415-1323-CBA422BE8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6754" y="5090823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21" name="Rectangle 999">
              <a:extLst>
                <a:ext uri="{FF2B5EF4-FFF2-40B4-BE49-F238E27FC236}">
                  <a16:creationId xmlns:a16="http://schemas.microsoft.com/office/drawing/2014/main" id="{9507759F-E9A4-56FB-EFFC-BDBF6CD43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4992" y="5090823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23" name="Rectangle 1000">
              <a:extLst>
                <a:ext uri="{FF2B5EF4-FFF2-40B4-BE49-F238E27FC236}">
                  <a16:creationId xmlns:a16="http://schemas.microsoft.com/office/drawing/2014/main" id="{71C528E8-551F-09B5-20ED-26EC94CF8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5044" y="5090823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25" name="Rectangle 1001">
              <a:extLst>
                <a:ext uri="{FF2B5EF4-FFF2-40B4-BE49-F238E27FC236}">
                  <a16:creationId xmlns:a16="http://schemas.microsoft.com/office/drawing/2014/main" id="{8C29E80C-69C0-7253-FB48-8BEB9E73F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7187" y="5090823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27" name="Rectangle 1002">
              <a:extLst>
                <a:ext uri="{FF2B5EF4-FFF2-40B4-BE49-F238E27FC236}">
                  <a16:creationId xmlns:a16="http://schemas.microsoft.com/office/drawing/2014/main" id="{1D29485B-402B-846C-A711-23E0C38D6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8786" y="5263860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29" name="Rectangle 1003">
              <a:extLst>
                <a:ext uri="{FF2B5EF4-FFF2-40B4-BE49-F238E27FC236}">
                  <a16:creationId xmlns:a16="http://schemas.microsoft.com/office/drawing/2014/main" id="{A6714025-0D5C-EB58-D55C-ED665086B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7489" y="5263860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31" name="Rectangle 1004">
              <a:extLst>
                <a:ext uri="{FF2B5EF4-FFF2-40B4-BE49-F238E27FC236}">
                  <a16:creationId xmlns:a16="http://schemas.microsoft.com/office/drawing/2014/main" id="{2E81A663-23F7-69CA-8B02-604E79726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8786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33" name="Rectangle 1005">
              <a:extLst>
                <a:ext uri="{FF2B5EF4-FFF2-40B4-BE49-F238E27FC236}">
                  <a16:creationId xmlns:a16="http://schemas.microsoft.com/office/drawing/2014/main" id="{5C2ECD43-AC0A-6DE5-D66B-BEC16CE09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7489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35" name="Rectangle 1006">
              <a:extLst>
                <a:ext uri="{FF2B5EF4-FFF2-40B4-BE49-F238E27FC236}">
                  <a16:creationId xmlns:a16="http://schemas.microsoft.com/office/drawing/2014/main" id="{D34C788B-6BFF-D27B-8A29-CEC0515F7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6191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37" name="Rectangle 1007">
              <a:extLst>
                <a:ext uri="{FF2B5EF4-FFF2-40B4-BE49-F238E27FC236}">
                  <a16:creationId xmlns:a16="http://schemas.microsoft.com/office/drawing/2014/main" id="{DB44AD91-B9B4-1378-F7E9-9A1F15C45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4893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39" name="Rectangle 1008">
              <a:extLst>
                <a:ext uri="{FF2B5EF4-FFF2-40B4-BE49-F238E27FC236}">
                  <a16:creationId xmlns:a16="http://schemas.microsoft.com/office/drawing/2014/main" id="{1A81365A-9621-1EB4-916C-8E4923208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3596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41" name="Rectangle 1010">
              <a:extLst>
                <a:ext uri="{FF2B5EF4-FFF2-40B4-BE49-F238E27FC236}">
                  <a16:creationId xmlns:a16="http://schemas.microsoft.com/office/drawing/2014/main" id="{29F2F6A4-2AC1-47FF-5DA8-41D2C04C9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2299" y="5425786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43" name="Rectangle 1011">
              <a:extLst>
                <a:ext uri="{FF2B5EF4-FFF2-40B4-BE49-F238E27FC236}">
                  <a16:creationId xmlns:a16="http://schemas.microsoft.com/office/drawing/2014/main" id="{8471F866-902C-4832-3C1B-534021875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001" y="5425786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45" name="Rectangle 1012">
              <a:extLst>
                <a:ext uri="{FF2B5EF4-FFF2-40B4-BE49-F238E27FC236}">
                  <a16:creationId xmlns:a16="http://schemas.microsoft.com/office/drawing/2014/main" id="{1D2AEBF1-4B1F-0CDC-7AB8-C7192CF0D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2741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47" name="Rectangle 1013">
              <a:extLst>
                <a:ext uri="{FF2B5EF4-FFF2-40B4-BE49-F238E27FC236}">
                  <a16:creationId xmlns:a16="http://schemas.microsoft.com/office/drawing/2014/main" id="{8F62213F-D6A3-07D1-45C4-5CDE3F7AD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1443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49" name="Rectangle 1014">
              <a:extLst>
                <a:ext uri="{FF2B5EF4-FFF2-40B4-BE49-F238E27FC236}">
                  <a16:creationId xmlns:a16="http://schemas.microsoft.com/office/drawing/2014/main" id="{FEFCC535-FFE8-8FDE-0D31-6A0AB45F4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46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51" name="Rectangle 1015">
              <a:extLst>
                <a:ext uri="{FF2B5EF4-FFF2-40B4-BE49-F238E27FC236}">
                  <a16:creationId xmlns:a16="http://schemas.microsoft.com/office/drawing/2014/main" id="{C6AFA0FB-A46F-62CE-79F7-8D742CC31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848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53" name="Rectangle 1016">
              <a:extLst>
                <a:ext uri="{FF2B5EF4-FFF2-40B4-BE49-F238E27FC236}">
                  <a16:creationId xmlns:a16="http://schemas.microsoft.com/office/drawing/2014/main" id="{46958807-7E44-D415-C2B2-EE55E528E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248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55" name="Rectangle 1017">
              <a:extLst>
                <a:ext uri="{FF2B5EF4-FFF2-40B4-BE49-F238E27FC236}">
                  <a16:creationId xmlns:a16="http://schemas.microsoft.com/office/drawing/2014/main" id="{351C0783-4FE6-7CB0-3810-8118D2A3C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950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57" name="Rectangle 1018">
              <a:extLst>
                <a:ext uri="{FF2B5EF4-FFF2-40B4-BE49-F238E27FC236}">
                  <a16:creationId xmlns:a16="http://schemas.microsoft.com/office/drawing/2014/main" id="{0A70123F-585A-2057-F943-FE8B3BB3A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653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59" name="Rectangle 1019">
              <a:extLst>
                <a:ext uri="{FF2B5EF4-FFF2-40B4-BE49-F238E27FC236}">
                  <a16:creationId xmlns:a16="http://schemas.microsoft.com/office/drawing/2014/main" id="{906F8542-DB65-FB6E-5CF9-99A00BF6A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2741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61" name="Rectangle 1020">
              <a:extLst>
                <a:ext uri="{FF2B5EF4-FFF2-40B4-BE49-F238E27FC236}">
                  <a16:creationId xmlns:a16="http://schemas.microsoft.com/office/drawing/2014/main" id="{F707D353-84EF-4847-67DD-D986D1940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1443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63" name="Rectangle 1021">
              <a:extLst>
                <a:ext uri="{FF2B5EF4-FFF2-40B4-BE49-F238E27FC236}">
                  <a16:creationId xmlns:a16="http://schemas.microsoft.com/office/drawing/2014/main" id="{F4E8C471-D144-7D8E-6463-1D3E88513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46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65" name="Rectangle 1022">
              <a:extLst>
                <a:ext uri="{FF2B5EF4-FFF2-40B4-BE49-F238E27FC236}">
                  <a16:creationId xmlns:a16="http://schemas.microsoft.com/office/drawing/2014/main" id="{A8425882-2387-CE19-3F00-A1C2FF225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848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67" name="Rectangle 1023">
              <a:extLst>
                <a:ext uri="{FF2B5EF4-FFF2-40B4-BE49-F238E27FC236}">
                  <a16:creationId xmlns:a16="http://schemas.microsoft.com/office/drawing/2014/main" id="{8813F3F4-A360-0927-06B0-82022BE6D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248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69" name="Rectangle 1024">
              <a:extLst>
                <a:ext uri="{FF2B5EF4-FFF2-40B4-BE49-F238E27FC236}">
                  <a16:creationId xmlns:a16="http://schemas.microsoft.com/office/drawing/2014/main" id="{02C7475C-25FB-DA3C-4FA9-1055DE0B4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950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71" name="Rectangle 1025">
              <a:extLst>
                <a:ext uri="{FF2B5EF4-FFF2-40B4-BE49-F238E27FC236}">
                  <a16:creationId xmlns:a16="http://schemas.microsoft.com/office/drawing/2014/main" id="{2EE4C02A-E1BE-F2F3-0057-54DE875C2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653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73" name="Rectangle 1026">
              <a:extLst>
                <a:ext uri="{FF2B5EF4-FFF2-40B4-BE49-F238E27FC236}">
                  <a16:creationId xmlns:a16="http://schemas.microsoft.com/office/drawing/2014/main" id="{B381A3A8-AD4D-0973-89D4-6F79CE315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2741" y="591156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75" name="Rectangle 1027">
              <a:extLst>
                <a:ext uri="{FF2B5EF4-FFF2-40B4-BE49-F238E27FC236}">
                  <a16:creationId xmlns:a16="http://schemas.microsoft.com/office/drawing/2014/main" id="{9FEC5410-6DC8-C196-9538-7C5FC2D78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1443" y="591156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77" name="Rectangle 1028">
              <a:extLst>
                <a:ext uri="{FF2B5EF4-FFF2-40B4-BE49-F238E27FC236}">
                  <a16:creationId xmlns:a16="http://schemas.microsoft.com/office/drawing/2014/main" id="{88E881F4-B094-5361-27D2-CFC075DFE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0146" y="591156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79" name="Rectangle 1029">
              <a:extLst>
                <a:ext uri="{FF2B5EF4-FFF2-40B4-BE49-F238E27FC236}">
                  <a16:creationId xmlns:a16="http://schemas.microsoft.com/office/drawing/2014/main" id="{5CCEF63C-15EB-79E6-A206-5FF3C413D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8848" y="591156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81" name="Rectangle 1030">
              <a:extLst>
                <a:ext uri="{FF2B5EF4-FFF2-40B4-BE49-F238E27FC236}">
                  <a16:creationId xmlns:a16="http://schemas.microsoft.com/office/drawing/2014/main" id="{EF8EA0C6-29ED-9538-BF92-BA243A645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248" y="591156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83" name="Rectangle 1031">
              <a:extLst>
                <a:ext uri="{FF2B5EF4-FFF2-40B4-BE49-F238E27FC236}">
                  <a16:creationId xmlns:a16="http://schemas.microsoft.com/office/drawing/2014/main" id="{5C6B3ABA-AC50-EEBD-C6AB-A85F3AEB0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4950" y="591156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85" name="Rectangle 1032">
              <a:extLst>
                <a:ext uri="{FF2B5EF4-FFF2-40B4-BE49-F238E27FC236}">
                  <a16:creationId xmlns:a16="http://schemas.microsoft.com/office/drawing/2014/main" id="{E7A57ACC-37D6-C165-D399-C9932D2FC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653" y="591156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487" name="Rectangle 1033">
              <a:extLst>
                <a:ext uri="{FF2B5EF4-FFF2-40B4-BE49-F238E27FC236}">
                  <a16:creationId xmlns:a16="http://schemas.microsoft.com/office/drawing/2014/main" id="{4F9B07EB-01B9-B711-262B-3FBABAB34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653" y="6081423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895" name="Group 6894">
            <a:extLst>
              <a:ext uri="{FF2B5EF4-FFF2-40B4-BE49-F238E27FC236}">
                <a16:creationId xmlns:a16="http://schemas.microsoft.com/office/drawing/2014/main" id="{7FF70A38-9BC9-798A-769D-B548B5E7D7F2}"/>
              </a:ext>
            </a:extLst>
          </p:cNvPr>
          <p:cNvGrpSpPr/>
          <p:nvPr/>
        </p:nvGrpSpPr>
        <p:grpSpPr>
          <a:xfrm>
            <a:off x="6194852" y="5103523"/>
            <a:ext cx="2008800" cy="1182688"/>
            <a:chOff x="6263432" y="5065423"/>
            <a:chExt cx="1979502" cy="1182688"/>
          </a:xfrm>
        </p:grpSpPr>
        <p:sp>
          <p:nvSpPr>
            <p:cNvPr id="6489" name="Rectangle 1034">
              <a:extLst>
                <a:ext uri="{FF2B5EF4-FFF2-40B4-BE49-F238E27FC236}">
                  <a16:creationId xmlns:a16="http://schemas.microsoft.com/office/drawing/2014/main" id="{9327C7C5-B147-51C9-4878-5C7A64938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91" name="Rectangle 1035">
              <a:extLst>
                <a:ext uri="{FF2B5EF4-FFF2-40B4-BE49-F238E27FC236}">
                  <a16:creationId xmlns:a16="http://schemas.microsoft.com/office/drawing/2014/main" id="{6756B840-DF97-3BCD-A564-02787E938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93" name="Rectangle 1036">
              <a:extLst>
                <a:ext uri="{FF2B5EF4-FFF2-40B4-BE49-F238E27FC236}">
                  <a16:creationId xmlns:a16="http://schemas.microsoft.com/office/drawing/2014/main" id="{3D801DFB-7FEE-6E73-F9A2-5BC055535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95" name="Rectangle 1037">
              <a:extLst>
                <a:ext uri="{FF2B5EF4-FFF2-40B4-BE49-F238E27FC236}">
                  <a16:creationId xmlns:a16="http://schemas.microsoft.com/office/drawing/2014/main" id="{8D956339-859A-E85C-8C6F-71AC8B49F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97" name="Rectangle 1038">
              <a:extLst>
                <a:ext uri="{FF2B5EF4-FFF2-40B4-BE49-F238E27FC236}">
                  <a16:creationId xmlns:a16="http://schemas.microsoft.com/office/drawing/2014/main" id="{D13BB9DD-C45C-3239-028C-81C603DC2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99" name="Rectangle 1039">
              <a:extLst>
                <a:ext uri="{FF2B5EF4-FFF2-40B4-BE49-F238E27FC236}">
                  <a16:creationId xmlns:a16="http://schemas.microsoft.com/office/drawing/2014/main" id="{1FEAAF5E-DD01-4B63-70C7-544252976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5073361"/>
              <a:ext cx="282600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01" name="Rectangle 1040">
              <a:extLst>
                <a:ext uri="{FF2B5EF4-FFF2-40B4-BE49-F238E27FC236}">
                  <a16:creationId xmlns:a16="http://schemas.microsoft.com/office/drawing/2014/main" id="{6359D409-44B4-32CD-1860-398F553A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03" name="Rectangle 1041">
              <a:extLst>
                <a:ext uri="{FF2B5EF4-FFF2-40B4-BE49-F238E27FC236}">
                  <a16:creationId xmlns:a16="http://schemas.microsoft.com/office/drawing/2014/main" id="{FFC52305-3582-762D-178D-3BB70CA7E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05" name="Rectangle 1042">
              <a:extLst>
                <a:ext uri="{FF2B5EF4-FFF2-40B4-BE49-F238E27FC236}">
                  <a16:creationId xmlns:a16="http://schemas.microsoft.com/office/drawing/2014/main" id="{A93CBB9A-4314-5FC3-3A85-8F2D49C18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07" name="Rectangle 1043">
              <a:extLst>
                <a:ext uri="{FF2B5EF4-FFF2-40B4-BE49-F238E27FC236}">
                  <a16:creationId xmlns:a16="http://schemas.microsoft.com/office/drawing/2014/main" id="{885F3CB2-04A8-B7AD-E754-BC8B2BE9A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09" name="Rectangle 1044">
              <a:extLst>
                <a:ext uri="{FF2B5EF4-FFF2-40B4-BE49-F238E27FC236}">
                  <a16:creationId xmlns:a16="http://schemas.microsoft.com/office/drawing/2014/main" id="{2CD29B6A-AC32-7752-66C6-A4C456442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11" name="Rectangle 1045">
              <a:extLst>
                <a:ext uri="{FF2B5EF4-FFF2-40B4-BE49-F238E27FC236}">
                  <a16:creationId xmlns:a16="http://schemas.microsoft.com/office/drawing/2014/main" id="{889C46FC-23C0-2E1A-BE3B-04D63533F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13" name="Rectangle 1046">
              <a:extLst>
                <a:ext uri="{FF2B5EF4-FFF2-40B4-BE49-F238E27FC236}">
                  <a16:creationId xmlns:a16="http://schemas.microsoft.com/office/drawing/2014/main" id="{542545B9-3A96-23C4-81A4-9E3319DC6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5255923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15" name="Rectangle 1047">
              <a:extLst>
                <a:ext uri="{FF2B5EF4-FFF2-40B4-BE49-F238E27FC236}">
                  <a16:creationId xmlns:a16="http://schemas.microsoft.com/office/drawing/2014/main" id="{6400CBF3-9C74-A83A-672E-E14549342A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17" name="Rectangle 1048">
              <a:extLst>
                <a:ext uri="{FF2B5EF4-FFF2-40B4-BE49-F238E27FC236}">
                  <a16:creationId xmlns:a16="http://schemas.microsoft.com/office/drawing/2014/main" id="{DD6E4075-5F5F-11EF-F7D6-8B9E04AE2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19" name="Rectangle 1049">
              <a:extLst>
                <a:ext uri="{FF2B5EF4-FFF2-40B4-BE49-F238E27FC236}">
                  <a16:creationId xmlns:a16="http://schemas.microsoft.com/office/drawing/2014/main" id="{64142027-21D8-F6B7-AB3B-782FE93CA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21" name="Rectangle 1050">
              <a:extLst>
                <a:ext uri="{FF2B5EF4-FFF2-40B4-BE49-F238E27FC236}">
                  <a16:creationId xmlns:a16="http://schemas.microsoft.com/office/drawing/2014/main" id="{94CC5A44-2BA9-EAC0-ACF4-DFA72CA7E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23" name="Rectangle 1051">
              <a:extLst>
                <a:ext uri="{FF2B5EF4-FFF2-40B4-BE49-F238E27FC236}">
                  <a16:creationId xmlns:a16="http://schemas.microsoft.com/office/drawing/2014/main" id="{34E724E7-E701-E348-6AFD-2DC9B6A05C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25" name="Rectangle 1052">
              <a:extLst>
                <a:ext uri="{FF2B5EF4-FFF2-40B4-BE49-F238E27FC236}">
                  <a16:creationId xmlns:a16="http://schemas.microsoft.com/office/drawing/2014/main" id="{737ECCFC-918F-8863-1104-565C2BC06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27" name="Rectangle 1053">
              <a:extLst>
                <a:ext uri="{FF2B5EF4-FFF2-40B4-BE49-F238E27FC236}">
                  <a16:creationId xmlns:a16="http://schemas.microsoft.com/office/drawing/2014/main" id="{969DA302-B3FC-E400-B1D2-ACBF374C6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5417848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29" name="Rectangle 1054">
              <a:extLst>
                <a:ext uri="{FF2B5EF4-FFF2-40B4-BE49-F238E27FC236}">
                  <a16:creationId xmlns:a16="http://schemas.microsoft.com/office/drawing/2014/main" id="{D03CB736-A6F1-0E2E-9915-FF0A97518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31" name="Rectangle 1055">
              <a:extLst>
                <a:ext uri="{FF2B5EF4-FFF2-40B4-BE49-F238E27FC236}">
                  <a16:creationId xmlns:a16="http://schemas.microsoft.com/office/drawing/2014/main" id="{AD147B67-16D5-CA73-FA91-7AE46DFAF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33" name="Rectangle 1056">
              <a:extLst>
                <a:ext uri="{FF2B5EF4-FFF2-40B4-BE49-F238E27FC236}">
                  <a16:creationId xmlns:a16="http://schemas.microsoft.com/office/drawing/2014/main" id="{71CBD293-C83C-FDE4-4D63-B02A82658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35" name="Rectangle 1057">
              <a:extLst>
                <a:ext uri="{FF2B5EF4-FFF2-40B4-BE49-F238E27FC236}">
                  <a16:creationId xmlns:a16="http://schemas.microsoft.com/office/drawing/2014/main" id="{112D9F7F-688E-382A-E0FA-242161763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37" name="Rectangle 1058">
              <a:extLst>
                <a:ext uri="{FF2B5EF4-FFF2-40B4-BE49-F238E27FC236}">
                  <a16:creationId xmlns:a16="http://schemas.microsoft.com/office/drawing/2014/main" id="{F965E56E-7C5B-4AAA-30C9-1469D1F41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39" name="Rectangle 1059">
              <a:extLst>
                <a:ext uri="{FF2B5EF4-FFF2-40B4-BE49-F238E27FC236}">
                  <a16:creationId xmlns:a16="http://schemas.microsoft.com/office/drawing/2014/main" id="{A47E23DC-074A-5FF8-7A8E-6835F345D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41" name="Rectangle 1060">
              <a:extLst>
                <a:ext uri="{FF2B5EF4-FFF2-40B4-BE49-F238E27FC236}">
                  <a16:creationId xmlns:a16="http://schemas.microsoft.com/office/drawing/2014/main" id="{8A97D0A2-1F65-2BDD-1238-6DAD34E65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5579773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43" name="Rectangle 1061">
              <a:extLst>
                <a:ext uri="{FF2B5EF4-FFF2-40B4-BE49-F238E27FC236}">
                  <a16:creationId xmlns:a16="http://schemas.microsoft.com/office/drawing/2014/main" id="{E93AE30C-9DC3-5668-9197-A6B555A39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45" name="Rectangle 1062">
              <a:extLst>
                <a:ext uri="{FF2B5EF4-FFF2-40B4-BE49-F238E27FC236}">
                  <a16:creationId xmlns:a16="http://schemas.microsoft.com/office/drawing/2014/main" id="{4375F260-547A-C6B7-6A5D-A46E3ADB6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47" name="Rectangle 1063">
              <a:extLst>
                <a:ext uri="{FF2B5EF4-FFF2-40B4-BE49-F238E27FC236}">
                  <a16:creationId xmlns:a16="http://schemas.microsoft.com/office/drawing/2014/main" id="{A7D53E69-B616-59AA-BD06-7EF349ADE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49" name="Rectangle 1064">
              <a:extLst>
                <a:ext uri="{FF2B5EF4-FFF2-40B4-BE49-F238E27FC236}">
                  <a16:creationId xmlns:a16="http://schemas.microsoft.com/office/drawing/2014/main" id="{E6E15B4E-8ECC-F65F-4ED0-9F0776E74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51" name="Rectangle 1065">
              <a:extLst>
                <a:ext uri="{FF2B5EF4-FFF2-40B4-BE49-F238E27FC236}">
                  <a16:creationId xmlns:a16="http://schemas.microsoft.com/office/drawing/2014/main" id="{994595A2-008B-7171-94A1-254E30E94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53" name="Rectangle 1066">
              <a:extLst>
                <a:ext uri="{FF2B5EF4-FFF2-40B4-BE49-F238E27FC236}">
                  <a16:creationId xmlns:a16="http://schemas.microsoft.com/office/drawing/2014/main" id="{3D1FFD6B-E7D4-51C9-B4F5-A5C1361FF7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55" name="Rectangle 1067">
              <a:extLst>
                <a:ext uri="{FF2B5EF4-FFF2-40B4-BE49-F238E27FC236}">
                  <a16:creationId xmlns:a16="http://schemas.microsoft.com/office/drawing/2014/main" id="{9DFD5914-21C7-B5A9-4C7B-4A6421514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5741698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57" name="Rectangle 1068">
              <a:extLst>
                <a:ext uri="{FF2B5EF4-FFF2-40B4-BE49-F238E27FC236}">
                  <a16:creationId xmlns:a16="http://schemas.microsoft.com/office/drawing/2014/main" id="{7C4CD892-63DC-CAFB-0C2F-5DCFF6138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59" name="Rectangle 1069">
              <a:extLst>
                <a:ext uri="{FF2B5EF4-FFF2-40B4-BE49-F238E27FC236}">
                  <a16:creationId xmlns:a16="http://schemas.microsoft.com/office/drawing/2014/main" id="{01A13A8C-31BC-77B8-01B8-A0CF055F5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61" name="Rectangle 1070">
              <a:extLst>
                <a:ext uri="{FF2B5EF4-FFF2-40B4-BE49-F238E27FC236}">
                  <a16:creationId xmlns:a16="http://schemas.microsoft.com/office/drawing/2014/main" id="{C70C82C7-872F-F43D-085B-D1F06CC04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63" name="Rectangle 1071">
              <a:extLst>
                <a:ext uri="{FF2B5EF4-FFF2-40B4-BE49-F238E27FC236}">
                  <a16:creationId xmlns:a16="http://schemas.microsoft.com/office/drawing/2014/main" id="{CAAB6BB8-1424-0421-E272-62C2ACA0A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65" name="Rectangle 1072">
              <a:extLst>
                <a:ext uri="{FF2B5EF4-FFF2-40B4-BE49-F238E27FC236}">
                  <a16:creationId xmlns:a16="http://schemas.microsoft.com/office/drawing/2014/main" id="{B17D733E-0409-0420-6C67-292BF3860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67" name="Rectangle 1073">
              <a:extLst>
                <a:ext uri="{FF2B5EF4-FFF2-40B4-BE49-F238E27FC236}">
                  <a16:creationId xmlns:a16="http://schemas.microsoft.com/office/drawing/2014/main" id="{46F8F7C0-74E0-C03D-7F73-0B9C4BED5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69" name="Rectangle 1074">
              <a:extLst>
                <a:ext uri="{FF2B5EF4-FFF2-40B4-BE49-F238E27FC236}">
                  <a16:creationId xmlns:a16="http://schemas.microsoft.com/office/drawing/2014/main" id="{98A5EF69-7C9A-5C3F-B962-B2889DE99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5903623"/>
              <a:ext cx="282600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71" name="Rectangle 1075">
              <a:extLst>
                <a:ext uri="{FF2B5EF4-FFF2-40B4-BE49-F238E27FC236}">
                  <a16:creationId xmlns:a16="http://schemas.microsoft.com/office/drawing/2014/main" id="{CFCD3515-E53D-F10E-A1E2-484CEADB0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73" name="Rectangle 1076">
              <a:extLst>
                <a:ext uri="{FF2B5EF4-FFF2-40B4-BE49-F238E27FC236}">
                  <a16:creationId xmlns:a16="http://schemas.microsoft.com/office/drawing/2014/main" id="{E052ACBF-3C41-B40E-5F29-CE4C4F181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68642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75" name="Rectangle 1077">
              <a:extLst>
                <a:ext uri="{FF2B5EF4-FFF2-40B4-BE49-F238E27FC236}">
                  <a16:creationId xmlns:a16="http://schemas.microsoft.com/office/drawing/2014/main" id="{36443FDB-6381-5DB5-B177-C117E49E6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9939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77" name="Rectangle 1078">
              <a:extLst>
                <a:ext uri="{FF2B5EF4-FFF2-40B4-BE49-F238E27FC236}">
                  <a16:creationId xmlns:a16="http://schemas.microsoft.com/office/drawing/2014/main" id="{0323EF94-BB9B-EB0C-EB57-BABE445C5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237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79" name="Rectangle 1079">
              <a:extLst>
                <a:ext uri="{FF2B5EF4-FFF2-40B4-BE49-F238E27FC236}">
                  <a16:creationId xmlns:a16="http://schemas.microsoft.com/office/drawing/2014/main" id="{42496146-ED8B-F57C-3F0F-371DF2108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535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81" name="Rectangle 1080">
              <a:extLst>
                <a:ext uri="{FF2B5EF4-FFF2-40B4-BE49-F238E27FC236}">
                  <a16:creationId xmlns:a16="http://schemas.microsoft.com/office/drawing/2014/main" id="{0846C277-D45D-D9AE-1336-B6588C5EF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3832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83" name="Rectangle 1081">
              <a:extLst>
                <a:ext uri="{FF2B5EF4-FFF2-40B4-BE49-F238E27FC236}">
                  <a16:creationId xmlns:a16="http://schemas.microsoft.com/office/drawing/2014/main" id="{5E8C5B5F-6EA0-DBA1-1341-B7B56478A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5130" y="6065548"/>
              <a:ext cx="282600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85" name="Rectangle 1082">
              <a:extLst>
                <a:ext uri="{FF2B5EF4-FFF2-40B4-BE49-F238E27FC236}">
                  <a16:creationId xmlns:a16="http://schemas.microsoft.com/office/drawing/2014/main" id="{DD12E0A6-D37B-10CA-8D3F-B8B401016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7730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87" name="Line 1083">
              <a:extLst>
                <a:ext uri="{FF2B5EF4-FFF2-40B4-BE49-F238E27FC236}">
                  <a16:creationId xmlns:a16="http://schemas.microsoft.com/office/drawing/2014/main" id="{91E7F041-7A7D-AE10-4FE4-42DCA6A4EE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49939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89" name="Line 1084">
              <a:extLst>
                <a:ext uri="{FF2B5EF4-FFF2-40B4-BE49-F238E27FC236}">
                  <a16:creationId xmlns:a16="http://schemas.microsoft.com/office/drawing/2014/main" id="{6A1D0CB2-D69F-F685-B950-AC75E1F1EF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1237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91" name="Line 1085">
              <a:extLst>
                <a:ext uri="{FF2B5EF4-FFF2-40B4-BE49-F238E27FC236}">
                  <a16:creationId xmlns:a16="http://schemas.microsoft.com/office/drawing/2014/main" id="{FEEFEC6B-11C8-02B7-D4AF-7D28746B6B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2535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93" name="Line 1086">
              <a:extLst>
                <a:ext uri="{FF2B5EF4-FFF2-40B4-BE49-F238E27FC236}">
                  <a16:creationId xmlns:a16="http://schemas.microsoft.com/office/drawing/2014/main" id="{3391C08D-5682-CD30-8794-E923840D8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3832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95" name="Line 1087">
              <a:extLst>
                <a:ext uri="{FF2B5EF4-FFF2-40B4-BE49-F238E27FC236}">
                  <a16:creationId xmlns:a16="http://schemas.microsoft.com/office/drawing/2014/main" id="{D438BB11-BE58-8D5E-E88E-0C581D2EC4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5130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97" name="Line 1088">
              <a:extLst>
                <a:ext uri="{FF2B5EF4-FFF2-40B4-BE49-F238E27FC236}">
                  <a16:creationId xmlns:a16="http://schemas.microsoft.com/office/drawing/2014/main" id="{12F11D66-03C3-108D-793B-330BCC6967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7730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99" name="Line 1089">
              <a:extLst>
                <a:ext uri="{FF2B5EF4-FFF2-40B4-BE49-F238E27FC236}">
                  <a16:creationId xmlns:a16="http://schemas.microsoft.com/office/drawing/2014/main" id="{CD807671-1315-0CA1-5523-A42144C5BB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5255923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01" name="Line 1090">
              <a:extLst>
                <a:ext uri="{FF2B5EF4-FFF2-40B4-BE49-F238E27FC236}">
                  <a16:creationId xmlns:a16="http://schemas.microsoft.com/office/drawing/2014/main" id="{62D172AE-4F5D-4BBA-7641-A72949B9D5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5417848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03" name="Line 1091">
              <a:extLst>
                <a:ext uri="{FF2B5EF4-FFF2-40B4-BE49-F238E27FC236}">
                  <a16:creationId xmlns:a16="http://schemas.microsoft.com/office/drawing/2014/main" id="{297D805B-9CC5-D69E-F24A-87B790BE6B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5579773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05" name="Line 1092">
              <a:extLst>
                <a:ext uri="{FF2B5EF4-FFF2-40B4-BE49-F238E27FC236}">
                  <a16:creationId xmlns:a16="http://schemas.microsoft.com/office/drawing/2014/main" id="{63AEF26D-4968-40E0-0946-7DBEF4744B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5741698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07" name="Line 1093">
              <a:extLst>
                <a:ext uri="{FF2B5EF4-FFF2-40B4-BE49-F238E27FC236}">
                  <a16:creationId xmlns:a16="http://schemas.microsoft.com/office/drawing/2014/main" id="{B21E0FB7-532E-72DE-D194-94A56E7BFF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5903623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09" name="Line 1094">
              <a:extLst>
                <a:ext uri="{FF2B5EF4-FFF2-40B4-BE49-F238E27FC236}">
                  <a16:creationId xmlns:a16="http://schemas.microsoft.com/office/drawing/2014/main" id="{0BF9217C-0B05-341C-C4A8-CE9A43CBAA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3432" y="6065548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11" name="Rectangle 1099">
              <a:extLst>
                <a:ext uri="{FF2B5EF4-FFF2-40B4-BE49-F238E27FC236}">
                  <a16:creationId xmlns:a16="http://schemas.microsoft.com/office/drawing/2014/main" id="{FFCA1C88-5FE2-7530-7CA4-C6F5AB6F6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8938" y="5090823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13" name="Rectangle 1100">
              <a:extLst>
                <a:ext uri="{FF2B5EF4-FFF2-40B4-BE49-F238E27FC236}">
                  <a16:creationId xmlns:a16="http://schemas.microsoft.com/office/drawing/2014/main" id="{96909643-22E5-4AC1-1799-EB6870D17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1966" y="5090823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15" name="Rectangle 1101">
              <a:extLst>
                <a:ext uri="{FF2B5EF4-FFF2-40B4-BE49-F238E27FC236}">
                  <a16:creationId xmlns:a16="http://schemas.microsoft.com/office/drawing/2014/main" id="{BBC8F8DB-F557-AB58-75C5-374C93B94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4622" y="5090823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17" name="Rectangle 1102">
              <a:extLst>
                <a:ext uri="{FF2B5EF4-FFF2-40B4-BE49-F238E27FC236}">
                  <a16:creationId xmlns:a16="http://schemas.microsoft.com/office/drawing/2014/main" id="{99E1818F-9CBA-95FF-BD83-809006D53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0301" y="5090823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19" name="Rectangle 1103">
              <a:extLst>
                <a:ext uri="{FF2B5EF4-FFF2-40B4-BE49-F238E27FC236}">
                  <a16:creationId xmlns:a16="http://schemas.microsoft.com/office/drawing/2014/main" id="{39EEDD5C-CA66-1D68-4AC7-28065DB02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8538" y="5090823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21" name="Rectangle 1104">
              <a:extLst>
                <a:ext uri="{FF2B5EF4-FFF2-40B4-BE49-F238E27FC236}">
                  <a16:creationId xmlns:a16="http://schemas.microsoft.com/office/drawing/2014/main" id="{6723D2B0-1573-5782-592F-1DF242E0D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8590" y="5090823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23" name="Rectangle 1105">
              <a:extLst>
                <a:ext uri="{FF2B5EF4-FFF2-40B4-BE49-F238E27FC236}">
                  <a16:creationId xmlns:a16="http://schemas.microsoft.com/office/drawing/2014/main" id="{AA4B73C8-BBAD-F919-70D4-0579B05BC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9432" y="5090823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25" name="Rectangle 1106">
              <a:extLst>
                <a:ext uri="{FF2B5EF4-FFF2-40B4-BE49-F238E27FC236}">
                  <a16:creationId xmlns:a16="http://schemas.microsoft.com/office/drawing/2014/main" id="{62519254-574C-D5E9-D37B-E47E2CC62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1031" y="5263861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27" name="Rectangle 1107">
              <a:extLst>
                <a:ext uri="{FF2B5EF4-FFF2-40B4-BE49-F238E27FC236}">
                  <a16:creationId xmlns:a16="http://schemas.microsoft.com/office/drawing/2014/main" id="{93AA6BB6-E840-DAB5-E1E2-432CBE6DF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9733" y="5263861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29" name="Rectangle 1108">
              <a:extLst>
                <a:ext uri="{FF2B5EF4-FFF2-40B4-BE49-F238E27FC236}">
                  <a16:creationId xmlns:a16="http://schemas.microsoft.com/office/drawing/2014/main" id="{85C6149E-A500-9632-9D65-8425A8410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8435" y="5263861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31" name="Rectangle 1109">
              <a:extLst>
                <a:ext uri="{FF2B5EF4-FFF2-40B4-BE49-F238E27FC236}">
                  <a16:creationId xmlns:a16="http://schemas.microsoft.com/office/drawing/2014/main" id="{C41098B1-B92F-8BE4-2F1C-E3DEB30C4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7138" y="5263861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33" name="Rectangle 1110">
              <a:extLst>
                <a:ext uri="{FF2B5EF4-FFF2-40B4-BE49-F238E27FC236}">
                  <a16:creationId xmlns:a16="http://schemas.microsoft.com/office/drawing/2014/main" id="{527C2E61-D054-7B46-12E7-7C3FCFB9F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5840" y="5263861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35" name="Rectangle 1111">
              <a:extLst>
                <a:ext uri="{FF2B5EF4-FFF2-40B4-BE49-F238E27FC236}">
                  <a16:creationId xmlns:a16="http://schemas.microsoft.com/office/drawing/2014/main" id="{0A48E2B4-9854-4CD6-1488-00CC938FA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4542" y="5263861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37" name="Rectangle 1112">
              <a:extLst>
                <a:ext uri="{FF2B5EF4-FFF2-40B4-BE49-F238E27FC236}">
                  <a16:creationId xmlns:a16="http://schemas.microsoft.com/office/drawing/2014/main" id="{01DE7F0E-EB73-C0C7-E078-813E8DDE6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4984" y="542578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39" name="Rectangle 1113">
              <a:extLst>
                <a:ext uri="{FF2B5EF4-FFF2-40B4-BE49-F238E27FC236}">
                  <a16:creationId xmlns:a16="http://schemas.microsoft.com/office/drawing/2014/main" id="{751179B8-78DA-1BBB-710F-65A5CB631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3687" y="542578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41" name="Rectangle 1114">
              <a:extLst>
                <a:ext uri="{FF2B5EF4-FFF2-40B4-BE49-F238E27FC236}">
                  <a16:creationId xmlns:a16="http://schemas.microsoft.com/office/drawing/2014/main" id="{E00884A7-31DC-8815-2518-201FA58B1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2389" y="542578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43" name="Rectangle 1115">
              <a:extLst>
                <a:ext uri="{FF2B5EF4-FFF2-40B4-BE49-F238E27FC236}">
                  <a16:creationId xmlns:a16="http://schemas.microsoft.com/office/drawing/2014/main" id="{D1F673F2-9658-D8D3-8BC7-749D9BFF4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1091" y="542578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45" name="Rectangle 1116">
              <a:extLst>
                <a:ext uri="{FF2B5EF4-FFF2-40B4-BE49-F238E27FC236}">
                  <a16:creationId xmlns:a16="http://schemas.microsoft.com/office/drawing/2014/main" id="{1E39AA39-502D-2307-5846-8892B4BB7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5840" y="5425786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47" name="Rectangle 1117">
              <a:extLst>
                <a:ext uri="{FF2B5EF4-FFF2-40B4-BE49-F238E27FC236}">
                  <a16:creationId xmlns:a16="http://schemas.microsoft.com/office/drawing/2014/main" id="{8F1E170C-665E-28B8-C8A5-45C4577FA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4542" y="5425786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49" name="Rectangle 1118">
              <a:extLst>
                <a:ext uri="{FF2B5EF4-FFF2-40B4-BE49-F238E27FC236}">
                  <a16:creationId xmlns:a16="http://schemas.microsoft.com/office/drawing/2014/main" id="{D5E61CD4-ECCF-DC78-A58D-0E5F02833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3244" y="5425786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51" name="Rectangle 1119">
              <a:extLst>
                <a:ext uri="{FF2B5EF4-FFF2-40B4-BE49-F238E27FC236}">
                  <a16:creationId xmlns:a16="http://schemas.microsoft.com/office/drawing/2014/main" id="{E7ECC86C-5915-0B5B-979C-AEA61A2F5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4984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53" name="Rectangle 1120">
              <a:extLst>
                <a:ext uri="{FF2B5EF4-FFF2-40B4-BE49-F238E27FC236}">
                  <a16:creationId xmlns:a16="http://schemas.microsoft.com/office/drawing/2014/main" id="{47D2B953-0168-EE80-F04D-516463479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3687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55" name="Rectangle 1121">
              <a:extLst>
                <a:ext uri="{FF2B5EF4-FFF2-40B4-BE49-F238E27FC236}">
                  <a16:creationId xmlns:a16="http://schemas.microsoft.com/office/drawing/2014/main" id="{EC1CDE06-9148-6707-E186-6D7CE7A82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2389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57" name="Rectangle 1122">
              <a:extLst>
                <a:ext uri="{FF2B5EF4-FFF2-40B4-BE49-F238E27FC236}">
                  <a16:creationId xmlns:a16="http://schemas.microsoft.com/office/drawing/2014/main" id="{9E45B761-E676-40E2-3B6F-8EC90D684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1091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59" name="Rectangle 1123">
              <a:extLst>
                <a:ext uri="{FF2B5EF4-FFF2-40B4-BE49-F238E27FC236}">
                  <a16:creationId xmlns:a16="http://schemas.microsoft.com/office/drawing/2014/main" id="{1D55B241-286D-2E17-4918-4A7CBC8D7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9794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61" name="Rectangle 1124">
              <a:extLst>
                <a:ext uri="{FF2B5EF4-FFF2-40B4-BE49-F238E27FC236}">
                  <a16:creationId xmlns:a16="http://schemas.microsoft.com/office/drawing/2014/main" id="{084DD2B5-4E30-E392-2AD3-C31F4C141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8496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63" name="Rectangle 1125">
              <a:extLst>
                <a:ext uri="{FF2B5EF4-FFF2-40B4-BE49-F238E27FC236}">
                  <a16:creationId xmlns:a16="http://schemas.microsoft.com/office/drawing/2014/main" id="{CA84BED4-4C8D-2D1B-61D4-86B138BC2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197" y="558771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65" name="Rectangle 1126">
              <a:extLst>
                <a:ext uri="{FF2B5EF4-FFF2-40B4-BE49-F238E27FC236}">
                  <a16:creationId xmlns:a16="http://schemas.microsoft.com/office/drawing/2014/main" id="{4A128E73-E01A-6E4E-E1A7-81E7EDA18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4984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67" name="Rectangle 1127">
              <a:extLst>
                <a:ext uri="{FF2B5EF4-FFF2-40B4-BE49-F238E27FC236}">
                  <a16:creationId xmlns:a16="http://schemas.microsoft.com/office/drawing/2014/main" id="{5D06A37A-A671-23EB-E29A-BC192F7C9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3687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69" name="Rectangle 1128">
              <a:extLst>
                <a:ext uri="{FF2B5EF4-FFF2-40B4-BE49-F238E27FC236}">
                  <a16:creationId xmlns:a16="http://schemas.microsoft.com/office/drawing/2014/main" id="{ABC9BD59-8E86-2578-F7AC-C193A3C5F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2389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71" name="Rectangle 1129">
              <a:extLst>
                <a:ext uri="{FF2B5EF4-FFF2-40B4-BE49-F238E27FC236}">
                  <a16:creationId xmlns:a16="http://schemas.microsoft.com/office/drawing/2014/main" id="{26BF43C6-F64A-FD4C-DD4F-66006F252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1091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73" name="Rectangle 1130">
              <a:extLst>
                <a:ext uri="{FF2B5EF4-FFF2-40B4-BE49-F238E27FC236}">
                  <a16:creationId xmlns:a16="http://schemas.microsoft.com/office/drawing/2014/main" id="{3126DE10-77DE-7092-6002-31D7CC162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9794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75" name="Rectangle 1131">
              <a:extLst>
                <a:ext uri="{FF2B5EF4-FFF2-40B4-BE49-F238E27FC236}">
                  <a16:creationId xmlns:a16="http://schemas.microsoft.com/office/drawing/2014/main" id="{CECE0405-3530-1410-F777-4D2E9D078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8496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77" name="Rectangle 1132">
              <a:extLst>
                <a:ext uri="{FF2B5EF4-FFF2-40B4-BE49-F238E27FC236}">
                  <a16:creationId xmlns:a16="http://schemas.microsoft.com/office/drawing/2014/main" id="{842CC6EC-6027-2E31-7BF8-329D0A8D8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197" y="5749636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79" name="Rectangle 1133">
              <a:extLst>
                <a:ext uri="{FF2B5EF4-FFF2-40B4-BE49-F238E27FC236}">
                  <a16:creationId xmlns:a16="http://schemas.microsoft.com/office/drawing/2014/main" id="{98DCE766-D091-4605-FAFA-3B98D49A7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9794" y="591156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81" name="Rectangle 1134">
              <a:extLst>
                <a:ext uri="{FF2B5EF4-FFF2-40B4-BE49-F238E27FC236}">
                  <a16:creationId xmlns:a16="http://schemas.microsoft.com/office/drawing/2014/main" id="{82ED5744-EDC0-5C8A-3C49-9FB10572B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8496" y="591156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83" name="Rectangle 1135">
              <a:extLst>
                <a:ext uri="{FF2B5EF4-FFF2-40B4-BE49-F238E27FC236}">
                  <a16:creationId xmlns:a16="http://schemas.microsoft.com/office/drawing/2014/main" id="{E899A4A5-0B85-FD6A-7D7D-5CBDBD79F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197" y="5911561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890" name="Group 6889">
            <a:extLst>
              <a:ext uri="{FF2B5EF4-FFF2-40B4-BE49-F238E27FC236}">
                <a16:creationId xmlns:a16="http://schemas.microsoft.com/office/drawing/2014/main" id="{61F1D560-08CF-0E7F-5721-0677E27A4979}"/>
              </a:ext>
            </a:extLst>
          </p:cNvPr>
          <p:cNvGrpSpPr/>
          <p:nvPr/>
        </p:nvGrpSpPr>
        <p:grpSpPr>
          <a:xfrm>
            <a:off x="8336014" y="5103523"/>
            <a:ext cx="2008800" cy="1182688"/>
            <a:chOff x="8436978" y="5065423"/>
            <a:chExt cx="1979502" cy="1182688"/>
          </a:xfrm>
        </p:grpSpPr>
        <p:sp>
          <p:nvSpPr>
            <p:cNvPr id="6685" name="Rectangle 1136">
              <a:extLst>
                <a:ext uri="{FF2B5EF4-FFF2-40B4-BE49-F238E27FC236}">
                  <a16:creationId xmlns:a16="http://schemas.microsoft.com/office/drawing/2014/main" id="{94A26264-F870-4FD8-C99C-6A8ED8A9C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87" name="Rectangle 1137">
              <a:extLst>
                <a:ext uri="{FF2B5EF4-FFF2-40B4-BE49-F238E27FC236}">
                  <a16:creationId xmlns:a16="http://schemas.microsoft.com/office/drawing/2014/main" id="{8606CA05-B954-36F6-5C37-7D4C3F9D0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89" name="Rectangle 1138">
              <a:extLst>
                <a:ext uri="{FF2B5EF4-FFF2-40B4-BE49-F238E27FC236}">
                  <a16:creationId xmlns:a16="http://schemas.microsoft.com/office/drawing/2014/main" id="{AB96293E-4CF1-BB48-39AF-2CA80FC7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91" name="Rectangle 1139">
              <a:extLst>
                <a:ext uri="{FF2B5EF4-FFF2-40B4-BE49-F238E27FC236}">
                  <a16:creationId xmlns:a16="http://schemas.microsoft.com/office/drawing/2014/main" id="{8300557D-1B72-212A-4418-9D5690E9B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93" name="Rectangle 1140">
              <a:extLst>
                <a:ext uri="{FF2B5EF4-FFF2-40B4-BE49-F238E27FC236}">
                  <a16:creationId xmlns:a16="http://schemas.microsoft.com/office/drawing/2014/main" id="{C8810FF8-98E5-B7F1-38AF-9265B9286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95" name="Rectangle 1141">
              <a:extLst>
                <a:ext uri="{FF2B5EF4-FFF2-40B4-BE49-F238E27FC236}">
                  <a16:creationId xmlns:a16="http://schemas.microsoft.com/office/drawing/2014/main" id="{31CE0AD9-C71A-D145-F15D-BB0BEDF21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97" name="Rectangle 1142">
              <a:extLst>
                <a:ext uri="{FF2B5EF4-FFF2-40B4-BE49-F238E27FC236}">
                  <a16:creationId xmlns:a16="http://schemas.microsoft.com/office/drawing/2014/main" id="{ACF08C06-360A-C6D3-81EE-1D85ACD0A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5073361"/>
              <a:ext cx="281298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699" name="Rectangle 1143">
              <a:extLst>
                <a:ext uri="{FF2B5EF4-FFF2-40B4-BE49-F238E27FC236}">
                  <a16:creationId xmlns:a16="http://schemas.microsoft.com/office/drawing/2014/main" id="{AF94863E-30EE-356F-10D7-9F7139CD9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01" name="Rectangle 1144">
              <a:extLst>
                <a:ext uri="{FF2B5EF4-FFF2-40B4-BE49-F238E27FC236}">
                  <a16:creationId xmlns:a16="http://schemas.microsoft.com/office/drawing/2014/main" id="{FDF2ED0A-27A2-C200-E68A-1FA7FBD90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03" name="Rectangle 1145">
              <a:extLst>
                <a:ext uri="{FF2B5EF4-FFF2-40B4-BE49-F238E27FC236}">
                  <a16:creationId xmlns:a16="http://schemas.microsoft.com/office/drawing/2014/main" id="{C1270EF5-CCFA-ED7E-A14D-BCB4EC92A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05" name="Rectangle 1146">
              <a:extLst>
                <a:ext uri="{FF2B5EF4-FFF2-40B4-BE49-F238E27FC236}">
                  <a16:creationId xmlns:a16="http://schemas.microsoft.com/office/drawing/2014/main" id="{363A1AFF-F18B-EF23-BE23-B51EE6BA1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07" name="Rectangle 1147">
              <a:extLst>
                <a:ext uri="{FF2B5EF4-FFF2-40B4-BE49-F238E27FC236}">
                  <a16:creationId xmlns:a16="http://schemas.microsoft.com/office/drawing/2014/main" id="{788F0279-A331-1D67-FD82-851786839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09" name="Rectangle 1148">
              <a:extLst>
                <a:ext uri="{FF2B5EF4-FFF2-40B4-BE49-F238E27FC236}">
                  <a16:creationId xmlns:a16="http://schemas.microsoft.com/office/drawing/2014/main" id="{1DD9041B-3C0C-2B19-9D6D-78D147F5B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11" name="Rectangle 1149">
              <a:extLst>
                <a:ext uri="{FF2B5EF4-FFF2-40B4-BE49-F238E27FC236}">
                  <a16:creationId xmlns:a16="http://schemas.microsoft.com/office/drawing/2014/main" id="{17916C03-2F74-A6F6-98AD-5136ECEAA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52559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13" name="Rectangle 1150">
              <a:extLst>
                <a:ext uri="{FF2B5EF4-FFF2-40B4-BE49-F238E27FC236}">
                  <a16:creationId xmlns:a16="http://schemas.microsoft.com/office/drawing/2014/main" id="{35B2EAC1-39F9-EEC5-EBA5-662A717D3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15" name="Rectangle 1151">
              <a:extLst>
                <a:ext uri="{FF2B5EF4-FFF2-40B4-BE49-F238E27FC236}">
                  <a16:creationId xmlns:a16="http://schemas.microsoft.com/office/drawing/2014/main" id="{AD7BBD89-80CE-E39B-2535-D71BB4389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17" name="Rectangle 1152">
              <a:extLst>
                <a:ext uri="{FF2B5EF4-FFF2-40B4-BE49-F238E27FC236}">
                  <a16:creationId xmlns:a16="http://schemas.microsoft.com/office/drawing/2014/main" id="{113E0CBC-9C5C-3E82-DF8B-BCF64F285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19" name="Rectangle 1153">
              <a:extLst>
                <a:ext uri="{FF2B5EF4-FFF2-40B4-BE49-F238E27FC236}">
                  <a16:creationId xmlns:a16="http://schemas.microsoft.com/office/drawing/2014/main" id="{C41A7106-4A95-2FC2-5C43-F5EB8E542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21" name="Rectangle 1154">
              <a:extLst>
                <a:ext uri="{FF2B5EF4-FFF2-40B4-BE49-F238E27FC236}">
                  <a16:creationId xmlns:a16="http://schemas.microsoft.com/office/drawing/2014/main" id="{01A19612-2C23-7351-57FA-0F70FFB21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23" name="Rectangle 1155">
              <a:extLst>
                <a:ext uri="{FF2B5EF4-FFF2-40B4-BE49-F238E27FC236}">
                  <a16:creationId xmlns:a16="http://schemas.microsoft.com/office/drawing/2014/main" id="{8544300F-E7BE-EB86-06FB-4A04D7EE3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25" name="Rectangle 1156">
              <a:extLst>
                <a:ext uri="{FF2B5EF4-FFF2-40B4-BE49-F238E27FC236}">
                  <a16:creationId xmlns:a16="http://schemas.microsoft.com/office/drawing/2014/main" id="{CDA9D2EE-B118-8957-8435-D9023629E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541784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27" name="Rectangle 1157">
              <a:extLst>
                <a:ext uri="{FF2B5EF4-FFF2-40B4-BE49-F238E27FC236}">
                  <a16:creationId xmlns:a16="http://schemas.microsoft.com/office/drawing/2014/main" id="{EC45D872-AFCE-1824-2A5F-3A8D1C736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29" name="Rectangle 1158">
              <a:extLst>
                <a:ext uri="{FF2B5EF4-FFF2-40B4-BE49-F238E27FC236}">
                  <a16:creationId xmlns:a16="http://schemas.microsoft.com/office/drawing/2014/main" id="{CF41EA8F-489D-D027-9146-A92E0F0EF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31" name="Rectangle 1159">
              <a:extLst>
                <a:ext uri="{FF2B5EF4-FFF2-40B4-BE49-F238E27FC236}">
                  <a16:creationId xmlns:a16="http://schemas.microsoft.com/office/drawing/2014/main" id="{265660CC-F759-8EFB-D8A3-BBB3DC0B2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33" name="Rectangle 1160">
              <a:extLst>
                <a:ext uri="{FF2B5EF4-FFF2-40B4-BE49-F238E27FC236}">
                  <a16:creationId xmlns:a16="http://schemas.microsoft.com/office/drawing/2014/main" id="{48C91E74-CE5D-0D97-0EFE-0D0990F0E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35" name="Rectangle 1161">
              <a:extLst>
                <a:ext uri="{FF2B5EF4-FFF2-40B4-BE49-F238E27FC236}">
                  <a16:creationId xmlns:a16="http://schemas.microsoft.com/office/drawing/2014/main" id="{710F418F-00CE-752B-B4AA-629C6D68D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37" name="Rectangle 1162">
              <a:extLst>
                <a:ext uri="{FF2B5EF4-FFF2-40B4-BE49-F238E27FC236}">
                  <a16:creationId xmlns:a16="http://schemas.microsoft.com/office/drawing/2014/main" id="{C646C172-F0F3-60B0-4834-B5D6E3497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39" name="Rectangle 1163">
              <a:extLst>
                <a:ext uri="{FF2B5EF4-FFF2-40B4-BE49-F238E27FC236}">
                  <a16:creationId xmlns:a16="http://schemas.microsoft.com/office/drawing/2014/main" id="{9BB4FCDC-A9A5-F703-644A-645417F6F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557977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41" name="Rectangle 1164">
              <a:extLst>
                <a:ext uri="{FF2B5EF4-FFF2-40B4-BE49-F238E27FC236}">
                  <a16:creationId xmlns:a16="http://schemas.microsoft.com/office/drawing/2014/main" id="{7A0CAB4D-6F2A-2D3D-798A-B698CF8FF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43" name="Rectangle 1165">
              <a:extLst>
                <a:ext uri="{FF2B5EF4-FFF2-40B4-BE49-F238E27FC236}">
                  <a16:creationId xmlns:a16="http://schemas.microsoft.com/office/drawing/2014/main" id="{EAD1DF08-BF46-2644-6097-2AEFFDE3E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45" name="Rectangle 1166">
              <a:extLst>
                <a:ext uri="{FF2B5EF4-FFF2-40B4-BE49-F238E27FC236}">
                  <a16:creationId xmlns:a16="http://schemas.microsoft.com/office/drawing/2014/main" id="{8F5FB23A-77BD-6FDA-24BB-61BB5EBB1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47" name="Rectangle 1167">
              <a:extLst>
                <a:ext uri="{FF2B5EF4-FFF2-40B4-BE49-F238E27FC236}">
                  <a16:creationId xmlns:a16="http://schemas.microsoft.com/office/drawing/2014/main" id="{36C83EFC-0794-345B-886B-BF8050B5B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49" name="Rectangle 1168">
              <a:extLst>
                <a:ext uri="{FF2B5EF4-FFF2-40B4-BE49-F238E27FC236}">
                  <a16:creationId xmlns:a16="http://schemas.microsoft.com/office/drawing/2014/main" id="{A9142FA3-3DDF-A490-281A-D839E26E7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51" name="Rectangle 1169">
              <a:extLst>
                <a:ext uri="{FF2B5EF4-FFF2-40B4-BE49-F238E27FC236}">
                  <a16:creationId xmlns:a16="http://schemas.microsoft.com/office/drawing/2014/main" id="{F057A091-6A47-AAA6-2A22-C15BD586F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53" name="Rectangle 1170">
              <a:extLst>
                <a:ext uri="{FF2B5EF4-FFF2-40B4-BE49-F238E27FC236}">
                  <a16:creationId xmlns:a16="http://schemas.microsoft.com/office/drawing/2014/main" id="{BDEEC602-24B4-0ABA-20D8-0614B669A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5741698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55" name="Rectangle 1171">
              <a:extLst>
                <a:ext uri="{FF2B5EF4-FFF2-40B4-BE49-F238E27FC236}">
                  <a16:creationId xmlns:a16="http://schemas.microsoft.com/office/drawing/2014/main" id="{C00DA09F-E234-C116-0E57-19F6CCAAA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57" name="Rectangle 1172">
              <a:extLst>
                <a:ext uri="{FF2B5EF4-FFF2-40B4-BE49-F238E27FC236}">
                  <a16:creationId xmlns:a16="http://schemas.microsoft.com/office/drawing/2014/main" id="{A0A258C0-3DFF-8EE5-8C9D-F7C55DEDA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59" name="Rectangle 1173">
              <a:extLst>
                <a:ext uri="{FF2B5EF4-FFF2-40B4-BE49-F238E27FC236}">
                  <a16:creationId xmlns:a16="http://schemas.microsoft.com/office/drawing/2014/main" id="{06498A94-A3C9-A575-D6D0-A24259EF6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61" name="Rectangle 1174">
              <a:extLst>
                <a:ext uri="{FF2B5EF4-FFF2-40B4-BE49-F238E27FC236}">
                  <a16:creationId xmlns:a16="http://schemas.microsoft.com/office/drawing/2014/main" id="{426AF3C9-2ED3-2958-283F-619F09EB1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63" name="Rectangle 1175">
              <a:extLst>
                <a:ext uri="{FF2B5EF4-FFF2-40B4-BE49-F238E27FC236}">
                  <a16:creationId xmlns:a16="http://schemas.microsoft.com/office/drawing/2014/main" id="{D0AA76DD-D270-C01C-ED1D-854EA0186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65" name="Rectangle 1176">
              <a:extLst>
                <a:ext uri="{FF2B5EF4-FFF2-40B4-BE49-F238E27FC236}">
                  <a16:creationId xmlns:a16="http://schemas.microsoft.com/office/drawing/2014/main" id="{F711E43A-8AFC-7379-8CD2-0893B13097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67" name="Rectangle 1177">
              <a:extLst>
                <a:ext uri="{FF2B5EF4-FFF2-40B4-BE49-F238E27FC236}">
                  <a16:creationId xmlns:a16="http://schemas.microsoft.com/office/drawing/2014/main" id="{15732132-80A2-6B8E-66C7-398F977FE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5903623"/>
              <a:ext cx="281298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69" name="Rectangle 1178">
              <a:extLst>
                <a:ext uri="{FF2B5EF4-FFF2-40B4-BE49-F238E27FC236}">
                  <a16:creationId xmlns:a16="http://schemas.microsoft.com/office/drawing/2014/main" id="{A398F521-E2F1-1282-F151-6403C8B29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2187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71" name="Rectangle 1179">
              <a:extLst>
                <a:ext uri="{FF2B5EF4-FFF2-40B4-BE49-F238E27FC236}">
                  <a16:creationId xmlns:a16="http://schemas.microsoft.com/office/drawing/2014/main" id="{6C3826F9-E929-C050-6B84-0A530EF13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3485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73" name="Rectangle 1180">
              <a:extLst>
                <a:ext uri="{FF2B5EF4-FFF2-40B4-BE49-F238E27FC236}">
                  <a16:creationId xmlns:a16="http://schemas.microsoft.com/office/drawing/2014/main" id="{6CE8064D-7E96-A580-BADC-83A0D9C81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4782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75" name="Rectangle 1181">
              <a:extLst>
                <a:ext uri="{FF2B5EF4-FFF2-40B4-BE49-F238E27FC236}">
                  <a16:creationId xmlns:a16="http://schemas.microsoft.com/office/drawing/2014/main" id="{18079849-927C-DE3B-16D1-FD4F1173B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080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77" name="Rectangle 1182">
              <a:extLst>
                <a:ext uri="{FF2B5EF4-FFF2-40B4-BE49-F238E27FC236}">
                  <a16:creationId xmlns:a16="http://schemas.microsoft.com/office/drawing/2014/main" id="{0B87D205-7D55-41F7-D19D-6E320775C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7378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79" name="Rectangle 1183">
              <a:extLst>
                <a:ext uri="{FF2B5EF4-FFF2-40B4-BE49-F238E27FC236}">
                  <a16:creationId xmlns:a16="http://schemas.microsoft.com/office/drawing/2014/main" id="{142DC949-FE06-EFA6-3062-53B0C11F7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48675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81" name="Rectangle 1184">
              <a:extLst>
                <a:ext uri="{FF2B5EF4-FFF2-40B4-BE49-F238E27FC236}">
                  <a16:creationId xmlns:a16="http://schemas.microsoft.com/office/drawing/2014/main" id="{3EF79443-E9C0-7011-B836-F909A35F5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9973" y="6065548"/>
              <a:ext cx="281298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83" name="Line 1185">
              <a:extLst>
                <a:ext uri="{FF2B5EF4-FFF2-40B4-BE49-F238E27FC236}">
                  <a16:creationId xmlns:a16="http://schemas.microsoft.com/office/drawing/2014/main" id="{8954E7CE-A255-FA18-F965-1B0077B10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23485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85" name="Line 1186">
              <a:extLst>
                <a:ext uri="{FF2B5EF4-FFF2-40B4-BE49-F238E27FC236}">
                  <a16:creationId xmlns:a16="http://schemas.microsoft.com/office/drawing/2014/main" id="{915D3783-0B17-027B-AEE9-7F5765CD2C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04782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87" name="Line 1187">
              <a:extLst>
                <a:ext uri="{FF2B5EF4-FFF2-40B4-BE49-F238E27FC236}">
                  <a16:creationId xmlns:a16="http://schemas.microsoft.com/office/drawing/2014/main" id="{E2A124F9-F51E-255D-F041-1CFB622997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6080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89" name="Line 1188">
              <a:extLst>
                <a:ext uri="{FF2B5EF4-FFF2-40B4-BE49-F238E27FC236}">
                  <a16:creationId xmlns:a16="http://schemas.microsoft.com/office/drawing/2014/main" id="{C29B060B-08E1-A23B-AC22-C5393DF9CC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67378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91" name="Line 1189">
              <a:extLst>
                <a:ext uri="{FF2B5EF4-FFF2-40B4-BE49-F238E27FC236}">
                  <a16:creationId xmlns:a16="http://schemas.microsoft.com/office/drawing/2014/main" id="{DF6F0442-7815-7EBF-49CC-7BFE5BD797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48675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93" name="Line 1190">
              <a:extLst>
                <a:ext uri="{FF2B5EF4-FFF2-40B4-BE49-F238E27FC236}">
                  <a16:creationId xmlns:a16="http://schemas.microsoft.com/office/drawing/2014/main" id="{E1E894B5-EE01-7500-FC07-417972401D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29973" y="506542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95" name="Line 1191">
              <a:extLst>
                <a:ext uri="{FF2B5EF4-FFF2-40B4-BE49-F238E27FC236}">
                  <a16:creationId xmlns:a16="http://schemas.microsoft.com/office/drawing/2014/main" id="{62FA90CA-308E-F954-DCD6-13C7142FFD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5255923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97" name="Line 1192">
              <a:extLst>
                <a:ext uri="{FF2B5EF4-FFF2-40B4-BE49-F238E27FC236}">
                  <a16:creationId xmlns:a16="http://schemas.microsoft.com/office/drawing/2014/main" id="{0C0ECA11-AD25-007B-3465-9A6E82B2D6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5417848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799" name="Line 1193">
              <a:extLst>
                <a:ext uri="{FF2B5EF4-FFF2-40B4-BE49-F238E27FC236}">
                  <a16:creationId xmlns:a16="http://schemas.microsoft.com/office/drawing/2014/main" id="{D4C0AB3D-0D91-CFC1-61C2-FE9FD6F1E4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5579773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801" name="Line 1194">
              <a:extLst>
                <a:ext uri="{FF2B5EF4-FFF2-40B4-BE49-F238E27FC236}">
                  <a16:creationId xmlns:a16="http://schemas.microsoft.com/office/drawing/2014/main" id="{738FE1FE-D3A8-95FA-FA8C-7D547F500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5741698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803" name="Line 1195">
              <a:extLst>
                <a:ext uri="{FF2B5EF4-FFF2-40B4-BE49-F238E27FC236}">
                  <a16:creationId xmlns:a16="http://schemas.microsoft.com/office/drawing/2014/main" id="{8B8EC801-8BC9-B0A3-5A58-5B41EADFE1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5903623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805" name="Line 1196">
              <a:extLst>
                <a:ext uri="{FF2B5EF4-FFF2-40B4-BE49-F238E27FC236}">
                  <a16:creationId xmlns:a16="http://schemas.microsoft.com/office/drawing/2014/main" id="{FA064B88-6692-7C66-ED30-AA08974BD1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6978" y="6065548"/>
              <a:ext cx="1979502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807" name="Rectangle 1201">
              <a:extLst>
                <a:ext uri="{FF2B5EF4-FFF2-40B4-BE49-F238E27FC236}">
                  <a16:creationId xmlns:a16="http://schemas.microsoft.com/office/drawing/2014/main" id="{A61AF674-8BF6-7EE0-93F7-80893E80F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2484" y="5090823"/>
              <a:ext cx="18162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09" name="Rectangle 1202">
              <a:extLst>
                <a:ext uri="{FF2B5EF4-FFF2-40B4-BE49-F238E27FC236}">
                  <a16:creationId xmlns:a16="http://schemas.microsoft.com/office/drawing/2014/main" id="{DCB073B6-90FF-D700-779B-9455B5193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4209" y="5090823"/>
              <a:ext cx="14860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11" name="Rectangle 1203">
              <a:extLst>
                <a:ext uri="{FF2B5EF4-FFF2-40B4-BE49-F238E27FC236}">
                  <a16:creationId xmlns:a16="http://schemas.microsoft.com/office/drawing/2014/main" id="{F4BC1FBA-A901-DFBA-7DB2-0C430E65B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8168" y="5090823"/>
              <a:ext cx="20804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13" name="Rectangle 1204">
              <a:extLst>
                <a:ext uri="{FF2B5EF4-FFF2-40B4-BE49-F238E27FC236}">
                  <a16:creationId xmlns:a16="http://schemas.microsoft.com/office/drawing/2014/main" id="{64AFA3E1-8B40-6350-4A1A-AC2768A3D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2544" y="5090823"/>
              <a:ext cx="23611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15" name="Rectangle 1205">
              <a:extLst>
                <a:ext uri="{FF2B5EF4-FFF2-40B4-BE49-F238E27FC236}">
                  <a16:creationId xmlns:a16="http://schemas.microsoft.com/office/drawing/2014/main" id="{4E0307DC-6F4F-51A5-28E1-9A7D9E400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2084" y="5090823"/>
              <a:ext cx="1915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17" name="Rectangle 1206">
              <a:extLst>
                <a:ext uri="{FF2B5EF4-FFF2-40B4-BE49-F238E27FC236}">
                  <a16:creationId xmlns:a16="http://schemas.microsoft.com/office/drawing/2014/main" id="{DC289202-2C56-0807-E324-54C3C6249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2135" y="5090823"/>
              <a:ext cx="25758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19" name="Rectangle 1207">
              <a:extLst>
                <a:ext uri="{FF2B5EF4-FFF2-40B4-BE49-F238E27FC236}">
                  <a16:creationId xmlns:a16="http://schemas.microsoft.com/office/drawing/2014/main" id="{7ACBC0C5-24C5-C276-3648-A292197B9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2976" y="5090823"/>
              <a:ext cx="206395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21" name="Rectangle 1208">
              <a:extLst>
                <a:ext uri="{FF2B5EF4-FFF2-40B4-BE49-F238E27FC236}">
                  <a16:creationId xmlns:a16="http://schemas.microsoft.com/office/drawing/2014/main" id="{9E7A742F-1A4C-C85F-3C55-56CBE1494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4576" y="5263861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23" name="Rectangle 1209">
              <a:extLst>
                <a:ext uri="{FF2B5EF4-FFF2-40B4-BE49-F238E27FC236}">
                  <a16:creationId xmlns:a16="http://schemas.microsoft.com/office/drawing/2014/main" id="{6B8EC7F5-CA4F-5B9C-5CA4-60E3A2287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3278" y="5263861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25" name="Rectangle 1211">
              <a:extLst>
                <a:ext uri="{FF2B5EF4-FFF2-40B4-BE49-F238E27FC236}">
                  <a16:creationId xmlns:a16="http://schemas.microsoft.com/office/drawing/2014/main" id="{A010BA57-FFA6-8FC9-020B-A028C450F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1980" y="5263860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27" name="Rectangle 1212">
              <a:extLst>
                <a:ext uri="{FF2B5EF4-FFF2-40B4-BE49-F238E27FC236}">
                  <a16:creationId xmlns:a16="http://schemas.microsoft.com/office/drawing/2014/main" id="{EA89BD94-A0E2-45CC-6031-8861E00E2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0683" y="5263860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29" name="Rectangle 1213">
              <a:extLst>
                <a:ext uri="{FF2B5EF4-FFF2-40B4-BE49-F238E27FC236}">
                  <a16:creationId xmlns:a16="http://schemas.microsoft.com/office/drawing/2014/main" id="{C95432FA-1043-442F-E51D-49146912E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8531" y="542578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31" name="Rectangle 1214">
              <a:extLst>
                <a:ext uri="{FF2B5EF4-FFF2-40B4-BE49-F238E27FC236}">
                  <a16:creationId xmlns:a16="http://schemas.microsoft.com/office/drawing/2014/main" id="{024C72ED-15C1-4C3D-B21C-4B11C0E7C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7232" y="542578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33" name="Rectangle 1215">
              <a:extLst>
                <a:ext uri="{FF2B5EF4-FFF2-40B4-BE49-F238E27FC236}">
                  <a16:creationId xmlns:a16="http://schemas.microsoft.com/office/drawing/2014/main" id="{680A5817-5FED-9633-B6A7-BB64E133A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1980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35" name="Rectangle 1216">
              <a:extLst>
                <a:ext uri="{FF2B5EF4-FFF2-40B4-BE49-F238E27FC236}">
                  <a16:creationId xmlns:a16="http://schemas.microsoft.com/office/drawing/2014/main" id="{51784830-80EF-DF3C-BA2E-F24BDBC2B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0683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37" name="Rectangle 1217">
              <a:extLst>
                <a:ext uri="{FF2B5EF4-FFF2-40B4-BE49-F238E27FC236}">
                  <a16:creationId xmlns:a16="http://schemas.microsoft.com/office/drawing/2014/main" id="{893F2344-0630-7548-B786-A3656E4C7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9385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39" name="Rectangle 1218">
              <a:extLst>
                <a:ext uri="{FF2B5EF4-FFF2-40B4-BE49-F238E27FC236}">
                  <a16:creationId xmlns:a16="http://schemas.microsoft.com/office/drawing/2014/main" id="{5026303E-0A15-FB82-C4F7-71B24B499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8087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41" name="Rectangle 1219">
              <a:extLst>
                <a:ext uri="{FF2B5EF4-FFF2-40B4-BE49-F238E27FC236}">
                  <a16:creationId xmlns:a16="http://schemas.microsoft.com/office/drawing/2014/main" id="{9DE41C10-7922-A206-3F28-3F5B907FB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6790" y="5425785"/>
              <a:ext cx="59442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43" name="Rectangle 1220">
              <a:extLst>
                <a:ext uri="{FF2B5EF4-FFF2-40B4-BE49-F238E27FC236}">
                  <a16:creationId xmlns:a16="http://schemas.microsoft.com/office/drawing/2014/main" id="{B16AB04A-889C-89A2-BFC1-03D4D6582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8531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45" name="Rectangle 1221">
              <a:extLst>
                <a:ext uri="{FF2B5EF4-FFF2-40B4-BE49-F238E27FC236}">
                  <a16:creationId xmlns:a16="http://schemas.microsoft.com/office/drawing/2014/main" id="{B0AE26CB-5D2F-3171-78EE-C1D39C0FD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7232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47" name="Rectangle 1222">
              <a:extLst>
                <a:ext uri="{FF2B5EF4-FFF2-40B4-BE49-F238E27FC236}">
                  <a16:creationId xmlns:a16="http://schemas.microsoft.com/office/drawing/2014/main" id="{3479B293-FD7E-75A8-77A6-0FAC16110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5934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49" name="Rectangle 1223">
              <a:extLst>
                <a:ext uri="{FF2B5EF4-FFF2-40B4-BE49-F238E27FC236}">
                  <a16:creationId xmlns:a16="http://schemas.microsoft.com/office/drawing/2014/main" id="{857CEF36-10FF-3844-1C6A-2AE591707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4637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51" name="Rectangle 1224">
              <a:extLst>
                <a:ext uri="{FF2B5EF4-FFF2-40B4-BE49-F238E27FC236}">
                  <a16:creationId xmlns:a16="http://schemas.microsoft.com/office/drawing/2014/main" id="{F3F1E062-1185-69AC-EBAB-B5DED5249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3339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53" name="Rectangle 1225">
              <a:extLst>
                <a:ext uri="{FF2B5EF4-FFF2-40B4-BE49-F238E27FC236}">
                  <a16:creationId xmlns:a16="http://schemas.microsoft.com/office/drawing/2014/main" id="{0F96F633-8B59-9FC7-233E-00A3633B0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041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55" name="Rectangle 1226">
              <a:extLst>
                <a:ext uri="{FF2B5EF4-FFF2-40B4-BE49-F238E27FC236}">
                  <a16:creationId xmlns:a16="http://schemas.microsoft.com/office/drawing/2014/main" id="{A3846ED8-24B7-8535-9C2C-59E58545D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0744" y="558771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57" name="Rectangle 1227">
              <a:extLst>
                <a:ext uri="{FF2B5EF4-FFF2-40B4-BE49-F238E27FC236}">
                  <a16:creationId xmlns:a16="http://schemas.microsoft.com/office/drawing/2014/main" id="{2548BFA8-C673-6903-2D62-9CFE1C7DC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18531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59" name="Rectangle 1228">
              <a:extLst>
                <a:ext uri="{FF2B5EF4-FFF2-40B4-BE49-F238E27FC236}">
                  <a16:creationId xmlns:a16="http://schemas.microsoft.com/office/drawing/2014/main" id="{CA383E3D-71FF-301C-336C-CBA0B0A69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7232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61" name="Rectangle 1229">
              <a:extLst>
                <a:ext uri="{FF2B5EF4-FFF2-40B4-BE49-F238E27FC236}">
                  <a16:creationId xmlns:a16="http://schemas.microsoft.com/office/drawing/2014/main" id="{FF3ADD88-9829-B088-449E-7D4AED0DC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5934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63" name="Rectangle 1230">
              <a:extLst>
                <a:ext uri="{FF2B5EF4-FFF2-40B4-BE49-F238E27FC236}">
                  <a16:creationId xmlns:a16="http://schemas.microsoft.com/office/drawing/2014/main" id="{ADAC0A43-2C48-49E8-48EE-41B8B6246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4637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65" name="Rectangle 1231">
              <a:extLst>
                <a:ext uri="{FF2B5EF4-FFF2-40B4-BE49-F238E27FC236}">
                  <a16:creationId xmlns:a16="http://schemas.microsoft.com/office/drawing/2014/main" id="{5153AAB9-E4A9-42D6-2118-119D1BE84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3339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67" name="Rectangle 1232">
              <a:extLst>
                <a:ext uri="{FF2B5EF4-FFF2-40B4-BE49-F238E27FC236}">
                  <a16:creationId xmlns:a16="http://schemas.microsoft.com/office/drawing/2014/main" id="{FE1BEBA1-9353-0830-7AD2-87CACA439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041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69" name="Rectangle 1233">
              <a:extLst>
                <a:ext uri="{FF2B5EF4-FFF2-40B4-BE49-F238E27FC236}">
                  <a16:creationId xmlns:a16="http://schemas.microsoft.com/office/drawing/2014/main" id="{0F425E67-2905-9DFF-FB1A-40E1B0128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0744" y="5749635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71" name="Rectangle 1234">
              <a:extLst>
                <a:ext uri="{FF2B5EF4-FFF2-40B4-BE49-F238E27FC236}">
                  <a16:creationId xmlns:a16="http://schemas.microsoft.com/office/drawing/2014/main" id="{88D442B8-AC83-AB7C-8567-8B790527B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7232" y="591156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73" name="Rectangle 1235">
              <a:extLst>
                <a:ext uri="{FF2B5EF4-FFF2-40B4-BE49-F238E27FC236}">
                  <a16:creationId xmlns:a16="http://schemas.microsoft.com/office/drawing/2014/main" id="{328E1D65-334F-AA1E-EB89-A49005268B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5934" y="591156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75" name="Rectangle 1236">
              <a:extLst>
                <a:ext uri="{FF2B5EF4-FFF2-40B4-BE49-F238E27FC236}">
                  <a16:creationId xmlns:a16="http://schemas.microsoft.com/office/drawing/2014/main" id="{3B9AB2A1-587E-C8A4-0308-60C20F323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4637" y="591156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77" name="Rectangle 1237">
              <a:extLst>
                <a:ext uri="{FF2B5EF4-FFF2-40B4-BE49-F238E27FC236}">
                  <a16:creationId xmlns:a16="http://schemas.microsoft.com/office/drawing/2014/main" id="{D1221E7D-5386-070D-ADB1-47E3911B3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3339" y="591156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79" name="Rectangle 1238">
              <a:extLst>
                <a:ext uri="{FF2B5EF4-FFF2-40B4-BE49-F238E27FC236}">
                  <a16:creationId xmlns:a16="http://schemas.microsoft.com/office/drawing/2014/main" id="{3D9A85A7-360F-5E62-3CFF-1E044D058B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2041" y="591156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81" name="Rectangle 1239">
              <a:extLst>
                <a:ext uri="{FF2B5EF4-FFF2-40B4-BE49-F238E27FC236}">
                  <a16:creationId xmlns:a16="http://schemas.microsoft.com/office/drawing/2014/main" id="{BEAF9EF1-A177-D91E-93E0-4904FDB15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0744" y="5911560"/>
              <a:ext cx="11888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6871865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913464A-CD87-D04A-8743-84AA2565A5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" name="圆角矩形 863">
            <a:extLst>
              <a:ext uri="{FF2B5EF4-FFF2-40B4-BE49-F238E27FC236}">
                <a16:creationId xmlns:a16="http://schemas.microsoft.com/office/drawing/2014/main" id="{B7338006-1FDA-EC8F-EDEC-58125E505EA2}"/>
              </a:ext>
            </a:extLst>
          </p:cNvPr>
          <p:cNvSpPr/>
          <p:nvPr/>
        </p:nvSpPr>
        <p:spPr>
          <a:xfrm>
            <a:off x="1559496" y="332656"/>
            <a:ext cx="8424936" cy="936104"/>
          </a:xfrm>
          <a:prstGeom prst="roundRect">
            <a:avLst/>
          </a:pr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6000" dirty="0">
                <a:solidFill>
                  <a:schemeClr val="bg1"/>
                </a:solidFill>
              </a:rPr>
              <a:t>2027-UK</a:t>
            </a:r>
            <a:endParaRPr lang="zh-CN" altLang="en-US" sz="6000" dirty="0">
              <a:solidFill>
                <a:schemeClr val="bg1"/>
              </a:solidFill>
            </a:endParaRPr>
          </a:p>
        </p:txBody>
      </p:sp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6E156086-0118-827E-1D2B-1DFE5F6A03C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0210CD4F-9D1A-4F3B-A674-582DCF5F7993}" type="slidenum">
              <a:rPr lang="zh-CN" altLang="en-US" smtClean="0"/>
              <a:pPr/>
              <a:t>10</a:t>
            </a:fld>
            <a:endParaRPr lang="zh-CN" altLang="en-US"/>
          </a:p>
        </p:txBody>
      </p:sp>
      <p:grpSp>
        <p:nvGrpSpPr>
          <p:cNvPr id="3847" name="Group 3846">
            <a:extLst>
              <a:ext uri="{FF2B5EF4-FFF2-40B4-BE49-F238E27FC236}">
                <a16:creationId xmlns:a16="http://schemas.microsoft.com/office/drawing/2014/main" id="{ACA537A2-BC36-B0EB-0E5C-8ED58FE897FA}"/>
              </a:ext>
            </a:extLst>
          </p:cNvPr>
          <p:cNvGrpSpPr/>
          <p:nvPr/>
        </p:nvGrpSpPr>
        <p:grpSpPr>
          <a:xfrm>
            <a:off x="1559496" y="1339963"/>
            <a:ext cx="8424936" cy="435360"/>
            <a:chOff x="1919536" y="1107222"/>
            <a:chExt cx="8424936" cy="435360"/>
          </a:xfrm>
          <a:solidFill>
            <a:schemeClr val="accent6">
              <a:lumMod val="50000"/>
            </a:schemeClr>
          </a:solidFill>
        </p:grpSpPr>
        <p:sp>
          <p:nvSpPr>
            <p:cNvPr id="3848" name="矩形 622">
              <a:extLst>
                <a:ext uri="{FF2B5EF4-FFF2-40B4-BE49-F238E27FC236}">
                  <a16:creationId xmlns:a16="http://schemas.microsoft.com/office/drawing/2014/main" id="{D16D497F-6EAE-211F-67C0-D59E7C86DBFB}"/>
                </a:ext>
              </a:extLst>
            </p:cNvPr>
            <p:cNvSpPr/>
            <p:nvPr/>
          </p:nvSpPr>
          <p:spPr>
            <a:xfrm>
              <a:off x="19195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January</a:t>
              </a:r>
            </a:p>
          </p:txBody>
        </p:sp>
        <p:sp>
          <p:nvSpPr>
            <p:cNvPr id="3849" name="矩形 623">
              <a:extLst>
                <a:ext uri="{FF2B5EF4-FFF2-40B4-BE49-F238E27FC236}">
                  <a16:creationId xmlns:a16="http://schemas.microsoft.com/office/drawing/2014/main" id="{B69C03E9-8E8D-A259-58CA-54B041E11E3E}"/>
                </a:ext>
              </a:extLst>
            </p:cNvPr>
            <p:cNvSpPr/>
            <p:nvPr/>
          </p:nvSpPr>
          <p:spPr>
            <a:xfrm>
              <a:off x="4058503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February</a:t>
              </a:r>
            </a:p>
          </p:txBody>
        </p:sp>
        <p:sp>
          <p:nvSpPr>
            <p:cNvPr id="3850" name="矩形 624">
              <a:extLst>
                <a:ext uri="{FF2B5EF4-FFF2-40B4-BE49-F238E27FC236}">
                  <a16:creationId xmlns:a16="http://schemas.microsoft.com/office/drawing/2014/main" id="{828AF268-A5F3-2BFC-FC24-1496365A7B8B}"/>
                </a:ext>
              </a:extLst>
            </p:cNvPr>
            <p:cNvSpPr/>
            <p:nvPr/>
          </p:nvSpPr>
          <p:spPr>
            <a:xfrm>
              <a:off x="6197470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March</a:t>
              </a:r>
            </a:p>
          </p:txBody>
        </p:sp>
        <p:sp>
          <p:nvSpPr>
            <p:cNvPr id="3851" name="矩形 625">
              <a:extLst>
                <a:ext uri="{FF2B5EF4-FFF2-40B4-BE49-F238E27FC236}">
                  <a16:creationId xmlns:a16="http://schemas.microsoft.com/office/drawing/2014/main" id="{5E678478-2168-BD28-2101-4F78D32DBB86}"/>
                </a:ext>
              </a:extLst>
            </p:cNvPr>
            <p:cNvSpPr/>
            <p:nvPr/>
          </p:nvSpPr>
          <p:spPr>
            <a:xfrm>
              <a:off x="83364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April</a:t>
              </a:r>
              <a:endParaRPr lang="zh-CN" altLang="zh-CN" sz="1600" b="1" dirty="0"/>
            </a:p>
          </p:txBody>
        </p:sp>
      </p:grpSp>
      <p:grpSp>
        <p:nvGrpSpPr>
          <p:cNvPr id="3852" name="组合 632">
            <a:extLst>
              <a:ext uri="{FF2B5EF4-FFF2-40B4-BE49-F238E27FC236}">
                <a16:creationId xmlns:a16="http://schemas.microsoft.com/office/drawing/2014/main" id="{BB397054-44F6-511C-1890-DF1B16D266B5}"/>
              </a:ext>
            </a:extLst>
          </p:cNvPr>
          <p:cNvGrpSpPr/>
          <p:nvPr/>
        </p:nvGrpSpPr>
        <p:grpSpPr>
          <a:xfrm>
            <a:off x="1559496" y="3078705"/>
            <a:ext cx="8424936" cy="435360"/>
            <a:chOff x="395536" y="3025736"/>
            <a:chExt cx="8424936" cy="435360"/>
          </a:xfrm>
          <a:solidFill>
            <a:schemeClr val="accent6">
              <a:lumMod val="50000"/>
            </a:schemeClr>
          </a:solidFill>
        </p:grpSpPr>
        <p:sp>
          <p:nvSpPr>
            <p:cNvPr id="3853" name="圆角矩形 633">
              <a:extLst>
                <a:ext uri="{FF2B5EF4-FFF2-40B4-BE49-F238E27FC236}">
                  <a16:creationId xmlns:a16="http://schemas.microsoft.com/office/drawing/2014/main" id="{47A9E631-3C7A-06B0-2D29-4E667DB50203}"/>
                </a:ext>
              </a:extLst>
            </p:cNvPr>
            <p:cNvSpPr/>
            <p:nvPr/>
          </p:nvSpPr>
          <p:spPr>
            <a:xfrm>
              <a:off x="3955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May</a:t>
              </a:r>
            </a:p>
          </p:txBody>
        </p:sp>
        <p:sp>
          <p:nvSpPr>
            <p:cNvPr id="3854" name="圆角矩形 634">
              <a:extLst>
                <a:ext uri="{FF2B5EF4-FFF2-40B4-BE49-F238E27FC236}">
                  <a16:creationId xmlns:a16="http://schemas.microsoft.com/office/drawing/2014/main" id="{8EBE4725-DCF5-FE45-AF98-1C3F7698EC90}"/>
                </a:ext>
              </a:extLst>
            </p:cNvPr>
            <p:cNvSpPr/>
            <p:nvPr/>
          </p:nvSpPr>
          <p:spPr>
            <a:xfrm>
              <a:off x="2534503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June</a:t>
              </a:r>
            </a:p>
          </p:txBody>
        </p:sp>
        <p:sp>
          <p:nvSpPr>
            <p:cNvPr id="3855" name="圆角矩形 635">
              <a:extLst>
                <a:ext uri="{FF2B5EF4-FFF2-40B4-BE49-F238E27FC236}">
                  <a16:creationId xmlns:a16="http://schemas.microsoft.com/office/drawing/2014/main" id="{6FB82C54-52DE-457A-BBA1-EEBA78E1E8B4}"/>
                </a:ext>
              </a:extLst>
            </p:cNvPr>
            <p:cNvSpPr/>
            <p:nvPr/>
          </p:nvSpPr>
          <p:spPr>
            <a:xfrm>
              <a:off x="4673470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July</a:t>
              </a:r>
            </a:p>
          </p:txBody>
        </p:sp>
        <p:sp>
          <p:nvSpPr>
            <p:cNvPr id="3856" name="圆角矩形 636">
              <a:extLst>
                <a:ext uri="{FF2B5EF4-FFF2-40B4-BE49-F238E27FC236}">
                  <a16:creationId xmlns:a16="http://schemas.microsoft.com/office/drawing/2014/main" id="{070C9977-A607-FD29-3A8B-B084A189CD0D}"/>
                </a:ext>
              </a:extLst>
            </p:cNvPr>
            <p:cNvSpPr/>
            <p:nvPr/>
          </p:nvSpPr>
          <p:spPr>
            <a:xfrm>
              <a:off x="68124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August</a:t>
              </a:r>
            </a:p>
          </p:txBody>
        </p:sp>
      </p:grpSp>
      <p:grpSp>
        <p:nvGrpSpPr>
          <p:cNvPr id="3857" name="组合 641">
            <a:extLst>
              <a:ext uri="{FF2B5EF4-FFF2-40B4-BE49-F238E27FC236}">
                <a16:creationId xmlns:a16="http://schemas.microsoft.com/office/drawing/2014/main" id="{8BE5F065-2774-2647-C02D-CD4146EB9CEE}"/>
              </a:ext>
            </a:extLst>
          </p:cNvPr>
          <p:cNvGrpSpPr/>
          <p:nvPr/>
        </p:nvGrpSpPr>
        <p:grpSpPr>
          <a:xfrm>
            <a:off x="1559496" y="4837664"/>
            <a:ext cx="8424936" cy="435360"/>
            <a:chOff x="395536" y="4692464"/>
            <a:chExt cx="8424936" cy="435360"/>
          </a:xfrm>
          <a:solidFill>
            <a:schemeClr val="accent6">
              <a:lumMod val="50000"/>
            </a:schemeClr>
          </a:solidFill>
        </p:grpSpPr>
        <p:sp>
          <p:nvSpPr>
            <p:cNvPr id="3858" name="圆角矩形 637">
              <a:extLst>
                <a:ext uri="{FF2B5EF4-FFF2-40B4-BE49-F238E27FC236}">
                  <a16:creationId xmlns:a16="http://schemas.microsoft.com/office/drawing/2014/main" id="{2E243029-7B4A-1D84-2266-4DDDC076DB96}"/>
                </a:ext>
              </a:extLst>
            </p:cNvPr>
            <p:cNvSpPr/>
            <p:nvPr/>
          </p:nvSpPr>
          <p:spPr>
            <a:xfrm>
              <a:off x="3955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September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59" name="圆角矩形 638">
              <a:extLst>
                <a:ext uri="{FF2B5EF4-FFF2-40B4-BE49-F238E27FC236}">
                  <a16:creationId xmlns:a16="http://schemas.microsoft.com/office/drawing/2014/main" id="{5B5482A8-5A24-3029-0C83-473AF4BF68E6}"/>
                </a:ext>
              </a:extLst>
            </p:cNvPr>
            <p:cNvSpPr/>
            <p:nvPr/>
          </p:nvSpPr>
          <p:spPr>
            <a:xfrm>
              <a:off x="2534503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October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60" name="圆角矩形 639">
              <a:extLst>
                <a:ext uri="{FF2B5EF4-FFF2-40B4-BE49-F238E27FC236}">
                  <a16:creationId xmlns:a16="http://schemas.microsoft.com/office/drawing/2014/main" id="{D482598F-A784-FC9D-C7A3-FCB90621FA8D}"/>
                </a:ext>
              </a:extLst>
            </p:cNvPr>
            <p:cNvSpPr/>
            <p:nvPr/>
          </p:nvSpPr>
          <p:spPr>
            <a:xfrm>
              <a:off x="4673470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November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61" name="圆角矩形 640">
              <a:extLst>
                <a:ext uri="{FF2B5EF4-FFF2-40B4-BE49-F238E27FC236}">
                  <a16:creationId xmlns:a16="http://schemas.microsoft.com/office/drawing/2014/main" id="{A873ADB6-8592-F6B9-08F5-940E837AFD70}"/>
                </a:ext>
              </a:extLst>
            </p:cNvPr>
            <p:cNvSpPr/>
            <p:nvPr/>
          </p:nvSpPr>
          <p:spPr>
            <a:xfrm>
              <a:off x="68124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December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</p:grpSp>
      <p:cxnSp>
        <p:nvCxnSpPr>
          <p:cNvPr id="3862" name="直接连接符 647">
            <a:extLst>
              <a:ext uri="{FF2B5EF4-FFF2-40B4-BE49-F238E27FC236}">
                <a16:creationId xmlns:a16="http://schemas.microsoft.com/office/drawing/2014/main" id="{99336D7C-B44C-7506-99C8-80AFA58A0587}"/>
              </a:ext>
            </a:extLst>
          </p:cNvPr>
          <p:cNvCxnSpPr/>
          <p:nvPr/>
        </p:nvCxnSpPr>
        <p:spPr>
          <a:xfrm>
            <a:off x="3626524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63" name="直接连接符 653">
            <a:extLst>
              <a:ext uri="{FF2B5EF4-FFF2-40B4-BE49-F238E27FC236}">
                <a16:creationId xmlns:a16="http://schemas.microsoft.com/office/drawing/2014/main" id="{83B1DA2F-2F40-AAE7-FF34-AF44D5FB2357}"/>
              </a:ext>
            </a:extLst>
          </p:cNvPr>
          <p:cNvCxnSpPr/>
          <p:nvPr/>
        </p:nvCxnSpPr>
        <p:spPr>
          <a:xfrm>
            <a:off x="5760124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64" name="直接连接符 654">
            <a:extLst>
              <a:ext uri="{FF2B5EF4-FFF2-40B4-BE49-F238E27FC236}">
                <a16:creationId xmlns:a16="http://schemas.microsoft.com/office/drawing/2014/main" id="{C3FB195B-492E-8B9A-6485-AE2491F9CC10}"/>
              </a:ext>
            </a:extLst>
          </p:cNvPr>
          <p:cNvCxnSpPr/>
          <p:nvPr/>
        </p:nvCxnSpPr>
        <p:spPr>
          <a:xfrm>
            <a:off x="7902616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>
            <a:extLst>
              <a:ext uri="{FF2B5EF4-FFF2-40B4-BE49-F238E27FC236}">
                <a16:creationId xmlns:a16="http://schemas.microsoft.com/office/drawing/2014/main" id="{E290B788-EA97-0FA0-7FD1-09DDF7D79CE0}"/>
              </a:ext>
            </a:extLst>
          </p:cNvPr>
          <p:cNvGrpSpPr/>
          <p:nvPr/>
        </p:nvGrpSpPr>
        <p:grpSpPr>
          <a:xfrm>
            <a:off x="1618488" y="1870466"/>
            <a:ext cx="8314200" cy="4654877"/>
            <a:chOff x="1976364" y="1640503"/>
            <a:chExt cx="8314200" cy="4599180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52E79BD7-9638-2103-F7F3-8F88B6FC128F}"/>
                </a:ext>
              </a:extLst>
            </p:cNvPr>
            <p:cNvGrpSpPr/>
            <p:nvPr/>
          </p:nvGrpSpPr>
          <p:grpSpPr>
            <a:xfrm>
              <a:off x="1976364" y="1640503"/>
              <a:ext cx="8314200" cy="138499"/>
              <a:chOff x="1976364" y="1640503"/>
              <a:chExt cx="8314200" cy="138499"/>
            </a:xfrm>
          </p:grpSpPr>
          <p:sp>
            <p:nvSpPr>
              <p:cNvPr id="7720" name="Rectangle 70">
                <a:extLst>
                  <a:ext uri="{FF2B5EF4-FFF2-40B4-BE49-F238E27FC236}">
                    <a16:creationId xmlns:a16="http://schemas.microsoft.com/office/drawing/2014/main" id="{85807E8F-1B64-09CE-B240-BA258D83A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164050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21" name="Rectangle 71">
                <a:extLst>
                  <a:ext uri="{FF2B5EF4-FFF2-40B4-BE49-F238E27FC236}">
                    <a16:creationId xmlns:a16="http://schemas.microsoft.com/office/drawing/2014/main" id="{F5319E95-6919-2207-BA38-A75638F2A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164050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22" name="Rectangle 72">
                <a:extLst>
                  <a:ext uri="{FF2B5EF4-FFF2-40B4-BE49-F238E27FC236}">
                    <a16:creationId xmlns:a16="http://schemas.microsoft.com/office/drawing/2014/main" id="{77E4F2DE-697F-4CBA-78E0-35BB2FC2F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164050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23" name="Rectangle 73">
                <a:extLst>
                  <a:ext uri="{FF2B5EF4-FFF2-40B4-BE49-F238E27FC236}">
                    <a16:creationId xmlns:a16="http://schemas.microsoft.com/office/drawing/2014/main" id="{749F9DA1-0F26-91B3-3510-F8EF0A1E9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164050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24" name="Rectangle 74">
                <a:extLst>
                  <a:ext uri="{FF2B5EF4-FFF2-40B4-BE49-F238E27FC236}">
                    <a16:creationId xmlns:a16="http://schemas.microsoft.com/office/drawing/2014/main" id="{B2AF82DB-6154-69A9-753F-136D883F8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164050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25" name="Rectangle 75">
                <a:extLst>
                  <a:ext uri="{FF2B5EF4-FFF2-40B4-BE49-F238E27FC236}">
                    <a16:creationId xmlns:a16="http://schemas.microsoft.com/office/drawing/2014/main" id="{7F895D57-1D1C-BD50-1088-C5B1E57AE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164050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26" name="Rectangle 76">
                <a:extLst>
                  <a:ext uri="{FF2B5EF4-FFF2-40B4-BE49-F238E27FC236}">
                    <a16:creationId xmlns:a16="http://schemas.microsoft.com/office/drawing/2014/main" id="{52488049-721A-68C4-836D-FED706D9E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164050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27" name="Rectangle 184">
                <a:extLst>
                  <a:ext uri="{FF2B5EF4-FFF2-40B4-BE49-F238E27FC236}">
                    <a16:creationId xmlns:a16="http://schemas.microsoft.com/office/drawing/2014/main" id="{13DB1E3B-1DC4-987B-05AA-C4B362CBD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164050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28" name="Rectangle 185">
                <a:extLst>
                  <a:ext uri="{FF2B5EF4-FFF2-40B4-BE49-F238E27FC236}">
                    <a16:creationId xmlns:a16="http://schemas.microsoft.com/office/drawing/2014/main" id="{14A34054-7AF7-D957-B209-802A09855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164050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29" name="Rectangle 186">
                <a:extLst>
                  <a:ext uri="{FF2B5EF4-FFF2-40B4-BE49-F238E27FC236}">
                    <a16:creationId xmlns:a16="http://schemas.microsoft.com/office/drawing/2014/main" id="{4E7B74F3-8D0C-A513-9A88-DB2FA0C7A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164050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0" name="Rectangle 187">
                <a:extLst>
                  <a:ext uri="{FF2B5EF4-FFF2-40B4-BE49-F238E27FC236}">
                    <a16:creationId xmlns:a16="http://schemas.microsoft.com/office/drawing/2014/main" id="{334EBCA2-95C5-816C-6CFC-983709173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164050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1" name="Rectangle 188">
                <a:extLst>
                  <a:ext uri="{FF2B5EF4-FFF2-40B4-BE49-F238E27FC236}">
                    <a16:creationId xmlns:a16="http://schemas.microsoft.com/office/drawing/2014/main" id="{8C384699-F98A-6DFA-2A65-92CACFF8C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164050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2" name="Rectangle 189">
                <a:extLst>
                  <a:ext uri="{FF2B5EF4-FFF2-40B4-BE49-F238E27FC236}">
                    <a16:creationId xmlns:a16="http://schemas.microsoft.com/office/drawing/2014/main" id="{1A3510C0-5E1B-10B6-FD00-448448820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164050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3" name="Rectangle 190">
                <a:extLst>
                  <a:ext uri="{FF2B5EF4-FFF2-40B4-BE49-F238E27FC236}">
                    <a16:creationId xmlns:a16="http://schemas.microsoft.com/office/drawing/2014/main" id="{0116378C-1098-A70B-402C-FA55E7D01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164050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4" name="Rectangle 299">
                <a:extLst>
                  <a:ext uri="{FF2B5EF4-FFF2-40B4-BE49-F238E27FC236}">
                    <a16:creationId xmlns:a16="http://schemas.microsoft.com/office/drawing/2014/main" id="{B8BA365D-FEC4-8B9F-D210-55E21ABAF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164050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5" name="Rectangle 300">
                <a:extLst>
                  <a:ext uri="{FF2B5EF4-FFF2-40B4-BE49-F238E27FC236}">
                    <a16:creationId xmlns:a16="http://schemas.microsoft.com/office/drawing/2014/main" id="{DC540BE8-48C7-9936-6704-AD7DA5E4D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164050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6" name="Rectangle 301">
                <a:extLst>
                  <a:ext uri="{FF2B5EF4-FFF2-40B4-BE49-F238E27FC236}">
                    <a16:creationId xmlns:a16="http://schemas.microsoft.com/office/drawing/2014/main" id="{162C26C0-67A0-CEFE-8B58-DAD8AD2C4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164050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7" name="Rectangle 302">
                <a:extLst>
                  <a:ext uri="{FF2B5EF4-FFF2-40B4-BE49-F238E27FC236}">
                    <a16:creationId xmlns:a16="http://schemas.microsoft.com/office/drawing/2014/main" id="{FC0DB51E-27C3-2481-B0C4-BD4EBC6F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4" y="164050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8" name="Rectangle 303">
                <a:extLst>
                  <a:ext uri="{FF2B5EF4-FFF2-40B4-BE49-F238E27FC236}">
                    <a16:creationId xmlns:a16="http://schemas.microsoft.com/office/drawing/2014/main" id="{864FC0DE-9432-24F0-D5AE-6622FDE3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164050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9" name="Rectangle 304">
                <a:extLst>
                  <a:ext uri="{FF2B5EF4-FFF2-40B4-BE49-F238E27FC236}">
                    <a16:creationId xmlns:a16="http://schemas.microsoft.com/office/drawing/2014/main" id="{2BEDE634-9BE6-D537-EBD6-1BA822AAF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164050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40" name="Rectangle 305">
                <a:extLst>
                  <a:ext uri="{FF2B5EF4-FFF2-40B4-BE49-F238E27FC236}">
                    <a16:creationId xmlns:a16="http://schemas.microsoft.com/office/drawing/2014/main" id="{1812CD12-4038-01B6-69B4-7E1930A67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164050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41" name="Rectangle 414">
                <a:extLst>
                  <a:ext uri="{FF2B5EF4-FFF2-40B4-BE49-F238E27FC236}">
                    <a16:creationId xmlns:a16="http://schemas.microsoft.com/office/drawing/2014/main" id="{4BCF71B9-C868-26D4-E435-39B04DFB1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164050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42" name="Rectangle 415">
                <a:extLst>
                  <a:ext uri="{FF2B5EF4-FFF2-40B4-BE49-F238E27FC236}">
                    <a16:creationId xmlns:a16="http://schemas.microsoft.com/office/drawing/2014/main" id="{8B8146DB-8009-B4AF-7DB7-6E685C5C1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8" y="164050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43" name="Rectangle 416">
                <a:extLst>
                  <a:ext uri="{FF2B5EF4-FFF2-40B4-BE49-F238E27FC236}">
                    <a16:creationId xmlns:a16="http://schemas.microsoft.com/office/drawing/2014/main" id="{58E916A5-19F0-13E5-84A3-43B833DAF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7" y="164050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44" name="Rectangle 417">
                <a:extLst>
                  <a:ext uri="{FF2B5EF4-FFF2-40B4-BE49-F238E27FC236}">
                    <a16:creationId xmlns:a16="http://schemas.microsoft.com/office/drawing/2014/main" id="{8D5BF195-EB4F-703F-30A9-6BDF71F0D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39" y="164050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45" name="Rectangle 418">
                <a:extLst>
                  <a:ext uri="{FF2B5EF4-FFF2-40B4-BE49-F238E27FC236}">
                    <a16:creationId xmlns:a16="http://schemas.microsoft.com/office/drawing/2014/main" id="{8D0EE05E-4BB8-0B98-8758-DB7272D84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3" y="164050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46" name="Rectangle 419">
                <a:extLst>
                  <a:ext uri="{FF2B5EF4-FFF2-40B4-BE49-F238E27FC236}">
                    <a16:creationId xmlns:a16="http://schemas.microsoft.com/office/drawing/2014/main" id="{DA9DAECF-D0AB-97BB-EC64-AB4AB3803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164050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47" name="Rectangle 420">
                <a:extLst>
                  <a:ext uri="{FF2B5EF4-FFF2-40B4-BE49-F238E27FC236}">
                    <a16:creationId xmlns:a16="http://schemas.microsoft.com/office/drawing/2014/main" id="{F27A0A6D-D11F-13D1-517E-E29258C4E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2" y="164050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7E65D6C5-E09B-97E7-A555-8865DD8F1031}"/>
                </a:ext>
              </a:extLst>
            </p:cNvPr>
            <p:cNvGrpSpPr/>
            <p:nvPr/>
          </p:nvGrpSpPr>
          <p:grpSpPr>
            <a:xfrm>
              <a:off x="1976364" y="3382392"/>
              <a:ext cx="8314200" cy="138499"/>
              <a:chOff x="1976364" y="3382392"/>
              <a:chExt cx="8314200" cy="138499"/>
            </a:xfrm>
          </p:grpSpPr>
          <p:sp>
            <p:nvSpPr>
              <p:cNvPr id="7692" name="Rectangle 528">
                <a:extLst>
                  <a:ext uri="{FF2B5EF4-FFF2-40B4-BE49-F238E27FC236}">
                    <a16:creationId xmlns:a16="http://schemas.microsoft.com/office/drawing/2014/main" id="{4D047A58-3AEF-793B-6514-D75ED1CD5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3382392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93" name="Rectangle 529">
                <a:extLst>
                  <a:ext uri="{FF2B5EF4-FFF2-40B4-BE49-F238E27FC236}">
                    <a16:creationId xmlns:a16="http://schemas.microsoft.com/office/drawing/2014/main" id="{B2D6213E-7CA2-7421-AA07-9C727AC89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3382392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94" name="Rectangle 530">
                <a:extLst>
                  <a:ext uri="{FF2B5EF4-FFF2-40B4-BE49-F238E27FC236}">
                    <a16:creationId xmlns:a16="http://schemas.microsoft.com/office/drawing/2014/main" id="{26F51D81-5C11-CED0-19CD-48DC2E3FC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3382392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95" name="Rectangle 531">
                <a:extLst>
                  <a:ext uri="{FF2B5EF4-FFF2-40B4-BE49-F238E27FC236}">
                    <a16:creationId xmlns:a16="http://schemas.microsoft.com/office/drawing/2014/main" id="{7D7288F4-247E-B456-96DC-2ED0541F0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3382392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96" name="Rectangle 532">
                <a:extLst>
                  <a:ext uri="{FF2B5EF4-FFF2-40B4-BE49-F238E27FC236}">
                    <a16:creationId xmlns:a16="http://schemas.microsoft.com/office/drawing/2014/main" id="{F7A21852-4469-E07D-C92A-10FF35C59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3382392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97" name="Rectangle 533">
                <a:extLst>
                  <a:ext uri="{FF2B5EF4-FFF2-40B4-BE49-F238E27FC236}">
                    <a16:creationId xmlns:a16="http://schemas.microsoft.com/office/drawing/2014/main" id="{E181361E-355B-566F-F537-55F5A1477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3382392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98" name="Rectangle 534">
                <a:extLst>
                  <a:ext uri="{FF2B5EF4-FFF2-40B4-BE49-F238E27FC236}">
                    <a16:creationId xmlns:a16="http://schemas.microsoft.com/office/drawing/2014/main" id="{7CA40BD2-434C-7585-37C8-5A910622E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3382392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99" name="Rectangle 643">
                <a:extLst>
                  <a:ext uri="{FF2B5EF4-FFF2-40B4-BE49-F238E27FC236}">
                    <a16:creationId xmlns:a16="http://schemas.microsoft.com/office/drawing/2014/main" id="{A5D0F194-7568-5E47-213C-868F93622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3382392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0" name="Rectangle 644">
                <a:extLst>
                  <a:ext uri="{FF2B5EF4-FFF2-40B4-BE49-F238E27FC236}">
                    <a16:creationId xmlns:a16="http://schemas.microsoft.com/office/drawing/2014/main" id="{C6D9539D-55CA-8888-C586-6B657BBF5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3382392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1" name="Rectangle 645">
                <a:extLst>
                  <a:ext uri="{FF2B5EF4-FFF2-40B4-BE49-F238E27FC236}">
                    <a16:creationId xmlns:a16="http://schemas.microsoft.com/office/drawing/2014/main" id="{BABD11BB-8DFC-B96D-68A9-1CA85C719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3382392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2" name="Rectangle 646">
                <a:extLst>
                  <a:ext uri="{FF2B5EF4-FFF2-40B4-BE49-F238E27FC236}">
                    <a16:creationId xmlns:a16="http://schemas.microsoft.com/office/drawing/2014/main" id="{F977BDF2-88CE-33D7-CAEF-56C707141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3382392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3" name="Rectangle 647">
                <a:extLst>
                  <a:ext uri="{FF2B5EF4-FFF2-40B4-BE49-F238E27FC236}">
                    <a16:creationId xmlns:a16="http://schemas.microsoft.com/office/drawing/2014/main" id="{0F5D3E67-99FB-A2DF-8D7B-B4FC6DD04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3382392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4" name="Rectangle 648">
                <a:extLst>
                  <a:ext uri="{FF2B5EF4-FFF2-40B4-BE49-F238E27FC236}">
                    <a16:creationId xmlns:a16="http://schemas.microsoft.com/office/drawing/2014/main" id="{DF9793FB-E051-F0AF-3E7D-7820C8B16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3382392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5" name="Rectangle 649">
                <a:extLst>
                  <a:ext uri="{FF2B5EF4-FFF2-40B4-BE49-F238E27FC236}">
                    <a16:creationId xmlns:a16="http://schemas.microsoft.com/office/drawing/2014/main" id="{F59FB663-007E-3DF2-42C7-E376405ED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3382392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6" name="Rectangle 757">
                <a:extLst>
                  <a:ext uri="{FF2B5EF4-FFF2-40B4-BE49-F238E27FC236}">
                    <a16:creationId xmlns:a16="http://schemas.microsoft.com/office/drawing/2014/main" id="{A28F3275-B3C2-8A95-FC02-EF3556B80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3382392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7" name="Rectangle 758">
                <a:extLst>
                  <a:ext uri="{FF2B5EF4-FFF2-40B4-BE49-F238E27FC236}">
                    <a16:creationId xmlns:a16="http://schemas.microsoft.com/office/drawing/2014/main" id="{3E415051-A5A4-33E5-A3F0-79D0BB65D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3382392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8" name="Rectangle 759">
                <a:extLst>
                  <a:ext uri="{FF2B5EF4-FFF2-40B4-BE49-F238E27FC236}">
                    <a16:creationId xmlns:a16="http://schemas.microsoft.com/office/drawing/2014/main" id="{B7E868EE-F725-0BBF-A4D4-ACD315836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3382392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9" name="Rectangle 760">
                <a:extLst>
                  <a:ext uri="{FF2B5EF4-FFF2-40B4-BE49-F238E27FC236}">
                    <a16:creationId xmlns:a16="http://schemas.microsoft.com/office/drawing/2014/main" id="{B5AC53EA-7A0E-5CB0-08A0-6034E6614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4" y="3382392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0" name="Rectangle 761">
                <a:extLst>
                  <a:ext uri="{FF2B5EF4-FFF2-40B4-BE49-F238E27FC236}">
                    <a16:creationId xmlns:a16="http://schemas.microsoft.com/office/drawing/2014/main" id="{0EC79941-726F-7F43-FA25-D02AA35D3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3382392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1" name="Rectangle 762">
                <a:extLst>
                  <a:ext uri="{FF2B5EF4-FFF2-40B4-BE49-F238E27FC236}">
                    <a16:creationId xmlns:a16="http://schemas.microsoft.com/office/drawing/2014/main" id="{C6263C4D-66D0-736E-0ECF-1DA9AC603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3382392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2" name="Rectangle 763">
                <a:extLst>
                  <a:ext uri="{FF2B5EF4-FFF2-40B4-BE49-F238E27FC236}">
                    <a16:creationId xmlns:a16="http://schemas.microsoft.com/office/drawing/2014/main" id="{94AE6BDC-F478-7CEA-377F-75E2F62B6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3382392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3" name="Rectangle 872">
                <a:extLst>
                  <a:ext uri="{FF2B5EF4-FFF2-40B4-BE49-F238E27FC236}">
                    <a16:creationId xmlns:a16="http://schemas.microsoft.com/office/drawing/2014/main" id="{FED736A1-321C-AA2E-6F88-C78E52888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3382392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4" name="Rectangle 873">
                <a:extLst>
                  <a:ext uri="{FF2B5EF4-FFF2-40B4-BE49-F238E27FC236}">
                    <a16:creationId xmlns:a16="http://schemas.microsoft.com/office/drawing/2014/main" id="{4C60B0FE-B2AE-45AD-DAF4-AA7E21192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8" y="3382392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5" name="Rectangle 874">
                <a:extLst>
                  <a:ext uri="{FF2B5EF4-FFF2-40B4-BE49-F238E27FC236}">
                    <a16:creationId xmlns:a16="http://schemas.microsoft.com/office/drawing/2014/main" id="{57327ECA-2D42-7FBE-CA67-F6F5328AB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7" y="3382392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6" name="Rectangle 875">
                <a:extLst>
                  <a:ext uri="{FF2B5EF4-FFF2-40B4-BE49-F238E27FC236}">
                    <a16:creationId xmlns:a16="http://schemas.microsoft.com/office/drawing/2014/main" id="{E6D08884-0A8F-0A30-82C4-BDF1EE1A1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39" y="3382392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7" name="Rectangle 876">
                <a:extLst>
                  <a:ext uri="{FF2B5EF4-FFF2-40B4-BE49-F238E27FC236}">
                    <a16:creationId xmlns:a16="http://schemas.microsoft.com/office/drawing/2014/main" id="{64721D50-2EC3-6AC3-92C9-E6C145304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3" y="3382392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8" name="Rectangle 877">
                <a:extLst>
                  <a:ext uri="{FF2B5EF4-FFF2-40B4-BE49-F238E27FC236}">
                    <a16:creationId xmlns:a16="http://schemas.microsoft.com/office/drawing/2014/main" id="{EF0FF1D6-F0AF-97C4-E890-AD4AF218B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3382392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9" name="Rectangle 878">
                <a:extLst>
                  <a:ext uri="{FF2B5EF4-FFF2-40B4-BE49-F238E27FC236}">
                    <a16:creationId xmlns:a16="http://schemas.microsoft.com/office/drawing/2014/main" id="{33C9AFE7-AE91-CA00-25EF-BCCE5A631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2" y="3382392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51FD02B2-1F7C-4570-9F6B-4BA417A4847B}"/>
                </a:ext>
              </a:extLst>
            </p:cNvPr>
            <p:cNvGrpSpPr/>
            <p:nvPr/>
          </p:nvGrpSpPr>
          <p:grpSpPr>
            <a:xfrm>
              <a:off x="1976364" y="5110584"/>
              <a:ext cx="8314200" cy="138499"/>
              <a:chOff x="1976364" y="5110584"/>
              <a:chExt cx="8314200" cy="138499"/>
            </a:xfrm>
          </p:grpSpPr>
          <p:sp>
            <p:nvSpPr>
              <p:cNvPr id="7664" name="Rectangle 986">
                <a:extLst>
                  <a:ext uri="{FF2B5EF4-FFF2-40B4-BE49-F238E27FC236}">
                    <a16:creationId xmlns:a16="http://schemas.microsoft.com/office/drawing/2014/main" id="{AD328C34-0346-AC31-DACA-FF15CC07C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511058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65" name="Rectangle 987">
                <a:extLst>
                  <a:ext uri="{FF2B5EF4-FFF2-40B4-BE49-F238E27FC236}">
                    <a16:creationId xmlns:a16="http://schemas.microsoft.com/office/drawing/2014/main" id="{B881244C-06CD-E641-E21F-1440F9F3A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511058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66" name="Rectangle 988">
                <a:extLst>
                  <a:ext uri="{FF2B5EF4-FFF2-40B4-BE49-F238E27FC236}">
                    <a16:creationId xmlns:a16="http://schemas.microsoft.com/office/drawing/2014/main" id="{B38A7E03-46D7-066E-D3B5-3BA21DB13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511058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67" name="Rectangle 989">
                <a:extLst>
                  <a:ext uri="{FF2B5EF4-FFF2-40B4-BE49-F238E27FC236}">
                    <a16:creationId xmlns:a16="http://schemas.microsoft.com/office/drawing/2014/main" id="{B7AC446E-DF9C-7BE3-72D8-58921B7E1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511058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68" name="Rectangle 990">
                <a:extLst>
                  <a:ext uri="{FF2B5EF4-FFF2-40B4-BE49-F238E27FC236}">
                    <a16:creationId xmlns:a16="http://schemas.microsoft.com/office/drawing/2014/main" id="{3838F3E3-F2CA-3472-7782-1D2E5C63B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511058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69" name="Rectangle 991">
                <a:extLst>
                  <a:ext uri="{FF2B5EF4-FFF2-40B4-BE49-F238E27FC236}">
                    <a16:creationId xmlns:a16="http://schemas.microsoft.com/office/drawing/2014/main" id="{5B691BF9-89B3-73E3-4AC7-E65616A7C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511058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0" name="Rectangle 992">
                <a:extLst>
                  <a:ext uri="{FF2B5EF4-FFF2-40B4-BE49-F238E27FC236}">
                    <a16:creationId xmlns:a16="http://schemas.microsoft.com/office/drawing/2014/main" id="{4109B71B-7AF6-E145-55BD-E3601388A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511058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1" name="Rectangle 1101">
                <a:extLst>
                  <a:ext uri="{FF2B5EF4-FFF2-40B4-BE49-F238E27FC236}">
                    <a16:creationId xmlns:a16="http://schemas.microsoft.com/office/drawing/2014/main" id="{AE0FDEAB-20B4-225F-9DE3-2EE74EABB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511058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2" name="Rectangle 1102">
                <a:extLst>
                  <a:ext uri="{FF2B5EF4-FFF2-40B4-BE49-F238E27FC236}">
                    <a16:creationId xmlns:a16="http://schemas.microsoft.com/office/drawing/2014/main" id="{1AF514B8-E2CA-4595-AB31-E639924DB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511058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3" name="Rectangle 1103">
                <a:extLst>
                  <a:ext uri="{FF2B5EF4-FFF2-40B4-BE49-F238E27FC236}">
                    <a16:creationId xmlns:a16="http://schemas.microsoft.com/office/drawing/2014/main" id="{602028FC-EF2F-8D99-A941-B4A61BB67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511058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4" name="Rectangle 1104">
                <a:extLst>
                  <a:ext uri="{FF2B5EF4-FFF2-40B4-BE49-F238E27FC236}">
                    <a16:creationId xmlns:a16="http://schemas.microsoft.com/office/drawing/2014/main" id="{48B1B4E5-7C0F-5F4A-94D8-2E3B63483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511058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5" name="Rectangle 1105">
                <a:extLst>
                  <a:ext uri="{FF2B5EF4-FFF2-40B4-BE49-F238E27FC236}">
                    <a16:creationId xmlns:a16="http://schemas.microsoft.com/office/drawing/2014/main" id="{BCA354D5-E4D7-ABEE-58CC-A5A5E1BC7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511058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6" name="Rectangle 1106">
                <a:extLst>
                  <a:ext uri="{FF2B5EF4-FFF2-40B4-BE49-F238E27FC236}">
                    <a16:creationId xmlns:a16="http://schemas.microsoft.com/office/drawing/2014/main" id="{F3420D80-A0D3-79B0-DA57-10E039706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511058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7" name="Rectangle 1107">
                <a:extLst>
                  <a:ext uri="{FF2B5EF4-FFF2-40B4-BE49-F238E27FC236}">
                    <a16:creationId xmlns:a16="http://schemas.microsoft.com/office/drawing/2014/main" id="{6E2C5C06-B110-D86C-AA49-934DC1DE4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511058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8" name="Rectangle 1216">
                <a:extLst>
                  <a:ext uri="{FF2B5EF4-FFF2-40B4-BE49-F238E27FC236}">
                    <a16:creationId xmlns:a16="http://schemas.microsoft.com/office/drawing/2014/main" id="{E6AE6106-D7A9-55F8-1502-C3C571658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511058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9" name="Rectangle 1217">
                <a:extLst>
                  <a:ext uri="{FF2B5EF4-FFF2-40B4-BE49-F238E27FC236}">
                    <a16:creationId xmlns:a16="http://schemas.microsoft.com/office/drawing/2014/main" id="{0D3C308D-E442-3198-2805-7E9FDFE0B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511058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0" name="Rectangle 1218">
                <a:extLst>
                  <a:ext uri="{FF2B5EF4-FFF2-40B4-BE49-F238E27FC236}">
                    <a16:creationId xmlns:a16="http://schemas.microsoft.com/office/drawing/2014/main" id="{DF40713D-E058-6851-9DCB-8900915CE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511058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1" name="Rectangle 1219">
                <a:extLst>
                  <a:ext uri="{FF2B5EF4-FFF2-40B4-BE49-F238E27FC236}">
                    <a16:creationId xmlns:a16="http://schemas.microsoft.com/office/drawing/2014/main" id="{94101690-CDEA-886E-A7BC-1AEF19410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3" y="511058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2" name="Rectangle 1220">
                <a:extLst>
                  <a:ext uri="{FF2B5EF4-FFF2-40B4-BE49-F238E27FC236}">
                    <a16:creationId xmlns:a16="http://schemas.microsoft.com/office/drawing/2014/main" id="{045ED379-5630-92D3-2820-83BC4C2ED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511058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3" name="Rectangle 1221">
                <a:extLst>
                  <a:ext uri="{FF2B5EF4-FFF2-40B4-BE49-F238E27FC236}">
                    <a16:creationId xmlns:a16="http://schemas.microsoft.com/office/drawing/2014/main" id="{5A6570C1-77E2-8241-ED49-2C4BBA1F3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511058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4" name="Rectangle 1222">
                <a:extLst>
                  <a:ext uri="{FF2B5EF4-FFF2-40B4-BE49-F238E27FC236}">
                    <a16:creationId xmlns:a16="http://schemas.microsoft.com/office/drawing/2014/main" id="{E16BA111-DD96-5A67-FFAB-6631BC78B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511058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5" name="Rectangle 1330">
                <a:extLst>
                  <a:ext uri="{FF2B5EF4-FFF2-40B4-BE49-F238E27FC236}">
                    <a16:creationId xmlns:a16="http://schemas.microsoft.com/office/drawing/2014/main" id="{35A059D8-D81D-84DE-E30D-B4B11DBC4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511058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6" name="Rectangle 1331">
                <a:extLst>
                  <a:ext uri="{FF2B5EF4-FFF2-40B4-BE49-F238E27FC236}">
                    <a16:creationId xmlns:a16="http://schemas.microsoft.com/office/drawing/2014/main" id="{04EAF61A-D2C7-3795-3D38-BBE2C8593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9" y="511058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7" name="Rectangle 1332">
                <a:extLst>
                  <a:ext uri="{FF2B5EF4-FFF2-40B4-BE49-F238E27FC236}">
                    <a16:creationId xmlns:a16="http://schemas.microsoft.com/office/drawing/2014/main" id="{4664457A-8A0D-CA62-E4B1-82722FC4D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8" y="511058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8" name="Rectangle 1333">
                <a:extLst>
                  <a:ext uri="{FF2B5EF4-FFF2-40B4-BE49-F238E27FC236}">
                    <a16:creationId xmlns:a16="http://schemas.microsoft.com/office/drawing/2014/main" id="{A310FBC5-BDFA-A6FE-0D5B-A84C901F7F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40" y="511058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9" name="Rectangle 1334">
                <a:extLst>
                  <a:ext uri="{FF2B5EF4-FFF2-40B4-BE49-F238E27FC236}">
                    <a16:creationId xmlns:a16="http://schemas.microsoft.com/office/drawing/2014/main" id="{54C830E5-7A49-C352-9DAB-C1A1224A5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4" y="511058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90" name="Rectangle 1335">
                <a:extLst>
                  <a:ext uri="{FF2B5EF4-FFF2-40B4-BE49-F238E27FC236}">
                    <a16:creationId xmlns:a16="http://schemas.microsoft.com/office/drawing/2014/main" id="{1ED567BD-C81E-C0CC-1C12-DAC2699A6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511058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91" name="Rectangle 1336">
                <a:extLst>
                  <a:ext uri="{FF2B5EF4-FFF2-40B4-BE49-F238E27FC236}">
                    <a16:creationId xmlns:a16="http://schemas.microsoft.com/office/drawing/2014/main" id="{36163BEB-4175-FB58-3727-2ABE9AD81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3" y="511058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E89E535B-78E0-3DBB-9DFF-A6D120B637EA}"/>
                </a:ext>
              </a:extLst>
            </p:cNvPr>
            <p:cNvGrpSpPr/>
            <p:nvPr/>
          </p:nvGrpSpPr>
          <p:grpSpPr>
            <a:xfrm>
              <a:off x="2014689" y="1813541"/>
              <a:ext cx="8245126" cy="954474"/>
              <a:chOff x="2014689" y="1813541"/>
              <a:chExt cx="8245126" cy="954474"/>
            </a:xfrm>
          </p:grpSpPr>
          <p:sp>
            <p:nvSpPr>
              <p:cNvPr id="7496" name="Rectangle 421">
                <a:extLst>
                  <a:ext uri="{FF2B5EF4-FFF2-40B4-BE49-F238E27FC236}">
                    <a16:creationId xmlns:a16="http://schemas.microsoft.com/office/drawing/2014/main" id="{70A77CFD-7DCA-A208-BEA5-917D88F2E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97" name="Rectangle 428">
                <a:extLst>
                  <a:ext uri="{FF2B5EF4-FFF2-40B4-BE49-F238E27FC236}">
                    <a16:creationId xmlns:a16="http://schemas.microsoft.com/office/drawing/2014/main" id="{AA1AC047-8A86-EC81-9554-E76942917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98" name="Rectangle 435">
                <a:extLst>
                  <a:ext uri="{FF2B5EF4-FFF2-40B4-BE49-F238E27FC236}">
                    <a16:creationId xmlns:a16="http://schemas.microsoft.com/office/drawing/2014/main" id="{ED1FFBB4-C115-3078-1B18-CD51C0A6C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99" name="Rectangle 442">
                <a:extLst>
                  <a:ext uri="{FF2B5EF4-FFF2-40B4-BE49-F238E27FC236}">
                    <a16:creationId xmlns:a16="http://schemas.microsoft.com/office/drawing/2014/main" id="{BE36955A-713F-4575-A029-CD03317A6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0" name="Rectangle 449">
                <a:extLst>
                  <a:ext uri="{FF2B5EF4-FFF2-40B4-BE49-F238E27FC236}">
                    <a16:creationId xmlns:a16="http://schemas.microsoft.com/office/drawing/2014/main" id="{D3F08C97-0925-5A4F-6BA0-821411BCF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1" name="Rectangle 456">
                <a:extLst>
                  <a:ext uri="{FF2B5EF4-FFF2-40B4-BE49-F238E27FC236}">
                    <a16:creationId xmlns:a16="http://schemas.microsoft.com/office/drawing/2014/main" id="{B49C617D-0542-299F-C453-CA47796BE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2" name="Rectangle 422">
                <a:extLst>
                  <a:ext uri="{FF2B5EF4-FFF2-40B4-BE49-F238E27FC236}">
                    <a16:creationId xmlns:a16="http://schemas.microsoft.com/office/drawing/2014/main" id="{35FF74BF-5255-CFEB-B9E1-35825037F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3" name="Rectangle 429">
                <a:extLst>
                  <a:ext uri="{FF2B5EF4-FFF2-40B4-BE49-F238E27FC236}">
                    <a16:creationId xmlns:a16="http://schemas.microsoft.com/office/drawing/2014/main" id="{9D41D16C-6412-0529-52AD-03BA527DD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4" name="Rectangle 436">
                <a:extLst>
                  <a:ext uri="{FF2B5EF4-FFF2-40B4-BE49-F238E27FC236}">
                    <a16:creationId xmlns:a16="http://schemas.microsoft.com/office/drawing/2014/main" id="{DA286636-3765-8E44-B2DE-5218ECF39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5" name="Rectangle 443">
                <a:extLst>
                  <a:ext uri="{FF2B5EF4-FFF2-40B4-BE49-F238E27FC236}">
                    <a16:creationId xmlns:a16="http://schemas.microsoft.com/office/drawing/2014/main" id="{56375BBC-0D1D-63B5-2E11-E9BB1A0A8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6" name="Rectangle 450">
                <a:extLst>
                  <a:ext uri="{FF2B5EF4-FFF2-40B4-BE49-F238E27FC236}">
                    <a16:creationId xmlns:a16="http://schemas.microsoft.com/office/drawing/2014/main" id="{DED8F482-8FF8-77D0-1F57-D5D2EE6CB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7" name="Rectangle 457">
                <a:extLst>
                  <a:ext uri="{FF2B5EF4-FFF2-40B4-BE49-F238E27FC236}">
                    <a16:creationId xmlns:a16="http://schemas.microsoft.com/office/drawing/2014/main" id="{3B1CB7B2-2C3C-7C6D-D5AE-027CA1041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8" name="Rectangle 423">
                <a:extLst>
                  <a:ext uri="{FF2B5EF4-FFF2-40B4-BE49-F238E27FC236}">
                    <a16:creationId xmlns:a16="http://schemas.microsoft.com/office/drawing/2014/main" id="{81B2DF8E-A5F6-C2FA-F1C9-C1F9C44E7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9" name="Rectangle 430">
                <a:extLst>
                  <a:ext uri="{FF2B5EF4-FFF2-40B4-BE49-F238E27FC236}">
                    <a16:creationId xmlns:a16="http://schemas.microsoft.com/office/drawing/2014/main" id="{FD5DFFB5-C553-8033-2297-6E295F711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0" name="Rectangle 437">
                <a:extLst>
                  <a:ext uri="{FF2B5EF4-FFF2-40B4-BE49-F238E27FC236}">
                    <a16:creationId xmlns:a16="http://schemas.microsoft.com/office/drawing/2014/main" id="{02951DDC-EBE3-FEBD-AD84-49C5679B2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1" name="Rectangle 444">
                <a:extLst>
                  <a:ext uri="{FF2B5EF4-FFF2-40B4-BE49-F238E27FC236}">
                    <a16:creationId xmlns:a16="http://schemas.microsoft.com/office/drawing/2014/main" id="{11E012F2-3C5D-1AE0-2364-08C2AF449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2" name="Rectangle 451">
                <a:extLst>
                  <a:ext uri="{FF2B5EF4-FFF2-40B4-BE49-F238E27FC236}">
                    <a16:creationId xmlns:a16="http://schemas.microsoft.com/office/drawing/2014/main" id="{D6985FED-434B-C982-8769-4A29C9AA8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3" name="Rectangle 458">
                <a:extLst>
                  <a:ext uri="{FF2B5EF4-FFF2-40B4-BE49-F238E27FC236}">
                    <a16:creationId xmlns:a16="http://schemas.microsoft.com/office/drawing/2014/main" id="{7A0F2B44-D633-019F-98BA-57DE32E2B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4" name="Rectangle 424">
                <a:extLst>
                  <a:ext uri="{FF2B5EF4-FFF2-40B4-BE49-F238E27FC236}">
                    <a16:creationId xmlns:a16="http://schemas.microsoft.com/office/drawing/2014/main" id="{40DB0AA2-543F-2DC9-47F5-F9DD09C75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5" name="Rectangle 431">
                <a:extLst>
                  <a:ext uri="{FF2B5EF4-FFF2-40B4-BE49-F238E27FC236}">
                    <a16:creationId xmlns:a16="http://schemas.microsoft.com/office/drawing/2014/main" id="{207263E7-2375-F198-7223-667D6F489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6" name="Rectangle 438">
                <a:extLst>
                  <a:ext uri="{FF2B5EF4-FFF2-40B4-BE49-F238E27FC236}">
                    <a16:creationId xmlns:a16="http://schemas.microsoft.com/office/drawing/2014/main" id="{0EA73F5A-AAFE-4E08-2D07-3062A8835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7" name="Rectangle 445">
                <a:extLst>
                  <a:ext uri="{FF2B5EF4-FFF2-40B4-BE49-F238E27FC236}">
                    <a16:creationId xmlns:a16="http://schemas.microsoft.com/office/drawing/2014/main" id="{1C208427-E9DE-8565-4E88-727FF54B1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8" name="Rectangle 452">
                <a:extLst>
                  <a:ext uri="{FF2B5EF4-FFF2-40B4-BE49-F238E27FC236}">
                    <a16:creationId xmlns:a16="http://schemas.microsoft.com/office/drawing/2014/main" id="{8BCC6753-968F-0A20-008B-C316C150C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9" name="Rectangle 459">
                <a:extLst>
                  <a:ext uri="{FF2B5EF4-FFF2-40B4-BE49-F238E27FC236}">
                    <a16:creationId xmlns:a16="http://schemas.microsoft.com/office/drawing/2014/main" id="{F58EFB38-6001-8F52-D462-BEB78C9A4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0" name="Rectangle 425">
                <a:extLst>
                  <a:ext uri="{FF2B5EF4-FFF2-40B4-BE49-F238E27FC236}">
                    <a16:creationId xmlns:a16="http://schemas.microsoft.com/office/drawing/2014/main" id="{C4587DCF-E682-DD0B-EC6D-DFE2B06CA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1" name="Rectangle 432">
                <a:extLst>
                  <a:ext uri="{FF2B5EF4-FFF2-40B4-BE49-F238E27FC236}">
                    <a16:creationId xmlns:a16="http://schemas.microsoft.com/office/drawing/2014/main" id="{63628B0D-BB72-D720-19CF-737250B5B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2" name="Rectangle 439">
                <a:extLst>
                  <a:ext uri="{FF2B5EF4-FFF2-40B4-BE49-F238E27FC236}">
                    <a16:creationId xmlns:a16="http://schemas.microsoft.com/office/drawing/2014/main" id="{B4C86D92-6410-746E-FD7B-8522062CB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3" name="Rectangle 446">
                <a:extLst>
                  <a:ext uri="{FF2B5EF4-FFF2-40B4-BE49-F238E27FC236}">
                    <a16:creationId xmlns:a16="http://schemas.microsoft.com/office/drawing/2014/main" id="{8CEF3946-024E-6B49-51B8-C39A97FA3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4" name="Rectangle 453">
                <a:extLst>
                  <a:ext uri="{FF2B5EF4-FFF2-40B4-BE49-F238E27FC236}">
                    <a16:creationId xmlns:a16="http://schemas.microsoft.com/office/drawing/2014/main" id="{8B562BE7-06E6-3557-EFBF-6C40DD40C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5" name="Rectangle 460">
                <a:extLst>
                  <a:ext uri="{FF2B5EF4-FFF2-40B4-BE49-F238E27FC236}">
                    <a16:creationId xmlns:a16="http://schemas.microsoft.com/office/drawing/2014/main" id="{7621451D-A115-310B-FA83-B59C3D59D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6" name="Rectangle 426">
                <a:extLst>
                  <a:ext uri="{FF2B5EF4-FFF2-40B4-BE49-F238E27FC236}">
                    <a16:creationId xmlns:a16="http://schemas.microsoft.com/office/drawing/2014/main" id="{0141DFB5-75D0-CA01-4C73-568BD51D8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7" name="Rectangle 433">
                <a:extLst>
                  <a:ext uri="{FF2B5EF4-FFF2-40B4-BE49-F238E27FC236}">
                    <a16:creationId xmlns:a16="http://schemas.microsoft.com/office/drawing/2014/main" id="{33B7F03F-AE93-67B2-403A-BAE2E59A66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8" name="Rectangle 440">
                <a:extLst>
                  <a:ext uri="{FF2B5EF4-FFF2-40B4-BE49-F238E27FC236}">
                    <a16:creationId xmlns:a16="http://schemas.microsoft.com/office/drawing/2014/main" id="{7D26990F-A790-A977-B17D-00727CD76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9" name="Rectangle 447">
                <a:extLst>
                  <a:ext uri="{FF2B5EF4-FFF2-40B4-BE49-F238E27FC236}">
                    <a16:creationId xmlns:a16="http://schemas.microsoft.com/office/drawing/2014/main" id="{C73EA5C4-8989-7E41-215D-5CAD06BC3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0" name="Rectangle 454">
                <a:extLst>
                  <a:ext uri="{FF2B5EF4-FFF2-40B4-BE49-F238E27FC236}">
                    <a16:creationId xmlns:a16="http://schemas.microsoft.com/office/drawing/2014/main" id="{38D2460F-8D0B-4908-BEA2-E208346AC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1" name="Rectangle 461">
                <a:extLst>
                  <a:ext uri="{FF2B5EF4-FFF2-40B4-BE49-F238E27FC236}">
                    <a16:creationId xmlns:a16="http://schemas.microsoft.com/office/drawing/2014/main" id="{34002FAD-86B4-98CB-5C1F-906CDBADC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2" name="Rectangle 427">
                <a:extLst>
                  <a:ext uri="{FF2B5EF4-FFF2-40B4-BE49-F238E27FC236}">
                    <a16:creationId xmlns:a16="http://schemas.microsoft.com/office/drawing/2014/main" id="{5B11467B-FD9F-011F-79A6-27CC8E3AE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3" name="Rectangle 434">
                <a:extLst>
                  <a:ext uri="{FF2B5EF4-FFF2-40B4-BE49-F238E27FC236}">
                    <a16:creationId xmlns:a16="http://schemas.microsoft.com/office/drawing/2014/main" id="{9CA24D14-CB08-86C3-EFFB-2FDEE3235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4" name="Rectangle 441">
                <a:extLst>
                  <a:ext uri="{FF2B5EF4-FFF2-40B4-BE49-F238E27FC236}">
                    <a16:creationId xmlns:a16="http://schemas.microsoft.com/office/drawing/2014/main" id="{2C478F67-3FDF-B407-066D-7E98582F0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5" name="Rectangle 448">
                <a:extLst>
                  <a:ext uri="{FF2B5EF4-FFF2-40B4-BE49-F238E27FC236}">
                    <a16:creationId xmlns:a16="http://schemas.microsoft.com/office/drawing/2014/main" id="{0353706E-0DC6-AC03-6402-F4F877E28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6" name="Rectangle 7535">
                <a:extLst>
                  <a:ext uri="{FF2B5EF4-FFF2-40B4-BE49-F238E27FC236}">
                    <a16:creationId xmlns:a16="http://schemas.microsoft.com/office/drawing/2014/main" id="{A4E1EF60-0A5D-641D-D59D-DFA2FBC33D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7" name="Rectangle 462">
                <a:extLst>
                  <a:ext uri="{FF2B5EF4-FFF2-40B4-BE49-F238E27FC236}">
                    <a16:creationId xmlns:a16="http://schemas.microsoft.com/office/drawing/2014/main" id="{4F5B33F7-87C8-EDBE-598C-7D474A020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8" name="Rectangle 306">
                <a:extLst>
                  <a:ext uri="{FF2B5EF4-FFF2-40B4-BE49-F238E27FC236}">
                    <a16:creationId xmlns:a16="http://schemas.microsoft.com/office/drawing/2014/main" id="{3F9798C4-B2CD-17F0-5627-64521AE76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9" name="Rectangle 313">
                <a:extLst>
                  <a:ext uri="{FF2B5EF4-FFF2-40B4-BE49-F238E27FC236}">
                    <a16:creationId xmlns:a16="http://schemas.microsoft.com/office/drawing/2014/main" id="{CCF8C02E-5D08-7713-65D1-F3DBA44F9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0" name="Rectangle 320">
                <a:extLst>
                  <a:ext uri="{FF2B5EF4-FFF2-40B4-BE49-F238E27FC236}">
                    <a16:creationId xmlns:a16="http://schemas.microsoft.com/office/drawing/2014/main" id="{FF700ADA-694B-417A-4C13-FD34EFE3D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1" name="Rectangle 327">
                <a:extLst>
                  <a:ext uri="{FF2B5EF4-FFF2-40B4-BE49-F238E27FC236}">
                    <a16:creationId xmlns:a16="http://schemas.microsoft.com/office/drawing/2014/main" id="{7667D284-3060-89F9-4C04-864E4E924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2" name="Rectangle 334">
                <a:extLst>
                  <a:ext uri="{FF2B5EF4-FFF2-40B4-BE49-F238E27FC236}">
                    <a16:creationId xmlns:a16="http://schemas.microsoft.com/office/drawing/2014/main" id="{426A8B38-B792-DF93-4796-45B3C1D59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3" name="Rectangle 341">
                <a:extLst>
                  <a:ext uri="{FF2B5EF4-FFF2-40B4-BE49-F238E27FC236}">
                    <a16:creationId xmlns:a16="http://schemas.microsoft.com/office/drawing/2014/main" id="{401D0AEA-8195-4575-063E-B5AAD5F22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4" name="Rectangle 307">
                <a:extLst>
                  <a:ext uri="{FF2B5EF4-FFF2-40B4-BE49-F238E27FC236}">
                    <a16:creationId xmlns:a16="http://schemas.microsoft.com/office/drawing/2014/main" id="{376C5786-9923-5F47-5266-E6906B471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5" name="Rectangle 314">
                <a:extLst>
                  <a:ext uri="{FF2B5EF4-FFF2-40B4-BE49-F238E27FC236}">
                    <a16:creationId xmlns:a16="http://schemas.microsoft.com/office/drawing/2014/main" id="{7B7E2C54-A7E2-DA20-1C66-B316CBD36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6" name="Rectangle 321">
                <a:extLst>
                  <a:ext uri="{FF2B5EF4-FFF2-40B4-BE49-F238E27FC236}">
                    <a16:creationId xmlns:a16="http://schemas.microsoft.com/office/drawing/2014/main" id="{30BEC10F-8C4F-88FF-D148-D6C15271E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7" name="Rectangle 328">
                <a:extLst>
                  <a:ext uri="{FF2B5EF4-FFF2-40B4-BE49-F238E27FC236}">
                    <a16:creationId xmlns:a16="http://schemas.microsoft.com/office/drawing/2014/main" id="{6561E530-E6BF-BD0F-E178-96C26745B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8" name="Rectangle 335">
                <a:extLst>
                  <a:ext uri="{FF2B5EF4-FFF2-40B4-BE49-F238E27FC236}">
                    <a16:creationId xmlns:a16="http://schemas.microsoft.com/office/drawing/2014/main" id="{A93FBED6-17EA-EEC4-62A1-D64DC749D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9" name="Rectangle 342">
                <a:extLst>
                  <a:ext uri="{FF2B5EF4-FFF2-40B4-BE49-F238E27FC236}">
                    <a16:creationId xmlns:a16="http://schemas.microsoft.com/office/drawing/2014/main" id="{59984610-016A-4F5F-6468-766037B2E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0" name="Rectangle 308">
                <a:extLst>
                  <a:ext uri="{FF2B5EF4-FFF2-40B4-BE49-F238E27FC236}">
                    <a16:creationId xmlns:a16="http://schemas.microsoft.com/office/drawing/2014/main" id="{60334930-649B-632F-7D86-DD7B1EA02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1" name="Rectangle 315">
                <a:extLst>
                  <a:ext uri="{FF2B5EF4-FFF2-40B4-BE49-F238E27FC236}">
                    <a16:creationId xmlns:a16="http://schemas.microsoft.com/office/drawing/2014/main" id="{D20AA568-D188-E4D0-8166-5019B16AF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2" name="Rectangle 322">
                <a:extLst>
                  <a:ext uri="{FF2B5EF4-FFF2-40B4-BE49-F238E27FC236}">
                    <a16:creationId xmlns:a16="http://schemas.microsoft.com/office/drawing/2014/main" id="{47B86D1A-DAE3-A452-D448-4302346B4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3" name="Rectangle 329">
                <a:extLst>
                  <a:ext uri="{FF2B5EF4-FFF2-40B4-BE49-F238E27FC236}">
                    <a16:creationId xmlns:a16="http://schemas.microsoft.com/office/drawing/2014/main" id="{13BF1499-243A-3009-754E-B06270E95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4" name="Rectangle 336">
                <a:extLst>
                  <a:ext uri="{FF2B5EF4-FFF2-40B4-BE49-F238E27FC236}">
                    <a16:creationId xmlns:a16="http://schemas.microsoft.com/office/drawing/2014/main" id="{3B24C115-E7ED-F689-86FC-235BFBC93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5" name="Rectangle 343">
                <a:extLst>
                  <a:ext uri="{FF2B5EF4-FFF2-40B4-BE49-F238E27FC236}">
                    <a16:creationId xmlns:a16="http://schemas.microsoft.com/office/drawing/2014/main" id="{A8CF1997-10CD-CA2C-94BA-6BC1B5462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6" name="Rectangle 309">
                <a:extLst>
                  <a:ext uri="{FF2B5EF4-FFF2-40B4-BE49-F238E27FC236}">
                    <a16:creationId xmlns:a16="http://schemas.microsoft.com/office/drawing/2014/main" id="{4B4585B1-7713-4194-0D88-EEE61CD8A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7" name="Rectangle 316">
                <a:extLst>
                  <a:ext uri="{FF2B5EF4-FFF2-40B4-BE49-F238E27FC236}">
                    <a16:creationId xmlns:a16="http://schemas.microsoft.com/office/drawing/2014/main" id="{FCB3A5F6-9F97-52B2-55EC-05C1ED6F5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8" name="Rectangle 323">
                <a:extLst>
                  <a:ext uri="{FF2B5EF4-FFF2-40B4-BE49-F238E27FC236}">
                    <a16:creationId xmlns:a16="http://schemas.microsoft.com/office/drawing/2014/main" id="{D746299F-718C-2068-E38B-9BA2D02CD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9" name="Rectangle 330">
                <a:extLst>
                  <a:ext uri="{FF2B5EF4-FFF2-40B4-BE49-F238E27FC236}">
                    <a16:creationId xmlns:a16="http://schemas.microsoft.com/office/drawing/2014/main" id="{BBF6DEB9-DC28-FF9D-172E-69C3CBF29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0" name="Rectangle 337">
                <a:extLst>
                  <a:ext uri="{FF2B5EF4-FFF2-40B4-BE49-F238E27FC236}">
                    <a16:creationId xmlns:a16="http://schemas.microsoft.com/office/drawing/2014/main" id="{3211C66B-559E-51AD-2283-A5FC91545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1" name="Rectangle 344">
                <a:extLst>
                  <a:ext uri="{FF2B5EF4-FFF2-40B4-BE49-F238E27FC236}">
                    <a16:creationId xmlns:a16="http://schemas.microsoft.com/office/drawing/2014/main" id="{B29D5EA9-5A32-C126-8610-0C79553A9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2" name="Rectangle 310">
                <a:extLst>
                  <a:ext uri="{FF2B5EF4-FFF2-40B4-BE49-F238E27FC236}">
                    <a16:creationId xmlns:a16="http://schemas.microsoft.com/office/drawing/2014/main" id="{D2246179-1901-5EB9-7D28-59AD83A6C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3" name="Rectangle 317">
                <a:extLst>
                  <a:ext uri="{FF2B5EF4-FFF2-40B4-BE49-F238E27FC236}">
                    <a16:creationId xmlns:a16="http://schemas.microsoft.com/office/drawing/2014/main" id="{ACDE314D-9830-8CF6-AC75-74593793E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4" name="Rectangle 324">
                <a:extLst>
                  <a:ext uri="{FF2B5EF4-FFF2-40B4-BE49-F238E27FC236}">
                    <a16:creationId xmlns:a16="http://schemas.microsoft.com/office/drawing/2014/main" id="{CD61D967-FA90-7ED4-E58E-E93DA61AF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5" name="Rectangle 331">
                <a:extLst>
                  <a:ext uri="{FF2B5EF4-FFF2-40B4-BE49-F238E27FC236}">
                    <a16:creationId xmlns:a16="http://schemas.microsoft.com/office/drawing/2014/main" id="{8F3C233F-2766-DDB1-A1B3-ED24217E2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6" name="Rectangle 338">
                <a:extLst>
                  <a:ext uri="{FF2B5EF4-FFF2-40B4-BE49-F238E27FC236}">
                    <a16:creationId xmlns:a16="http://schemas.microsoft.com/office/drawing/2014/main" id="{E6A3F6E1-B65A-2B4D-6A91-A330D90EC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7" name="Rectangle 345">
                <a:extLst>
                  <a:ext uri="{FF2B5EF4-FFF2-40B4-BE49-F238E27FC236}">
                    <a16:creationId xmlns:a16="http://schemas.microsoft.com/office/drawing/2014/main" id="{D0E9C4F2-8612-1EE7-EC85-909F132DF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8" name="Rectangle 311">
                <a:extLst>
                  <a:ext uri="{FF2B5EF4-FFF2-40B4-BE49-F238E27FC236}">
                    <a16:creationId xmlns:a16="http://schemas.microsoft.com/office/drawing/2014/main" id="{EA50CE9F-84F8-8E55-4AD6-ACA16DB0D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9" name="Rectangle 318">
                <a:extLst>
                  <a:ext uri="{FF2B5EF4-FFF2-40B4-BE49-F238E27FC236}">
                    <a16:creationId xmlns:a16="http://schemas.microsoft.com/office/drawing/2014/main" id="{565D1E7C-9017-0A65-4B67-40E34C5CA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0" name="Rectangle 325">
                <a:extLst>
                  <a:ext uri="{FF2B5EF4-FFF2-40B4-BE49-F238E27FC236}">
                    <a16:creationId xmlns:a16="http://schemas.microsoft.com/office/drawing/2014/main" id="{DE668FFF-BB47-7EE5-546C-01F6B0B19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1" name="Rectangle 332">
                <a:extLst>
                  <a:ext uri="{FF2B5EF4-FFF2-40B4-BE49-F238E27FC236}">
                    <a16:creationId xmlns:a16="http://schemas.microsoft.com/office/drawing/2014/main" id="{50F95DBE-B7F1-D075-09F3-BFBAA81D2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2" name="Rectangle 339">
                <a:extLst>
                  <a:ext uri="{FF2B5EF4-FFF2-40B4-BE49-F238E27FC236}">
                    <a16:creationId xmlns:a16="http://schemas.microsoft.com/office/drawing/2014/main" id="{93979B2F-7A96-7A01-A1B8-E367EA835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3" name="Rectangle 346">
                <a:extLst>
                  <a:ext uri="{FF2B5EF4-FFF2-40B4-BE49-F238E27FC236}">
                    <a16:creationId xmlns:a16="http://schemas.microsoft.com/office/drawing/2014/main" id="{573320F9-43D4-BB12-8D70-5BC47084C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4" name="Rectangle 312">
                <a:extLst>
                  <a:ext uri="{FF2B5EF4-FFF2-40B4-BE49-F238E27FC236}">
                    <a16:creationId xmlns:a16="http://schemas.microsoft.com/office/drawing/2014/main" id="{A6D8BF68-713E-4F04-03DD-ABAFCE22B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5" name="Rectangle 319">
                <a:extLst>
                  <a:ext uri="{FF2B5EF4-FFF2-40B4-BE49-F238E27FC236}">
                    <a16:creationId xmlns:a16="http://schemas.microsoft.com/office/drawing/2014/main" id="{D3FE4AF3-346D-AFC0-0229-4D3B31295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6" name="Rectangle 326">
                <a:extLst>
                  <a:ext uri="{FF2B5EF4-FFF2-40B4-BE49-F238E27FC236}">
                    <a16:creationId xmlns:a16="http://schemas.microsoft.com/office/drawing/2014/main" id="{9DD1A40A-9FE5-2902-BB79-4A70B34D6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7" name="Rectangle 333">
                <a:extLst>
                  <a:ext uri="{FF2B5EF4-FFF2-40B4-BE49-F238E27FC236}">
                    <a16:creationId xmlns:a16="http://schemas.microsoft.com/office/drawing/2014/main" id="{8CFF35C7-A147-4582-F3B5-8875F2183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8" name="Rectangle 340">
                <a:extLst>
                  <a:ext uri="{FF2B5EF4-FFF2-40B4-BE49-F238E27FC236}">
                    <a16:creationId xmlns:a16="http://schemas.microsoft.com/office/drawing/2014/main" id="{5E2BBED8-3F9E-10DE-760A-EA5CF6A05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9" name="Rectangle 347">
                <a:extLst>
                  <a:ext uri="{FF2B5EF4-FFF2-40B4-BE49-F238E27FC236}">
                    <a16:creationId xmlns:a16="http://schemas.microsoft.com/office/drawing/2014/main" id="{1C5C21E7-0A18-6EAF-BA6A-105702097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0" name="Rectangle 191">
                <a:extLst>
                  <a:ext uri="{FF2B5EF4-FFF2-40B4-BE49-F238E27FC236}">
                    <a16:creationId xmlns:a16="http://schemas.microsoft.com/office/drawing/2014/main" id="{D590E599-BADD-996B-4109-36A3B726E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1" name="Rectangle 198">
                <a:extLst>
                  <a:ext uri="{FF2B5EF4-FFF2-40B4-BE49-F238E27FC236}">
                    <a16:creationId xmlns:a16="http://schemas.microsoft.com/office/drawing/2014/main" id="{CD02E62D-1B13-1898-A2EF-4A9CB8D77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2" name="Rectangle 206">
                <a:extLst>
                  <a:ext uri="{FF2B5EF4-FFF2-40B4-BE49-F238E27FC236}">
                    <a16:creationId xmlns:a16="http://schemas.microsoft.com/office/drawing/2014/main" id="{9D08FE5D-A112-1D50-D744-3BE8D989F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3" name="Rectangle 213">
                <a:extLst>
                  <a:ext uri="{FF2B5EF4-FFF2-40B4-BE49-F238E27FC236}">
                    <a16:creationId xmlns:a16="http://schemas.microsoft.com/office/drawing/2014/main" id="{E4C40564-4D68-98ED-33E9-A24F5DACF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4" name="Rectangle 220">
                <a:extLst>
                  <a:ext uri="{FF2B5EF4-FFF2-40B4-BE49-F238E27FC236}">
                    <a16:creationId xmlns:a16="http://schemas.microsoft.com/office/drawing/2014/main" id="{82DA9916-641E-6185-C144-A4B365D31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5" name="Rectangle 227">
                <a:extLst>
                  <a:ext uri="{FF2B5EF4-FFF2-40B4-BE49-F238E27FC236}">
                    <a16:creationId xmlns:a16="http://schemas.microsoft.com/office/drawing/2014/main" id="{1E28D673-8D47-D4A6-A73B-2C318E041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6" name="Rectangle 192">
                <a:extLst>
                  <a:ext uri="{FF2B5EF4-FFF2-40B4-BE49-F238E27FC236}">
                    <a16:creationId xmlns:a16="http://schemas.microsoft.com/office/drawing/2014/main" id="{C9916967-B978-1427-7036-B7150E5DF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7" name="Rectangle 199">
                <a:extLst>
                  <a:ext uri="{FF2B5EF4-FFF2-40B4-BE49-F238E27FC236}">
                    <a16:creationId xmlns:a16="http://schemas.microsoft.com/office/drawing/2014/main" id="{07E45621-EC36-56C2-EEBB-30C69F911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8" name="Rectangle 207">
                <a:extLst>
                  <a:ext uri="{FF2B5EF4-FFF2-40B4-BE49-F238E27FC236}">
                    <a16:creationId xmlns:a16="http://schemas.microsoft.com/office/drawing/2014/main" id="{EB3F7BF7-0EBA-F3D3-37C4-0D9BCB5E2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9" name="Rectangle 214">
                <a:extLst>
                  <a:ext uri="{FF2B5EF4-FFF2-40B4-BE49-F238E27FC236}">
                    <a16:creationId xmlns:a16="http://schemas.microsoft.com/office/drawing/2014/main" id="{2B5DFCC2-F9B3-CD69-AE90-D46C2A90B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0" name="Rectangle 221">
                <a:extLst>
                  <a:ext uri="{FF2B5EF4-FFF2-40B4-BE49-F238E27FC236}">
                    <a16:creationId xmlns:a16="http://schemas.microsoft.com/office/drawing/2014/main" id="{641776D4-328D-5B3E-0F31-9E579923B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1" name="Rectangle 228">
                <a:extLst>
                  <a:ext uri="{FF2B5EF4-FFF2-40B4-BE49-F238E27FC236}">
                    <a16:creationId xmlns:a16="http://schemas.microsoft.com/office/drawing/2014/main" id="{703E2FD9-E7DC-0D39-3E37-F6918DC9A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2" name="Rectangle 193">
                <a:extLst>
                  <a:ext uri="{FF2B5EF4-FFF2-40B4-BE49-F238E27FC236}">
                    <a16:creationId xmlns:a16="http://schemas.microsoft.com/office/drawing/2014/main" id="{71BC204C-E7DC-A56D-5358-268F00167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3" name="Rectangle 200">
                <a:extLst>
                  <a:ext uri="{FF2B5EF4-FFF2-40B4-BE49-F238E27FC236}">
                    <a16:creationId xmlns:a16="http://schemas.microsoft.com/office/drawing/2014/main" id="{B4F60043-5420-0245-AEBE-BF6019B20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4" name="Rectangle 208">
                <a:extLst>
                  <a:ext uri="{FF2B5EF4-FFF2-40B4-BE49-F238E27FC236}">
                    <a16:creationId xmlns:a16="http://schemas.microsoft.com/office/drawing/2014/main" id="{DAB1812E-201C-3FCB-C263-135FB1E40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5" name="Rectangle 215">
                <a:extLst>
                  <a:ext uri="{FF2B5EF4-FFF2-40B4-BE49-F238E27FC236}">
                    <a16:creationId xmlns:a16="http://schemas.microsoft.com/office/drawing/2014/main" id="{B408BDA0-CE17-1EB8-DC06-CE05A21A8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6" name="Rectangle 222">
                <a:extLst>
                  <a:ext uri="{FF2B5EF4-FFF2-40B4-BE49-F238E27FC236}">
                    <a16:creationId xmlns:a16="http://schemas.microsoft.com/office/drawing/2014/main" id="{E0CA95BF-9714-8FAE-CD59-CC1C34E8F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7" name="Rectangle 229">
                <a:extLst>
                  <a:ext uri="{FF2B5EF4-FFF2-40B4-BE49-F238E27FC236}">
                    <a16:creationId xmlns:a16="http://schemas.microsoft.com/office/drawing/2014/main" id="{63B91E42-1582-ADBD-E4D1-52F441999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8" name="Rectangle 194">
                <a:extLst>
                  <a:ext uri="{FF2B5EF4-FFF2-40B4-BE49-F238E27FC236}">
                    <a16:creationId xmlns:a16="http://schemas.microsoft.com/office/drawing/2014/main" id="{B3334D47-85D2-9836-1346-1E9FA587F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9" name="Rectangle 201">
                <a:extLst>
                  <a:ext uri="{FF2B5EF4-FFF2-40B4-BE49-F238E27FC236}">
                    <a16:creationId xmlns:a16="http://schemas.microsoft.com/office/drawing/2014/main" id="{D795BFDD-F3B7-3CE3-A3F0-4B2A85EC7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0" name="Rectangle 209">
                <a:extLst>
                  <a:ext uri="{FF2B5EF4-FFF2-40B4-BE49-F238E27FC236}">
                    <a16:creationId xmlns:a16="http://schemas.microsoft.com/office/drawing/2014/main" id="{322FCED4-5E63-9985-4584-BB22F75F5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1" name="Rectangle 216">
                <a:extLst>
                  <a:ext uri="{FF2B5EF4-FFF2-40B4-BE49-F238E27FC236}">
                    <a16:creationId xmlns:a16="http://schemas.microsoft.com/office/drawing/2014/main" id="{F55AB574-76FF-D1C0-F128-48305CBF5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2" name="Rectangle 223">
                <a:extLst>
                  <a:ext uri="{FF2B5EF4-FFF2-40B4-BE49-F238E27FC236}">
                    <a16:creationId xmlns:a16="http://schemas.microsoft.com/office/drawing/2014/main" id="{1538AE63-0769-0ED0-00C9-6B6BE5D28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3" name="Rectangle 230">
                <a:extLst>
                  <a:ext uri="{FF2B5EF4-FFF2-40B4-BE49-F238E27FC236}">
                    <a16:creationId xmlns:a16="http://schemas.microsoft.com/office/drawing/2014/main" id="{BB704755-C974-6AF6-1444-9DD91A6F9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4" name="Rectangle 195">
                <a:extLst>
                  <a:ext uri="{FF2B5EF4-FFF2-40B4-BE49-F238E27FC236}">
                    <a16:creationId xmlns:a16="http://schemas.microsoft.com/office/drawing/2014/main" id="{6ABFD2B3-6C9F-FAE6-C368-8999C5FD1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5" name="Rectangle 202">
                <a:extLst>
                  <a:ext uri="{FF2B5EF4-FFF2-40B4-BE49-F238E27FC236}">
                    <a16:creationId xmlns:a16="http://schemas.microsoft.com/office/drawing/2014/main" id="{C4ED24A0-9CF9-1A97-7CEE-90A4D4C0A7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6" name="Rectangle 210">
                <a:extLst>
                  <a:ext uri="{FF2B5EF4-FFF2-40B4-BE49-F238E27FC236}">
                    <a16:creationId xmlns:a16="http://schemas.microsoft.com/office/drawing/2014/main" id="{87419913-9CFA-3D55-5601-AE1CA9310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7" name="Rectangle 217">
                <a:extLst>
                  <a:ext uri="{FF2B5EF4-FFF2-40B4-BE49-F238E27FC236}">
                    <a16:creationId xmlns:a16="http://schemas.microsoft.com/office/drawing/2014/main" id="{BB978847-749D-DFAA-F245-B71CAD24F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8" name="Rectangle 224">
                <a:extLst>
                  <a:ext uri="{FF2B5EF4-FFF2-40B4-BE49-F238E27FC236}">
                    <a16:creationId xmlns:a16="http://schemas.microsoft.com/office/drawing/2014/main" id="{4493A1B8-1A50-4F9C-8357-59979A8A4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9" name="Rectangle 231">
                <a:extLst>
                  <a:ext uri="{FF2B5EF4-FFF2-40B4-BE49-F238E27FC236}">
                    <a16:creationId xmlns:a16="http://schemas.microsoft.com/office/drawing/2014/main" id="{07695C6C-1085-4773-5B9F-877B235E4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0" name="Rectangle 196">
                <a:extLst>
                  <a:ext uri="{FF2B5EF4-FFF2-40B4-BE49-F238E27FC236}">
                    <a16:creationId xmlns:a16="http://schemas.microsoft.com/office/drawing/2014/main" id="{00A209AB-A6AE-A877-6621-554C71881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1" name="Rectangle 203">
                <a:extLst>
                  <a:ext uri="{FF2B5EF4-FFF2-40B4-BE49-F238E27FC236}">
                    <a16:creationId xmlns:a16="http://schemas.microsoft.com/office/drawing/2014/main" id="{8A94C746-9A3D-D520-5092-1E4D5E454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2" name="Rectangle 211">
                <a:extLst>
                  <a:ext uri="{FF2B5EF4-FFF2-40B4-BE49-F238E27FC236}">
                    <a16:creationId xmlns:a16="http://schemas.microsoft.com/office/drawing/2014/main" id="{68C9ED8F-D90A-E2F8-DE6E-BCD6044D3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3" name="Rectangle 218">
                <a:extLst>
                  <a:ext uri="{FF2B5EF4-FFF2-40B4-BE49-F238E27FC236}">
                    <a16:creationId xmlns:a16="http://schemas.microsoft.com/office/drawing/2014/main" id="{8FFFDE73-E96E-DBED-9EA9-839CB9087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4" name="Rectangle 225">
                <a:extLst>
                  <a:ext uri="{FF2B5EF4-FFF2-40B4-BE49-F238E27FC236}">
                    <a16:creationId xmlns:a16="http://schemas.microsoft.com/office/drawing/2014/main" id="{A97B7F87-716B-C081-9361-3899F7D1C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5" name="Rectangle 232">
                <a:extLst>
                  <a:ext uri="{FF2B5EF4-FFF2-40B4-BE49-F238E27FC236}">
                    <a16:creationId xmlns:a16="http://schemas.microsoft.com/office/drawing/2014/main" id="{C58392DC-4FFE-4517-C3B2-207CDAA56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6" name="Rectangle 197">
                <a:extLst>
                  <a:ext uri="{FF2B5EF4-FFF2-40B4-BE49-F238E27FC236}">
                    <a16:creationId xmlns:a16="http://schemas.microsoft.com/office/drawing/2014/main" id="{2A7D6FBE-A8E5-61C6-1F1E-D2EE0BD50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7" name="Rectangle 204">
                <a:extLst>
                  <a:ext uri="{FF2B5EF4-FFF2-40B4-BE49-F238E27FC236}">
                    <a16:creationId xmlns:a16="http://schemas.microsoft.com/office/drawing/2014/main" id="{F67618A0-A206-0A85-B546-BD765221D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8" name="Rectangle 212">
                <a:extLst>
                  <a:ext uri="{FF2B5EF4-FFF2-40B4-BE49-F238E27FC236}">
                    <a16:creationId xmlns:a16="http://schemas.microsoft.com/office/drawing/2014/main" id="{5E22EA0E-F151-2CAE-B014-C6481554C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9" name="Rectangle 219">
                <a:extLst>
                  <a:ext uri="{FF2B5EF4-FFF2-40B4-BE49-F238E27FC236}">
                    <a16:creationId xmlns:a16="http://schemas.microsoft.com/office/drawing/2014/main" id="{136B0584-E806-08AE-9D78-45F09B1F6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0" name="Rectangle 226">
                <a:extLst>
                  <a:ext uri="{FF2B5EF4-FFF2-40B4-BE49-F238E27FC236}">
                    <a16:creationId xmlns:a16="http://schemas.microsoft.com/office/drawing/2014/main" id="{2E2CBB6A-F380-014E-D365-6AE22351C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1" name="Rectangle 233">
                <a:extLst>
                  <a:ext uri="{FF2B5EF4-FFF2-40B4-BE49-F238E27FC236}">
                    <a16:creationId xmlns:a16="http://schemas.microsoft.com/office/drawing/2014/main" id="{A57A65AE-FC1B-F009-6DCB-ED8AE67AB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2" name="Rectangle 77">
                <a:extLst>
                  <a:ext uri="{FF2B5EF4-FFF2-40B4-BE49-F238E27FC236}">
                    <a16:creationId xmlns:a16="http://schemas.microsoft.com/office/drawing/2014/main" id="{1752A376-7062-0A01-7127-628EB4226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3" name="Rectangle 84">
                <a:extLst>
                  <a:ext uri="{FF2B5EF4-FFF2-40B4-BE49-F238E27FC236}">
                    <a16:creationId xmlns:a16="http://schemas.microsoft.com/office/drawing/2014/main" id="{3830C4B6-651C-C75C-7DEB-45C86CECE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4" name="Rectangle 91">
                <a:extLst>
                  <a:ext uri="{FF2B5EF4-FFF2-40B4-BE49-F238E27FC236}">
                    <a16:creationId xmlns:a16="http://schemas.microsoft.com/office/drawing/2014/main" id="{B4DCCEBA-D8FF-A3D1-C480-03F95C4E8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5" name="Rectangle 98">
                <a:extLst>
                  <a:ext uri="{FF2B5EF4-FFF2-40B4-BE49-F238E27FC236}">
                    <a16:creationId xmlns:a16="http://schemas.microsoft.com/office/drawing/2014/main" id="{34E9C815-499F-508C-534B-9F1BA023C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6" name="Rectangle 105">
                <a:extLst>
                  <a:ext uri="{FF2B5EF4-FFF2-40B4-BE49-F238E27FC236}">
                    <a16:creationId xmlns:a16="http://schemas.microsoft.com/office/drawing/2014/main" id="{574AC070-3757-399F-86EE-F1BA844E1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7" name="Rectangle 112">
                <a:extLst>
                  <a:ext uri="{FF2B5EF4-FFF2-40B4-BE49-F238E27FC236}">
                    <a16:creationId xmlns:a16="http://schemas.microsoft.com/office/drawing/2014/main" id="{4A3F40AF-DC76-C5ED-ACCB-529CF2EE6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8" name="Rectangle 78">
                <a:extLst>
                  <a:ext uri="{FF2B5EF4-FFF2-40B4-BE49-F238E27FC236}">
                    <a16:creationId xmlns:a16="http://schemas.microsoft.com/office/drawing/2014/main" id="{F41AFF3B-8802-7BA3-9C64-18675273E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9" name="Rectangle 85">
                <a:extLst>
                  <a:ext uri="{FF2B5EF4-FFF2-40B4-BE49-F238E27FC236}">
                    <a16:creationId xmlns:a16="http://schemas.microsoft.com/office/drawing/2014/main" id="{309E4974-281A-460B-216E-54471CC60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0" name="Rectangle 92">
                <a:extLst>
                  <a:ext uri="{FF2B5EF4-FFF2-40B4-BE49-F238E27FC236}">
                    <a16:creationId xmlns:a16="http://schemas.microsoft.com/office/drawing/2014/main" id="{E82E7B8C-636E-1DB7-1E4A-96295B80B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1" name="Rectangle 99">
                <a:extLst>
                  <a:ext uri="{FF2B5EF4-FFF2-40B4-BE49-F238E27FC236}">
                    <a16:creationId xmlns:a16="http://schemas.microsoft.com/office/drawing/2014/main" id="{53AD1481-D189-6124-AC98-BD9ACD950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2" name="Rectangle 106">
                <a:extLst>
                  <a:ext uri="{FF2B5EF4-FFF2-40B4-BE49-F238E27FC236}">
                    <a16:creationId xmlns:a16="http://schemas.microsoft.com/office/drawing/2014/main" id="{6873E59F-04E8-6E11-0418-DCAD6ADD4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3" name="Rectangle 113">
                <a:extLst>
                  <a:ext uri="{FF2B5EF4-FFF2-40B4-BE49-F238E27FC236}">
                    <a16:creationId xmlns:a16="http://schemas.microsoft.com/office/drawing/2014/main" id="{A5C482D1-14A7-8215-47A5-30AEE42EC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4" name="Rectangle 79">
                <a:extLst>
                  <a:ext uri="{FF2B5EF4-FFF2-40B4-BE49-F238E27FC236}">
                    <a16:creationId xmlns:a16="http://schemas.microsoft.com/office/drawing/2014/main" id="{847E6F4F-C5CB-CAA5-1C17-D1518789D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5" name="Rectangle 86">
                <a:extLst>
                  <a:ext uri="{FF2B5EF4-FFF2-40B4-BE49-F238E27FC236}">
                    <a16:creationId xmlns:a16="http://schemas.microsoft.com/office/drawing/2014/main" id="{A44FD41D-3F47-2E38-6229-CA70E346B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6" name="Rectangle 93">
                <a:extLst>
                  <a:ext uri="{FF2B5EF4-FFF2-40B4-BE49-F238E27FC236}">
                    <a16:creationId xmlns:a16="http://schemas.microsoft.com/office/drawing/2014/main" id="{BEA03372-BECE-3429-2CE3-90DB8AD6F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7" name="Rectangle 100">
                <a:extLst>
                  <a:ext uri="{FF2B5EF4-FFF2-40B4-BE49-F238E27FC236}">
                    <a16:creationId xmlns:a16="http://schemas.microsoft.com/office/drawing/2014/main" id="{03D6C4E1-B6AB-09C2-B61F-F86B47920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8" name="Rectangle 107">
                <a:extLst>
                  <a:ext uri="{FF2B5EF4-FFF2-40B4-BE49-F238E27FC236}">
                    <a16:creationId xmlns:a16="http://schemas.microsoft.com/office/drawing/2014/main" id="{B6EFEF84-2002-1506-F4FA-57A7278AB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9" name="Rectangle 114">
                <a:extLst>
                  <a:ext uri="{FF2B5EF4-FFF2-40B4-BE49-F238E27FC236}">
                    <a16:creationId xmlns:a16="http://schemas.microsoft.com/office/drawing/2014/main" id="{33713387-3005-BD42-B9BC-861D6C9A3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0" name="Rectangle 80">
                <a:extLst>
                  <a:ext uri="{FF2B5EF4-FFF2-40B4-BE49-F238E27FC236}">
                    <a16:creationId xmlns:a16="http://schemas.microsoft.com/office/drawing/2014/main" id="{F8F812E8-3382-E60A-F6CE-AC1BE7FE9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1" name="Rectangle 87">
                <a:extLst>
                  <a:ext uri="{FF2B5EF4-FFF2-40B4-BE49-F238E27FC236}">
                    <a16:creationId xmlns:a16="http://schemas.microsoft.com/office/drawing/2014/main" id="{F4881FF1-FA30-B248-BAB1-982F77E76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2" name="Rectangle 94">
                <a:extLst>
                  <a:ext uri="{FF2B5EF4-FFF2-40B4-BE49-F238E27FC236}">
                    <a16:creationId xmlns:a16="http://schemas.microsoft.com/office/drawing/2014/main" id="{6D76A059-E502-7296-3597-2690D6C96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3" name="Rectangle 101">
                <a:extLst>
                  <a:ext uri="{FF2B5EF4-FFF2-40B4-BE49-F238E27FC236}">
                    <a16:creationId xmlns:a16="http://schemas.microsoft.com/office/drawing/2014/main" id="{8FD2D855-8088-4EF6-1E78-9FEF62F38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4" name="Rectangle 108">
                <a:extLst>
                  <a:ext uri="{FF2B5EF4-FFF2-40B4-BE49-F238E27FC236}">
                    <a16:creationId xmlns:a16="http://schemas.microsoft.com/office/drawing/2014/main" id="{63A9F05C-9222-115B-8458-A6824CA39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5" name="Rectangle 115">
                <a:extLst>
                  <a:ext uri="{FF2B5EF4-FFF2-40B4-BE49-F238E27FC236}">
                    <a16:creationId xmlns:a16="http://schemas.microsoft.com/office/drawing/2014/main" id="{14E4ABE0-DF0F-8446-970B-4A5BAA9F6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6" name="Rectangle 81">
                <a:extLst>
                  <a:ext uri="{FF2B5EF4-FFF2-40B4-BE49-F238E27FC236}">
                    <a16:creationId xmlns:a16="http://schemas.microsoft.com/office/drawing/2014/main" id="{669D9724-F99E-D9B8-9F3A-3DDC688D0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7" name="Rectangle 88">
                <a:extLst>
                  <a:ext uri="{FF2B5EF4-FFF2-40B4-BE49-F238E27FC236}">
                    <a16:creationId xmlns:a16="http://schemas.microsoft.com/office/drawing/2014/main" id="{A5430235-F9C8-BECD-CAFF-E3C9C2B44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8" name="Rectangle 95">
                <a:extLst>
                  <a:ext uri="{FF2B5EF4-FFF2-40B4-BE49-F238E27FC236}">
                    <a16:creationId xmlns:a16="http://schemas.microsoft.com/office/drawing/2014/main" id="{4B410AB8-FB27-5A4B-8614-692E44600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9" name="Rectangle 102">
                <a:extLst>
                  <a:ext uri="{FF2B5EF4-FFF2-40B4-BE49-F238E27FC236}">
                    <a16:creationId xmlns:a16="http://schemas.microsoft.com/office/drawing/2014/main" id="{7C8F593C-1EFC-08C9-171A-D585221CB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0" name="Rectangle 109">
                <a:extLst>
                  <a:ext uri="{FF2B5EF4-FFF2-40B4-BE49-F238E27FC236}">
                    <a16:creationId xmlns:a16="http://schemas.microsoft.com/office/drawing/2014/main" id="{C0464975-50EE-A453-E6FC-EB2D86F9E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1" name="Rectangle 116">
                <a:extLst>
                  <a:ext uri="{FF2B5EF4-FFF2-40B4-BE49-F238E27FC236}">
                    <a16:creationId xmlns:a16="http://schemas.microsoft.com/office/drawing/2014/main" id="{702C98F9-00E3-FEFC-D3D7-BB9AFB361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2" name="Rectangle 82">
                <a:extLst>
                  <a:ext uri="{FF2B5EF4-FFF2-40B4-BE49-F238E27FC236}">
                    <a16:creationId xmlns:a16="http://schemas.microsoft.com/office/drawing/2014/main" id="{51A6A362-9DF6-9843-E42F-8F50B8BE3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3" name="Rectangle 89">
                <a:extLst>
                  <a:ext uri="{FF2B5EF4-FFF2-40B4-BE49-F238E27FC236}">
                    <a16:creationId xmlns:a16="http://schemas.microsoft.com/office/drawing/2014/main" id="{170E8DBE-D319-835F-4FD5-B74468960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4" name="Rectangle 96">
                <a:extLst>
                  <a:ext uri="{FF2B5EF4-FFF2-40B4-BE49-F238E27FC236}">
                    <a16:creationId xmlns:a16="http://schemas.microsoft.com/office/drawing/2014/main" id="{8650C24C-1E0B-630A-F0D2-2697809B3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5" name="Rectangle 103">
                <a:extLst>
                  <a:ext uri="{FF2B5EF4-FFF2-40B4-BE49-F238E27FC236}">
                    <a16:creationId xmlns:a16="http://schemas.microsoft.com/office/drawing/2014/main" id="{FC010785-9939-38F6-CDFE-301CA64FC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6" name="Rectangle 110">
                <a:extLst>
                  <a:ext uri="{FF2B5EF4-FFF2-40B4-BE49-F238E27FC236}">
                    <a16:creationId xmlns:a16="http://schemas.microsoft.com/office/drawing/2014/main" id="{374B3CBF-7C47-FA28-5F78-20E879542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7" name="Rectangle 117">
                <a:extLst>
                  <a:ext uri="{FF2B5EF4-FFF2-40B4-BE49-F238E27FC236}">
                    <a16:creationId xmlns:a16="http://schemas.microsoft.com/office/drawing/2014/main" id="{8D2187DB-041F-EAE9-EE05-98A9865E2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8" name="Rectangle 83">
                <a:extLst>
                  <a:ext uri="{FF2B5EF4-FFF2-40B4-BE49-F238E27FC236}">
                    <a16:creationId xmlns:a16="http://schemas.microsoft.com/office/drawing/2014/main" id="{F3C89E36-7558-0750-43D5-4CA433CF7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9" name="Rectangle 90">
                <a:extLst>
                  <a:ext uri="{FF2B5EF4-FFF2-40B4-BE49-F238E27FC236}">
                    <a16:creationId xmlns:a16="http://schemas.microsoft.com/office/drawing/2014/main" id="{7507DC02-700D-3970-D73E-EA0906836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60" name="Rectangle 97">
                <a:extLst>
                  <a:ext uri="{FF2B5EF4-FFF2-40B4-BE49-F238E27FC236}">
                    <a16:creationId xmlns:a16="http://schemas.microsoft.com/office/drawing/2014/main" id="{8DFFFF15-77FC-8CCB-6FCF-55115B0A1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61" name="Rectangle 104">
                <a:extLst>
                  <a:ext uri="{FF2B5EF4-FFF2-40B4-BE49-F238E27FC236}">
                    <a16:creationId xmlns:a16="http://schemas.microsoft.com/office/drawing/2014/main" id="{A1C66B05-F3E3-4379-E778-54B762409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62" name="Rectangle 111">
                <a:extLst>
                  <a:ext uri="{FF2B5EF4-FFF2-40B4-BE49-F238E27FC236}">
                    <a16:creationId xmlns:a16="http://schemas.microsoft.com/office/drawing/2014/main" id="{2FDC351B-B4E5-A15F-84E5-422CC90CA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63" name="Rectangle 118">
                <a:extLst>
                  <a:ext uri="{FF2B5EF4-FFF2-40B4-BE49-F238E27FC236}">
                    <a16:creationId xmlns:a16="http://schemas.microsoft.com/office/drawing/2014/main" id="{30BB8493-F860-A69B-A70C-3C717F73F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3676C41A-E27D-0EC4-FEF3-5EFACDDAD1AF}"/>
                </a:ext>
              </a:extLst>
            </p:cNvPr>
            <p:cNvGrpSpPr/>
            <p:nvPr/>
          </p:nvGrpSpPr>
          <p:grpSpPr>
            <a:xfrm>
              <a:off x="2014689" y="3553842"/>
              <a:ext cx="8245126" cy="956062"/>
              <a:chOff x="2014689" y="3553842"/>
              <a:chExt cx="8245126" cy="956062"/>
            </a:xfrm>
          </p:grpSpPr>
          <p:sp>
            <p:nvSpPr>
              <p:cNvPr id="4885" name="Rectangle 879">
                <a:extLst>
                  <a:ext uri="{FF2B5EF4-FFF2-40B4-BE49-F238E27FC236}">
                    <a16:creationId xmlns:a16="http://schemas.microsoft.com/office/drawing/2014/main" id="{4984BC43-5167-1AED-4F82-CF02D9F02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6" name="Rectangle 886">
                <a:extLst>
                  <a:ext uri="{FF2B5EF4-FFF2-40B4-BE49-F238E27FC236}">
                    <a16:creationId xmlns:a16="http://schemas.microsoft.com/office/drawing/2014/main" id="{47993EE8-96BF-E00A-5817-5AF784D86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7" name="Rectangle 893">
                <a:extLst>
                  <a:ext uri="{FF2B5EF4-FFF2-40B4-BE49-F238E27FC236}">
                    <a16:creationId xmlns:a16="http://schemas.microsoft.com/office/drawing/2014/main" id="{43F34FF7-495F-73B7-159A-A8B974D7F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8" name="Rectangle 900">
                <a:extLst>
                  <a:ext uri="{FF2B5EF4-FFF2-40B4-BE49-F238E27FC236}">
                    <a16:creationId xmlns:a16="http://schemas.microsoft.com/office/drawing/2014/main" id="{C8DC31B9-718D-6310-4E40-1BBD0869D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9" name="Rectangle 907">
                <a:extLst>
                  <a:ext uri="{FF2B5EF4-FFF2-40B4-BE49-F238E27FC236}">
                    <a16:creationId xmlns:a16="http://schemas.microsoft.com/office/drawing/2014/main" id="{89A4D7BA-149C-B17D-6425-62AB35AE9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0" name="Rectangle 914">
                <a:extLst>
                  <a:ext uri="{FF2B5EF4-FFF2-40B4-BE49-F238E27FC236}">
                    <a16:creationId xmlns:a16="http://schemas.microsoft.com/office/drawing/2014/main" id="{697EC77F-6281-17AA-0C53-FC1FAA4F2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1" name="Rectangle 880">
                <a:extLst>
                  <a:ext uri="{FF2B5EF4-FFF2-40B4-BE49-F238E27FC236}">
                    <a16:creationId xmlns:a16="http://schemas.microsoft.com/office/drawing/2014/main" id="{87DB3B23-511D-8C2C-CFFF-57D587BF9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2" name="Rectangle 887">
                <a:extLst>
                  <a:ext uri="{FF2B5EF4-FFF2-40B4-BE49-F238E27FC236}">
                    <a16:creationId xmlns:a16="http://schemas.microsoft.com/office/drawing/2014/main" id="{FF2EB827-5A13-A107-ED6B-A5058DF05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3" name="Rectangle 894">
                <a:extLst>
                  <a:ext uri="{FF2B5EF4-FFF2-40B4-BE49-F238E27FC236}">
                    <a16:creationId xmlns:a16="http://schemas.microsoft.com/office/drawing/2014/main" id="{C8EFCC01-01C2-4949-01D5-005C26D90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4" name="Rectangle 901">
                <a:extLst>
                  <a:ext uri="{FF2B5EF4-FFF2-40B4-BE49-F238E27FC236}">
                    <a16:creationId xmlns:a16="http://schemas.microsoft.com/office/drawing/2014/main" id="{FE01F88A-71DF-6B90-3E78-68408F73B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5" name="Rectangle 908">
                <a:extLst>
                  <a:ext uri="{FF2B5EF4-FFF2-40B4-BE49-F238E27FC236}">
                    <a16:creationId xmlns:a16="http://schemas.microsoft.com/office/drawing/2014/main" id="{D3EB1236-0F8F-F6D1-CFF3-9A528B0D7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6" name="Rectangle 915">
                <a:extLst>
                  <a:ext uri="{FF2B5EF4-FFF2-40B4-BE49-F238E27FC236}">
                    <a16:creationId xmlns:a16="http://schemas.microsoft.com/office/drawing/2014/main" id="{93935A04-A6CA-6501-1EFB-693C59972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7" name="Rectangle 881">
                <a:extLst>
                  <a:ext uri="{FF2B5EF4-FFF2-40B4-BE49-F238E27FC236}">
                    <a16:creationId xmlns:a16="http://schemas.microsoft.com/office/drawing/2014/main" id="{5A9CED26-912A-B34D-7189-07C45BF92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8" name="Rectangle 888">
                <a:extLst>
                  <a:ext uri="{FF2B5EF4-FFF2-40B4-BE49-F238E27FC236}">
                    <a16:creationId xmlns:a16="http://schemas.microsoft.com/office/drawing/2014/main" id="{3105F6C2-D769-AA39-D0C3-81BE35B93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9" name="Rectangle 895">
                <a:extLst>
                  <a:ext uri="{FF2B5EF4-FFF2-40B4-BE49-F238E27FC236}">
                    <a16:creationId xmlns:a16="http://schemas.microsoft.com/office/drawing/2014/main" id="{04ADF587-9D52-5F1A-F1B4-3D634083A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0" name="Rectangle 902">
                <a:extLst>
                  <a:ext uri="{FF2B5EF4-FFF2-40B4-BE49-F238E27FC236}">
                    <a16:creationId xmlns:a16="http://schemas.microsoft.com/office/drawing/2014/main" id="{2A97967F-E717-AD99-3757-2F2C95AFF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1" name="Rectangle 909">
                <a:extLst>
                  <a:ext uri="{FF2B5EF4-FFF2-40B4-BE49-F238E27FC236}">
                    <a16:creationId xmlns:a16="http://schemas.microsoft.com/office/drawing/2014/main" id="{153ABDE4-5427-37F0-8FE5-B942ED93B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2" name="Rectangle 916">
                <a:extLst>
                  <a:ext uri="{FF2B5EF4-FFF2-40B4-BE49-F238E27FC236}">
                    <a16:creationId xmlns:a16="http://schemas.microsoft.com/office/drawing/2014/main" id="{29E9EA32-3337-CD8E-5502-5F5657E7F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3" name="Rectangle 882">
                <a:extLst>
                  <a:ext uri="{FF2B5EF4-FFF2-40B4-BE49-F238E27FC236}">
                    <a16:creationId xmlns:a16="http://schemas.microsoft.com/office/drawing/2014/main" id="{D1B4DB76-A880-08A1-9853-99197A06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4" name="Rectangle 889">
                <a:extLst>
                  <a:ext uri="{FF2B5EF4-FFF2-40B4-BE49-F238E27FC236}">
                    <a16:creationId xmlns:a16="http://schemas.microsoft.com/office/drawing/2014/main" id="{D80089F0-C3AB-A3CA-A674-A40AEC597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5" name="Rectangle 896">
                <a:extLst>
                  <a:ext uri="{FF2B5EF4-FFF2-40B4-BE49-F238E27FC236}">
                    <a16:creationId xmlns:a16="http://schemas.microsoft.com/office/drawing/2014/main" id="{1652082C-9967-7A7B-B5E4-07BA2158A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6" name="Rectangle 903">
                <a:extLst>
                  <a:ext uri="{FF2B5EF4-FFF2-40B4-BE49-F238E27FC236}">
                    <a16:creationId xmlns:a16="http://schemas.microsoft.com/office/drawing/2014/main" id="{98F38B1D-CFC8-B551-40E8-1A773C761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7" name="Rectangle 910">
                <a:extLst>
                  <a:ext uri="{FF2B5EF4-FFF2-40B4-BE49-F238E27FC236}">
                    <a16:creationId xmlns:a16="http://schemas.microsoft.com/office/drawing/2014/main" id="{CE543D31-93ED-B343-F19B-4B1D8C9C4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8" name="Rectangle 917">
                <a:extLst>
                  <a:ext uri="{FF2B5EF4-FFF2-40B4-BE49-F238E27FC236}">
                    <a16:creationId xmlns:a16="http://schemas.microsoft.com/office/drawing/2014/main" id="{DE338678-8E22-C0CE-215E-F4393AFFD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9" name="Rectangle 883">
                <a:extLst>
                  <a:ext uri="{FF2B5EF4-FFF2-40B4-BE49-F238E27FC236}">
                    <a16:creationId xmlns:a16="http://schemas.microsoft.com/office/drawing/2014/main" id="{FCA79E82-00FD-852B-1ADE-9A7829D2F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0" name="Rectangle 890">
                <a:extLst>
                  <a:ext uri="{FF2B5EF4-FFF2-40B4-BE49-F238E27FC236}">
                    <a16:creationId xmlns:a16="http://schemas.microsoft.com/office/drawing/2014/main" id="{5C024A84-E2A8-61EE-228E-C921F0FFA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1" name="Rectangle 897">
                <a:extLst>
                  <a:ext uri="{FF2B5EF4-FFF2-40B4-BE49-F238E27FC236}">
                    <a16:creationId xmlns:a16="http://schemas.microsoft.com/office/drawing/2014/main" id="{39117475-BC0D-94A0-3DD8-E872D2229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2" name="Rectangle 904">
                <a:extLst>
                  <a:ext uri="{FF2B5EF4-FFF2-40B4-BE49-F238E27FC236}">
                    <a16:creationId xmlns:a16="http://schemas.microsoft.com/office/drawing/2014/main" id="{0E69AF00-21AB-B80F-628E-C651E893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3" name="Rectangle 911">
                <a:extLst>
                  <a:ext uri="{FF2B5EF4-FFF2-40B4-BE49-F238E27FC236}">
                    <a16:creationId xmlns:a16="http://schemas.microsoft.com/office/drawing/2014/main" id="{F1BD721F-B9EA-B706-F469-EFBE2D206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4" name="Rectangle 918">
                <a:extLst>
                  <a:ext uri="{FF2B5EF4-FFF2-40B4-BE49-F238E27FC236}">
                    <a16:creationId xmlns:a16="http://schemas.microsoft.com/office/drawing/2014/main" id="{0AA008CC-FA3A-9A03-5668-614FC1C7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5" name="Rectangle 884">
                <a:extLst>
                  <a:ext uri="{FF2B5EF4-FFF2-40B4-BE49-F238E27FC236}">
                    <a16:creationId xmlns:a16="http://schemas.microsoft.com/office/drawing/2014/main" id="{252DE3C2-1995-78B2-BCE4-A4E52297B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6" name="Rectangle 891">
                <a:extLst>
                  <a:ext uri="{FF2B5EF4-FFF2-40B4-BE49-F238E27FC236}">
                    <a16:creationId xmlns:a16="http://schemas.microsoft.com/office/drawing/2014/main" id="{7AB83A6F-3AD5-766D-7CA1-3FA90A3B8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7" name="Rectangle 898">
                <a:extLst>
                  <a:ext uri="{FF2B5EF4-FFF2-40B4-BE49-F238E27FC236}">
                    <a16:creationId xmlns:a16="http://schemas.microsoft.com/office/drawing/2014/main" id="{973F937B-B319-997C-C86C-B15A1717A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8" name="Rectangle 905">
                <a:extLst>
                  <a:ext uri="{FF2B5EF4-FFF2-40B4-BE49-F238E27FC236}">
                    <a16:creationId xmlns:a16="http://schemas.microsoft.com/office/drawing/2014/main" id="{7B6D4BF9-DE92-5442-1860-76FB1BB13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9" name="Rectangle 912">
                <a:extLst>
                  <a:ext uri="{FF2B5EF4-FFF2-40B4-BE49-F238E27FC236}">
                    <a16:creationId xmlns:a16="http://schemas.microsoft.com/office/drawing/2014/main" id="{01E81576-E147-160A-649E-993BA90DB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0" name="Rectangle 919">
                <a:extLst>
                  <a:ext uri="{FF2B5EF4-FFF2-40B4-BE49-F238E27FC236}">
                    <a16:creationId xmlns:a16="http://schemas.microsoft.com/office/drawing/2014/main" id="{EB046046-0F87-1A74-FB2B-4813DA4DB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1" name="Rectangle 885">
                <a:extLst>
                  <a:ext uri="{FF2B5EF4-FFF2-40B4-BE49-F238E27FC236}">
                    <a16:creationId xmlns:a16="http://schemas.microsoft.com/office/drawing/2014/main" id="{43F60035-E28D-E8C1-22D3-85BCD13FE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2" name="Rectangle 892">
                <a:extLst>
                  <a:ext uri="{FF2B5EF4-FFF2-40B4-BE49-F238E27FC236}">
                    <a16:creationId xmlns:a16="http://schemas.microsoft.com/office/drawing/2014/main" id="{E5AAE79F-32D7-1D85-901A-7F5B5F406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3" name="Rectangle 899">
                <a:extLst>
                  <a:ext uri="{FF2B5EF4-FFF2-40B4-BE49-F238E27FC236}">
                    <a16:creationId xmlns:a16="http://schemas.microsoft.com/office/drawing/2014/main" id="{5F073CE3-DDAF-7088-D287-ADC65482E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4" name="Rectangle 906">
                <a:extLst>
                  <a:ext uri="{FF2B5EF4-FFF2-40B4-BE49-F238E27FC236}">
                    <a16:creationId xmlns:a16="http://schemas.microsoft.com/office/drawing/2014/main" id="{82561F59-E801-20CB-097A-ADF2A1372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5" name="Rectangle 913">
                <a:extLst>
                  <a:ext uri="{FF2B5EF4-FFF2-40B4-BE49-F238E27FC236}">
                    <a16:creationId xmlns:a16="http://schemas.microsoft.com/office/drawing/2014/main" id="{1A92CCFF-DF07-7840-23C2-A4FCAF103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6" name="Rectangle 920">
                <a:extLst>
                  <a:ext uri="{FF2B5EF4-FFF2-40B4-BE49-F238E27FC236}">
                    <a16:creationId xmlns:a16="http://schemas.microsoft.com/office/drawing/2014/main" id="{84235F21-B2A0-1C9F-275D-DBE2350EE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7" name="Rectangle 764">
                <a:extLst>
                  <a:ext uri="{FF2B5EF4-FFF2-40B4-BE49-F238E27FC236}">
                    <a16:creationId xmlns:a16="http://schemas.microsoft.com/office/drawing/2014/main" id="{CA3650AA-4069-6E23-0CA4-F2D50D6F7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71" name="Rectangle 771">
                <a:extLst>
                  <a:ext uri="{FF2B5EF4-FFF2-40B4-BE49-F238E27FC236}">
                    <a16:creationId xmlns:a16="http://schemas.microsoft.com/office/drawing/2014/main" id="{3F193B93-33AB-1379-2B11-A395D3411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72" name="Rectangle 778">
                <a:extLst>
                  <a:ext uri="{FF2B5EF4-FFF2-40B4-BE49-F238E27FC236}">
                    <a16:creationId xmlns:a16="http://schemas.microsoft.com/office/drawing/2014/main" id="{1D738D46-8CDB-8BA7-5611-CC85C3720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73" name="Rectangle 785">
                <a:extLst>
                  <a:ext uri="{FF2B5EF4-FFF2-40B4-BE49-F238E27FC236}">
                    <a16:creationId xmlns:a16="http://schemas.microsoft.com/office/drawing/2014/main" id="{13339D57-E5F2-371B-D867-8DFF6615B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74" name="Rectangle 792">
                <a:extLst>
                  <a:ext uri="{FF2B5EF4-FFF2-40B4-BE49-F238E27FC236}">
                    <a16:creationId xmlns:a16="http://schemas.microsoft.com/office/drawing/2014/main" id="{C563CE6D-1772-2055-5D5F-25EB905E5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75" name="Rectangle 799">
                <a:extLst>
                  <a:ext uri="{FF2B5EF4-FFF2-40B4-BE49-F238E27FC236}">
                    <a16:creationId xmlns:a16="http://schemas.microsoft.com/office/drawing/2014/main" id="{6578A529-1F6F-13A5-CAFA-0FE4837C0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76" name="Rectangle 765">
                <a:extLst>
                  <a:ext uri="{FF2B5EF4-FFF2-40B4-BE49-F238E27FC236}">
                    <a16:creationId xmlns:a16="http://schemas.microsoft.com/office/drawing/2014/main" id="{135FDBE9-4595-9C27-AE32-658BC7F61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77" name="Rectangle 772">
                <a:extLst>
                  <a:ext uri="{FF2B5EF4-FFF2-40B4-BE49-F238E27FC236}">
                    <a16:creationId xmlns:a16="http://schemas.microsoft.com/office/drawing/2014/main" id="{B8649C22-F7D7-BD20-11B9-A158E780C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78" name="Rectangle 779">
                <a:extLst>
                  <a:ext uri="{FF2B5EF4-FFF2-40B4-BE49-F238E27FC236}">
                    <a16:creationId xmlns:a16="http://schemas.microsoft.com/office/drawing/2014/main" id="{C374A870-9D52-A91C-82EC-973DD7FE0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79" name="Rectangle 786">
                <a:extLst>
                  <a:ext uri="{FF2B5EF4-FFF2-40B4-BE49-F238E27FC236}">
                    <a16:creationId xmlns:a16="http://schemas.microsoft.com/office/drawing/2014/main" id="{71452509-CF96-3403-3A3C-F0E73FF75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0" name="Rectangle 793">
                <a:extLst>
                  <a:ext uri="{FF2B5EF4-FFF2-40B4-BE49-F238E27FC236}">
                    <a16:creationId xmlns:a16="http://schemas.microsoft.com/office/drawing/2014/main" id="{91718A4F-FEB0-EB36-17F1-711CA27F5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1" name="Rectangle 800">
                <a:extLst>
                  <a:ext uri="{FF2B5EF4-FFF2-40B4-BE49-F238E27FC236}">
                    <a16:creationId xmlns:a16="http://schemas.microsoft.com/office/drawing/2014/main" id="{4AAA5D3C-B5D1-A023-E001-2B4CFDA4C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2" name="Rectangle 766">
                <a:extLst>
                  <a:ext uri="{FF2B5EF4-FFF2-40B4-BE49-F238E27FC236}">
                    <a16:creationId xmlns:a16="http://schemas.microsoft.com/office/drawing/2014/main" id="{58BE49ED-912D-CD0F-608A-1B689F3CB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3" name="Rectangle 773">
                <a:extLst>
                  <a:ext uri="{FF2B5EF4-FFF2-40B4-BE49-F238E27FC236}">
                    <a16:creationId xmlns:a16="http://schemas.microsoft.com/office/drawing/2014/main" id="{307FFF1B-C7BF-5824-7302-164040E0E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4" name="Rectangle 780">
                <a:extLst>
                  <a:ext uri="{FF2B5EF4-FFF2-40B4-BE49-F238E27FC236}">
                    <a16:creationId xmlns:a16="http://schemas.microsoft.com/office/drawing/2014/main" id="{259F108A-D955-A218-9025-C5D9FFABA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5" name="Rectangle 787">
                <a:extLst>
                  <a:ext uri="{FF2B5EF4-FFF2-40B4-BE49-F238E27FC236}">
                    <a16:creationId xmlns:a16="http://schemas.microsoft.com/office/drawing/2014/main" id="{92ED2F07-0CE9-2CC6-DB60-6EC488B92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6" name="Rectangle 794">
                <a:extLst>
                  <a:ext uri="{FF2B5EF4-FFF2-40B4-BE49-F238E27FC236}">
                    <a16:creationId xmlns:a16="http://schemas.microsoft.com/office/drawing/2014/main" id="{A2A1517B-C5CF-BA15-1960-273B8246F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7" name="Rectangle 801">
                <a:extLst>
                  <a:ext uri="{FF2B5EF4-FFF2-40B4-BE49-F238E27FC236}">
                    <a16:creationId xmlns:a16="http://schemas.microsoft.com/office/drawing/2014/main" id="{3B75A3C4-3564-AC37-E3D9-B9BF3462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8" name="Rectangle 767">
                <a:extLst>
                  <a:ext uri="{FF2B5EF4-FFF2-40B4-BE49-F238E27FC236}">
                    <a16:creationId xmlns:a16="http://schemas.microsoft.com/office/drawing/2014/main" id="{ADAEE4F8-8A91-88A0-A6B9-B68400C3B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9" name="Rectangle 774">
                <a:extLst>
                  <a:ext uri="{FF2B5EF4-FFF2-40B4-BE49-F238E27FC236}">
                    <a16:creationId xmlns:a16="http://schemas.microsoft.com/office/drawing/2014/main" id="{1CF27D30-AFA4-0E3D-6E67-32B35F815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0" name="Rectangle 781">
                <a:extLst>
                  <a:ext uri="{FF2B5EF4-FFF2-40B4-BE49-F238E27FC236}">
                    <a16:creationId xmlns:a16="http://schemas.microsoft.com/office/drawing/2014/main" id="{46C3E7AB-A636-F3B0-26E0-E436E2AF4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1" name="Rectangle 788">
                <a:extLst>
                  <a:ext uri="{FF2B5EF4-FFF2-40B4-BE49-F238E27FC236}">
                    <a16:creationId xmlns:a16="http://schemas.microsoft.com/office/drawing/2014/main" id="{67C37D53-887A-DBDC-BE9F-769CD5F84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2" name="Rectangle 795">
                <a:extLst>
                  <a:ext uri="{FF2B5EF4-FFF2-40B4-BE49-F238E27FC236}">
                    <a16:creationId xmlns:a16="http://schemas.microsoft.com/office/drawing/2014/main" id="{D6765B5E-1104-5DED-1A52-8430CF19D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3" name="Rectangle 802">
                <a:extLst>
                  <a:ext uri="{FF2B5EF4-FFF2-40B4-BE49-F238E27FC236}">
                    <a16:creationId xmlns:a16="http://schemas.microsoft.com/office/drawing/2014/main" id="{8FB96F7E-99E6-79C3-0BAB-82364356B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4" name="Rectangle 768">
                <a:extLst>
                  <a:ext uri="{FF2B5EF4-FFF2-40B4-BE49-F238E27FC236}">
                    <a16:creationId xmlns:a16="http://schemas.microsoft.com/office/drawing/2014/main" id="{3EB6589B-D9CD-F0ED-E74C-CAA43F66F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5" name="Rectangle 775">
                <a:extLst>
                  <a:ext uri="{FF2B5EF4-FFF2-40B4-BE49-F238E27FC236}">
                    <a16:creationId xmlns:a16="http://schemas.microsoft.com/office/drawing/2014/main" id="{D7FEFDEC-C23E-9A3F-8A17-1461EF98A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6" name="Rectangle 782">
                <a:extLst>
                  <a:ext uri="{FF2B5EF4-FFF2-40B4-BE49-F238E27FC236}">
                    <a16:creationId xmlns:a16="http://schemas.microsoft.com/office/drawing/2014/main" id="{5CFA931E-685C-3F28-E4B9-B83903C74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7" name="Rectangle 789">
                <a:extLst>
                  <a:ext uri="{FF2B5EF4-FFF2-40B4-BE49-F238E27FC236}">
                    <a16:creationId xmlns:a16="http://schemas.microsoft.com/office/drawing/2014/main" id="{601B670D-3829-03A7-89B7-A607E546F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8" name="Rectangle 796">
                <a:extLst>
                  <a:ext uri="{FF2B5EF4-FFF2-40B4-BE49-F238E27FC236}">
                    <a16:creationId xmlns:a16="http://schemas.microsoft.com/office/drawing/2014/main" id="{C4283F0D-77FB-DD25-C005-F41B24732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9" name="Rectangle 803">
                <a:extLst>
                  <a:ext uri="{FF2B5EF4-FFF2-40B4-BE49-F238E27FC236}">
                    <a16:creationId xmlns:a16="http://schemas.microsoft.com/office/drawing/2014/main" id="{877AE97E-17DC-E085-B9C0-8B714D381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00" name="Rectangle 769">
                <a:extLst>
                  <a:ext uri="{FF2B5EF4-FFF2-40B4-BE49-F238E27FC236}">
                    <a16:creationId xmlns:a16="http://schemas.microsoft.com/office/drawing/2014/main" id="{BA0824F9-9A74-9F9F-01A0-E7261DF68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01" name="Rectangle 776">
                <a:extLst>
                  <a:ext uri="{FF2B5EF4-FFF2-40B4-BE49-F238E27FC236}">
                    <a16:creationId xmlns:a16="http://schemas.microsoft.com/office/drawing/2014/main" id="{6753D3BE-DC3D-F98B-E49A-8D2FF0D8A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02" name="Rectangle 783">
                <a:extLst>
                  <a:ext uri="{FF2B5EF4-FFF2-40B4-BE49-F238E27FC236}">
                    <a16:creationId xmlns:a16="http://schemas.microsoft.com/office/drawing/2014/main" id="{DD44E6EB-DDC7-39A6-1E16-05BE49BBB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03" name="Rectangle 790">
                <a:extLst>
                  <a:ext uri="{FF2B5EF4-FFF2-40B4-BE49-F238E27FC236}">
                    <a16:creationId xmlns:a16="http://schemas.microsoft.com/office/drawing/2014/main" id="{FD773728-8018-DCCE-2FFF-97109281A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04" name="Rectangle 797">
                <a:extLst>
                  <a:ext uri="{FF2B5EF4-FFF2-40B4-BE49-F238E27FC236}">
                    <a16:creationId xmlns:a16="http://schemas.microsoft.com/office/drawing/2014/main" id="{13A1F85D-6947-B903-883B-DBAB3A45B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05" name="Rectangle 804">
                <a:extLst>
                  <a:ext uri="{FF2B5EF4-FFF2-40B4-BE49-F238E27FC236}">
                    <a16:creationId xmlns:a16="http://schemas.microsoft.com/office/drawing/2014/main" id="{4FDADC10-901F-9D99-7C09-46841A4CF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06" name="Rectangle 770">
                <a:extLst>
                  <a:ext uri="{FF2B5EF4-FFF2-40B4-BE49-F238E27FC236}">
                    <a16:creationId xmlns:a16="http://schemas.microsoft.com/office/drawing/2014/main" id="{AC76CB19-8437-F27B-3C24-4232AD4AC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07" name="Rectangle 777">
                <a:extLst>
                  <a:ext uri="{FF2B5EF4-FFF2-40B4-BE49-F238E27FC236}">
                    <a16:creationId xmlns:a16="http://schemas.microsoft.com/office/drawing/2014/main" id="{B468A317-C225-B4FF-4E41-769BCA3FE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08" name="Rectangle 784">
                <a:extLst>
                  <a:ext uri="{FF2B5EF4-FFF2-40B4-BE49-F238E27FC236}">
                    <a16:creationId xmlns:a16="http://schemas.microsoft.com/office/drawing/2014/main" id="{C2BAFFF3-E90D-29A7-50D9-0124050BA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09" name="Rectangle 791">
                <a:extLst>
                  <a:ext uri="{FF2B5EF4-FFF2-40B4-BE49-F238E27FC236}">
                    <a16:creationId xmlns:a16="http://schemas.microsoft.com/office/drawing/2014/main" id="{BE6A9DEC-36CB-116D-D01E-2A7E8A99F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0" name="Rectangle 798">
                <a:extLst>
                  <a:ext uri="{FF2B5EF4-FFF2-40B4-BE49-F238E27FC236}">
                    <a16:creationId xmlns:a16="http://schemas.microsoft.com/office/drawing/2014/main" id="{9746BB27-8A26-56E4-9892-45F55B849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1" name="Rectangle 805">
                <a:extLst>
                  <a:ext uri="{FF2B5EF4-FFF2-40B4-BE49-F238E27FC236}">
                    <a16:creationId xmlns:a16="http://schemas.microsoft.com/office/drawing/2014/main" id="{5AA3C753-CD46-719D-7FF2-490F3456A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2" name="Rectangle 650">
                <a:extLst>
                  <a:ext uri="{FF2B5EF4-FFF2-40B4-BE49-F238E27FC236}">
                    <a16:creationId xmlns:a16="http://schemas.microsoft.com/office/drawing/2014/main" id="{E85CF411-3708-B003-9B67-78F85A146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3" name="Rectangle 657">
                <a:extLst>
                  <a:ext uri="{FF2B5EF4-FFF2-40B4-BE49-F238E27FC236}">
                    <a16:creationId xmlns:a16="http://schemas.microsoft.com/office/drawing/2014/main" id="{2FF25A37-25DF-E000-EF9C-021F4A8DC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4" name="Rectangle 664">
                <a:extLst>
                  <a:ext uri="{FF2B5EF4-FFF2-40B4-BE49-F238E27FC236}">
                    <a16:creationId xmlns:a16="http://schemas.microsoft.com/office/drawing/2014/main" id="{D901AFD9-56BD-42D3-F7AC-717705271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5" name="Rectangle 671">
                <a:extLst>
                  <a:ext uri="{FF2B5EF4-FFF2-40B4-BE49-F238E27FC236}">
                    <a16:creationId xmlns:a16="http://schemas.microsoft.com/office/drawing/2014/main" id="{B026574D-F38E-6822-44A7-FA3AC18DE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6" name="Rectangle 678">
                <a:extLst>
                  <a:ext uri="{FF2B5EF4-FFF2-40B4-BE49-F238E27FC236}">
                    <a16:creationId xmlns:a16="http://schemas.microsoft.com/office/drawing/2014/main" id="{C6F923FC-D9D2-2A59-99D1-B943FF813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7" name="Rectangle 685">
                <a:extLst>
                  <a:ext uri="{FF2B5EF4-FFF2-40B4-BE49-F238E27FC236}">
                    <a16:creationId xmlns:a16="http://schemas.microsoft.com/office/drawing/2014/main" id="{E33EE048-0082-0AB4-3FA8-D45ABE21D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8" name="Rectangle 651">
                <a:extLst>
                  <a:ext uri="{FF2B5EF4-FFF2-40B4-BE49-F238E27FC236}">
                    <a16:creationId xmlns:a16="http://schemas.microsoft.com/office/drawing/2014/main" id="{FF1D59D1-A50B-87B7-BD0F-7E3848B3A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9" name="Rectangle 658">
                <a:extLst>
                  <a:ext uri="{FF2B5EF4-FFF2-40B4-BE49-F238E27FC236}">
                    <a16:creationId xmlns:a16="http://schemas.microsoft.com/office/drawing/2014/main" id="{BE0C7C8F-68A5-24D3-A982-92CC9960E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0" name="Rectangle 665">
                <a:extLst>
                  <a:ext uri="{FF2B5EF4-FFF2-40B4-BE49-F238E27FC236}">
                    <a16:creationId xmlns:a16="http://schemas.microsoft.com/office/drawing/2014/main" id="{4D65BD52-52E7-FC9D-0CBA-D00487EF1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1" name="Rectangle 672">
                <a:extLst>
                  <a:ext uri="{FF2B5EF4-FFF2-40B4-BE49-F238E27FC236}">
                    <a16:creationId xmlns:a16="http://schemas.microsoft.com/office/drawing/2014/main" id="{72FA0DCA-C75D-63FB-97F8-65354DA4F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2" name="Rectangle 679">
                <a:extLst>
                  <a:ext uri="{FF2B5EF4-FFF2-40B4-BE49-F238E27FC236}">
                    <a16:creationId xmlns:a16="http://schemas.microsoft.com/office/drawing/2014/main" id="{76BB121D-6EA1-15E3-F754-4AAAA47D9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3" name="Rectangle 686">
                <a:extLst>
                  <a:ext uri="{FF2B5EF4-FFF2-40B4-BE49-F238E27FC236}">
                    <a16:creationId xmlns:a16="http://schemas.microsoft.com/office/drawing/2014/main" id="{3A81F517-DABF-6F69-BD07-1B5931C178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4" name="Rectangle 652">
                <a:extLst>
                  <a:ext uri="{FF2B5EF4-FFF2-40B4-BE49-F238E27FC236}">
                    <a16:creationId xmlns:a16="http://schemas.microsoft.com/office/drawing/2014/main" id="{51A23DB3-AF82-542B-D461-CABA4FF4B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5" name="Rectangle 659">
                <a:extLst>
                  <a:ext uri="{FF2B5EF4-FFF2-40B4-BE49-F238E27FC236}">
                    <a16:creationId xmlns:a16="http://schemas.microsoft.com/office/drawing/2014/main" id="{79A867CA-1CD1-D0D8-4512-851CB4E4F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6" name="Rectangle 666">
                <a:extLst>
                  <a:ext uri="{FF2B5EF4-FFF2-40B4-BE49-F238E27FC236}">
                    <a16:creationId xmlns:a16="http://schemas.microsoft.com/office/drawing/2014/main" id="{B5DB633B-79BC-1D99-445F-9886D58FB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7" name="Rectangle 673">
                <a:extLst>
                  <a:ext uri="{FF2B5EF4-FFF2-40B4-BE49-F238E27FC236}">
                    <a16:creationId xmlns:a16="http://schemas.microsoft.com/office/drawing/2014/main" id="{3E4DD590-DED4-EC7A-421D-ED30A2262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8" name="Rectangle 680">
                <a:extLst>
                  <a:ext uri="{FF2B5EF4-FFF2-40B4-BE49-F238E27FC236}">
                    <a16:creationId xmlns:a16="http://schemas.microsoft.com/office/drawing/2014/main" id="{6C92FC2B-7F2C-1658-4157-5EE42B7D0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9" name="Rectangle 687">
                <a:extLst>
                  <a:ext uri="{FF2B5EF4-FFF2-40B4-BE49-F238E27FC236}">
                    <a16:creationId xmlns:a16="http://schemas.microsoft.com/office/drawing/2014/main" id="{E978CA68-D947-0CBA-0C51-CBDC5976A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30" name="Rectangle 653">
                <a:extLst>
                  <a:ext uri="{FF2B5EF4-FFF2-40B4-BE49-F238E27FC236}">
                    <a16:creationId xmlns:a16="http://schemas.microsoft.com/office/drawing/2014/main" id="{5A5EAF17-18D8-E05C-C998-180B9CCE3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31" name="Rectangle 660">
                <a:extLst>
                  <a:ext uri="{FF2B5EF4-FFF2-40B4-BE49-F238E27FC236}">
                    <a16:creationId xmlns:a16="http://schemas.microsoft.com/office/drawing/2014/main" id="{4737E191-AAC3-7705-9D39-34A415990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32" name="Rectangle 667">
                <a:extLst>
                  <a:ext uri="{FF2B5EF4-FFF2-40B4-BE49-F238E27FC236}">
                    <a16:creationId xmlns:a16="http://schemas.microsoft.com/office/drawing/2014/main" id="{3A0B103C-5784-7664-3B2E-A40E37FBD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33" name="Rectangle 674">
                <a:extLst>
                  <a:ext uri="{FF2B5EF4-FFF2-40B4-BE49-F238E27FC236}">
                    <a16:creationId xmlns:a16="http://schemas.microsoft.com/office/drawing/2014/main" id="{2B94ADDE-5F5C-5A8F-511E-7BFE6FC32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34" name="Rectangle 681">
                <a:extLst>
                  <a:ext uri="{FF2B5EF4-FFF2-40B4-BE49-F238E27FC236}">
                    <a16:creationId xmlns:a16="http://schemas.microsoft.com/office/drawing/2014/main" id="{88F674C1-228C-2AD1-FAC6-A65E78075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35" name="Rectangle 688">
                <a:extLst>
                  <a:ext uri="{FF2B5EF4-FFF2-40B4-BE49-F238E27FC236}">
                    <a16:creationId xmlns:a16="http://schemas.microsoft.com/office/drawing/2014/main" id="{B1D507C0-ED38-7DD0-A9DE-38C366776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36" name="Rectangle 654">
                <a:extLst>
                  <a:ext uri="{FF2B5EF4-FFF2-40B4-BE49-F238E27FC236}">
                    <a16:creationId xmlns:a16="http://schemas.microsoft.com/office/drawing/2014/main" id="{26122FB6-BC9B-038C-A933-27B3E57DD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37" name="Rectangle 661">
                <a:extLst>
                  <a:ext uri="{FF2B5EF4-FFF2-40B4-BE49-F238E27FC236}">
                    <a16:creationId xmlns:a16="http://schemas.microsoft.com/office/drawing/2014/main" id="{61D8F7B3-83DE-6CAD-12DA-1D0D869F4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38" name="Rectangle 668">
                <a:extLst>
                  <a:ext uri="{FF2B5EF4-FFF2-40B4-BE49-F238E27FC236}">
                    <a16:creationId xmlns:a16="http://schemas.microsoft.com/office/drawing/2014/main" id="{CF58B4F2-5361-A533-52E2-8A754CC11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39" name="Rectangle 675">
                <a:extLst>
                  <a:ext uri="{FF2B5EF4-FFF2-40B4-BE49-F238E27FC236}">
                    <a16:creationId xmlns:a16="http://schemas.microsoft.com/office/drawing/2014/main" id="{3EBF867B-9F17-731B-A1DA-22F4EBECD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0" name="Rectangle 682">
                <a:extLst>
                  <a:ext uri="{FF2B5EF4-FFF2-40B4-BE49-F238E27FC236}">
                    <a16:creationId xmlns:a16="http://schemas.microsoft.com/office/drawing/2014/main" id="{5C2B01FE-8F44-A302-E4A7-E4F5F0B87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1" name="Rectangle 689">
                <a:extLst>
                  <a:ext uri="{FF2B5EF4-FFF2-40B4-BE49-F238E27FC236}">
                    <a16:creationId xmlns:a16="http://schemas.microsoft.com/office/drawing/2014/main" id="{85CBE0CF-2424-CA89-D49C-D308ECD05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2" name="Rectangle 655">
                <a:extLst>
                  <a:ext uri="{FF2B5EF4-FFF2-40B4-BE49-F238E27FC236}">
                    <a16:creationId xmlns:a16="http://schemas.microsoft.com/office/drawing/2014/main" id="{9ED07453-558E-BE7A-86F4-76691B417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3" name="Rectangle 662">
                <a:extLst>
                  <a:ext uri="{FF2B5EF4-FFF2-40B4-BE49-F238E27FC236}">
                    <a16:creationId xmlns:a16="http://schemas.microsoft.com/office/drawing/2014/main" id="{FA79EB08-391C-95EE-DDFE-DE6E5F6A3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4" name="Rectangle 669">
                <a:extLst>
                  <a:ext uri="{FF2B5EF4-FFF2-40B4-BE49-F238E27FC236}">
                    <a16:creationId xmlns:a16="http://schemas.microsoft.com/office/drawing/2014/main" id="{5300510C-C070-E27E-4CF7-38322B60A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5" name="Rectangle 676">
                <a:extLst>
                  <a:ext uri="{FF2B5EF4-FFF2-40B4-BE49-F238E27FC236}">
                    <a16:creationId xmlns:a16="http://schemas.microsoft.com/office/drawing/2014/main" id="{3A1F2104-ABE4-8E25-91E5-5EC5D147E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6" name="Rectangle 683">
                <a:extLst>
                  <a:ext uri="{FF2B5EF4-FFF2-40B4-BE49-F238E27FC236}">
                    <a16:creationId xmlns:a16="http://schemas.microsoft.com/office/drawing/2014/main" id="{7B9991CE-F43C-5C99-E54D-B3B1D6393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7" name="Rectangle 690">
                <a:extLst>
                  <a:ext uri="{FF2B5EF4-FFF2-40B4-BE49-F238E27FC236}">
                    <a16:creationId xmlns:a16="http://schemas.microsoft.com/office/drawing/2014/main" id="{3C19F563-14D1-A57A-D6C9-3832A94C9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8" name="Rectangle 656">
                <a:extLst>
                  <a:ext uri="{FF2B5EF4-FFF2-40B4-BE49-F238E27FC236}">
                    <a16:creationId xmlns:a16="http://schemas.microsoft.com/office/drawing/2014/main" id="{FE1441C6-AFA6-53BF-BCD9-E4E7D0D2E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9" name="Rectangle 663">
                <a:extLst>
                  <a:ext uri="{FF2B5EF4-FFF2-40B4-BE49-F238E27FC236}">
                    <a16:creationId xmlns:a16="http://schemas.microsoft.com/office/drawing/2014/main" id="{CB5982CC-0F89-1D4C-9BA1-83FCEF71B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0" name="Rectangle 670">
                <a:extLst>
                  <a:ext uri="{FF2B5EF4-FFF2-40B4-BE49-F238E27FC236}">
                    <a16:creationId xmlns:a16="http://schemas.microsoft.com/office/drawing/2014/main" id="{B6A45D71-AB55-2894-4F7C-BB5A57165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1" name="Rectangle 677">
                <a:extLst>
                  <a:ext uri="{FF2B5EF4-FFF2-40B4-BE49-F238E27FC236}">
                    <a16:creationId xmlns:a16="http://schemas.microsoft.com/office/drawing/2014/main" id="{657D980E-2A67-870F-42A8-7F9AABC3A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2" name="Rectangle 684">
                <a:extLst>
                  <a:ext uri="{FF2B5EF4-FFF2-40B4-BE49-F238E27FC236}">
                    <a16:creationId xmlns:a16="http://schemas.microsoft.com/office/drawing/2014/main" id="{A8DF4495-657B-7376-C064-3A3B22F3F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3" name="Rectangle 691">
                <a:extLst>
                  <a:ext uri="{FF2B5EF4-FFF2-40B4-BE49-F238E27FC236}">
                    <a16:creationId xmlns:a16="http://schemas.microsoft.com/office/drawing/2014/main" id="{AC769133-2CFE-F0DC-C775-4F2768112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4" name="Rectangle 535">
                <a:extLst>
                  <a:ext uri="{FF2B5EF4-FFF2-40B4-BE49-F238E27FC236}">
                    <a16:creationId xmlns:a16="http://schemas.microsoft.com/office/drawing/2014/main" id="{02736058-8DD4-4834-5A86-BC5E4D759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5" name="Rectangle 542">
                <a:extLst>
                  <a:ext uri="{FF2B5EF4-FFF2-40B4-BE49-F238E27FC236}">
                    <a16:creationId xmlns:a16="http://schemas.microsoft.com/office/drawing/2014/main" id="{1F4FE1F3-DA92-6E88-A78A-F343CE667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6" name="Rectangle 549">
                <a:extLst>
                  <a:ext uri="{FF2B5EF4-FFF2-40B4-BE49-F238E27FC236}">
                    <a16:creationId xmlns:a16="http://schemas.microsoft.com/office/drawing/2014/main" id="{823905B8-C9F1-8431-ABF1-C4130C78C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7" name="Rectangle 556">
                <a:extLst>
                  <a:ext uri="{FF2B5EF4-FFF2-40B4-BE49-F238E27FC236}">
                    <a16:creationId xmlns:a16="http://schemas.microsoft.com/office/drawing/2014/main" id="{D66B38DF-5BF0-8EB7-2F8C-2CD5C981D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8" name="Rectangle 563">
                <a:extLst>
                  <a:ext uri="{FF2B5EF4-FFF2-40B4-BE49-F238E27FC236}">
                    <a16:creationId xmlns:a16="http://schemas.microsoft.com/office/drawing/2014/main" id="{2AAF70A2-0F4A-C39E-A6B2-2EBD76CA9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9" name="Rectangle 570">
                <a:extLst>
                  <a:ext uri="{FF2B5EF4-FFF2-40B4-BE49-F238E27FC236}">
                    <a16:creationId xmlns:a16="http://schemas.microsoft.com/office/drawing/2014/main" id="{6EC6946F-2574-18E7-5DF0-91CA5F816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0" name="Rectangle 536">
                <a:extLst>
                  <a:ext uri="{FF2B5EF4-FFF2-40B4-BE49-F238E27FC236}">
                    <a16:creationId xmlns:a16="http://schemas.microsoft.com/office/drawing/2014/main" id="{F54A38FF-A058-2556-789C-BD30689B9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1" name="Rectangle 543">
                <a:extLst>
                  <a:ext uri="{FF2B5EF4-FFF2-40B4-BE49-F238E27FC236}">
                    <a16:creationId xmlns:a16="http://schemas.microsoft.com/office/drawing/2014/main" id="{0220C39A-4368-1B9F-A212-017018843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2" name="Rectangle 550">
                <a:extLst>
                  <a:ext uri="{FF2B5EF4-FFF2-40B4-BE49-F238E27FC236}">
                    <a16:creationId xmlns:a16="http://schemas.microsoft.com/office/drawing/2014/main" id="{EA946332-E9F6-CDAA-4A46-9949B04A1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3" name="Rectangle 557">
                <a:extLst>
                  <a:ext uri="{FF2B5EF4-FFF2-40B4-BE49-F238E27FC236}">
                    <a16:creationId xmlns:a16="http://schemas.microsoft.com/office/drawing/2014/main" id="{877BBC5B-C176-2923-49C0-8AA265010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4" name="Rectangle 564">
                <a:extLst>
                  <a:ext uri="{FF2B5EF4-FFF2-40B4-BE49-F238E27FC236}">
                    <a16:creationId xmlns:a16="http://schemas.microsoft.com/office/drawing/2014/main" id="{37BFD7F4-5978-6D18-0083-0E6D04173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5" name="Rectangle 571">
                <a:extLst>
                  <a:ext uri="{FF2B5EF4-FFF2-40B4-BE49-F238E27FC236}">
                    <a16:creationId xmlns:a16="http://schemas.microsoft.com/office/drawing/2014/main" id="{3259ECF2-D527-11B0-0079-E3B887F7F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6" name="Rectangle 537">
                <a:extLst>
                  <a:ext uri="{FF2B5EF4-FFF2-40B4-BE49-F238E27FC236}">
                    <a16:creationId xmlns:a16="http://schemas.microsoft.com/office/drawing/2014/main" id="{23CDEC0A-E356-8419-EDB9-4B48972CB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7" name="Rectangle 544">
                <a:extLst>
                  <a:ext uri="{FF2B5EF4-FFF2-40B4-BE49-F238E27FC236}">
                    <a16:creationId xmlns:a16="http://schemas.microsoft.com/office/drawing/2014/main" id="{7929B92B-21CC-DA3A-A88E-E6A7B9186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8" name="Rectangle 551">
                <a:extLst>
                  <a:ext uri="{FF2B5EF4-FFF2-40B4-BE49-F238E27FC236}">
                    <a16:creationId xmlns:a16="http://schemas.microsoft.com/office/drawing/2014/main" id="{75E756A2-16F7-6DCA-B49E-EDDDD5A6F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9" name="Rectangle 558">
                <a:extLst>
                  <a:ext uri="{FF2B5EF4-FFF2-40B4-BE49-F238E27FC236}">
                    <a16:creationId xmlns:a16="http://schemas.microsoft.com/office/drawing/2014/main" id="{5BCB8594-3340-69F8-CD02-A09668290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70" name="Rectangle 565">
                <a:extLst>
                  <a:ext uri="{FF2B5EF4-FFF2-40B4-BE49-F238E27FC236}">
                    <a16:creationId xmlns:a16="http://schemas.microsoft.com/office/drawing/2014/main" id="{5C75F02D-63FA-CC37-AC8F-BEAB57382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71" name="Rectangle 572">
                <a:extLst>
                  <a:ext uri="{FF2B5EF4-FFF2-40B4-BE49-F238E27FC236}">
                    <a16:creationId xmlns:a16="http://schemas.microsoft.com/office/drawing/2014/main" id="{E0B61944-AC41-8C14-099A-D795738C5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72" name="Rectangle 538">
                <a:extLst>
                  <a:ext uri="{FF2B5EF4-FFF2-40B4-BE49-F238E27FC236}">
                    <a16:creationId xmlns:a16="http://schemas.microsoft.com/office/drawing/2014/main" id="{607D3D2D-FFAA-B368-9DCE-BCF58DF88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73" name="Rectangle 545">
                <a:extLst>
                  <a:ext uri="{FF2B5EF4-FFF2-40B4-BE49-F238E27FC236}">
                    <a16:creationId xmlns:a16="http://schemas.microsoft.com/office/drawing/2014/main" id="{895F353D-5AEC-65FF-13F4-972B77FD7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74" name="Rectangle 552">
                <a:extLst>
                  <a:ext uri="{FF2B5EF4-FFF2-40B4-BE49-F238E27FC236}">
                    <a16:creationId xmlns:a16="http://schemas.microsoft.com/office/drawing/2014/main" id="{25A37AFF-B0A0-6EF4-CB64-9AAA8D5F5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75" name="Rectangle 559">
                <a:extLst>
                  <a:ext uri="{FF2B5EF4-FFF2-40B4-BE49-F238E27FC236}">
                    <a16:creationId xmlns:a16="http://schemas.microsoft.com/office/drawing/2014/main" id="{1036A289-EF09-1896-9FDE-57C235E45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76" name="Rectangle 566">
                <a:extLst>
                  <a:ext uri="{FF2B5EF4-FFF2-40B4-BE49-F238E27FC236}">
                    <a16:creationId xmlns:a16="http://schemas.microsoft.com/office/drawing/2014/main" id="{ECAC70E1-250C-98F8-C755-158B9277F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77" name="Rectangle 573">
                <a:extLst>
                  <a:ext uri="{FF2B5EF4-FFF2-40B4-BE49-F238E27FC236}">
                    <a16:creationId xmlns:a16="http://schemas.microsoft.com/office/drawing/2014/main" id="{2691B901-A42F-55F0-77FB-287DF94D0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78" name="Rectangle 539">
                <a:extLst>
                  <a:ext uri="{FF2B5EF4-FFF2-40B4-BE49-F238E27FC236}">
                    <a16:creationId xmlns:a16="http://schemas.microsoft.com/office/drawing/2014/main" id="{22944D1F-C15E-DB5C-123E-0F941A26E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79" name="Rectangle 546">
                <a:extLst>
                  <a:ext uri="{FF2B5EF4-FFF2-40B4-BE49-F238E27FC236}">
                    <a16:creationId xmlns:a16="http://schemas.microsoft.com/office/drawing/2014/main" id="{36DA487C-EBAF-98E6-C62C-352298949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0" name="Rectangle 553">
                <a:extLst>
                  <a:ext uri="{FF2B5EF4-FFF2-40B4-BE49-F238E27FC236}">
                    <a16:creationId xmlns:a16="http://schemas.microsoft.com/office/drawing/2014/main" id="{48F62507-CC2B-3A83-735F-FEDB8D137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1" name="Rectangle 560">
                <a:extLst>
                  <a:ext uri="{FF2B5EF4-FFF2-40B4-BE49-F238E27FC236}">
                    <a16:creationId xmlns:a16="http://schemas.microsoft.com/office/drawing/2014/main" id="{0E547C6A-0E84-C643-10E6-657A4A8E1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2" name="Rectangle 567">
                <a:extLst>
                  <a:ext uri="{FF2B5EF4-FFF2-40B4-BE49-F238E27FC236}">
                    <a16:creationId xmlns:a16="http://schemas.microsoft.com/office/drawing/2014/main" id="{DB01D675-9DAB-110D-96E4-E233D9E6C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3" name="Rectangle 574">
                <a:extLst>
                  <a:ext uri="{FF2B5EF4-FFF2-40B4-BE49-F238E27FC236}">
                    <a16:creationId xmlns:a16="http://schemas.microsoft.com/office/drawing/2014/main" id="{4D54E831-ECCA-EAA2-C625-D272592EA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4" name="Rectangle 540">
                <a:extLst>
                  <a:ext uri="{FF2B5EF4-FFF2-40B4-BE49-F238E27FC236}">
                    <a16:creationId xmlns:a16="http://schemas.microsoft.com/office/drawing/2014/main" id="{993E0F8D-A33A-06F6-0607-85B757895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5" name="Rectangle 547">
                <a:extLst>
                  <a:ext uri="{FF2B5EF4-FFF2-40B4-BE49-F238E27FC236}">
                    <a16:creationId xmlns:a16="http://schemas.microsoft.com/office/drawing/2014/main" id="{5A9C98BC-C8FB-AB60-7C0C-220AFF1D4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6" name="Rectangle 554">
                <a:extLst>
                  <a:ext uri="{FF2B5EF4-FFF2-40B4-BE49-F238E27FC236}">
                    <a16:creationId xmlns:a16="http://schemas.microsoft.com/office/drawing/2014/main" id="{40709D1F-60D0-1E93-8EC0-C86A69BCD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7" name="Rectangle 561">
                <a:extLst>
                  <a:ext uri="{FF2B5EF4-FFF2-40B4-BE49-F238E27FC236}">
                    <a16:creationId xmlns:a16="http://schemas.microsoft.com/office/drawing/2014/main" id="{508AA199-E616-29BA-43D5-B62F381DD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8" name="Rectangle 568">
                <a:extLst>
                  <a:ext uri="{FF2B5EF4-FFF2-40B4-BE49-F238E27FC236}">
                    <a16:creationId xmlns:a16="http://schemas.microsoft.com/office/drawing/2014/main" id="{2A82CC52-1ED0-1276-146B-8F2124DB6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9" name="Rectangle 575">
                <a:extLst>
                  <a:ext uri="{FF2B5EF4-FFF2-40B4-BE49-F238E27FC236}">
                    <a16:creationId xmlns:a16="http://schemas.microsoft.com/office/drawing/2014/main" id="{7DBCB66E-31CF-D911-086A-9E044C7C6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90" name="Rectangle 541">
                <a:extLst>
                  <a:ext uri="{FF2B5EF4-FFF2-40B4-BE49-F238E27FC236}">
                    <a16:creationId xmlns:a16="http://schemas.microsoft.com/office/drawing/2014/main" id="{A85EDD46-BB90-DC5F-BFD6-BC95FC1B0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91" name="Rectangle 548">
                <a:extLst>
                  <a:ext uri="{FF2B5EF4-FFF2-40B4-BE49-F238E27FC236}">
                    <a16:creationId xmlns:a16="http://schemas.microsoft.com/office/drawing/2014/main" id="{386C667D-9231-3C50-6BB5-6E83F9293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92" name="Rectangle 555">
                <a:extLst>
                  <a:ext uri="{FF2B5EF4-FFF2-40B4-BE49-F238E27FC236}">
                    <a16:creationId xmlns:a16="http://schemas.microsoft.com/office/drawing/2014/main" id="{CAF1283C-9699-7E87-2CB0-EAEA7C45B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388086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93" name="Rectangle 562">
                <a:extLst>
                  <a:ext uri="{FF2B5EF4-FFF2-40B4-BE49-F238E27FC236}">
                    <a16:creationId xmlns:a16="http://schemas.microsoft.com/office/drawing/2014/main" id="{AB205407-2A2C-9BA6-6979-658B4A910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94" name="Rectangle 569">
                <a:extLst>
                  <a:ext uri="{FF2B5EF4-FFF2-40B4-BE49-F238E27FC236}">
                    <a16:creationId xmlns:a16="http://schemas.microsoft.com/office/drawing/2014/main" id="{83A32207-4E7A-7E1E-C200-FCD01E987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95" name="Rectangle 576">
                <a:extLst>
                  <a:ext uri="{FF2B5EF4-FFF2-40B4-BE49-F238E27FC236}">
                    <a16:creationId xmlns:a16="http://schemas.microsoft.com/office/drawing/2014/main" id="{4BFA2A29-CB01-3E84-540F-4CB2A81AB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2AD26C33-6948-FE04-A260-821763888CF2}"/>
                </a:ext>
              </a:extLst>
            </p:cNvPr>
            <p:cNvGrpSpPr/>
            <p:nvPr/>
          </p:nvGrpSpPr>
          <p:grpSpPr>
            <a:xfrm>
              <a:off x="2014689" y="5283621"/>
              <a:ext cx="8245127" cy="956062"/>
              <a:chOff x="2014689" y="5283621"/>
              <a:chExt cx="8245127" cy="956062"/>
            </a:xfrm>
          </p:grpSpPr>
          <p:sp>
            <p:nvSpPr>
              <p:cNvPr id="25" name="Rectangle 1337">
                <a:extLst>
                  <a:ext uri="{FF2B5EF4-FFF2-40B4-BE49-F238E27FC236}">
                    <a16:creationId xmlns:a16="http://schemas.microsoft.com/office/drawing/2014/main" id="{C5D8760C-C481-7F97-BE1C-4C275DAAA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" name="Rectangle 1344">
                <a:extLst>
                  <a:ext uri="{FF2B5EF4-FFF2-40B4-BE49-F238E27FC236}">
                    <a16:creationId xmlns:a16="http://schemas.microsoft.com/office/drawing/2014/main" id="{8D5E80F9-B67C-D8C1-0F0E-7CAD589B3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" name="Rectangle 1351">
                <a:extLst>
                  <a:ext uri="{FF2B5EF4-FFF2-40B4-BE49-F238E27FC236}">
                    <a16:creationId xmlns:a16="http://schemas.microsoft.com/office/drawing/2014/main" id="{DA61AF3D-A949-9C5A-32FC-F81C1D5AA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8" name="Rectangle 1358">
                <a:extLst>
                  <a:ext uri="{FF2B5EF4-FFF2-40B4-BE49-F238E27FC236}">
                    <a16:creationId xmlns:a16="http://schemas.microsoft.com/office/drawing/2014/main" id="{7469EE6E-CB4D-2374-6691-69C757046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9" name="Rectangle 1365">
                <a:extLst>
                  <a:ext uri="{FF2B5EF4-FFF2-40B4-BE49-F238E27FC236}">
                    <a16:creationId xmlns:a16="http://schemas.microsoft.com/office/drawing/2014/main" id="{E5AAC06A-55F4-EA88-6184-5C92BA24E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0" name="Rectangle 1372">
                <a:extLst>
                  <a:ext uri="{FF2B5EF4-FFF2-40B4-BE49-F238E27FC236}">
                    <a16:creationId xmlns:a16="http://schemas.microsoft.com/office/drawing/2014/main" id="{7014A15B-609B-DE69-A891-D7C96A9E7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1" name="Rectangle 1338">
                <a:extLst>
                  <a:ext uri="{FF2B5EF4-FFF2-40B4-BE49-F238E27FC236}">
                    <a16:creationId xmlns:a16="http://schemas.microsoft.com/office/drawing/2014/main" id="{2C1D45E3-9B09-072D-A8BD-7EAE194D9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2" name="Rectangle 1345">
                <a:extLst>
                  <a:ext uri="{FF2B5EF4-FFF2-40B4-BE49-F238E27FC236}">
                    <a16:creationId xmlns:a16="http://schemas.microsoft.com/office/drawing/2014/main" id="{EA2B27F5-4827-7817-9141-38F2458F3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" name="Rectangle 1352">
                <a:extLst>
                  <a:ext uri="{FF2B5EF4-FFF2-40B4-BE49-F238E27FC236}">
                    <a16:creationId xmlns:a16="http://schemas.microsoft.com/office/drawing/2014/main" id="{F3B3C934-9D06-AE79-EAFB-F136A24DE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" name="Rectangle 1359">
                <a:extLst>
                  <a:ext uri="{FF2B5EF4-FFF2-40B4-BE49-F238E27FC236}">
                    <a16:creationId xmlns:a16="http://schemas.microsoft.com/office/drawing/2014/main" id="{42A611AA-6827-9FDD-3A02-AB77A4C5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5" name="Rectangle 1366">
                <a:extLst>
                  <a:ext uri="{FF2B5EF4-FFF2-40B4-BE49-F238E27FC236}">
                    <a16:creationId xmlns:a16="http://schemas.microsoft.com/office/drawing/2014/main" id="{4F96D11F-86DC-5C19-5A33-4F7D8F19A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6" name="Rectangle 1373">
                <a:extLst>
                  <a:ext uri="{FF2B5EF4-FFF2-40B4-BE49-F238E27FC236}">
                    <a16:creationId xmlns:a16="http://schemas.microsoft.com/office/drawing/2014/main" id="{88268F8C-653C-243B-87AD-2F992611F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7" name="Rectangle 1339">
                <a:extLst>
                  <a:ext uri="{FF2B5EF4-FFF2-40B4-BE49-F238E27FC236}">
                    <a16:creationId xmlns:a16="http://schemas.microsoft.com/office/drawing/2014/main" id="{646C8314-6875-A65C-7979-05AB1868F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" name="Rectangle 1346">
                <a:extLst>
                  <a:ext uri="{FF2B5EF4-FFF2-40B4-BE49-F238E27FC236}">
                    <a16:creationId xmlns:a16="http://schemas.microsoft.com/office/drawing/2014/main" id="{06ED9AD8-576D-3111-0E58-1CE6A27C9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" name="Rectangle 1353">
                <a:extLst>
                  <a:ext uri="{FF2B5EF4-FFF2-40B4-BE49-F238E27FC236}">
                    <a16:creationId xmlns:a16="http://schemas.microsoft.com/office/drawing/2014/main" id="{694EC5C4-3052-C78A-C206-437B68BD0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" name="Rectangle 1360">
                <a:extLst>
                  <a:ext uri="{FF2B5EF4-FFF2-40B4-BE49-F238E27FC236}">
                    <a16:creationId xmlns:a16="http://schemas.microsoft.com/office/drawing/2014/main" id="{BE497970-FE10-EC58-213F-7C5A67D3A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1" name="Rectangle 1367">
                <a:extLst>
                  <a:ext uri="{FF2B5EF4-FFF2-40B4-BE49-F238E27FC236}">
                    <a16:creationId xmlns:a16="http://schemas.microsoft.com/office/drawing/2014/main" id="{E633BB2A-37E7-18F9-8B51-44E4A3050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2" name="Rectangle 1374">
                <a:extLst>
                  <a:ext uri="{FF2B5EF4-FFF2-40B4-BE49-F238E27FC236}">
                    <a16:creationId xmlns:a16="http://schemas.microsoft.com/office/drawing/2014/main" id="{7106F5EE-8418-70FC-5DBB-4C041E53D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3" name="Rectangle 1340">
                <a:extLst>
                  <a:ext uri="{FF2B5EF4-FFF2-40B4-BE49-F238E27FC236}">
                    <a16:creationId xmlns:a16="http://schemas.microsoft.com/office/drawing/2014/main" id="{368A247A-ECEA-F836-81C8-D7BD75061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4" name="Rectangle 1347">
                <a:extLst>
                  <a:ext uri="{FF2B5EF4-FFF2-40B4-BE49-F238E27FC236}">
                    <a16:creationId xmlns:a16="http://schemas.microsoft.com/office/drawing/2014/main" id="{6315CBE7-8DDC-01F1-00B5-0EE2C49E5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5" name="Rectangle 1354">
                <a:extLst>
                  <a:ext uri="{FF2B5EF4-FFF2-40B4-BE49-F238E27FC236}">
                    <a16:creationId xmlns:a16="http://schemas.microsoft.com/office/drawing/2014/main" id="{B108F531-C32D-5CD2-7A0D-42237F9C3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6" name="Rectangle 1361">
                <a:extLst>
                  <a:ext uri="{FF2B5EF4-FFF2-40B4-BE49-F238E27FC236}">
                    <a16:creationId xmlns:a16="http://schemas.microsoft.com/office/drawing/2014/main" id="{7533706C-95A3-1E9D-C55A-006D8A05E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7" name="Rectangle 1368">
                <a:extLst>
                  <a:ext uri="{FF2B5EF4-FFF2-40B4-BE49-F238E27FC236}">
                    <a16:creationId xmlns:a16="http://schemas.microsoft.com/office/drawing/2014/main" id="{5BB2D040-92A8-8A18-0E3E-412489D34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" name="Rectangle 1375">
                <a:extLst>
                  <a:ext uri="{FF2B5EF4-FFF2-40B4-BE49-F238E27FC236}">
                    <a16:creationId xmlns:a16="http://schemas.microsoft.com/office/drawing/2014/main" id="{4ECE05EC-0B82-0469-1A35-C9186D8DA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" name="Rectangle 1341">
                <a:extLst>
                  <a:ext uri="{FF2B5EF4-FFF2-40B4-BE49-F238E27FC236}">
                    <a16:creationId xmlns:a16="http://schemas.microsoft.com/office/drawing/2014/main" id="{B52EDB2D-A00E-39C4-97E8-FBC297C0D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" name="Rectangle 1348">
                <a:extLst>
                  <a:ext uri="{FF2B5EF4-FFF2-40B4-BE49-F238E27FC236}">
                    <a16:creationId xmlns:a16="http://schemas.microsoft.com/office/drawing/2014/main" id="{95D4EDD2-91BD-79D8-0FAF-32C260FA4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2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" name="Rectangle 1355">
                <a:extLst>
                  <a:ext uri="{FF2B5EF4-FFF2-40B4-BE49-F238E27FC236}">
                    <a16:creationId xmlns:a16="http://schemas.microsoft.com/office/drawing/2014/main" id="{B825F919-176C-ED61-A758-F572DBCC1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" name="Rectangle 1362">
                <a:extLst>
                  <a:ext uri="{FF2B5EF4-FFF2-40B4-BE49-F238E27FC236}">
                    <a16:creationId xmlns:a16="http://schemas.microsoft.com/office/drawing/2014/main" id="{EEDEEB47-2586-3086-ECA9-15E952FD4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" name="Rectangle 1369">
                <a:extLst>
                  <a:ext uri="{FF2B5EF4-FFF2-40B4-BE49-F238E27FC236}">
                    <a16:creationId xmlns:a16="http://schemas.microsoft.com/office/drawing/2014/main" id="{E0BDF87A-2B33-C7CA-D9CE-3766844D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" name="Rectangle 1376">
                <a:extLst>
                  <a:ext uri="{FF2B5EF4-FFF2-40B4-BE49-F238E27FC236}">
                    <a16:creationId xmlns:a16="http://schemas.microsoft.com/office/drawing/2014/main" id="{707573AE-4329-0ABA-E4E7-40A5F7267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" name="Rectangle 1342">
                <a:extLst>
                  <a:ext uri="{FF2B5EF4-FFF2-40B4-BE49-F238E27FC236}">
                    <a16:creationId xmlns:a16="http://schemas.microsoft.com/office/drawing/2014/main" id="{8367A97B-2C0D-704B-E687-D8E323736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" name="Rectangle 1349">
                <a:extLst>
                  <a:ext uri="{FF2B5EF4-FFF2-40B4-BE49-F238E27FC236}">
                    <a16:creationId xmlns:a16="http://schemas.microsoft.com/office/drawing/2014/main" id="{71E0B7DC-C5F9-D72E-485C-499DD4E17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2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" name="Rectangle 1356">
                <a:extLst>
                  <a:ext uri="{FF2B5EF4-FFF2-40B4-BE49-F238E27FC236}">
                    <a16:creationId xmlns:a16="http://schemas.microsoft.com/office/drawing/2014/main" id="{17E1C0B6-8AF1-D887-C416-3535D7F43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" name="Rectangle 1363">
                <a:extLst>
                  <a:ext uri="{FF2B5EF4-FFF2-40B4-BE49-F238E27FC236}">
                    <a16:creationId xmlns:a16="http://schemas.microsoft.com/office/drawing/2014/main" id="{68BC7DE9-C9CE-2212-26A5-9CFC04DD3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" name="Rectangle 1370">
                <a:extLst>
                  <a:ext uri="{FF2B5EF4-FFF2-40B4-BE49-F238E27FC236}">
                    <a16:creationId xmlns:a16="http://schemas.microsoft.com/office/drawing/2014/main" id="{F5E0C690-5C2D-C837-F270-4CEE10499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" name="Rectangle 1377">
                <a:extLst>
                  <a:ext uri="{FF2B5EF4-FFF2-40B4-BE49-F238E27FC236}">
                    <a16:creationId xmlns:a16="http://schemas.microsoft.com/office/drawing/2014/main" id="{DCB99F3D-E354-D5DB-468A-D33717D42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" name="Rectangle 1343">
                <a:extLst>
                  <a:ext uri="{FF2B5EF4-FFF2-40B4-BE49-F238E27FC236}">
                    <a16:creationId xmlns:a16="http://schemas.microsoft.com/office/drawing/2014/main" id="{EA54857B-C10C-DEA5-F400-C3CC41C7A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" name="Rectangle 1350">
                <a:extLst>
                  <a:ext uri="{FF2B5EF4-FFF2-40B4-BE49-F238E27FC236}">
                    <a16:creationId xmlns:a16="http://schemas.microsoft.com/office/drawing/2014/main" id="{0DCFAE1B-0B1F-B781-FB88-08325AE7A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0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" name="Rectangle 1357">
                <a:extLst>
                  <a:ext uri="{FF2B5EF4-FFF2-40B4-BE49-F238E27FC236}">
                    <a16:creationId xmlns:a16="http://schemas.microsoft.com/office/drawing/2014/main" id="{CC8B4DFB-1F9A-0081-040F-CACDBA704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0" name="Rectangle 1364">
                <a:extLst>
                  <a:ext uri="{FF2B5EF4-FFF2-40B4-BE49-F238E27FC236}">
                    <a16:creationId xmlns:a16="http://schemas.microsoft.com/office/drawing/2014/main" id="{0C8E2E16-EC4B-43B9-D904-964091ADE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1" name="Rectangle 1371">
                <a:extLst>
                  <a:ext uri="{FF2B5EF4-FFF2-40B4-BE49-F238E27FC236}">
                    <a16:creationId xmlns:a16="http://schemas.microsoft.com/office/drawing/2014/main" id="{49775CA4-0B29-CADE-3652-FD839573D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2" name="Rectangle 1378">
                <a:extLst>
                  <a:ext uri="{FF2B5EF4-FFF2-40B4-BE49-F238E27FC236}">
                    <a16:creationId xmlns:a16="http://schemas.microsoft.com/office/drawing/2014/main" id="{6281FFD7-9D81-AA62-3CB2-1E9300E89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0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3" name="Rectangle 1223">
                <a:extLst>
                  <a:ext uri="{FF2B5EF4-FFF2-40B4-BE49-F238E27FC236}">
                    <a16:creationId xmlns:a16="http://schemas.microsoft.com/office/drawing/2014/main" id="{43F8E48E-A8AE-C0AA-9ECE-324536AC2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4" name="Rectangle 1230">
                <a:extLst>
                  <a:ext uri="{FF2B5EF4-FFF2-40B4-BE49-F238E27FC236}">
                    <a16:creationId xmlns:a16="http://schemas.microsoft.com/office/drawing/2014/main" id="{D244F275-DFF4-6D01-CC69-669A9F7DE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5" name="Rectangle 1237">
                <a:extLst>
                  <a:ext uri="{FF2B5EF4-FFF2-40B4-BE49-F238E27FC236}">
                    <a16:creationId xmlns:a16="http://schemas.microsoft.com/office/drawing/2014/main" id="{108C5EC6-AD9A-4024-9AAC-E289372DB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6" name="Rectangle 1244">
                <a:extLst>
                  <a:ext uri="{FF2B5EF4-FFF2-40B4-BE49-F238E27FC236}">
                    <a16:creationId xmlns:a16="http://schemas.microsoft.com/office/drawing/2014/main" id="{3AC3EF59-D1B1-8465-738F-D0B56EC52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5" name="Rectangle 1251">
                <a:extLst>
                  <a:ext uri="{FF2B5EF4-FFF2-40B4-BE49-F238E27FC236}">
                    <a16:creationId xmlns:a16="http://schemas.microsoft.com/office/drawing/2014/main" id="{2AF149BF-45F4-1ED7-7F89-5DFB96F95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6" name="Rectangle 1258">
                <a:extLst>
                  <a:ext uri="{FF2B5EF4-FFF2-40B4-BE49-F238E27FC236}">
                    <a16:creationId xmlns:a16="http://schemas.microsoft.com/office/drawing/2014/main" id="{320A0D29-FD6F-91F6-4C7F-B63B207B8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7" name="Rectangle 1224">
                <a:extLst>
                  <a:ext uri="{FF2B5EF4-FFF2-40B4-BE49-F238E27FC236}">
                    <a16:creationId xmlns:a16="http://schemas.microsoft.com/office/drawing/2014/main" id="{ED8BBFAA-5B0B-7031-DAAE-1CB33294D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0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8" name="Rectangle 1231">
                <a:extLst>
                  <a:ext uri="{FF2B5EF4-FFF2-40B4-BE49-F238E27FC236}">
                    <a16:creationId xmlns:a16="http://schemas.microsoft.com/office/drawing/2014/main" id="{C5ED38B4-70B3-21A7-A7A0-040384DA0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9" name="Rectangle 1238">
                <a:extLst>
                  <a:ext uri="{FF2B5EF4-FFF2-40B4-BE49-F238E27FC236}">
                    <a16:creationId xmlns:a16="http://schemas.microsoft.com/office/drawing/2014/main" id="{722E0392-9834-DE4F-705D-0DB6EE89A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0" name="Rectangle 1245">
                <a:extLst>
                  <a:ext uri="{FF2B5EF4-FFF2-40B4-BE49-F238E27FC236}">
                    <a16:creationId xmlns:a16="http://schemas.microsoft.com/office/drawing/2014/main" id="{A9D7AD6D-21D9-E4CA-8052-18A7E1D62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1" name="Rectangle 1252">
                <a:extLst>
                  <a:ext uri="{FF2B5EF4-FFF2-40B4-BE49-F238E27FC236}">
                    <a16:creationId xmlns:a16="http://schemas.microsoft.com/office/drawing/2014/main" id="{1359117A-B31E-2FF9-5342-3D02F2491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0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2" name="Rectangle 1259">
                <a:extLst>
                  <a:ext uri="{FF2B5EF4-FFF2-40B4-BE49-F238E27FC236}">
                    <a16:creationId xmlns:a16="http://schemas.microsoft.com/office/drawing/2014/main" id="{0EAD0B31-32A3-BA44-E50F-EBC24043F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3" name="Rectangle 1225">
                <a:extLst>
                  <a:ext uri="{FF2B5EF4-FFF2-40B4-BE49-F238E27FC236}">
                    <a16:creationId xmlns:a16="http://schemas.microsoft.com/office/drawing/2014/main" id="{2CE366F6-241C-9D91-C283-6B3E062B8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4" name="Rectangle 1232">
                <a:extLst>
                  <a:ext uri="{FF2B5EF4-FFF2-40B4-BE49-F238E27FC236}">
                    <a16:creationId xmlns:a16="http://schemas.microsoft.com/office/drawing/2014/main" id="{B999373D-ECB1-2029-9AB4-FD254688A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5" name="Rectangle 1239">
                <a:extLst>
                  <a:ext uri="{FF2B5EF4-FFF2-40B4-BE49-F238E27FC236}">
                    <a16:creationId xmlns:a16="http://schemas.microsoft.com/office/drawing/2014/main" id="{FBCB85E2-0257-16E3-293B-7122EDE59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6" name="Rectangle 1246">
                <a:extLst>
                  <a:ext uri="{FF2B5EF4-FFF2-40B4-BE49-F238E27FC236}">
                    <a16:creationId xmlns:a16="http://schemas.microsoft.com/office/drawing/2014/main" id="{BB68E791-F51B-AE28-0C3B-EDC6BD31BC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7" name="Rectangle 1253">
                <a:extLst>
                  <a:ext uri="{FF2B5EF4-FFF2-40B4-BE49-F238E27FC236}">
                    <a16:creationId xmlns:a16="http://schemas.microsoft.com/office/drawing/2014/main" id="{5BB8F9E7-5EED-541A-6625-750719703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8" name="Rectangle 1260">
                <a:extLst>
                  <a:ext uri="{FF2B5EF4-FFF2-40B4-BE49-F238E27FC236}">
                    <a16:creationId xmlns:a16="http://schemas.microsoft.com/office/drawing/2014/main" id="{5F021D13-816E-5B23-AA52-98BB4C266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9" name="Rectangle 1226">
                <a:extLst>
                  <a:ext uri="{FF2B5EF4-FFF2-40B4-BE49-F238E27FC236}">
                    <a16:creationId xmlns:a16="http://schemas.microsoft.com/office/drawing/2014/main" id="{97BBFF3C-ED7C-91E3-2C7E-B4686C524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0" name="Rectangle 1233">
                <a:extLst>
                  <a:ext uri="{FF2B5EF4-FFF2-40B4-BE49-F238E27FC236}">
                    <a16:creationId xmlns:a16="http://schemas.microsoft.com/office/drawing/2014/main" id="{33CFF9C1-E7E6-3861-EE11-A11203C5C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1" name="Rectangle 1240">
                <a:extLst>
                  <a:ext uri="{FF2B5EF4-FFF2-40B4-BE49-F238E27FC236}">
                    <a16:creationId xmlns:a16="http://schemas.microsoft.com/office/drawing/2014/main" id="{959539A6-411E-3F19-AFFA-ADAC1CE18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2" name="Rectangle 1247">
                <a:extLst>
                  <a:ext uri="{FF2B5EF4-FFF2-40B4-BE49-F238E27FC236}">
                    <a16:creationId xmlns:a16="http://schemas.microsoft.com/office/drawing/2014/main" id="{EB198225-CD83-03A2-ABE5-7B2A183DB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3" name="Rectangle 1254">
                <a:extLst>
                  <a:ext uri="{FF2B5EF4-FFF2-40B4-BE49-F238E27FC236}">
                    <a16:creationId xmlns:a16="http://schemas.microsoft.com/office/drawing/2014/main" id="{8B9F5EB9-9FF8-0D03-F326-148D025F2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4" name="Rectangle 1261">
                <a:extLst>
                  <a:ext uri="{FF2B5EF4-FFF2-40B4-BE49-F238E27FC236}">
                    <a16:creationId xmlns:a16="http://schemas.microsoft.com/office/drawing/2014/main" id="{ABECF570-58C6-A229-B576-5324D0B57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5" name="Rectangle 1227">
                <a:extLst>
                  <a:ext uri="{FF2B5EF4-FFF2-40B4-BE49-F238E27FC236}">
                    <a16:creationId xmlns:a16="http://schemas.microsoft.com/office/drawing/2014/main" id="{F1EDD65A-3623-C56D-2994-ABCCE42A2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6" name="Rectangle 1234">
                <a:extLst>
                  <a:ext uri="{FF2B5EF4-FFF2-40B4-BE49-F238E27FC236}">
                    <a16:creationId xmlns:a16="http://schemas.microsoft.com/office/drawing/2014/main" id="{8A89C6D9-5651-F487-C1F4-1B3989685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7" name="Rectangle 1241">
                <a:extLst>
                  <a:ext uri="{FF2B5EF4-FFF2-40B4-BE49-F238E27FC236}">
                    <a16:creationId xmlns:a16="http://schemas.microsoft.com/office/drawing/2014/main" id="{1E4B5389-6FDE-A8FA-DB6D-F05BB7330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8" name="Rectangle 1248">
                <a:extLst>
                  <a:ext uri="{FF2B5EF4-FFF2-40B4-BE49-F238E27FC236}">
                    <a16:creationId xmlns:a16="http://schemas.microsoft.com/office/drawing/2014/main" id="{E10A915D-E406-91C8-FC41-6F9CB8B7B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9" name="Rectangle 1255">
                <a:extLst>
                  <a:ext uri="{FF2B5EF4-FFF2-40B4-BE49-F238E27FC236}">
                    <a16:creationId xmlns:a16="http://schemas.microsoft.com/office/drawing/2014/main" id="{0BF88614-D0F0-29E6-AA14-126A9BB2A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0" name="Rectangle 1262">
                <a:extLst>
                  <a:ext uri="{FF2B5EF4-FFF2-40B4-BE49-F238E27FC236}">
                    <a16:creationId xmlns:a16="http://schemas.microsoft.com/office/drawing/2014/main" id="{CC03123D-19CB-C67A-FBDB-B42F441DB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1" name="Rectangle 1228">
                <a:extLst>
                  <a:ext uri="{FF2B5EF4-FFF2-40B4-BE49-F238E27FC236}">
                    <a16:creationId xmlns:a16="http://schemas.microsoft.com/office/drawing/2014/main" id="{CA4DD740-5975-529A-C015-5708B45B3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2" name="Rectangle 1235">
                <a:extLst>
                  <a:ext uri="{FF2B5EF4-FFF2-40B4-BE49-F238E27FC236}">
                    <a16:creationId xmlns:a16="http://schemas.microsoft.com/office/drawing/2014/main" id="{2E88DA7F-B8DE-ED3C-17B9-9B2D59070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3" name="Rectangle 1242">
                <a:extLst>
                  <a:ext uri="{FF2B5EF4-FFF2-40B4-BE49-F238E27FC236}">
                    <a16:creationId xmlns:a16="http://schemas.microsoft.com/office/drawing/2014/main" id="{E70FBFFD-8DA0-38A7-B073-1F284F65C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4" name="Rectangle 1249">
                <a:extLst>
                  <a:ext uri="{FF2B5EF4-FFF2-40B4-BE49-F238E27FC236}">
                    <a16:creationId xmlns:a16="http://schemas.microsoft.com/office/drawing/2014/main" id="{0278FFE2-56DD-1DA9-9CC1-78C07258C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5" name="Rectangle 1256">
                <a:extLst>
                  <a:ext uri="{FF2B5EF4-FFF2-40B4-BE49-F238E27FC236}">
                    <a16:creationId xmlns:a16="http://schemas.microsoft.com/office/drawing/2014/main" id="{2550BEC6-6365-6456-7A46-835189608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6" name="Rectangle 1263">
                <a:extLst>
                  <a:ext uri="{FF2B5EF4-FFF2-40B4-BE49-F238E27FC236}">
                    <a16:creationId xmlns:a16="http://schemas.microsoft.com/office/drawing/2014/main" id="{9C8B7A83-2498-E6A5-442A-5C34D0949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7" name="Rectangle 1229">
                <a:extLst>
                  <a:ext uri="{FF2B5EF4-FFF2-40B4-BE49-F238E27FC236}">
                    <a16:creationId xmlns:a16="http://schemas.microsoft.com/office/drawing/2014/main" id="{D2259139-2205-DB51-B3CF-5DE9ACAE9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8" name="Rectangle 1236">
                <a:extLst>
                  <a:ext uri="{FF2B5EF4-FFF2-40B4-BE49-F238E27FC236}">
                    <a16:creationId xmlns:a16="http://schemas.microsoft.com/office/drawing/2014/main" id="{2D24222E-8D88-FCF8-EF14-49477A07D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9" name="Rectangle 1243">
                <a:extLst>
                  <a:ext uri="{FF2B5EF4-FFF2-40B4-BE49-F238E27FC236}">
                    <a16:creationId xmlns:a16="http://schemas.microsoft.com/office/drawing/2014/main" id="{467D7866-6637-4A6E-995D-2A09974E9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0" name="Rectangle 1250">
                <a:extLst>
                  <a:ext uri="{FF2B5EF4-FFF2-40B4-BE49-F238E27FC236}">
                    <a16:creationId xmlns:a16="http://schemas.microsoft.com/office/drawing/2014/main" id="{305D4B1F-E8C5-FB87-7641-480AB8AA9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1" name="Rectangle 1257">
                <a:extLst>
                  <a:ext uri="{FF2B5EF4-FFF2-40B4-BE49-F238E27FC236}">
                    <a16:creationId xmlns:a16="http://schemas.microsoft.com/office/drawing/2014/main" id="{69DD48F5-8921-9510-70A2-BD436777F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2" name="Rectangle 1264">
                <a:extLst>
                  <a:ext uri="{FF2B5EF4-FFF2-40B4-BE49-F238E27FC236}">
                    <a16:creationId xmlns:a16="http://schemas.microsoft.com/office/drawing/2014/main" id="{E031294C-4D6F-9735-E653-583FEDC43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3" name="Rectangle 1108">
                <a:extLst>
                  <a:ext uri="{FF2B5EF4-FFF2-40B4-BE49-F238E27FC236}">
                    <a16:creationId xmlns:a16="http://schemas.microsoft.com/office/drawing/2014/main" id="{6287A856-802F-2CAD-18BA-1A4F29883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52836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80" name="Rectangle 1115">
                <a:extLst>
                  <a:ext uri="{FF2B5EF4-FFF2-40B4-BE49-F238E27FC236}">
                    <a16:creationId xmlns:a16="http://schemas.microsoft.com/office/drawing/2014/main" id="{B5567054-0FAC-F7FA-1B21-8BD739A11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2" name="Rectangle 1122">
                <a:extLst>
                  <a:ext uri="{FF2B5EF4-FFF2-40B4-BE49-F238E27FC236}">
                    <a16:creationId xmlns:a16="http://schemas.microsoft.com/office/drawing/2014/main" id="{E83484CE-5392-7F89-20CF-0934B3C7E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3" name="Rectangle 1129">
                <a:extLst>
                  <a:ext uri="{FF2B5EF4-FFF2-40B4-BE49-F238E27FC236}">
                    <a16:creationId xmlns:a16="http://schemas.microsoft.com/office/drawing/2014/main" id="{51F0DDDD-41BB-23C8-CEF5-9BF84841E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4" name="Rectangle 1136">
                <a:extLst>
                  <a:ext uri="{FF2B5EF4-FFF2-40B4-BE49-F238E27FC236}">
                    <a16:creationId xmlns:a16="http://schemas.microsoft.com/office/drawing/2014/main" id="{61B33516-DB91-86B1-2A88-5A6B23AA0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5" name="Rectangle 1143">
                <a:extLst>
                  <a:ext uri="{FF2B5EF4-FFF2-40B4-BE49-F238E27FC236}">
                    <a16:creationId xmlns:a16="http://schemas.microsoft.com/office/drawing/2014/main" id="{3832E28F-AE32-07E4-F5AE-1200DFEAD5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6" name="Rectangle 1109">
                <a:extLst>
                  <a:ext uri="{FF2B5EF4-FFF2-40B4-BE49-F238E27FC236}">
                    <a16:creationId xmlns:a16="http://schemas.microsoft.com/office/drawing/2014/main" id="{A66AF816-C316-60B4-D6EC-18F59E91E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52836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7" name="Rectangle 1116">
                <a:extLst>
                  <a:ext uri="{FF2B5EF4-FFF2-40B4-BE49-F238E27FC236}">
                    <a16:creationId xmlns:a16="http://schemas.microsoft.com/office/drawing/2014/main" id="{04524678-140D-14EB-EC13-F5038E097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8" name="Rectangle 1123">
                <a:extLst>
                  <a:ext uri="{FF2B5EF4-FFF2-40B4-BE49-F238E27FC236}">
                    <a16:creationId xmlns:a16="http://schemas.microsoft.com/office/drawing/2014/main" id="{425793A0-89E0-5545-FE3B-5052B9E8C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9" name="Rectangle 1130">
                <a:extLst>
                  <a:ext uri="{FF2B5EF4-FFF2-40B4-BE49-F238E27FC236}">
                    <a16:creationId xmlns:a16="http://schemas.microsoft.com/office/drawing/2014/main" id="{C710729E-A9D3-8BA7-BC09-70AA51FE7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0" name="Rectangle 1137">
                <a:extLst>
                  <a:ext uri="{FF2B5EF4-FFF2-40B4-BE49-F238E27FC236}">
                    <a16:creationId xmlns:a16="http://schemas.microsoft.com/office/drawing/2014/main" id="{F8F948E3-DA35-8B8E-FD16-5C1C398FA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1" name="Rectangle 1144">
                <a:extLst>
                  <a:ext uri="{FF2B5EF4-FFF2-40B4-BE49-F238E27FC236}">
                    <a16:creationId xmlns:a16="http://schemas.microsoft.com/office/drawing/2014/main" id="{5CBA3A4A-76C5-CC81-03BD-0650B9137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2" name="Rectangle 1110">
                <a:extLst>
                  <a:ext uri="{FF2B5EF4-FFF2-40B4-BE49-F238E27FC236}">
                    <a16:creationId xmlns:a16="http://schemas.microsoft.com/office/drawing/2014/main" id="{A80B6E29-04DC-8249-0F5F-442F49983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3" name="Rectangle 1117">
                <a:extLst>
                  <a:ext uri="{FF2B5EF4-FFF2-40B4-BE49-F238E27FC236}">
                    <a16:creationId xmlns:a16="http://schemas.microsoft.com/office/drawing/2014/main" id="{D9E5786F-D941-B3F6-8182-E63EEC259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4" name="Rectangle 1124">
                <a:extLst>
                  <a:ext uri="{FF2B5EF4-FFF2-40B4-BE49-F238E27FC236}">
                    <a16:creationId xmlns:a16="http://schemas.microsoft.com/office/drawing/2014/main" id="{5B161991-DFF3-4742-3FF6-AA7B2C62A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5" name="Rectangle 1131">
                <a:extLst>
                  <a:ext uri="{FF2B5EF4-FFF2-40B4-BE49-F238E27FC236}">
                    <a16:creationId xmlns:a16="http://schemas.microsoft.com/office/drawing/2014/main" id="{E018E32F-524B-0742-E150-23E5223F5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6" name="Rectangle 1138">
                <a:extLst>
                  <a:ext uri="{FF2B5EF4-FFF2-40B4-BE49-F238E27FC236}">
                    <a16:creationId xmlns:a16="http://schemas.microsoft.com/office/drawing/2014/main" id="{9B12F330-AB5E-202A-7B36-84E2671A3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7" name="Rectangle 1145">
                <a:extLst>
                  <a:ext uri="{FF2B5EF4-FFF2-40B4-BE49-F238E27FC236}">
                    <a16:creationId xmlns:a16="http://schemas.microsoft.com/office/drawing/2014/main" id="{6505949D-0F1D-7FB3-9958-B7ECA7A05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8" name="Rectangle 1111">
                <a:extLst>
                  <a:ext uri="{FF2B5EF4-FFF2-40B4-BE49-F238E27FC236}">
                    <a16:creationId xmlns:a16="http://schemas.microsoft.com/office/drawing/2014/main" id="{5C7BAC73-027A-7E6A-BD8C-1C0924523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9" name="Rectangle 1118">
                <a:extLst>
                  <a:ext uri="{FF2B5EF4-FFF2-40B4-BE49-F238E27FC236}">
                    <a16:creationId xmlns:a16="http://schemas.microsoft.com/office/drawing/2014/main" id="{9FFDE5F0-1BBA-F101-ADC2-54E47D986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0" name="Rectangle 1125">
                <a:extLst>
                  <a:ext uri="{FF2B5EF4-FFF2-40B4-BE49-F238E27FC236}">
                    <a16:creationId xmlns:a16="http://schemas.microsoft.com/office/drawing/2014/main" id="{A734C84A-B75A-E54C-2604-8DD2DB011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1" name="Rectangle 1132">
                <a:extLst>
                  <a:ext uri="{FF2B5EF4-FFF2-40B4-BE49-F238E27FC236}">
                    <a16:creationId xmlns:a16="http://schemas.microsoft.com/office/drawing/2014/main" id="{04561CD7-DC6D-59DC-9266-BF173BC0C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2" name="Rectangle 1139">
                <a:extLst>
                  <a:ext uri="{FF2B5EF4-FFF2-40B4-BE49-F238E27FC236}">
                    <a16:creationId xmlns:a16="http://schemas.microsoft.com/office/drawing/2014/main" id="{62BD52F4-44AF-525C-DF74-FB834FDD9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3" name="Rectangle 1146">
                <a:extLst>
                  <a:ext uri="{FF2B5EF4-FFF2-40B4-BE49-F238E27FC236}">
                    <a16:creationId xmlns:a16="http://schemas.microsoft.com/office/drawing/2014/main" id="{0A320C29-6DA6-BF15-54B6-F3660BC4E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4" name="Rectangle 1112">
                <a:extLst>
                  <a:ext uri="{FF2B5EF4-FFF2-40B4-BE49-F238E27FC236}">
                    <a16:creationId xmlns:a16="http://schemas.microsoft.com/office/drawing/2014/main" id="{3B655B9C-FEDA-8916-40B3-7291F8577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5" name="Rectangle 1119">
                <a:extLst>
                  <a:ext uri="{FF2B5EF4-FFF2-40B4-BE49-F238E27FC236}">
                    <a16:creationId xmlns:a16="http://schemas.microsoft.com/office/drawing/2014/main" id="{54DA1D54-2122-94C3-8CE9-22AA70BE2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6" name="Rectangle 1126">
                <a:extLst>
                  <a:ext uri="{FF2B5EF4-FFF2-40B4-BE49-F238E27FC236}">
                    <a16:creationId xmlns:a16="http://schemas.microsoft.com/office/drawing/2014/main" id="{0B652FD4-8001-BE0E-CFCF-2612E4303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7" name="Rectangle 1133">
                <a:extLst>
                  <a:ext uri="{FF2B5EF4-FFF2-40B4-BE49-F238E27FC236}">
                    <a16:creationId xmlns:a16="http://schemas.microsoft.com/office/drawing/2014/main" id="{FF3434D3-5CE3-595C-2AC0-C0E739E8C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8" name="Rectangle 1140">
                <a:extLst>
                  <a:ext uri="{FF2B5EF4-FFF2-40B4-BE49-F238E27FC236}">
                    <a16:creationId xmlns:a16="http://schemas.microsoft.com/office/drawing/2014/main" id="{BA4687F5-53E3-590D-D3C9-E25EF65B4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9" name="Rectangle 1147">
                <a:extLst>
                  <a:ext uri="{FF2B5EF4-FFF2-40B4-BE49-F238E27FC236}">
                    <a16:creationId xmlns:a16="http://schemas.microsoft.com/office/drawing/2014/main" id="{D974BE10-3472-B15F-A418-ECC3CB8FD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0" name="Rectangle 1113">
                <a:extLst>
                  <a:ext uri="{FF2B5EF4-FFF2-40B4-BE49-F238E27FC236}">
                    <a16:creationId xmlns:a16="http://schemas.microsoft.com/office/drawing/2014/main" id="{183C27B4-6A8D-54C6-687E-7D473428A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1" name="Rectangle 1120">
                <a:extLst>
                  <a:ext uri="{FF2B5EF4-FFF2-40B4-BE49-F238E27FC236}">
                    <a16:creationId xmlns:a16="http://schemas.microsoft.com/office/drawing/2014/main" id="{EAAB50F9-9F6C-F468-F6D7-C2AD91C04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2" name="Rectangle 1127">
                <a:extLst>
                  <a:ext uri="{FF2B5EF4-FFF2-40B4-BE49-F238E27FC236}">
                    <a16:creationId xmlns:a16="http://schemas.microsoft.com/office/drawing/2014/main" id="{45E6E5DC-5CBB-2B2B-97FB-EEE67D173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3" name="Rectangle 1134">
                <a:extLst>
                  <a:ext uri="{FF2B5EF4-FFF2-40B4-BE49-F238E27FC236}">
                    <a16:creationId xmlns:a16="http://schemas.microsoft.com/office/drawing/2014/main" id="{5BDF78B5-92BC-B222-8DD5-7E33993AD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5" name="Rectangle 1141">
                <a:extLst>
                  <a:ext uri="{FF2B5EF4-FFF2-40B4-BE49-F238E27FC236}">
                    <a16:creationId xmlns:a16="http://schemas.microsoft.com/office/drawing/2014/main" id="{4350DFD9-1D9F-3FFD-637D-F0E8B9E96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6" name="Rectangle 1148">
                <a:extLst>
                  <a:ext uri="{FF2B5EF4-FFF2-40B4-BE49-F238E27FC236}">
                    <a16:creationId xmlns:a16="http://schemas.microsoft.com/office/drawing/2014/main" id="{A930B5EF-41C3-342F-F7F1-4C8F62FE4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7" name="Rectangle 1114">
                <a:extLst>
                  <a:ext uri="{FF2B5EF4-FFF2-40B4-BE49-F238E27FC236}">
                    <a16:creationId xmlns:a16="http://schemas.microsoft.com/office/drawing/2014/main" id="{B8D671EC-06C6-C189-2A41-B95F51B33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8" name="Rectangle 1121">
                <a:extLst>
                  <a:ext uri="{FF2B5EF4-FFF2-40B4-BE49-F238E27FC236}">
                    <a16:creationId xmlns:a16="http://schemas.microsoft.com/office/drawing/2014/main" id="{44360035-CE1A-0AB9-F356-127088CBD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9" name="Rectangle 1128">
                <a:extLst>
                  <a:ext uri="{FF2B5EF4-FFF2-40B4-BE49-F238E27FC236}">
                    <a16:creationId xmlns:a16="http://schemas.microsoft.com/office/drawing/2014/main" id="{C4FC204F-ED64-399F-04E7-DE5E769E9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0" name="Rectangle 1135">
                <a:extLst>
                  <a:ext uri="{FF2B5EF4-FFF2-40B4-BE49-F238E27FC236}">
                    <a16:creationId xmlns:a16="http://schemas.microsoft.com/office/drawing/2014/main" id="{31AFDF86-B54C-77F4-4EBA-756BFA8D5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1" name="Rectangle 1142">
                <a:extLst>
                  <a:ext uri="{FF2B5EF4-FFF2-40B4-BE49-F238E27FC236}">
                    <a16:creationId xmlns:a16="http://schemas.microsoft.com/office/drawing/2014/main" id="{68036B00-36A3-98BA-4377-3498FBA95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2" name="Rectangle 1149">
                <a:extLst>
                  <a:ext uri="{FF2B5EF4-FFF2-40B4-BE49-F238E27FC236}">
                    <a16:creationId xmlns:a16="http://schemas.microsoft.com/office/drawing/2014/main" id="{6B5549C4-18E6-8273-8726-DFEC47ACB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3" name="Rectangle 993">
                <a:extLst>
                  <a:ext uri="{FF2B5EF4-FFF2-40B4-BE49-F238E27FC236}">
                    <a16:creationId xmlns:a16="http://schemas.microsoft.com/office/drawing/2014/main" id="{AFB5A774-F528-B787-E526-6748ECF3D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4" name="Rectangle 1000">
                <a:extLst>
                  <a:ext uri="{FF2B5EF4-FFF2-40B4-BE49-F238E27FC236}">
                    <a16:creationId xmlns:a16="http://schemas.microsoft.com/office/drawing/2014/main" id="{B51DFE58-B089-FFE7-3745-4B47F68F5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5" name="Rectangle 1007">
                <a:extLst>
                  <a:ext uri="{FF2B5EF4-FFF2-40B4-BE49-F238E27FC236}">
                    <a16:creationId xmlns:a16="http://schemas.microsoft.com/office/drawing/2014/main" id="{7909893B-FF04-1BF0-0F73-3B1FEC741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6" name="Rectangle 1015">
                <a:extLst>
                  <a:ext uri="{FF2B5EF4-FFF2-40B4-BE49-F238E27FC236}">
                    <a16:creationId xmlns:a16="http://schemas.microsoft.com/office/drawing/2014/main" id="{E58895C4-8BCC-406E-F6B8-25C62E276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7" name="Rectangle 1022">
                <a:extLst>
                  <a:ext uri="{FF2B5EF4-FFF2-40B4-BE49-F238E27FC236}">
                    <a16:creationId xmlns:a16="http://schemas.microsoft.com/office/drawing/2014/main" id="{88358B62-579A-1ECF-46E8-8CCBA77E6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59313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8" name="Rectangle 1029">
                <a:extLst>
                  <a:ext uri="{FF2B5EF4-FFF2-40B4-BE49-F238E27FC236}">
                    <a16:creationId xmlns:a16="http://schemas.microsoft.com/office/drawing/2014/main" id="{76B82B9F-0CFD-84E3-D569-CB0AD2092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9" name="Rectangle 994">
                <a:extLst>
                  <a:ext uri="{FF2B5EF4-FFF2-40B4-BE49-F238E27FC236}">
                    <a16:creationId xmlns:a16="http://schemas.microsoft.com/office/drawing/2014/main" id="{069FB779-D477-F7F2-A7F8-3B47EA0C0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0" name="Rectangle 1001">
                <a:extLst>
                  <a:ext uri="{FF2B5EF4-FFF2-40B4-BE49-F238E27FC236}">
                    <a16:creationId xmlns:a16="http://schemas.microsoft.com/office/drawing/2014/main" id="{3F495525-9B86-C23A-AC7E-CE85FFC92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1" name="Rectangle 1008">
                <a:extLst>
                  <a:ext uri="{FF2B5EF4-FFF2-40B4-BE49-F238E27FC236}">
                    <a16:creationId xmlns:a16="http://schemas.microsoft.com/office/drawing/2014/main" id="{2A6C3163-E247-0062-7DC0-8F310AE56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2" name="Rectangle 1016">
                <a:extLst>
                  <a:ext uri="{FF2B5EF4-FFF2-40B4-BE49-F238E27FC236}">
                    <a16:creationId xmlns:a16="http://schemas.microsoft.com/office/drawing/2014/main" id="{82168DD8-665D-AF46-9214-2CCB8F22C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3" name="Rectangle 1023">
                <a:extLst>
                  <a:ext uri="{FF2B5EF4-FFF2-40B4-BE49-F238E27FC236}">
                    <a16:creationId xmlns:a16="http://schemas.microsoft.com/office/drawing/2014/main" id="{B3003CE8-7BF4-B474-8082-6E010E979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59313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4" name="Rectangle 1030">
                <a:extLst>
                  <a:ext uri="{FF2B5EF4-FFF2-40B4-BE49-F238E27FC236}">
                    <a16:creationId xmlns:a16="http://schemas.microsoft.com/office/drawing/2014/main" id="{2F772C69-9BA2-DB49-024B-DC927FC33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5" name="Rectangle 995">
                <a:extLst>
                  <a:ext uri="{FF2B5EF4-FFF2-40B4-BE49-F238E27FC236}">
                    <a16:creationId xmlns:a16="http://schemas.microsoft.com/office/drawing/2014/main" id="{8A4B0856-034E-01C9-778F-BE3B16E6E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6" name="Rectangle 1002">
                <a:extLst>
                  <a:ext uri="{FF2B5EF4-FFF2-40B4-BE49-F238E27FC236}">
                    <a16:creationId xmlns:a16="http://schemas.microsoft.com/office/drawing/2014/main" id="{8E8D16F7-E389-65A0-DB2E-EB04CBB36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7" name="Rectangle 1010">
                <a:extLst>
                  <a:ext uri="{FF2B5EF4-FFF2-40B4-BE49-F238E27FC236}">
                    <a16:creationId xmlns:a16="http://schemas.microsoft.com/office/drawing/2014/main" id="{F4F0A77E-C74B-BCF4-ABC0-90B29F069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8" name="Rectangle 1017">
                <a:extLst>
                  <a:ext uri="{FF2B5EF4-FFF2-40B4-BE49-F238E27FC236}">
                    <a16:creationId xmlns:a16="http://schemas.microsoft.com/office/drawing/2014/main" id="{E165E0A5-5387-6D9A-E039-A76027D14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9" name="Rectangle 1024">
                <a:extLst>
                  <a:ext uri="{FF2B5EF4-FFF2-40B4-BE49-F238E27FC236}">
                    <a16:creationId xmlns:a16="http://schemas.microsoft.com/office/drawing/2014/main" id="{86C8D61F-0041-A6C4-90D2-C407DCCA4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0" name="Rectangle 1031">
                <a:extLst>
                  <a:ext uri="{FF2B5EF4-FFF2-40B4-BE49-F238E27FC236}">
                    <a16:creationId xmlns:a16="http://schemas.microsoft.com/office/drawing/2014/main" id="{37721FC7-560A-2528-AF59-957E2B8D0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1" name="Rectangle 996">
                <a:extLst>
                  <a:ext uri="{FF2B5EF4-FFF2-40B4-BE49-F238E27FC236}">
                    <a16:creationId xmlns:a16="http://schemas.microsoft.com/office/drawing/2014/main" id="{6799D75F-B237-278C-5FDA-165CBFA7B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2" name="Rectangle 1003">
                <a:extLst>
                  <a:ext uri="{FF2B5EF4-FFF2-40B4-BE49-F238E27FC236}">
                    <a16:creationId xmlns:a16="http://schemas.microsoft.com/office/drawing/2014/main" id="{E0666962-1812-D5C4-7193-D97A66597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3" name="Rectangle 1011">
                <a:extLst>
                  <a:ext uri="{FF2B5EF4-FFF2-40B4-BE49-F238E27FC236}">
                    <a16:creationId xmlns:a16="http://schemas.microsoft.com/office/drawing/2014/main" id="{FF7AD990-7274-96F4-ACA3-988C525D4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4" name="Rectangle 1018">
                <a:extLst>
                  <a:ext uri="{FF2B5EF4-FFF2-40B4-BE49-F238E27FC236}">
                    <a16:creationId xmlns:a16="http://schemas.microsoft.com/office/drawing/2014/main" id="{8DE6A2E5-30CC-D272-E8E3-2C8A9202F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5" name="Rectangle 1025">
                <a:extLst>
                  <a:ext uri="{FF2B5EF4-FFF2-40B4-BE49-F238E27FC236}">
                    <a16:creationId xmlns:a16="http://schemas.microsoft.com/office/drawing/2014/main" id="{804BC1D0-87E1-7683-0F6B-2F9251DC8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64" name="Rectangle 1032">
                <a:extLst>
                  <a:ext uri="{FF2B5EF4-FFF2-40B4-BE49-F238E27FC236}">
                    <a16:creationId xmlns:a16="http://schemas.microsoft.com/office/drawing/2014/main" id="{AD531F82-C081-2B9C-8FF2-D4C44A31C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65" name="Rectangle 997">
                <a:extLst>
                  <a:ext uri="{FF2B5EF4-FFF2-40B4-BE49-F238E27FC236}">
                    <a16:creationId xmlns:a16="http://schemas.microsoft.com/office/drawing/2014/main" id="{A461745C-67A8-8C9F-07C0-0FCD5F3A5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68" name="Rectangle 1004">
                <a:extLst>
                  <a:ext uri="{FF2B5EF4-FFF2-40B4-BE49-F238E27FC236}">
                    <a16:creationId xmlns:a16="http://schemas.microsoft.com/office/drawing/2014/main" id="{D774D94C-52B3-A05E-61AD-BFC288DF3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69" name="Rectangle 1012">
                <a:extLst>
                  <a:ext uri="{FF2B5EF4-FFF2-40B4-BE49-F238E27FC236}">
                    <a16:creationId xmlns:a16="http://schemas.microsoft.com/office/drawing/2014/main" id="{0B9F8299-4325-69F1-257F-4CB6AA993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0" name="Rectangle 1019">
                <a:extLst>
                  <a:ext uri="{FF2B5EF4-FFF2-40B4-BE49-F238E27FC236}">
                    <a16:creationId xmlns:a16="http://schemas.microsoft.com/office/drawing/2014/main" id="{64061D9A-72CC-5958-8827-E1072C3B9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1" name="Rectangle 1026">
                <a:extLst>
                  <a:ext uri="{FF2B5EF4-FFF2-40B4-BE49-F238E27FC236}">
                    <a16:creationId xmlns:a16="http://schemas.microsoft.com/office/drawing/2014/main" id="{91BBBCE8-922B-5B86-76B1-2C46EDA9F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2" name="Rectangle 1033">
                <a:extLst>
                  <a:ext uri="{FF2B5EF4-FFF2-40B4-BE49-F238E27FC236}">
                    <a16:creationId xmlns:a16="http://schemas.microsoft.com/office/drawing/2014/main" id="{03E1DD9D-476C-9652-B6F7-F5B572AD9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3" name="Rectangle 998">
                <a:extLst>
                  <a:ext uri="{FF2B5EF4-FFF2-40B4-BE49-F238E27FC236}">
                    <a16:creationId xmlns:a16="http://schemas.microsoft.com/office/drawing/2014/main" id="{4DC1655A-4CE8-8CB7-93AE-43F810C30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4" name="Rectangle 1005">
                <a:extLst>
                  <a:ext uri="{FF2B5EF4-FFF2-40B4-BE49-F238E27FC236}">
                    <a16:creationId xmlns:a16="http://schemas.microsoft.com/office/drawing/2014/main" id="{774F6AC1-2464-5039-DCC1-06B027EB4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5" name="Rectangle 1013">
                <a:extLst>
                  <a:ext uri="{FF2B5EF4-FFF2-40B4-BE49-F238E27FC236}">
                    <a16:creationId xmlns:a16="http://schemas.microsoft.com/office/drawing/2014/main" id="{FA96F602-2964-5CDB-3983-6BCE30009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6" name="Rectangle 1020">
                <a:extLst>
                  <a:ext uri="{FF2B5EF4-FFF2-40B4-BE49-F238E27FC236}">
                    <a16:creationId xmlns:a16="http://schemas.microsoft.com/office/drawing/2014/main" id="{930FF20D-3807-5B13-651E-9CD847A90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7" name="Rectangle 1027">
                <a:extLst>
                  <a:ext uri="{FF2B5EF4-FFF2-40B4-BE49-F238E27FC236}">
                    <a16:creationId xmlns:a16="http://schemas.microsoft.com/office/drawing/2014/main" id="{5546EB67-1D63-A541-DDD4-A83A5F2F1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8" name="Rectangle 1034">
                <a:extLst>
                  <a:ext uri="{FF2B5EF4-FFF2-40B4-BE49-F238E27FC236}">
                    <a16:creationId xmlns:a16="http://schemas.microsoft.com/office/drawing/2014/main" id="{CAD6B5E4-F080-CF4B-857D-2C34A8085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9" name="Rectangle 999">
                <a:extLst>
                  <a:ext uri="{FF2B5EF4-FFF2-40B4-BE49-F238E27FC236}">
                    <a16:creationId xmlns:a16="http://schemas.microsoft.com/office/drawing/2014/main" id="{D9239559-0761-1443-4178-E0BBA383A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0" name="Rectangle 1006">
                <a:extLst>
                  <a:ext uri="{FF2B5EF4-FFF2-40B4-BE49-F238E27FC236}">
                    <a16:creationId xmlns:a16="http://schemas.microsoft.com/office/drawing/2014/main" id="{CCADEC28-DFAC-CF8D-9440-1F5E02FB2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1" name="Rectangle 1014">
                <a:extLst>
                  <a:ext uri="{FF2B5EF4-FFF2-40B4-BE49-F238E27FC236}">
                    <a16:creationId xmlns:a16="http://schemas.microsoft.com/office/drawing/2014/main" id="{A946788E-1EC5-0C40-AE2A-882DA9C96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2" name="Rectangle 1021">
                <a:extLst>
                  <a:ext uri="{FF2B5EF4-FFF2-40B4-BE49-F238E27FC236}">
                    <a16:creationId xmlns:a16="http://schemas.microsoft.com/office/drawing/2014/main" id="{1DF3F650-AD19-8C65-EE27-A072A7E02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3" name="Rectangle 1028">
                <a:extLst>
                  <a:ext uri="{FF2B5EF4-FFF2-40B4-BE49-F238E27FC236}">
                    <a16:creationId xmlns:a16="http://schemas.microsoft.com/office/drawing/2014/main" id="{3EC2A8C1-0C47-8302-C4AF-03797BFB9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4" name="Rectangle 1035">
                <a:extLst>
                  <a:ext uri="{FF2B5EF4-FFF2-40B4-BE49-F238E27FC236}">
                    <a16:creationId xmlns:a16="http://schemas.microsoft.com/office/drawing/2014/main" id="{2C9E324F-5F7B-4932-9C9E-1A5E1FAAC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</p:grpSp>
      <p:grpSp>
        <p:nvGrpSpPr>
          <p:cNvPr id="7748" name="Group 7747">
            <a:extLst>
              <a:ext uri="{FF2B5EF4-FFF2-40B4-BE49-F238E27FC236}">
                <a16:creationId xmlns:a16="http://schemas.microsoft.com/office/drawing/2014/main" id="{3F11CC14-3108-B8E5-ED25-B445866ACC61}"/>
              </a:ext>
            </a:extLst>
          </p:cNvPr>
          <p:cNvGrpSpPr/>
          <p:nvPr/>
        </p:nvGrpSpPr>
        <p:grpSpPr>
          <a:xfrm>
            <a:off x="1886372" y="2027903"/>
            <a:ext cx="8065220" cy="4360744"/>
            <a:chOff x="1880964" y="2030115"/>
            <a:chExt cx="8065220" cy="4360744"/>
          </a:xfrm>
        </p:grpSpPr>
        <p:sp>
          <p:nvSpPr>
            <p:cNvPr id="7749" name="椭圆 1471">
              <a:extLst>
                <a:ext uri="{FF2B5EF4-FFF2-40B4-BE49-F238E27FC236}">
                  <a16:creationId xmlns:a16="http://schemas.microsoft.com/office/drawing/2014/main" id="{9A157A82-38E3-3E5A-5BB9-57DC6155565F}"/>
                </a:ext>
              </a:extLst>
            </p:cNvPr>
            <p:cNvSpPr/>
            <p:nvPr/>
          </p:nvSpPr>
          <p:spPr>
            <a:xfrm>
              <a:off x="6731972" y="233932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50" name="椭圆 1471">
              <a:extLst>
                <a:ext uri="{FF2B5EF4-FFF2-40B4-BE49-F238E27FC236}">
                  <a16:creationId xmlns:a16="http://schemas.microsoft.com/office/drawing/2014/main" id="{2ABB2649-CDCD-6B97-AE06-26F4C8FC1228}"/>
                </a:ext>
              </a:extLst>
            </p:cNvPr>
            <p:cNvSpPr/>
            <p:nvPr/>
          </p:nvSpPr>
          <p:spPr>
            <a:xfrm>
              <a:off x="1880964" y="3920417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51" name="椭圆 1471">
              <a:extLst>
                <a:ext uri="{FF2B5EF4-FFF2-40B4-BE49-F238E27FC236}">
                  <a16:creationId xmlns:a16="http://schemas.microsoft.com/office/drawing/2014/main" id="{8CA86785-0B72-930D-62FE-FBDBE9A4E658}"/>
                </a:ext>
              </a:extLst>
            </p:cNvPr>
            <p:cNvSpPr/>
            <p:nvPr/>
          </p:nvSpPr>
          <p:spPr>
            <a:xfrm>
              <a:off x="1883345" y="4580723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52" name="椭圆 1471">
              <a:extLst>
                <a:ext uri="{FF2B5EF4-FFF2-40B4-BE49-F238E27FC236}">
                  <a16:creationId xmlns:a16="http://schemas.microsoft.com/office/drawing/2014/main" id="{6BA338EC-150E-C062-38E8-60AC4EE16245}"/>
                </a:ext>
              </a:extLst>
            </p:cNvPr>
            <p:cNvSpPr/>
            <p:nvPr/>
          </p:nvSpPr>
          <p:spPr>
            <a:xfrm>
              <a:off x="6160898" y="408402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53" name="椭圆 1471">
              <a:extLst>
                <a:ext uri="{FF2B5EF4-FFF2-40B4-BE49-F238E27FC236}">
                  <a16:creationId xmlns:a16="http://schemas.microsoft.com/office/drawing/2014/main" id="{18263D91-7A65-2858-D417-F98D9BDFF96B}"/>
                </a:ext>
              </a:extLst>
            </p:cNvPr>
            <p:cNvSpPr/>
            <p:nvPr/>
          </p:nvSpPr>
          <p:spPr>
            <a:xfrm>
              <a:off x="8302045" y="3778169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54" name="椭圆 1471">
              <a:extLst>
                <a:ext uri="{FF2B5EF4-FFF2-40B4-BE49-F238E27FC236}">
                  <a16:creationId xmlns:a16="http://schemas.microsoft.com/office/drawing/2014/main" id="{AA326347-1CE1-7901-7286-5311C43257A3}"/>
                </a:ext>
              </a:extLst>
            </p:cNvPr>
            <p:cNvSpPr/>
            <p:nvPr/>
          </p:nvSpPr>
          <p:spPr>
            <a:xfrm>
              <a:off x="8292213" y="4425901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55" name="椭圆 1471">
              <a:extLst>
                <a:ext uri="{FF2B5EF4-FFF2-40B4-BE49-F238E27FC236}">
                  <a16:creationId xmlns:a16="http://schemas.microsoft.com/office/drawing/2014/main" id="{ACE030BE-9BE8-6F8F-750F-B3BF284A8C0E}"/>
                </a:ext>
              </a:extLst>
            </p:cNvPr>
            <p:cNvSpPr/>
            <p:nvPr/>
          </p:nvSpPr>
          <p:spPr>
            <a:xfrm>
              <a:off x="6443484" y="6172399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56" name="椭圆 1471">
              <a:extLst>
                <a:ext uri="{FF2B5EF4-FFF2-40B4-BE49-F238E27FC236}">
                  <a16:creationId xmlns:a16="http://schemas.microsoft.com/office/drawing/2014/main" id="{AB478BA7-9B0B-E058-AB44-A5CE9E131617}"/>
                </a:ext>
              </a:extLst>
            </p:cNvPr>
            <p:cNvSpPr/>
            <p:nvPr/>
          </p:nvSpPr>
          <p:spPr>
            <a:xfrm>
              <a:off x="8586386" y="616962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57" name="椭圆 1471">
              <a:extLst>
                <a:ext uri="{FF2B5EF4-FFF2-40B4-BE49-F238E27FC236}">
                  <a16:creationId xmlns:a16="http://schemas.microsoft.com/office/drawing/2014/main" id="{0BB2B5E9-0F4A-97CA-1B7F-E572086F23A5}"/>
                </a:ext>
              </a:extLst>
            </p:cNvPr>
            <p:cNvSpPr/>
            <p:nvPr/>
          </p:nvSpPr>
          <p:spPr>
            <a:xfrm>
              <a:off x="9727724" y="6016585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58" name="椭圆 1471">
              <a:extLst>
                <a:ext uri="{FF2B5EF4-FFF2-40B4-BE49-F238E27FC236}">
                  <a16:creationId xmlns:a16="http://schemas.microsoft.com/office/drawing/2014/main" id="{2BCF9119-C637-C673-1F80-6BE2F3890731}"/>
                </a:ext>
              </a:extLst>
            </p:cNvPr>
            <p:cNvSpPr/>
            <p:nvPr/>
          </p:nvSpPr>
          <p:spPr>
            <a:xfrm>
              <a:off x="3024809" y="2030115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59" name="椭圆 1471">
              <a:extLst>
                <a:ext uri="{FF2B5EF4-FFF2-40B4-BE49-F238E27FC236}">
                  <a16:creationId xmlns:a16="http://schemas.microsoft.com/office/drawing/2014/main" id="{EE5B72A1-13A6-678D-811D-15120605C4FE}"/>
                </a:ext>
              </a:extLst>
            </p:cNvPr>
            <p:cNvSpPr/>
            <p:nvPr/>
          </p:nvSpPr>
          <p:spPr>
            <a:xfrm>
              <a:off x="3306308" y="2030115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60" name="椭圆 1471">
              <a:extLst>
                <a:ext uri="{FF2B5EF4-FFF2-40B4-BE49-F238E27FC236}">
                  <a16:creationId xmlns:a16="http://schemas.microsoft.com/office/drawing/2014/main" id="{7B41348D-C4FE-668D-2D96-3CC0C747C770}"/>
                </a:ext>
              </a:extLst>
            </p:cNvPr>
            <p:cNvSpPr/>
            <p:nvPr/>
          </p:nvSpPr>
          <p:spPr>
            <a:xfrm>
              <a:off x="7293947" y="2501245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7761" name="椭圆 1471">
              <a:extLst>
                <a:ext uri="{FF2B5EF4-FFF2-40B4-BE49-F238E27FC236}">
                  <a16:creationId xmlns:a16="http://schemas.microsoft.com/office/drawing/2014/main" id="{0CFA12E6-23F1-DBDF-54C2-22BA10AC37CF}"/>
                </a:ext>
              </a:extLst>
            </p:cNvPr>
            <p:cNvSpPr/>
            <p:nvPr/>
          </p:nvSpPr>
          <p:spPr>
            <a:xfrm>
              <a:off x="6160472" y="2653645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</p:grpSp>
      <p:graphicFrame>
        <p:nvGraphicFramePr>
          <p:cNvPr id="7763" name="表格 894">
            <a:extLst>
              <a:ext uri="{FF2B5EF4-FFF2-40B4-BE49-F238E27FC236}">
                <a16:creationId xmlns:a16="http://schemas.microsoft.com/office/drawing/2014/main" id="{9901ECB2-42BB-BA35-2965-CEF460449B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30095328"/>
              </p:ext>
            </p:extLst>
          </p:nvPr>
        </p:nvGraphicFramePr>
        <p:xfrm>
          <a:off x="10045108" y="1328888"/>
          <a:ext cx="1738556" cy="47210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24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43463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CN" sz="1400" dirty="0">
                          <a:solidFill>
                            <a:schemeClr val="bg1"/>
                          </a:solidFill>
                        </a:rPr>
                        <a:t>UK Holidays</a:t>
                      </a:r>
                    </a:p>
                  </a:txBody>
                  <a:tcPr anchor="ctr" anchorCtr="1">
                    <a:solidFill>
                      <a:srgbClr val="984807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168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1-Jan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New Year's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1392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2-Jan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New Year Holiday </a:t>
                      </a: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(Scotland)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139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17-Mar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Saint Patrick's Day </a:t>
                      </a: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(Northern Ireland)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3051944033"/>
                  </a:ext>
                </a:extLst>
              </a:tr>
              <a:tr h="23887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26-Mar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Good Friday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4076233530"/>
                  </a:ext>
                </a:extLst>
              </a:tr>
              <a:tr h="49206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29-Mar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Easter Monday (National except Scotland)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294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3-May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May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3020328555"/>
                  </a:ext>
                </a:extLst>
              </a:tr>
              <a:tr h="26168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31-May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Late May Bank Holiday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3139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12-Jul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Battle of the Boyne (Northern Ireland)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3139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2-Aug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August Bank Holiday (Scotland)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105755933"/>
                  </a:ext>
                </a:extLst>
              </a:tr>
              <a:tr h="4920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30-Aug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August Bank Holiday (National except Scotland)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678650365"/>
                  </a:ext>
                </a:extLst>
              </a:tr>
              <a:tr h="42487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30-Nov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St Andrew's Day </a:t>
                      </a: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(Scotland)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61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25-Dec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Christmas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908409174"/>
                  </a:ext>
                </a:extLst>
              </a:tr>
              <a:tr h="26168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28-Dec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Boxing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8203369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altLang="zh-CN" dirty="0"/>
              <a:t>Terms of use</a:t>
            </a:r>
            <a:endParaRPr lang="zh-CN" altLang="en-US" dirty="0"/>
          </a:p>
        </p:txBody>
      </p:sp>
      <p:sp>
        <p:nvSpPr>
          <p:cNvPr id="5" name="AutoShape 4"/>
          <p:cNvSpPr>
            <a:spLocks noChangeArrowheads="1"/>
          </p:cNvSpPr>
          <p:nvPr/>
        </p:nvSpPr>
        <p:spPr bwMode="gray">
          <a:xfrm>
            <a:off x="1990743" y="2489434"/>
            <a:ext cx="8077182" cy="3747878"/>
          </a:xfrm>
          <a:prstGeom prst="roundRect">
            <a:avLst>
              <a:gd name="adj" fmla="val 10889"/>
            </a:avLst>
          </a:prstGeom>
          <a:noFill/>
          <a:ln w="9525">
            <a:solidFill>
              <a:schemeClr val="bg1">
                <a:lumMod val="50000"/>
              </a:schemeClr>
            </a:solidFill>
            <a:prstDash val="sysDash"/>
            <a:miter lim="800000"/>
            <a:headEnd/>
            <a:tailEnd/>
          </a:ln>
        </p:spPr>
        <p:txBody>
          <a:bodyPr wrap="none" anchor="ctr"/>
          <a:lstStyle/>
          <a:p>
            <a:pPr algn="ctr" defTabSz="914053"/>
            <a:endParaRPr lang="zh-CN" altLang="en-US" sz="1600" b="1" kern="0">
              <a:solidFill>
                <a:sysClr val="windowText" lastClr="000000"/>
              </a:solidFill>
            </a:endParaRPr>
          </a:p>
        </p:txBody>
      </p:sp>
      <p:sp>
        <p:nvSpPr>
          <p:cNvPr id="6" name="Text Box 14"/>
          <p:cNvSpPr txBox="1">
            <a:spLocks noChangeArrowheads="1"/>
          </p:cNvSpPr>
          <p:nvPr/>
        </p:nvSpPr>
        <p:spPr bwMode="gray">
          <a:xfrm>
            <a:off x="2117648" y="1504517"/>
            <a:ext cx="7969326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eaLnBrk="0" hangingPunct="0"/>
            <a:r>
              <a:rPr lang="en-US" altLang="zh-CN" sz="1600" dirty="0">
                <a:solidFill>
                  <a:srgbClr val="000000"/>
                </a:solidFill>
                <a:ea typeface="宋体" pitchFamily="2" charset="-122"/>
              </a:rPr>
              <a:t>We have released our work under the terms of </a:t>
            </a:r>
            <a:r>
              <a:rPr lang="en-US" altLang="zh-CN" sz="1600" dirty="0"/>
              <a:t>Creative Commons’</a:t>
            </a:r>
            <a:r>
              <a:rPr lang="en-US" altLang="zh-CN" sz="1600" dirty="0">
                <a:solidFill>
                  <a:srgbClr val="000000"/>
                </a:solidFill>
                <a:ea typeface="宋体" pitchFamily="2" charset="-122"/>
              </a:rPr>
              <a:t> license, that is </a:t>
            </a:r>
            <a:r>
              <a:rPr lang="en-US" altLang="zh-CN" sz="1600" b="1" dirty="0">
                <a:solidFill>
                  <a:srgbClr val="FF0000"/>
                </a:solidFill>
                <a:ea typeface="宋体" pitchFamily="2" charset="-122"/>
              </a:rPr>
              <a:t>Attribution-</a:t>
            </a:r>
            <a:r>
              <a:rPr lang="en-US" altLang="zh-CN" sz="1600" b="1" dirty="0" err="1">
                <a:solidFill>
                  <a:srgbClr val="FF0000"/>
                </a:solidFill>
                <a:ea typeface="宋体" pitchFamily="2" charset="-122"/>
              </a:rPr>
              <a:t>NoDerivatives</a:t>
            </a:r>
            <a:r>
              <a:rPr lang="en-US" altLang="zh-CN" sz="1600" b="1" dirty="0">
                <a:solidFill>
                  <a:srgbClr val="FF0000"/>
                </a:solidFill>
                <a:ea typeface="宋体" pitchFamily="2" charset="-122"/>
              </a:rPr>
              <a:t> 4.0 International (CC BY-ND 4.0)</a:t>
            </a:r>
            <a:r>
              <a:rPr lang="en-US" altLang="zh-CN" sz="1600" dirty="0">
                <a:solidFill>
                  <a:srgbClr val="0070C0"/>
                </a:solidFill>
                <a:latin typeface="Calibri" pitchFamily="34" charset="0"/>
                <a:cs typeface="Calibri" pitchFamily="34" charset="0"/>
              </a:rPr>
              <a:t>.</a:t>
            </a:r>
            <a:r>
              <a:rPr lang="zh-CN" altLang="en-US" sz="1600" dirty="0">
                <a:solidFill>
                  <a:srgbClr val="0070C0"/>
                </a:solidFill>
                <a:latin typeface="Calibri" pitchFamily="34" charset="0"/>
                <a:cs typeface="Calibri" pitchFamily="34" charset="0"/>
              </a:rPr>
              <a:t> </a:t>
            </a:r>
            <a:r>
              <a:rPr lang="en-US" altLang="zh-CN" sz="1600" dirty="0"/>
              <a:t>And every template you download from </a:t>
            </a:r>
            <a:r>
              <a:rPr lang="en-US" altLang="zh-CN" sz="1600" u="sng" dirty="0">
                <a:solidFill>
                  <a:srgbClr val="0070C0"/>
                </a:solidFill>
                <a:latin typeface="Calibri" pitchFamily="34" charset="0"/>
                <a:cs typeface="Calibri" pitchFamily="34" charset="0"/>
                <a:hlinkClick r:id="rId2" action="ppaction://hlinkfile"/>
              </a:rPr>
              <a:t>yourfreetemplates.com</a:t>
            </a:r>
            <a:r>
              <a:rPr lang="en-US" altLang="zh-CN" sz="1600" dirty="0"/>
              <a:t> is the intellectual property of and is owned by us</a:t>
            </a:r>
            <a:r>
              <a:rPr lang="en-US" altLang="zh-CN" sz="1600" dirty="0">
                <a:solidFill>
                  <a:srgbClr val="000000"/>
                </a:solidFill>
                <a:ea typeface="宋体" pitchFamily="2" charset="-122"/>
              </a:rPr>
              <a:t>. </a:t>
            </a:r>
            <a:endParaRPr lang="en-US" altLang="zh-CN" sz="1600" b="1" dirty="0">
              <a:solidFill>
                <a:srgbClr val="FF0000"/>
              </a:solidFill>
              <a:ea typeface="宋体" pitchFamily="2" charset="-122"/>
            </a:endParaRPr>
          </a:p>
        </p:txBody>
      </p:sp>
      <p:sp>
        <p:nvSpPr>
          <p:cNvPr id="7" name="Text Box 16"/>
          <p:cNvSpPr txBox="1">
            <a:spLocks noChangeArrowheads="1"/>
          </p:cNvSpPr>
          <p:nvPr/>
        </p:nvSpPr>
        <p:spPr bwMode="auto">
          <a:xfrm>
            <a:off x="2593464" y="2924945"/>
            <a:ext cx="7030928" cy="1151597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117475" indent="-117475">
              <a:lnSpc>
                <a:spcPct val="114000"/>
              </a:lnSpc>
              <a:spcAft>
                <a:spcPts val="600"/>
              </a:spcAft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latin typeface="Calibri" pitchFamily="34" charset="0"/>
                <a:cs typeface="Calibri" pitchFamily="34" charset="0"/>
              </a:rPr>
              <a:t>Use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— </a:t>
            </a:r>
            <a:r>
              <a:rPr lang="en-US" altLang="zh-CN" sz="1400" dirty="0"/>
              <a:t>make any necessary modification(s) to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our PowerPoint templates </a:t>
            </a:r>
            <a:r>
              <a:rPr lang="en-US" altLang="zh-CN" sz="1400" dirty="0"/>
              <a:t>to fit your purposes, personally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, educationally, or even commercially.</a:t>
            </a:r>
          </a:p>
          <a:p>
            <a:pPr marL="117475" indent="-117475">
              <a:lnSpc>
                <a:spcPct val="114000"/>
              </a:lnSpc>
              <a:spcAft>
                <a:spcPts val="600"/>
              </a:spcAft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latin typeface="Calibri" pitchFamily="34" charset="0"/>
                <a:cs typeface="Calibri" pitchFamily="34" charset="0"/>
              </a:rPr>
              <a:t>Share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— any page </a:t>
            </a:r>
            <a:r>
              <a:rPr lang="en-US" altLang="en-US" sz="1400" dirty="0">
                <a:cs typeface="Arial" panose="020B0604020202020204" pitchFamily="34" charset="0"/>
              </a:rPr>
              <a:t>links from our website </a:t>
            </a:r>
            <a:r>
              <a:rPr lang="en-US" altLang="zh-CN" sz="1400" dirty="0"/>
              <a:t>with your friends through Facebook, Twitter and </a:t>
            </a:r>
            <a:r>
              <a:rPr lang="en-US" altLang="zh-CN" sz="1400" dirty="0" err="1"/>
              <a:t>Pinterest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.</a:t>
            </a:r>
          </a:p>
        </p:txBody>
      </p:sp>
      <p:sp>
        <p:nvSpPr>
          <p:cNvPr id="8" name="圆角矩形 7"/>
          <p:cNvSpPr/>
          <p:nvPr/>
        </p:nvSpPr>
        <p:spPr>
          <a:xfrm>
            <a:off x="2406392" y="2489434"/>
            <a:ext cx="3689608" cy="414550"/>
          </a:xfrm>
          <a:prstGeom prst="roundRect">
            <a:avLst>
              <a:gd name="adj" fmla="val 50000"/>
            </a:avLst>
          </a:prstGeom>
          <a:noFill/>
          <a:ln w="9525">
            <a:noFill/>
            <a:prstDash val="sysDash"/>
            <a:miter lim="800000"/>
            <a:headEnd/>
            <a:tailEnd/>
          </a:ln>
        </p:spPr>
        <p:txBody>
          <a:bodyPr wrap="none" anchor="ctr"/>
          <a:lstStyle/>
          <a:p>
            <a:pPr defTabSz="914053">
              <a:defRPr/>
            </a:pPr>
            <a:r>
              <a:rPr lang="en-US" altLang="zh-CN" b="1" kern="0" dirty="0">
                <a:solidFill>
                  <a:sysClr val="windowText" lastClr="000000"/>
                </a:solidFill>
              </a:rPr>
              <a:t>You are free to:</a:t>
            </a:r>
            <a:endParaRPr lang="zh-CN" altLang="en-US" b="1" kern="0" dirty="0">
              <a:solidFill>
                <a:sysClr val="windowText" lastClr="000000"/>
              </a:solidFill>
              <a:latin typeface="Calibri" pitchFamily="34" charset="0"/>
              <a:ea typeface="微软雅黑" pitchFamily="34" charset="-122"/>
              <a:cs typeface="Calibri" pitchFamily="34" charset="0"/>
            </a:endParaRPr>
          </a:p>
        </p:txBody>
      </p:sp>
      <p:sp>
        <p:nvSpPr>
          <p:cNvPr id="9" name="圆角矩形 8"/>
          <p:cNvSpPr/>
          <p:nvPr/>
        </p:nvSpPr>
        <p:spPr>
          <a:xfrm>
            <a:off x="2406392" y="4149080"/>
            <a:ext cx="3689608" cy="414550"/>
          </a:xfrm>
          <a:prstGeom prst="roundRect">
            <a:avLst>
              <a:gd name="adj" fmla="val 50000"/>
            </a:avLst>
          </a:prstGeom>
          <a:noFill/>
          <a:ln w="9525">
            <a:noFill/>
            <a:prstDash val="sysDash"/>
            <a:miter lim="800000"/>
            <a:headEnd/>
            <a:tailEnd/>
          </a:ln>
        </p:spPr>
        <p:txBody>
          <a:bodyPr wrap="none" anchor="ctr"/>
          <a:lstStyle/>
          <a:p>
            <a:pPr defTabSz="914053"/>
            <a:r>
              <a:rPr lang="en-US" altLang="zh-CN" b="1" kern="0" dirty="0">
                <a:solidFill>
                  <a:sysClr val="windowText" lastClr="000000"/>
                </a:solidFill>
              </a:rPr>
              <a:t>You are not allowed to:</a:t>
            </a:r>
            <a:endParaRPr lang="zh-CN" altLang="en-US" b="1" kern="0" dirty="0">
              <a:solidFill>
                <a:sysClr val="windowText" lastClr="000000"/>
              </a:solidFill>
            </a:endParaRPr>
          </a:p>
        </p:txBody>
      </p:sp>
      <p:sp>
        <p:nvSpPr>
          <p:cNvPr id="10" name="Text Box 16"/>
          <p:cNvSpPr txBox="1">
            <a:spLocks noChangeArrowheads="1"/>
          </p:cNvSpPr>
          <p:nvPr/>
        </p:nvSpPr>
        <p:spPr bwMode="auto">
          <a:xfrm>
            <a:off x="2593464" y="4563366"/>
            <a:ext cx="7030928" cy="1060675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117475" indent="-117475">
              <a:lnSpc>
                <a:spcPct val="114000"/>
              </a:lnSpc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Upload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 any of our PowerPoint templates, </a:t>
            </a:r>
            <a:r>
              <a:rPr lang="en-US" altLang="zh-CN" sz="1400" b="1" dirty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modified or unmodified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, on a diskette, CD, your website or </a:t>
            </a:r>
            <a:r>
              <a:rPr lang="en-GB" altLang="en-US" sz="1400" dirty="0">
                <a:cs typeface="Arial" panose="020B0604020202020204" pitchFamily="34" charset="0"/>
              </a:rPr>
              <a:t>content share ones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like </a:t>
            </a:r>
            <a:r>
              <a:rPr lang="en-GB" altLang="en-US" sz="1400" dirty="0" err="1">
                <a:cs typeface="Arial" panose="020B0604020202020204" pitchFamily="34" charset="0"/>
              </a:rPr>
              <a:t>Slideshare</a:t>
            </a:r>
            <a:r>
              <a:rPr lang="en-GB" altLang="en-US" sz="1400" dirty="0">
                <a:cs typeface="Arial" panose="020B0604020202020204" pitchFamily="34" charset="0"/>
              </a:rPr>
              <a:t> , </a:t>
            </a:r>
            <a:r>
              <a:rPr lang="en-GB" altLang="en-US" sz="1400" dirty="0" err="1">
                <a:cs typeface="Arial" panose="020B0604020202020204" pitchFamily="34" charset="0"/>
              </a:rPr>
              <a:t>Scribd</a:t>
            </a:r>
            <a:r>
              <a:rPr lang="en-GB" altLang="en-US" sz="1400" dirty="0">
                <a:cs typeface="Arial" panose="020B0604020202020204" pitchFamily="34" charset="0"/>
              </a:rPr>
              <a:t>, YouTube, LinkedIn, and Google+ etc.</a:t>
            </a:r>
          </a:p>
          <a:p>
            <a:pPr marL="117475" indent="-117475">
              <a:lnSpc>
                <a:spcPct val="114000"/>
              </a:lnSpc>
              <a:buClr>
                <a:schemeClr val="accent1"/>
              </a:buClr>
              <a:buSzPct val="50000"/>
              <a:buFont typeface="Wingdings" pitchFamily="2" charset="2"/>
              <a:buChar char="l"/>
            </a:pPr>
            <a:r>
              <a:rPr lang="en-US" altLang="zh-CN" sz="1400" b="1" dirty="0">
                <a:solidFill>
                  <a:srgbClr val="FF0000"/>
                </a:solidFill>
                <a:latin typeface="Calibri" pitchFamily="34" charset="0"/>
                <a:cs typeface="Calibri" pitchFamily="34" charset="0"/>
              </a:rPr>
              <a:t>Offer</a:t>
            </a:r>
            <a:r>
              <a:rPr lang="en-US" altLang="zh-CN" sz="1400" b="1" dirty="0">
                <a:latin typeface="Calibri" pitchFamily="34" charset="0"/>
                <a:cs typeface="Calibri" pitchFamily="34" charset="0"/>
              </a:rPr>
              <a:t> </a:t>
            </a:r>
            <a:r>
              <a:rPr lang="en-US" altLang="zh-CN" sz="1400" dirty="0">
                <a:latin typeface="Calibri" pitchFamily="34" charset="0"/>
                <a:cs typeface="Calibri" pitchFamily="34" charset="0"/>
              </a:rPr>
              <a:t>them for redistribution or resale in any form without prior written consent from </a:t>
            </a:r>
            <a:r>
              <a:rPr lang="en-US" altLang="zh-CN" sz="1400" u="sng" dirty="0">
                <a:solidFill>
                  <a:srgbClr val="0070C0"/>
                </a:solidFill>
                <a:latin typeface="Calibri" pitchFamily="34" charset="0"/>
                <a:cs typeface="Calibri" pitchFamily="34" charset="0"/>
                <a:hlinkClick r:id="rId2" action="ppaction://hlinkfile"/>
              </a:rPr>
              <a:t>yourfreetemplates.com</a:t>
            </a:r>
            <a:r>
              <a:rPr lang="en-US" altLang="zh-CN" sz="1400" dirty="0">
                <a:solidFill>
                  <a:srgbClr val="0070C0"/>
                </a:solidFill>
                <a:latin typeface="Calibri" pitchFamily="34" charset="0"/>
                <a:cs typeface="Calibri" pitchFamily="34" charset="0"/>
              </a:rPr>
              <a:t>.</a:t>
            </a:r>
            <a:endParaRPr lang="zh-CN" altLang="en-US" sz="1400" dirty="0">
              <a:solidFill>
                <a:srgbClr val="0070C0"/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1" name="Text Box 16"/>
          <p:cNvSpPr txBox="1">
            <a:spLocks noChangeArrowheads="1"/>
          </p:cNvSpPr>
          <p:nvPr/>
        </p:nvSpPr>
        <p:spPr bwMode="auto">
          <a:xfrm>
            <a:off x="2593465" y="5696668"/>
            <a:ext cx="5778555" cy="29091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lnSpc>
                <a:spcPct val="114000"/>
              </a:lnSpc>
              <a:buClr>
                <a:schemeClr val="accent1"/>
              </a:buClr>
              <a:buSzPct val="50000"/>
            </a:pPr>
            <a:r>
              <a:rPr lang="en-US" altLang="zh-CN" sz="1200" dirty="0">
                <a:latin typeface="Calibri" pitchFamily="34" charset="0"/>
                <a:cs typeface="Calibri" pitchFamily="34" charset="0"/>
              </a:rPr>
              <a:t>For More details, please visit </a:t>
            </a:r>
            <a:r>
              <a:rPr lang="en-US" altLang="zh-CN" sz="1200" dirty="0">
                <a:hlinkClick r:id="rId3"/>
              </a:rPr>
              <a:t>http://yourfreetemplates.com/terms-of-use/</a:t>
            </a:r>
            <a:r>
              <a:rPr lang="en-US" altLang="zh-CN" sz="1200" dirty="0">
                <a:latin typeface="Calibri" pitchFamily="34" charset="0"/>
                <a:cs typeface="Calibri" pitchFamily="34" charset="0"/>
              </a:rPr>
              <a:t> </a:t>
            </a:r>
            <a:endParaRPr lang="zh-CN" altLang="en-US" sz="12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2" name="圆角矩形 11"/>
          <p:cNvSpPr/>
          <p:nvPr/>
        </p:nvSpPr>
        <p:spPr>
          <a:xfrm>
            <a:off x="1990744" y="1479510"/>
            <a:ext cx="8077181" cy="863641"/>
          </a:xfrm>
          <a:prstGeom prst="roundRect">
            <a:avLst>
              <a:gd name="adj" fmla="val 34297"/>
            </a:avLst>
          </a:prstGeom>
          <a:noFill/>
          <a:ln w="9525">
            <a:solidFill>
              <a:schemeClr val="bg1">
                <a:lumMod val="50000"/>
              </a:schemeClr>
            </a:solidFill>
            <a:prstDash val="sysDash"/>
            <a:miter lim="800000"/>
            <a:headEnd/>
            <a:tailEnd/>
          </a:ln>
        </p:spPr>
        <p:txBody>
          <a:bodyPr wrap="none" anchor="ctr"/>
          <a:lstStyle/>
          <a:p>
            <a:pPr algn="ctr" defTabSz="914053">
              <a:defRPr/>
            </a:pPr>
            <a:endParaRPr lang="en-US" altLang="zh-CN" sz="1600" b="1" kern="0" dirty="0">
              <a:solidFill>
                <a:sysClr val="windowText" lastClr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394976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灯片编号占位符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0210CD4F-9D1A-4F3B-A674-582DCF5F7993}" type="slidenum">
              <a:rPr lang="zh-CN" altLang="en-US" smtClean="0"/>
              <a:pPr/>
              <a:t>2</a:t>
            </a:fld>
            <a:endParaRPr lang="zh-CN" alt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F46C291-DD8A-C27E-4CA0-874E2E224020}"/>
              </a:ext>
            </a:extLst>
          </p:cNvPr>
          <p:cNvGrpSpPr/>
          <p:nvPr/>
        </p:nvGrpSpPr>
        <p:grpSpPr>
          <a:xfrm>
            <a:off x="1919536" y="332656"/>
            <a:ext cx="8424936" cy="4707627"/>
            <a:chOff x="1919536" y="332656"/>
            <a:chExt cx="8424936" cy="4707627"/>
          </a:xfrm>
          <a:solidFill>
            <a:schemeClr val="accent6">
              <a:lumMod val="75000"/>
            </a:schemeClr>
          </a:solidFill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CDF4ABC3-BAA0-4BCA-7715-DB24322E9216}"/>
                </a:ext>
              </a:extLst>
            </p:cNvPr>
            <p:cNvGrpSpPr/>
            <p:nvPr/>
          </p:nvGrpSpPr>
          <p:grpSpPr>
            <a:xfrm>
              <a:off x="1919536" y="1107222"/>
              <a:ext cx="8424936" cy="435360"/>
              <a:chOff x="1919536" y="1107222"/>
              <a:chExt cx="8424936" cy="435360"/>
            </a:xfrm>
            <a:grpFill/>
          </p:grpSpPr>
          <p:sp>
            <p:nvSpPr>
              <p:cNvPr id="623" name="矩形 622"/>
              <p:cNvSpPr/>
              <p:nvPr/>
            </p:nvSpPr>
            <p:spPr>
              <a:xfrm>
                <a:off x="1919536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January</a:t>
                </a:r>
              </a:p>
            </p:txBody>
          </p:sp>
          <p:sp>
            <p:nvSpPr>
              <p:cNvPr id="624" name="矩形 623"/>
              <p:cNvSpPr/>
              <p:nvPr/>
            </p:nvSpPr>
            <p:spPr>
              <a:xfrm>
                <a:off x="4058503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February</a:t>
                </a:r>
              </a:p>
            </p:txBody>
          </p:sp>
          <p:sp>
            <p:nvSpPr>
              <p:cNvPr id="625" name="矩形 624"/>
              <p:cNvSpPr/>
              <p:nvPr/>
            </p:nvSpPr>
            <p:spPr>
              <a:xfrm>
                <a:off x="6197470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March</a:t>
                </a:r>
              </a:p>
            </p:txBody>
          </p:sp>
          <p:sp>
            <p:nvSpPr>
              <p:cNvPr id="626" name="矩形 625"/>
              <p:cNvSpPr/>
              <p:nvPr/>
            </p:nvSpPr>
            <p:spPr>
              <a:xfrm>
                <a:off x="8336436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April</a:t>
                </a:r>
                <a:endParaRPr lang="zh-CN" altLang="zh-CN" sz="1600" b="1" dirty="0"/>
              </a:p>
            </p:txBody>
          </p:sp>
        </p:grpSp>
        <p:grpSp>
          <p:nvGrpSpPr>
            <p:cNvPr id="633" name="组合 632"/>
            <p:cNvGrpSpPr/>
            <p:nvPr/>
          </p:nvGrpSpPr>
          <p:grpSpPr>
            <a:xfrm>
              <a:off x="1919536" y="2845964"/>
              <a:ext cx="8424936" cy="435360"/>
              <a:chOff x="395536" y="3025736"/>
              <a:chExt cx="8424936" cy="435360"/>
            </a:xfrm>
            <a:grpFill/>
          </p:grpSpPr>
          <p:sp>
            <p:nvSpPr>
              <p:cNvPr id="634" name="圆角矩形 633"/>
              <p:cNvSpPr/>
              <p:nvPr/>
            </p:nvSpPr>
            <p:spPr>
              <a:xfrm>
                <a:off x="395536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May</a:t>
                </a:r>
              </a:p>
            </p:txBody>
          </p:sp>
          <p:sp>
            <p:nvSpPr>
              <p:cNvPr id="635" name="圆角矩形 634"/>
              <p:cNvSpPr/>
              <p:nvPr/>
            </p:nvSpPr>
            <p:spPr>
              <a:xfrm>
                <a:off x="2534503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June</a:t>
                </a:r>
              </a:p>
            </p:txBody>
          </p:sp>
          <p:sp>
            <p:nvSpPr>
              <p:cNvPr id="636" name="圆角矩形 635"/>
              <p:cNvSpPr/>
              <p:nvPr/>
            </p:nvSpPr>
            <p:spPr>
              <a:xfrm>
                <a:off x="4673470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July</a:t>
                </a:r>
              </a:p>
            </p:txBody>
          </p:sp>
          <p:sp>
            <p:nvSpPr>
              <p:cNvPr id="637" name="圆角矩形 636"/>
              <p:cNvSpPr/>
              <p:nvPr/>
            </p:nvSpPr>
            <p:spPr>
              <a:xfrm>
                <a:off x="6812436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August</a:t>
                </a:r>
              </a:p>
            </p:txBody>
          </p:sp>
        </p:grpSp>
        <p:grpSp>
          <p:nvGrpSpPr>
            <p:cNvPr id="642" name="组合 641"/>
            <p:cNvGrpSpPr/>
            <p:nvPr/>
          </p:nvGrpSpPr>
          <p:grpSpPr>
            <a:xfrm>
              <a:off x="1919536" y="4604923"/>
              <a:ext cx="8424936" cy="435360"/>
              <a:chOff x="395536" y="4692464"/>
              <a:chExt cx="8424936" cy="435360"/>
            </a:xfrm>
            <a:grpFill/>
          </p:grpSpPr>
          <p:sp>
            <p:nvSpPr>
              <p:cNvPr id="638" name="圆角矩形 637"/>
              <p:cNvSpPr/>
              <p:nvPr/>
            </p:nvSpPr>
            <p:spPr>
              <a:xfrm>
                <a:off x="395536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September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  <p:sp>
            <p:nvSpPr>
              <p:cNvPr id="639" name="圆角矩形 638"/>
              <p:cNvSpPr/>
              <p:nvPr/>
            </p:nvSpPr>
            <p:spPr>
              <a:xfrm>
                <a:off x="2534503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October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  <p:sp>
            <p:nvSpPr>
              <p:cNvPr id="640" name="圆角矩形 639"/>
              <p:cNvSpPr/>
              <p:nvPr/>
            </p:nvSpPr>
            <p:spPr>
              <a:xfrm>
                <a:off x="4673470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November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  <p:sp>
            <p:nvSpPr>
              <p:cNvPr id="641" name="圆角矩形 640"/>
              <p:cNvSpPr/>
              <p:nvPr/>
            </p:nvSpPr>
            <p:spPr>
              <a:xfrm>
                <a:off x="6812436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December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</p:grpSp>
        <p:sp>
          <p:nvSpPr>
            <p:cNvPr id="646" name="圆角矩形 645"/>
            <p:cNvSpPr/>
            <p:nvPr/>
          </p:nvSpPr>
          <p:spPr>
            <a:xfrm>
              <a:off x="1919536" y="332656"/>
              <a:ext cx="8424936" cy="734467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6000" dirty="0"/>
                <a:t>2027</a:t>
              </a:r>
              <a:endParaRPr lang="zh-CN" altLang="en-US" sz="6000" dirty="0"/>
            </a:p>
          </p:txBody>
        </p:sp>
      </p:grpSp>
      <p:cxnSp>
        <p:nvCxnSpPr>
          <p:cNvPr id="648" name="直接连接符 647"/>
          <p:cNvCxnSpPr/>
          <p:nvPr/>
        </p:nvCxnSpPr>
        <p:spPr>
          <a:xfrm>
            <a:off x="39865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直接连接符 653"/>
          <p:cNvCxnSpPr/>
          <p:nvPr/>
        </p:nvCxnSpPr>
        <p:spPr>
          <a:xfrm>
            <a:off x="61201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直接连接符 654"/>
          <p:cNvCxnSpPr/>
          <p:nvPr/>
        </p:nvCxnSpPr>
        <p:spPr>
          <a:xfrm>
            <a:off x="8262656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332" name="Group 6331">
            <a:extLst>
              <a:ext uri="{FF2B5EF4-FFF2-40B4-BE49-F238E27FC236}">
                <a16:creationId xmlns:a16="http://schemas.microsoft.com/office/drawing/2014/main" id="{1DDC9B1B-EFCA-C448-8B6B-6C9547A6130F}"/>
              </a:ext>
            </a:extLst>
          </p:cNvPr>
          <p:cNvGrpSpPr/>
          <p:nvPr/>
        </p:nvGrpSpPr>
        <p:grpSpPr>
          <a:xfrm>
            <a:off x="1919535" y="1615103"/>
            <a:ext cx="2008800" cy="1182688"/>
            <a:chOff x="1919536" y="1615103"/>
            <a:chExt cx="1979777" cy="1182688"/>
          </a:xfrm>
        </p:grpSpPr>
        <p:sp>
          <p:nvSpPr>
            <p:cNvPr id="8" name="Rectangle 5">
              <a:extLst>
                <a:ext uri="{FF2B5EF4-FFF2-40B4-BE49-F238E27FC236}">
                  <a16:creationId xmlns:a16="http://schemas.microsoft.com/office/drawing/2014/main" id="{379B33B5-1E3E-21A5-E5AE-12783D5C6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9" name="Rectangle 6">
              <a:extLst>
                <a:ext uri="{FF2B5EF4-FFF2-40B4-BE49-F238E27FC236}">
                  <a16:creationId xmlns:a16="http://schemas.microsoft.com/office/drawing/2014/main" id="{D18371D4-1FD6-FC9B-9735-BC8A7DEE2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0" name="Rectangle 7">
              <a:extLst>
                <a:ext uri="{FF2B5EF4-FFF2-40B4-BE49-F238E27FC236}">
                  <a16:creationId xmlns:a16="http://schemas.microsoft.com/office/drawing/2014/main" id="{460A0D04-097B-8A66-43BF-D543003DB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1" name="Rectangle 8">
              <a:extLst>
                <a:ext uri="{FF2B5EF4-FFF2-40B4-BE49-F238E27FC236}">
                  <a16:creationId xmlns:a16="http://schemas.microsoft.com/office/drawing/2014/main" id="{3E8BC096-1F05-F83B-C420-B6B46243C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8E44D395-425F-49D9-D008-B9570713A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3" name="Rectangle 10">
              <a:extLst>
                <a:ext uri="{FF2B5EF4-FFF2-40B4-BE49-F238E27FC236}">
                  <a16:creationId xmlns:a16="http://schemas.microsoft.com/office/drawing/2014/main" id="{418BA198-9EBC-CB59-B947-0F43589FD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4" name="Rectangle 11">
              <a:extLst>
                <a:ext uri="{FF2B5EF4-FFF2-40B4-BE49-F238E27FC236}">
                  <a16:creationId xmlns:a16="http://schemas.microsoft.com/office/drawing/2014/main" id="{DB1F3D68-2605-CEDF-1578-A03C329D9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5" name="Rectangle 12">
              <a:extLst>
                <a:ext uri="{FF2B5EF4-FFF2-40B4-BE49-F238E27FC236}">
                  <a16:creationId xmlns:a16="http://schemas.microsoft.com/office/drawing/2014/main" id="{6B74E847-D3C5-1C35-1704-143C1A382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6" name="Rectangle 13">
              <a:extLst>
                <a:ext uri="{FF2B5EF4-FFF2-40B4-BE49-F238E27FC236}">
                  <a16:creationId xmlns:a16="http://schemas.microsoft.com/office/drawing/2014/main" id="{94FC1F5A-8AB0-5BBC-9874-295D15A49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7" name="Rectangle 14">
              <a:extLst>
                <a:ext uri="{FF2B5EF4-FFF2-40B4-BE49-F238E27FC236}">
                  <a16:creationId xmlns:a16="http://schemas.microsoft.com/office/drawing/2014/main" id="{E4AF7FA7-0F47-2813-A80B-383E3D574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8" name="Rectangle 15">
              <a:extLst>
                <a:ext uri="{FF2B5EF4-FFF2-40B4-BE49-F238E27FC236}">
                  <a16:creationId xmlns:a16="http://schemas.microsoft.com/office/drawing/2014/main" id="{CA8FACFB-DF44-E476-1256-1CC1FF6C0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19" name="Rectangle 16">
              <a:extLst>
                <a:ext uri="{FF2B5EF4-FFF2-40B4-BE49-F238E27FC236}">
                  <a16:creationId xmlns:a16="http://schemas.microsoft.com/office/drawing/2014/main" id="{8CE57B79-3FE3-4BA3-B191-EE40DA473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0" name="Rectangle 17">
              <a:extLst>
                <a:ext uri="{FF2B5EF4-FFF2-40B4-BE49-F238E27FC236}">
                  <a16:creationId xmlns:a16="http://schemas.microsoft.com/office/drawing/2014/main" id="{D98A982B-2280-66CE-90D4-77E833946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1" name="Rectangle 18">
              <a:extLst>
                <a:ext uri="{FF2B5EF4-FFF2-40B4-BE49-F238E27FC236}">
                  <a16:creationId xmlns:a16="http://schemas.microsoft.com/office/drawing/2014/main" id="{3E48604D-C24D-A8DA-DED1-C07EDA50D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2" name="Rectangle 19">
              <a:extLst>
                <a:ext uri="{FF2B5EF4-FFF2-40B4-BE49-F238E27FC236}">
                  <a16:creationId xmlns:a16="http://schemas.microsoft.com/office/drawing/2014/main" id="{0207EC63-6343-0F62-4A2F-D0BFC4A90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3" name="Rectangle 20">
              <a:extLst>
                <a:ext uri="{FF2B5EF4-FFF2-40B4-BE49-F238E27FC236}">
                  <a16:creationId xmlns:a16="http://schemas.microsoft.com/office/drawing/2014/main" id="{E04835C1-F897-C229-8A85-52CEC4128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4" name="Rectangle 21">
              <a:extLst>
                <a:ext uri="{FF2B5EF4-FFF2-40B4-BE49-F238E27FC236}">
                  <a16:creationId xmlns:a16="http://schemas.microsoft.com/office/drawing/2014/main" id="{DE3DABD9-2ECB-4C9E-F451-F5F0A62CE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5" name="Rectangle 22">
              <a:extLst>
                <a:ext uri="{FF2B5EF4-FFF2-40B4-BE49-F238E27FC236}">
                  <a16:creationId xmlns:a16="http://schemas.microsoft.com/office/drawing/2014/main" id="{1817CD2D-2248-56D5-F3EB-B40BE4AFE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6" name="Rectangle 23">
              <a:extLst>
                <a:ext uri="{FF2B5EF4-FFF2-40B4-BE49-F238E27FC236}">
                  <a16:creationId xmlns:a16="http://schemas.microsoft.com/office/drawing/2014/main" id="{9F36570E-88A4-F898-72F1-3B6890290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7" name="Rectangle 24">
              <a:extLst>
                <a:ext uri="{FF2B5EF4-FFF2-40B4-BE49-F238E27FC236}">
                  <a16:creationId xmlns:a16="http://schemas.microsoft.com/office/drawing/2014/main" id="{D551AE6D-8E1D-76F3-C18B-790124B17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8" name="Rectangle 25">
              <a:extLst>
                <a:ext uri="{FF2B5EF4-FFF2-40B4-BE49-F238E27FC236}">
                  <a16:creationId xmlns:a16="http://schemas.microsoft.com/office/drawing/2014/main" id="{ED3DC884-DD4E-D718-D057-C2F748976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29" name="Rectangle 26">
              <a:extLst>
                <a:ext uri="{FF2B5EF4-FFF2-40B4-BE49-F238E27FC236}">
                  <a16:creationId xmlns:a16="http://schemas.microsoft.com/office/drawing/2014/main" id="{3AE3AB34-2C86-3713-711F-650C289776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0" name="Rectangle 27">
              <a:extLst>
                <a:ext uri="{FF2B5EF4-FFF2-40B4-BE49-F238E27FC236}">
                  <a16:creationId xmlns:a16="http://schemas.microsoft.com/office/drawing/2014/main" id="{5E800509-7F2A-4327-B82A-A84EED962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1" name="Rectangle 28">
              <a:extLst>
                <a:ext uri="{FF2B5EF4-FFF2-40B4-BE49-F238E27FC236}">
                  <a16:creationId xmlns:a16="http://schemas.microsoft.com/office/drawing/2014/main" id="{F24A7267-B8E7-0830-2DDE-46297196C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2" name="Rectangle 29">
              <a:extLst>
                <a:ext uri="{FF2B5EF4-FFF2-40B4-BE49-F238E27FC236}">
                  <a16:creationId xmlns:a16="http://schemas.microsoft.com/office/drawing/2014/main" id="{EAD5AFD2-ECD1-2EE3-0812-6C5EE7124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3" name="Rectangle 30">
              <a:extLst>
                <a:ext uri="{FF2B5EF4-FFF2-40B4-BE49-F238E27FC236}">
                  <a16:creationId xmlns:a16="http://schemas.microsoft.com/office/drawing/2014/main" id="{3975F33F-BE58-A0A9-7933-E57F8F6F7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4" name="Rectangle 31">
              <a:extLst>
                <a:ext uri="{FF2B5EF4-FFF2-40B4-BE49-F238E27FC236}">
                  <a16:creationId xmlns:a16="http://schemas.microsoft.com/office/drawing/2014/main" id="{D1AF0BDF-F563-DB28-7B67-920492B82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5" name="Rectangle 32">
              <a:extLst>
                <a:ext uri="{FF2B5EF4-FFF2-40B4-BE49-F238E27FC236}">
                  <a16:creationId xmlns:a16="http://schemas.microsoft.com/office/drawing/2014/main" id="{3A25FF57-7A4D-AD3E-4298-BC95EE269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6" name="Rectangle 33">
              <a:extLst>
                <a:ext uri="{FF2B5EF4-FFF2-40B4-BE49-F238E27FC236}">
                  <a16:creationId xmlns:a16="http://schemas.microsoft.com/office/drawing/2014/main" id="{19E49432-E150-9FBA-B520-585EA48D7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7" name="Rectangle 34">
              <a:extLst>
                <a:ext uri="{FF2B5EF4-FFF2-40B4-BE49-F238E27FC236}">
                  <a16:creationId xmlns:a16="http://schemas.microsoft.com/office/drawing/2014/main" id="{8CDA5D29-5E4B-9E4E-3712-74D384E00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8" name="Rectangle 35">
              <a:extLst>
                <a:ext uri="{FF2B5EF4-FFF2-40B4-BE49-F238E27FC236}">
                  <a16:creationId xmlns:a16="http://schemas.microsoft.com/office/drawing/2014/main" id="{7EA6A5B9-0615-7D9E-73C9-27FCE87D8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39" name="Rectangle 36">
              <a:extLst>
                <a:ext uri="{FF2B5EF4-FFF2-40B4-BE49-F238E27FC236}">
                  <a16:creationId xmlns:a16="http://schemas.microsoft.com/office/drawing/2014/main" id="{5467A001-0994-9691-2337-4260257BB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0" name="Rectangle 37">
              <a:extLst>
                <a:ext uri="{FF2B5EF4-FFF2-40B4-BE49-F238E27FC236}">
                  <a16:creationId xmlns:a16="http://schemas.microsoft.com/office/drawing/2014/main" id="{F0B24D66-7822-7021-DB78-921F77F89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1" name="Rectangle 38">
              <a:extLst>
                <a:ext uri="{FF2B5EF4-FFF2-40B4-BE49-F238E27FC236}">
                  <a16:creationId xmlns:a16="http://schemas.microsoft.com/office/drawing/2014/main" id="{ED4EE8F8-AE11-7397-DAE8-8EA437010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2" name="Rectangle 39">
              <a:extLst>
                <a:ext uri="{FF2B5EF4-FFF2-40B4-BE49-F238E27FC236}">
                  <a16:creationId xmlns:a16="http://schemas.microsoft.com/office/drawing/2014/main" id="{8908CB55-A6B1-245E-9AEB-B38EAD97B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3" name="Rectangle 40">
              <a:extLst>
                <a:ext uri="{FF2B5EF4-FFF2-40B4-BE49-F238E27FC236}">
                  <a16:creationId xmlns:a16="http://schemas.microsoft.com/office/drawing/2014/main" id="{B99E3725-BCDF-5402-733A-D97F241A5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4" name="Rectangle 41">
              <a:extLst>
                <a:ext uri="{FF2B5EF4-FFF2-40B4-BE49-F238E27FC236}">
                  <a16:creationId xmlns:a16="http://schemas.microsoft.com/office/drawing/2014/main" id="{6B234CC0-BF36-0C4A-6F2B-3D86D9319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5" name="Rectangle 42">
              <a:extLst>
                <a:ext uri="{FF2B5EF4-FFF2-40B4-BE49-F238E27FC236}">
                  <a16:creationId xmlns:a16="http://schemas.microsoft.com/office/drawing/2014/main" id="{890CF085-F32E-604E-C1C8-C5EA3EFC2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6" name="Rectangle 43">
              <a:extLst>
                <a:ext uri="{FF2B5EF4-FFF2-40B4-BE49-F238E27FC236}">
                  <a16:creationId xmlns:a16="http://schemas.microsoft.com/office/drawing/2014/main" id="{9DCA8FED-AB13-561E-9110-725D506CB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" name="Rectangle 44">
              <a:extLst>
                <a:ext uri="{FF2B5EF4-FFF2-40B4-BE49-F238E27FC236}">
                  <a16:creationId xmlns:a16="http://schemas.microsoft.com/office/drawing/2014/main" id="{BD54D16D-6AA6-300B-9A56-9FCE43B3F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8" name="Rectangle 45">
              <a:extLst>
                <a:ext uri="{FF2B5EF4-FFF2-40B4-BE49-F238E27FC236}">
                  <a16:creationId xmlns:a16="http://schemas.microsoft.com/office/drawing/2014/main" id="{85F110F5-79CF-98F4-B6F1-127BC8F88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9" name="Rectangle 46">
              <a:extLst>
                <a:ext uri="{FF2B5EF4-FFF2-40B4-BE49-F238E27FC236}">
                  <a16:creationId xmlns:a16="http://schemas.microsoft.com/office/drawing/2014/main" id="{96A57B1A-8E65-325E-BCA1-508919538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0" name="Rectangle 47">
              <a:extLst>
                <a:ext uri="{FF2B5EF4-FFF2-40B4-BE49-F238E27FC236}">
                  <a16:creationId xmlns:a16="http://schemas.microsoft.com/office/drawing/2014/main" id="{106E76BF-E809-B91A-7F97-B652BE790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1" name="Rectangle 48">
              <a:extLst>
                <a:ext uri="{FF2B5EF4-FFF2-40B4-BE49-F238E27FC236}">
                  <a16:creationId xmlns:a16="http://schemas.microsoft.com/office/drawing/2014/main" id="{E844EBFF-5CEA-D253-5367-7E56AC30A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" name="Rectangle 49">
              <a:extLst>
                <a:ext uri="{FF2B5EF4-FFF2-40B4-BE49-F238E27FC236}">
                  <a16:creationId xmlns:a16="http://schemas.microsoft.com/office/drawing/2014/main" id="{CCEF7EC4-9365-E9D1-9D0C-93188DAB0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" name="Rectangle 50">
              <a:extLst>
                <a:ext uri="{FF2B5EF4-FFF2-40B4-BE49-F238E27FC236}">
                  <a16:creationId xmlns:a16="http://schemas.microsoft.com/office/drawing/2014/main" id="{15DBA6CD-9110-9440-D13D-C3B7D0C75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" name="Rectangle 51">
              <a:extLst>
                <a:ext uri="{FF2B5EF4-FFF2-40B4-BE49-F238E27FC236}">
                  <a16:creationId xmlns:a16="http://schemas.microsoft.com/office/drawing/2014/main" id="{166036CC-F739-8E91-3549-9C1DA23D7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" name="Rectangle 52">
              <a:extLst>
                <a:ext uri="{FF2B5EF4-FFF2-40B4-BE49-F238E27FC236}">
                  <a16:creationId xmlns:a16="http://schemas.microsoft.com/office/drawing/2014/main" id="{75D74B09-5785-AE76-9B76-639722016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" name="Rectangle 53">
              <a:extLst>
                <a:ext uri="{FF2B5EF4-FFF2-40B4-BE49-F238E27FC236}">
                  <a16:creationId xmlns:a16="http://schemas.microsoft.com/office/drawing/2014/main" id="{D3C764EF-9F80-9351-D6B2-A36DDEEAC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" name="Line 54">
              <a:extLst>
                <a:ext uri="{FF2B5EF4-FFF2-40B4-BE49-F238E27FC236}">
                  <a16:creationId xmlns:a16="http://schemas.microsoft.com/office/drawing/2014/main" id="{03B46A8D-9D0A-718C-4E89-B310FB8042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6083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" name="Line 55">
              <a:extLst>
                <a:ext uri="{FF2B5EF4-FFF2-40B4-BE49-F238E27FC236}">
                  <a16:creationId xmlns:a16="http://schemas.microsoft.com/office/drawing/2014/main" id="{1B862DF4-B523-E891-944B-EC2940E82F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7419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" name="Line 56">
              <a:extLst>
                <a:ext uri="{FF2B5EF4-FFF2-40B4-BE49-F238E27FC236}">
                  <a16:creationId xmlns:a16="http://schemas.microsoft.com/office/drawing/2014/main" id="{079F474B-BCA4-DE68-BAC1-D9D5F0673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8756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" name="Line 57">
              <a:extLst>
                <a:ext uri="{FF2B5EF4-FFF2-40B4-BE49-F238E27FC236}">
                  <a16:creationId xmlns:a16="http://schemas.microsoft.com/office/drawing/2014/main" id="{0D7EB078-3E86-0156-15FC-610ED94AA1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0093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" name="Line 58">
              <a:extLst>
                <a:ext uri="{FF2B5EF4-FFF2-40B4-BE49-F238E27FC236}">
                  <a16:creationId xmlns:a16="http://schemas.microsoft.com/office/drawing/2014/main" id="{AD7FBD0D-B1BA-9870-99A8-A53E062FB4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1430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" name="Line 59">
              <a:extLst>
                <a:ext uri="{FF2B5EF4-FFF2-40B4-BE49-F238E27FC236}">
                  <a16:creationId xmlns:a16="http://schemas.microsoft.com/office/drawing/2014/main" id="{35FB76CA-6A00-CC09-4E44-AAC7C2EEDF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2766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" name="Line 60">
              <a:extLst>
                <a:ext uri="{FF2B5EF4-FFF2-40B4-BE49-F238E27FC236}">
                  <a16:creationId xmlns:a16="http://schemas.microsoft.com/office/drawing/2014/main" id="{1E771C9E-E3C7-A810-BE21-0266F22D2C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180560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224" name="Line 61">
              <a:extLst>
                <a:ext uri="{FF2B5EF4-FFF2-40B4-BE49-F238E27FC236}">
                  <a16:creationId xmlns:a16="http://schemas.microsoft.com/office/drawing/2014/main" id="{402485DF-B3FC-8B2C-1B9D-4C3049095A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196752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225" name="Line 62">
              <a:extLst>
                <a:ext uri="{FF2B5EF4-FFF2-40B4-BE49-F238E27FC236}">
                  <a16:creationId xmlns:a16="http://schemas.microsoft.com/office/drawing/2014/main" id="{E17AC470-BE0A-598C-3434-22C364F61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212945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226" name="Line 63">
              <a:extLst>
                <a:ext uri="{FF2B5EF4-FFF2-40B4-BE49-F238E27FC236}">
                  <a16:creationId xmlns:a16="http://schemas.microsoft.com/office/drawing/2014/main" id="{7297DDD4-89EC-E172-3691-9E934B2E98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229137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227" name="Line 64">
              <a:extLst>
                <a:ext uri="{FF2B5EF4-FFF2-40B4-BE49-F238E27FC236}">
                  <a16:creationId xmlns:a16="http://schemas.microsoft.com/office/drawing/2014/main" id="{3C06FB2A-B1DD-4541-DEF8-4AAA7A6595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245330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228" name="Line 65">
              <a:extLst>
                <a:ext uri="{FF2B5EF4-FFF2-40B4-BE49-F238E27FC236}">
                  <a16:creationId xmlns:a16="http://schemas.microsoft.com/office/drawing/2014/main" id="{7BBD2FE0-02FA-3640-2B76-749BFA168C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261522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233" name="Rectangle 70">
              <a:extLst>
                <a:ext uri="{FF2B5EF4-FFF2-40B4-BE49-F238E27FC236}">
                  <a16:creationId xmlns:a16="http://schemas.microsoft.com/office/drawing/2014/main" id="{C0DD1C1C-15F7-E41C-DEF1-EF797768A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285" y="1640503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34" name="Rectangle 71">
              <a:extLst>
                <a:ext uri="{FF2B5EF4-FFF2-40B4-BE49-F238E27FC236}">
                  <a16:creationId xmlns:a16="http://schemas.microsoft.com/office/drawing/2014/main" id="{989309D2-DCB2-6844-1328-D8C22D13E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6974" y="1640503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35" name="Rectangle 72">
              <a:extLst>
                <a:ext uri="{FF2B5EF4-FFF2-40B4-BE49-F238E27FC236}">
                  <a16:creationId xmlns:a16="http://schemas.microsoft.com/office/drawing/2014/main" id="{FF867092-CCA0-0820-265C-3D2BCDB85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890" y="1640503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36" name="Rectangle 73">
              <a:extLst>
                <a:ext uri="{FF2B5EF4-FFF2-40B4-BE49-F238E27FC236}">
                  <a16:creationId xmlns:a16="http://schemas.microsoft.com/office/drawing/2014/main" id="{498318AB-9DEE-6CD2-E698-70C60E7B1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227" y="1640503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37" name="Rectangle 74">
              <a:extLst>
                <a:ext uri="{FF2B5EF4-FFF2-40B4-BE49-F238E27FC236}">
                  <a16:creationId xmlns:a16="http://schemas.microsoft.com/office/drawing/2014/main" id="{9CAEFAC7-F293-974B-FF41-E70658030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729" y="1640503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38" name="Rectangle 75">
              <a:extLst>
                <a:ext uri="{FF2B5EF4-FFF2-40B4-BE49-F238E27FC236}">
                  <a16:creationId xmlns:a16="http://schemas.microsoft.com/office/drawing/2014/main" id="{88F3ECE8-4E31-36FB-DC48-8B8B224D7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737" y="1640503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39" name="Rectangle 76">
              <a:extLst>
                <a:ext uri="{FF2B5EF4-FFF2-40B4-BE49-F238E27FC236}">
                  <a16:creationId xmlns:a16="http://schemas.microsoft.com/office/drawing/2014/main" id="{3FBB4991-5A8F-E1B9-5A14-54780F205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544" y="1640503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40" name="Rectangle 77">
              <a:extLst>
                <a:ext uri="{FF2B5EF4-FFF2-40B4-BE49-F238E27FC236}">
                  <a16:creationId xmlns:a16="http://schemas.microsoft.com/office/drawing/2014/main" id="{44489B2D-A165-4CC8-CE5A-20F16019D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385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41" name="Rectangle 78">
              <a:extLst>
                <a:ext uri="{FF2B5EF4-FFF2-40B4-BE49-F238E27FC236}">
                  <a16:creationId xmlns:a16="http://schemas.microsoft.com/office/drawing/2014/main" id="{8089B96E-7754-4613-2096-17BDACDF1A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047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42" name="Rectangle 79">
              <a:extLst>
                <a:ext uri="{FF2B5EF4-FFF2-40B4-BE49-F238E27FC236}">
                  <a16:creationId xmlns:a16="http://schemas.microsoft.com/office/drawing/2014/main" id="{B0612E99-143A-F802-A702-572DBBEE7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662" y="18135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43" name="Rectangle 80">
              <a:extLst>
                <a:ext uri="{FF2B5EF4-FFF2-40B4-BE49-F238E27FC236}">
                  <a16:creationId xmlns:a16="http://schemas.microsoft.com/office/drawing/2014/main" id="{A1623965-5399-FB9C-93FD-3E1F7BD90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325" y="18135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44" name="Rectangle 81">
              <a:extLst>
                <a:ext uri="{FF2B5EF4-FFF2-40B4-BE49-F238E27FC236}">
                  <a16:creationId xmlns:a16="http://schemas.microsoft.com/office/drawing/2014/main" id="{4998FDD5-B608-0423-052A-AE27DC1CA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18135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45" name="Rectangle 82">
              <a:extLst>
                <a:ext uri="{FF2B5EF4-FFF2-40B4-BE49-F238E27FC236}">
                  <a16:creationId xmlns:a16="http://schemas.microsoft.com/office/drawing/2014/main" id="{95CFC1FC-CA5A-9462-6241-F8F9F71E0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18135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46" name="Rectangle 83">
              <a:extLst>
                <a:ext uri="{FF2B5EF4-FFF2-40B4-BE49-F238E27FC236}">
                  <a16:creationId xmlns:a16="http://schemas.microsoft.com/office/drawing/2014/main" id="{7DACCA79-F0E3-9EE6-0CD5-0EF9C6AFD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18135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47" name="Rectangle 84">
              <a:extLst>
                <a:ext uri="{FF2B5EF4-FFF2-40B4-BE49-F238E27FC236}">
                  <a16:creationId xmlns:a16="http://schemas.microsoft.com/office/drawing/2014/main" id="{5F0D46CB-CAAA-D58D-B043-E665F5345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385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48" name="Rectangle 85">
              <a:extLst>
                <a:ext uri="{FF2B5EF4-FFF2-40B4-BE49-F238E27FC236}">
                  <a16:creationId xmlns:a16="http://schemas.microsoft.com/office/drawing/2014/main" id="{4E97B1F4-B18F-9A02-E1C0-8DCBF567D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047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49" name="Rectangle 86">
              <a:extLst>
                <a:ext uri="{FF2B5EF4-FFF2-40B4-BE49-F238E27FC236}">
                  <a16:creationId xmlns:a16="http://schemas.microsoft.com/office/drawing/2014/main" id="{B7B401A6-778B-2014-34DD-12E06B71D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712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50" name="Rectangle 87">
              <a:extLst>
                <a:ext uri="{FF2B5EF4-FFF2-40B4-BE49-F238E27FC236}">
                  <a16:creationId xmlns:a16="http://schemas.microsoft.com/office/drawing/2014/main" id="{95B3E9EC-823C-9C34-1ECC-6BBDB14FC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375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51" name="Rectangle 88">
              <a:extLst>
                <a:ext uri="{FF2B5EF4-FFF2-40B4-BE49-F238E27FC236}">
                  <a16:creationId xmlns:a16="http://schemas.microsoft.com/office/drawing/2014/main" id="{BB405F65-802F-5332-2D6D-B63E4B520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037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55" name="Rectangle 89">
              <a:extLst>
                <a:ext uri="{FF2B5EF4-FFF2-40B4-BE49-F238E27FC236}">
                  <a16:creationId xmlns:a16="http://schemas.microsoft.com/office/drawing/2014/main" id="{E74DFA50-479B-0F23-A620-B43F40CFB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701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57" name="Rectangle 90">
              <a:extLst>
                <a:ext uri="{FF2B5EF4-FFF2-40B4-BE49-F238E27FC236}">
                  <a16:creationId xmlns:a16="http://schemas.microsoft.com/office/drawing/2014/main" id="{C8ABFE6F-7DFF-241E-E6B1-2FBB5DBF2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365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58" name="Rectangle 91">
              <a:extLst>
                <a:ext uri="{FF2B5EF4-FFF2-40B4-BE49-F238E27FC236}">
                  <a16:creationId xmlns:a16="http://schemas.microsoft.com/office/drawing/2014/main" id="{5B9256CA-BFF6-05C7-9F68-22837FA61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335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59" name="Rectangle 92">
              <a:extLst>
                <a:ext uri="{FF2B5EF4-FFF2-40B4-BE49-F238E27FC236}">
                  <a16:creationId xmlns:a16="http://schemas.microsoft.com/office/drawing/2014/main" id="{8406D526-6E4D-8079-E03C-7E28BF938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999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60" name="Rectangle 93">
              <a:extLst>
                <a:ext uri="{FF2B5EF4-FFF2-40B4-BE49-F238E27FC236}">
                  <a16:creationId xmlns:a16="http://schemas.microsoft.com/office/drawing/2014/main" id="{075F0A76-3BDA-1E5E-8CB9-9238527EF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662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61" name="Rectangle 94">
              <a:extLst>
                <a:ext uri="{FF2B5EF4-FFF2-40B4-BE49-F238E27FC236}">
                  <a16:creationId xmlns:a16="http://schemas.microsoft.com/office/drawing/2014/main" id="{A06FA7E8-0039-60AF-EF17-431749A28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325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62" name="Rectangle 95">
              <a:extLst>
                <a:ext uri="{FF2B5EF4-FFF2-40B4-BE49-F238E27FC236}">
                  <a16:creationId xmlns:a16="http://schemas.microsoft.com/office/drawing/2014/main" id="{E3AA37E6-354B-57D5-3A25-F2FA5D3E3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63" name="Rectangle 96">
              <a:extLst>
                <a:ext uri="{FF2B5EF4-FFF2-40B4-BE49-F238E27FC236}">
                  <a16:creationId xmlns:a16="http://schemas.microsoft.com/office/drawing/2014/main" id="{2F1AB797-96C6-0662-EA81-D909C91A2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64" name="Rectangle 97">
              <a:extLst>
                <a:ext uri="{FF2B5EF4-FFF2-40B4-BE49-F238E27FC236}">
                  <a16:creationId xmlns:a16="http://schemas.microsoft.com/office/drawing/2014/main" id="{7CF5615E-4541-1CA0-4D2C-8FC2A44B8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65" name="Rectangle 98">
              <a:extLst>
                <a:ext uri="{FF2B5EF4-FFF2-40B4-BE49-F238E27FC236}">
                  <a16:creationId xmlns:a16="http://schemas.microsoft.com/office/drawing/2014/main" id="{642A067A-9079-9435-3240-307856FF5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335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66" name="Rectangle 99">
              <a:extLst>
                <a:ext uri="{FF2B5EF4-FFF2-40B4-BE49-F238E27FC236}">
                  <a16:creationId xmlns:a16="http://schemas.microsoft.com/office/drawing/2014/main" id="{3EBC34F8-0D6E-1F1C-EF58-8AAFAFA57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999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67" name="Rectangle 100">
              <a:extLst>
                <a:ext uri="{FF2B5EF4-FFF2-40B4-BE49-F238E27FC236}">
                  <a16:creationId xmlns:a16="http://schemas.microsoft.com/office/drawing/2014/main" id="{E15B5A9E-3784-7239-A81F-5508BBCF8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662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68" name="Rectangle 101">
              <a:extLst>
                <a:ext uri="{FF2B5EF4-FFF2-40B4-BE49-F238E27FC236}">
                  <a16:creationId xmlns:a16="http://schemas.microsoft.com/office/drawing/2014/main" id="{DF264B7E-61E2-7AF9-2F1F-35374B012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325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69" name="Rectangle 102">
              <a:extLst>
                <a:ext uri="{FF2B5EF4-FFF2-40B4-BE49-F238E27FC236}">
                  <a16:creationId xmlns:a16="http://schemas.microsoft.com/office/drawing/2014/main" id="{2CEB8EFE-2145-6005-CB49-91D02579E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70" name="Rectangle 103">
              <a:extLst>
                <a:ext uri="{FF2B5EF4-FFF2-40B4-BE49-F238E27FC236}">
                  <a16:creationId xmlns:a16="http://schemas.microsoft.com/office/drawing/2014/main" id="{3E2D40D2-C8DA-D0D8-643D-AB5E113A7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71" name="Rectangle 104">
              <a:extLst>
                <a:ext uri="{FF2B5EF4-FFF2-40B4-BE49-F238E27FC236}">
                  <a16:creationId xmlns:a16="http://schemas.microsoft.com/office/drawing/2014/main" id="{2BB44698-4577-42B2-CF14-A6F4BAA99F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72" name="Rectangle 105">
              <a:extLst>
                <a:ext uri="{FF2B5EF4-FFF2-40B4-BE49-F238E27FC236}">
                  <a16:creationId xmlns:a16="http://schemas.microsoft.com/office/drawing/2014/main" id="{2A498363-0C78-33AE-28B4-06A58EBE1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335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73" name="Rectangle 106">
              <a:extLst>
                <a:ext uri="{FF2B5EF4-FFF2-40B4-BE49-F238E27FC236}">
                  <a16:creationId xmlns:a16="http://schemas.microsoft.com/office/drawing/2014/main" id="{3AE7615A-8E69-82CE-9E42-A5E1A46BE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999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74" name="Rectangle 107">
              <a:extLst>
                <a:ext uri="{FF2B5EF4-FFF2-40B4-BE49-F238E27FC236}">
                  <a16:creationId xmlns:a16="http://schemas.microsoft.com/office/drawing/2014/main" id="{ED47427F-D564-5274-B9BF-28E0C505B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662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75" name="Rectangle 108">
              <a:extLst>
                <a:ext uri="{FF2B5EF4-FFF2-40B4-BE49-F238E27FC236}">
                  <a16:creationId xmlns:a16="http://schemas.microsoft.com/office/drawing/2014/main" id="{B574ECD4-BC11-D48B-3B3E-821D4F2C8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325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76" name="Rectangle 109">
              <a:extLst>
                <a:ext uri="{FF2B5EF4-FFF2-40B4-BE49-F238E27FC236}">
                  <a16:creationId xmlns:a16="http://schemas.microsoft.com/office/drawing/2014/main" id="{FA74A574-6E78-0FA1-12F1-8C796916F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77" name="Rectangle 110">
              <a:extLst>
                <a:ext uri="{FF2B5EF4-FFF2-40B4-BE49-F238E27FC236}">
                  <a16:creationId xmlns:a16="http://schemas.microsoft.com/office/drawing/2014/main" id="{1D2DCC59-9E7A-76DA-043A-C5F4C8AE9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78" name="Rectangle 111">
              <a:extLst>
                <a:ext uri="{FF2B5EF4-FFF2-40B4-BE49-F238E27FC236}">
                  <a16:creationId xmlns:a16="http://schemas.microsoft.com/office/drawing/2014/main" id="{C3B44F74-9AF7-B164-0FF4-38D1A43CB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79" name="Rectangle 112">
              <a:extLst>
                <a:ext uri="{FF2B5EF4-FFF2-40B4-BE49-F238E27FC236}">
                  <a16:creationId xmlns:a16="http://schemas.microsoft.com/office/drawing/2014/main" id="{03BC38EF-DFE6-321D-5FE6-607F6A8B5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385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80" name="Rectangle 113">
              <a:extLst>
                <a:ext uri="{FF2B5EF4-FFF2-40B4-BE49-F238E27FC236}">
                  <a16:creationId xmlns:a16="http://schemas.microsoft.com/office/drawing/2014/main" id="{7E73EA91-9771-D2A3-42F9-DE694704C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047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81" name="Rectangle 114">
              <a:extLst>
                <a:ext uri="{FF2B5EF4-FFF2-40B4-BE49-F238E27FC236}">
                  <a16:creationId xmlns:a16="http://schemas.microsoft.com/office/drawing/2014/main" id="{BF57FD84-2F3C-EA08-08D4-C4F3C052C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712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82" name="Rectangle 115">
              <a:extLst>
                <a:ext uri="{FF2B5EF4-FFF2-40B4-BE49-F238E27FC236}">
                  <a16:creationId xmlns:a16="http://schemas.microsoft.com/office/drawing/2014/main" id="{847F1899-5D67-5EBF-5DFB-52218C9F1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375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83" name="Rectangle 116">
              <a:extLst>
                <a:ext uri="{FF2B5EF4-FFF2-40B4-BE49-F238E27FC236}">
                  <a16:creationId xmlns:a16="http://schemas.microsoft.com/office/drawing/2014/main" id="{41A361AA-CD12-9EAA-2651-4174705B9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037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84" name="Rectangle 117">
              <a:extLst>
                <a:ext uri="{FF2B5EF4-FFF2-40B4-BE49-F238E27FC236}">
                  <a16:creationId xmlns:a16="http://schemas.microsoft.com/office/drawing/2014/main" id="{3609FE4A-2DF7-1DB7-C153-AAB79A421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701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285" name="Rectangle 118">
              <a:extLst>
                <a:ext uri="{FF2B5EF4-FFF2-40B4-BE49-F238E27FC236}">
                  <a16:creationId xmlns:a16="http://schemas.microsoft.com/office/drawing/2014/main" id="{C552A142-FB8C-E5BB-1825-8E15F5421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26295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340" name="Group 6339">
            <a:extLst>
              <a:ext uri="{FF2B5EF4-FFF2-40B4-BE49-F238E27FC236}">
                <a16:creationId xmlns:a16="http://schemas.microsoft.com/office/drawing/2014/main" id="{4DABFC74-A7F3-9662-A40A-23CA768F878F}"/>
              </a:ext>
            </a:extLst>
          </p:cNvPr>
          <p:cNvGrpSpPr/>
          <p:nvPr/>
        </p:nvGrpSpPr>
        <p:grpSpPr>
          <a:xfrm>
            <a:off x="4054934" y="1615103"/>
            <a:ext cx="2008800" cy="1182688"/>
            <a:chOff x="4092081" y="1615103"/>
            <a:chExt cx="1979777" cy="1182688"/>
          </a:xfrm>
        </p:grpSpPr>
        <p:sp>
          <p:nvSpPr>
            <p:cNvPr id="4286" name="Rectangle 119">
              <a:extLst>
                <a:ext uri="{FF2B5EF4-FFF2-40B4-BE49-F238E27FC236}">
                  <a16:creationId xmlns:a16="http://schemas.microsoft.com/office/drawing/2014/main" id="{BB0514BF-8E5F-D1AE-472E-691A0C31C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287" name="Rectangle 120">
              <a:extLst>
                <a:ext uri="{FF2B5EF4-FFF2-40B4-BE49-F238E27FC236}">
                  <a16:creationId xmlns:a16="http://schemas.microsoft.com/office/drawing/2014/main" id="{14C19C5D-60D7-7FDA-0A44-66EC42AA9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" name="Rectangle 121">
              <a:extLst>
                <a:ext uri="{FF2B5EF4-FFF2-40B4-BE49-F238E27FC236}">
                  <a16:creationId xmlns:a16="http://schemas.microsoft.com/office/drawing/2014/main" id="{61A73F5F-35BC-4AD2-8317-15EE6A5AE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" name="Rectangle 122">
              <a:extLst>
                <a:ext uri="{FF2B5EF4-FFF2-40B4-BE49-F238E27FC236}">
                  <a16:creationId xmlns:a16="http://schemas.microsoft.com/office/drawing/2014/main" id="{D0BB6A7E-599C-9052-A9A5-EAC2D9BE9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" name="Rectangle 123">
              <a:extLst>
                <a:ext uri="{FF2B5EF4-FFF2-40B4-BE49-F238E27FC236}">
                  <a16:creationId xmlns:a16="http://schemas.microsoft.com/office/drawing/2014/main" id="{3B083DB3-3CE9-67A4-5E8C-0FB2E1FA7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" name="Rectangle 124">
              <a:extLst>
                <a:ext uri="{FF2B5EF4-FFF2-40B4-BE49-F238E27FC236}">
                  <a16:creationId xmlns:a16="http://schemas.microsoft.com/office/drawing/2014/main" id="{5C216811-15D7-C836-C3FE-D5E998735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" name="Rectangle 125">
              <a:extLst>
                <a:ext uri="{FF2B5EF4-FFF2-40B4-BE49-F238E27FC236}">
                  <a16:creationId xmlns:a16="http://schemas.microsoft.com/office/drawing/2014/main" id="{7C158F4E-8924-3759-71E1-BDC7040F9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" name="Rectangle 126">
              <a:extLst>
                <a:ext uri="{FF2B5EF4-FFF2-40B4-BE49-F238E27FC236}">
                  <a16:creationId xmlns:a16="http://schemas.microsoft.com/office/drawing/2014/main" id="{6A5586C8-36D6-51E3-E3B7-5D53A3CCBC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2" name="Rectangle 127">
              <a:extLst>
                <a:ext uri="{FF2B5EF4-FFF2-40B4-BE49-F238E27FC236}">
                  <a16:creationId xmlns:a16="http://schemas.microsoft.com/office/drawing/2014/main" id="{63EFE4FC-7EBC-BB9C-3FFC-2A336D4E8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3" name="Rectangle 128">
              <a:extLst>
                <a:ext uri="{FF2B5EF4-FFF2-40B4-BE49-F238E27FC236}">
                  <a16:creationId xmlns:a16="http://schemas.microsoft.com/office/drawing/2014/main" id="{73E96C9C-B5B0-E7FE-E835-245D901C2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4" name="Rectangle 129">
              <a:extLst>
                <a:ext uri="{FF2B5EF4-FFF2-40B4-BE49-F238E27FC236}">
                  <a16:creationId xmlns:a16="http://schemas.microsoft.com/office/drawing/2014/main" id="{913DFE51-8F36-0F41-8C7D-A1E96760F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5" name="Rectangle 130">
              <a:extLst>
                <a:ext uri="{FF2B5EF4-FFF2-40B4-BE49-F238E27FC236}">
                  <a16:creationId xmlns:a16="http://schemas.microsoft.com/office/drawing/2014/main" id="{32326BCC-728A-41C6-90C1-F2162A1DF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6" name="Rectangle 131">
              <a:extLst>
                <a:ext uri="{FF2B5EF4-FFF2-40B4-BE49-F238E27FC236}">
                  <a16:creationId xmlns:a16="http://schemas.microsoft.com/office/drawing/2014/main" id="{C81CE370-3C5E-8894-160A-40758334C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7" name="Rectangle 132">
              <a:extLst>
                <a:ext uri="{FF2B5EF4-FFF2-40B4-BE49-F238E27FC236}">
                  <a16:creationId xmlns:a16="http://schemas.microsoft.com/office/drawing/2014/main" id="{DC601FAF-BFB0-425A-C703-635B0C9B2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8" name="Rectangle 133">
              <a:extLst>
                <a:ext uri="{FF2B5EF4-FFF2-40B4-BE49-F238E27FC236}">
                  <a16:creationId xmlns:a16="http://schemas.microsoft.com/office/drawing/2014/main" id="{8ED5DFAA-CB87-72E4-9C8E-EADCF11D7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" name="Rectangle 134">
              <a:extLst>
                <a:ext uri="{FF2B5EF4-FFF2-40B4-BE49-F238E27FC236}">
                  <a16:creationId xmlns:a16="http://schemas.microsoft.com/office/drawing/2014/main" id="{48324EA7-B4A9-7D48-7358-246AFF18B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" name="Rectangle 135">
              <a:extLst>
                <a:ext uri="{FF2B5EF4-FFF2-40B4-BE49-F238E27FC236}">
                  <a16:creationId xmlns:a16="http://schemas.microsoft.com/office/drawing/2014/main" id="{22E8CDBB-DA7E-E083-C5CB-B6FFE4ACA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" name="Rectangle 136">
              <a:extLst>
                <a:ext uri="{FF2B5EF4-FFF2-40B4-BE49-F238E27FC236}">
                  <a16:creationId xmlns:a16="http://schemas.microsoft.com/office/drawing/2014/main" id="{7110004D-0FB6-70D2-75BB-548736814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" name="Rectangle 137">
              <a:extLst>
                <a:ext uri="{FF2B5EF4-FFF2-40B4-BE49-F238E27FC236}">
                  <a16:creationId xmlns:a16="http://schemas.microsoft.com/office/drawing/2014/main" id="{E54DD926-1BA2-BEFF-CEE5-12A8BEF7D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" name="Rectangle 138">
              <a:extLst>
                <a:ext uri="{FF2B5EF4-FFF2-40B4-BE49-F238E27FC236}">
                  <a16:creationId xmlns:a16="http://schemas.microsoft.com/office/drawing/2014/main" id="{CA03A2D8-F4B1-823A-975F-5CEBFE44C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4" name="Rectangle 139">
              <a:extLst>
                <a:ext uri="{FF2B5EF4-FFF2-40B4-BE49-F238E27FC236}">
                  <a16:creationId xmlns:a16="http://schemas.microsoft.com/office/drawing/2014/main" id="{3821DEBB-CBA4-4AA0-6CD0-69516B37E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5" name="Rectangle 140">
              <a:extLst>
                <a:ext uri="{FF2B5EF4-FFF2-40B4-BE49-F238E27FC236}">
                  <a16:creationId xmlns:a16="http://schemas.microsoft.com/office/drawing/2014/main" id="{5EC543E1-75F7-49EB-82CB-DAC0F5D46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6" name="Rectangle 141">
              <a:extLst>
                <a:ext uri="{FF2B5EF4-FFF2-40B4-BE49-F238E27FC236}">
                  <a16:creationId xmlns:a16="http://schemas.microsoft.com/office/drawing/2014/main" id="{4A5FF9C6-BCFD-0584-8EB3-E871B8557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7" name="Rectangle 142">
              <a:extLst>
                <a:ext uri="{FF2B5EF4-FFF2-40B4-BE49-F238E27FC236}">
                  <a16:creationId xmlns:a16="http://schemas.microsoft.com/office/drawing/2014/main" id="{9C6A7B08-D5DB-C946-77E7-624B7D121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8" name="Rectangle 143">
              <a:extLst>
                <a:ext uri="{FF2B5EF4-FFF2-40B4-BE49-F238E27FC236}">
                  <a16:creationId xmlns:a16="http://schemas.microsoft.com/office/drawing/2014/main" id="{E2C17A89-7FDA-362D-A4A6-0D077662E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" name="Rectangle 144">
              <a:extLst>
                <a:ext uri="{FF2B5EF4-FFF2-40B4-BE49-F238E27FC236}">
                  <a16:creationId xmlns:a16="http://schemas.microsoft.com/office/drawing/2014/main" id="{58971306-AC02-3C5C-80E6-C3ED978E9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" name="Rectangle 145">
              <a:extLst>
                <a:ext uri="{FF2B5EF4-FFF2-40B4-BE49-F238E27FC236}">
                  <a16:creationId xmlns:a16="http://schemas.microsoft.com/office/drawing/2014/main" id="{2AD60FE2-134D-0C7F-3517-DD8BC26B0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" name="Rectangle 146">
              <a:extLst>
                <a:ext uri="{FF2B5EF4-FFF2-40B4-BE49-F238E27FC236}">
                  <a16:creationId xmlns:a16="http://schemas.microsoft.com/office/drawing/2014/main" id="{38CF5784-25EE-7561-CA69-1553E11DB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2" name="Rectangle 147">
              <a:extLst>
                <a:ext uri="{FF2B5EF4-FFF2-40B4-BE49-F238E27FC236}">
                  <a16:creationId xmlns:a16="http://schemas.microsoft.com/office/drawing/2014/main" id="{4EA24B77-4BBF-D77B-73A9-CD0FEF3B9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3" name="Rectangle 148">
              <a:extLst>
                <a:ext uri="{FF2B5EF4-FFF2-40B4-BE49-F238E27FC236}">
                  <a16:creationId xmlns:a16="http://schemas.microsoft.com/office/drawing/2014/main" id="{24422DE5-3B8C-F228-466B-8BC1BADF4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4" name="Rectangle 149">
              <a:extLst>
                <a:ext uri="{FF2B5EF4-FFF2-40B4-BE49-F238E27FC236}">
                  <a16:creationId xmlns:a16="http://schemas.microsoft.com/office/drawing/2014/main" id="{0C0FCCEA-F913-3777-568B-F35B8265F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5" name="Rectangle 150">
              <a:extLst>
                <a:ext uri="{FF2B5EF4-FFF2-40B4-BE49-F238E27FC236}">
                  <a16:creationId xmlns:a16="http://schemas.microsoft.com/office/drawing/2014/main" id="{70E4EDC3-76EA-BED0-EAFA-58F580F8A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6" name="Rectangle 151">
              <a:extLst>
                <a:ext uri="{FF2B5EF4-FFF2-40B4-BE49-F238E27FC236}">
                  <a16:creationId xmlns:a16="http://schemas.microsoft.com/office/drawing/2014/main" id="{7B2E2221-1E42-6935-F071-A586846AF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7" name="Rectangle 152">
              <a:extLst>
                <a:ext uri="{FF2B5EF4-FFF2-40B4-BE49-F238E27FC236}">
                  <a16:creationId xmlns:a16="http://schemas.microsoft.com/office/drawing/2014/main" id="{9F3C5274-A47A-F561-6D51-7495A14B46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8" name="Rectangle 153">
              <a:extLst>
                <a:ext uri="{FF2B5EF4-FFF2-40B4-BE49-F238E27FC236}">
                  <a16:creationId xmlns:a16="http://schemas.microsoft.com/office/drawing/2014/main" id="{AA595E8C-ACD6-CADF-FE83-7015E4B29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9" name="Rectangle 154">
              <a:extLst>
                <a:ext uri="{FF2B5EF4-FFF2-40B4-BE49-F238E27FC236}">
                  <a16:creationId xmlns:a16="http://schemas.microsoft.com/office/drawing/2014/main" id="{D42B0B79-0506-F646-4F86-866B5693C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0" name="Rectangle 155">
              <a:extLst>
                <a:ext uri="{FF2B5EF4-FFF2-40B4-BE49-F238E27FC236}">
                  <a16:creationId xmlns:a16="http://schemas.microsoft.com/office/drawing/2014/main" id="{C918DE2D-572D-5EC1-4381-A973EB9D7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" name="Rectangle 156">
              <a:extLst>
                <a:ext uri="{FF2B5EF4-FFF2-40B4-BE49-F238E27FC236}">
                  <a16:creationId xmlns:a16="http://schemas.microsoft.com/office/drawing/2014/main" id="{6B85EFB9-4965-60DD-5E35-23007EB1E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" name="Rectangle 157">
              <a:extLst>
                <a:ext uri="{FF2B5EF4-FFF2-40B4-BE49-F238E27FC236}">
                  <a16:creationId xmlns:a16="http://schemas.microsoft.com/office/drawing/2014/main" id="{1968D715-60F5-D845-77E1-6E6EDD320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" name="Rectangle 158">
              <a:extLst>
                <a:ext uri="{FF2B5EF4-FFF2-40B4-BE49-F238E27FC236}">
                  <a16:creationId xmlns:a16="http://schemas.microsoft.com/office/drawing/2014/main" id="{D10349C4-C1F1-83C4-71AD-E3C22CFAD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" name="Rectangle 159">
              <a:extLst>
                <a:ext uri="{FF2B5EF4-FFF2-40B4-BE49-F238E27FC236}">
                  <a16:creationId xmlns:a16="http://schemas.microsoft.com/office/drawing/2014/main" id="{F650E91A-EB5F-7FE7-622A-07C448D3F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" name="Rectangle 160">
              <a:extLst>
                <a:ext uri="{FF2B5EF4-FFF2-40B4-BE49-F238E27FC236}">
                  <a16:creationId xmlns:a16="http://schemas.microsoft.com/office/drawing/2014/main" id="{86B91D73-29D8-636C-4207-AADCD60B0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" name="Rectangle 161">
              <a:extLst>
                <a:ext uri="{FF2B5EF4-FFF2-40B4-BE49-F238E27FC236}">
                  <a16:creationId xmlns:a16="http://schemas.microsoft.com/office/drawing/2014/main" id="{B51A87A2-FC12-9525-60A0-0E4CAF38D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7" name="Rectangle 162">
              <a:extLst>
                <a:ext uri="{FF2B5EF4-FFF2-40B4-BE49-F238E27FC236}">
                  <a16:creationId xmlns:a16="http://schemas.microsoft.com/office/drawing/2014/main" id="{AF5AB57D-103F-C68B-DA3B-B8DD00D05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8" name="Rectangle 163">
              <a:extLst>
                <a:ext uri="{FF2B5EF4-FFF2-40B4-BE49-F238E27FC236}">
                  <a16:creationId xmlns:a16="http://schemas.microsoft.com/office/drawing/2014/main" id="{4C43E58D-73F1-B18E-9A7E-D3D820ED3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9" name="Rectangle 164">
              <a:extLst>
                <a:ext uri="{FF2B5EF4-FFF2-40B4-BE49-F238E27FC236}">
                  <a16:creationId xmlns:a16="http://schemas.microsoft.com/office/drawing/2014/main" id="{7AB58CD9-F4AF-4649-B2DF-746925A7D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0" name="Rectangle 165">
              <a:extLst>
                <a:ext uri="{FF2B5EF4-FFF2-40B4-BE49-F238E27FC236}">
                  <a16:creationId xmlns:a16="http://schemas.microsoft.com/office/drawing/2014/main" id="{B3EFEE89-2724-E141-13FC-5AFB4E734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1" name="Rectangle 166">
              <a:extLst>
                <a:ext uri="{FF2B5EF4-FFF2-40B4-BE49-F238E27FC236}">
                  <a16:creationId xmlns:a16="http://schemas.microsoft.com/office/drawing/2014/main" id="{8BA35FD4-B1C1-F9EB-BC11-AABA45957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2" name="Rectangle 167">
              <a:extLst>
                <a:ext uri="{FF2B5EF4-FFF2-40B4-BE49-F238E27FC236}">
                  <a16:creationId xmlns:a16="http://schemas.microsoft.com/office/drawing/2014/main" id="{8095643D-C6B8-F08A-B6D8-7ED9BA214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7" name="Line 168">
              <a:extLst>
                <a:ext uri="{FF2B5EF4-FFF2-40B4-BE49-F238E27FC236}">
                  <a16:creationId xmlns:a16="http://schemas.microsoft.com/office/drawing/2014/main" id="{16BE5F59-C231-5092-6C8B-4223E9210D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8627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8" name="Line 169">
              <a:extLst>
                <a:ext uri="{FF2B5EF4-FFF2-40B4-BE49-F238E27FC236}">
                  <a16:creationId xmlns:a16="http://schemas.microsoft.com/office/drawing/2014/main" id="{BA07B6AF-5F3E-E174-A774-A419DA73C5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964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9" name="Line 170">
              <a:extLst>
                <a:ext uri="{FF2B5EF4-FFF2-40B4-BE49-F238E27FC236}">
                  <a16:creationId xmlns:a16="http://schemas.microsoft.com/office/drawing/2014/main" id="{557F147C-D0C7-DC9A-6215-6F560A9414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1301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0" name="Line 171">
              <a:extLst>
                <a:ext uri="{FF2B5EF4-FFF2-40B4-BE49-F238E27FC236}">
                  <a16:creationId xmlns:a16="http://schemas.microsoft.com/office/drawing/2014/main" id="{0472E988-5E14-D60C-B53D-847C1060E7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2638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1" name="Line 172">
              <a:extLst>
                <a:ext uri="{FF2B5EF4-FFF2-40B4-BE49-F238E27FC236}">
                  <a16:creationId xmlns:a16="http://schemas.microsoft.com/office/drawing/2014/main" id="{70B08F2B-1D92-D4F2-2F33-82150F53F5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3974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32" name="Line 173">
              <a:extLst>
                <a:ext uri="{FF2B5EF4-FFF2-40B4-BE49-F238E27FC236}">
                  <a16:creationId xmlns:a16="http://schemas.microsoft.com/office/drawing/2014/main" id="{E2E7E939-F8E5-5CFF-0827-A20FBDA9E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311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3" name="Line 174">
              <a:extLst>
                <a:ext uri="{FF2B5EF4-FFF2-40B4-BE49-F238E27FC236}">
                  <a16:creationId xmlns:a16="http://schemas.microsoft.com/office/drawing/2014/main" id="{5C65478F-24F6-ABF3-518C-0CB8631C55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180560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4" name="Line 175">
              <a:extLst>
                <a:ext uri="{FF2B5EF4-FFF2-40B4-BE49-F238E27FC236}">
                  <a16:creationId xmlns:a16="http://schemas.microsoft.com/office/drawing/2014/main" id="{F493470E-E700-1577-DA82-D146D4330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196752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5" name="Line 176">
              <a:extLst>
                <a:ext uri="{FF2B5EF4-FFF2-40B4-BE49-F238E27FC236}">
                  <a16:creationId xmlns:a16="http://schemas.microsoft.com/office/drawing/2014/main" id="{4A1BEDBA-3149-C7D3-4F53-BCC351CF58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212945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7" name="Line 177">
              <a:extLst>
                <a:ext uri="{FF2B5EF4-FFF2-40B4-BE49-F238E27FC236}">
                  <a16:creationId xmlns:a16="http://schemas.microsoft.com/office/drawing/2014/main" id="{8238DFDA-B350-0F0B-AED8-251841CB14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229137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49" name="Line 178">
              <a:extLst>
                <a:ext uri="{FF2B5EF4-FFF2-40B4-BE49-F238E27FC236}">
                  <a16:creationId xmlns:a16="http://schemas.microsoft.com/office/drawing/2014/main" id="{494875B5-ADA9-3AAE-67DD-F994C850B6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245330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0" name="Line 179">
              <a:extLst>
                <a:ext uri="{FF2B5EF4-FFF2-40B4-BE49-F238E27FC236}">
                  <a16:creationId xmlns:a16="http://schemas.microsoft.com/office/drawing/2014/main" id="{2E67C76F-356A-D1FF-8896-FFC1D86FF9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261522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57" name="Rectangle 184">
              <a:extLst>
                <a:ext uri="{FF2B5EF4-FFF2-40B4-BE49-F238E27FC236}">
                  <a16:creationId xmlns:a16="http://schemas.microsoft.com/office/drawing/2014/main" id="{63CC60DD-27FB-0A6B-3684-BF14770E3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830" y="1640503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58" name="Rectangle 185">
              <a:extLst>
                <a:ext uri="{FF2B5EF4-FFF2-40B4-BE49-F238E27FC236}">
                  <a16:creationId xmlns:a16="http://schemas.microsoft.com/office/drawing/2014/main" id="{539F4CFD-B0CA-9FCC-C6EC-2F3CFE61E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0822" y="1640503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59" name="Rectangle 186">
              <a:extLst>
                <a:ext uri="{FF2B5EF4-FFF2-40B4-BE49-F238E27FC236}">
                  <a16:creationId xmlns:a16="http://schemas.microsoft.com/office/drawing/2014/main" id="{316C00B0-1A7D-B93D-15F0-E11F2F0AA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3435" y="1640503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0" name="Rectangle 187">
              <a:extLst>
                <a:ext uri="{FF2B5EF4-FFF2-40B4-BE49-F238E27FC236}">
                  <a16:creationId xmlns:a16="http://schemas.microsoft.com/office/drawing/2014/main" id="{6AF662A8-086A-BB30-00BC-6802CAAFA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073" y="1640503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1" name="Rectangle 188">
              <a:extLst>
                <a:ext uri="{FF2B5EF4-FFF2-40B4-BE49-F238E27FC236}">
                  <a16:creationId xmlns:a16="http://schemas.microsoft.com/office/drawing/2014/main" id="{7F5A258C-E5F9-1000-EF15-E931A1CAD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273" y="1640503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2" name="Rectangle 189">
              <a:extLst>
                <a:ext uri="{FF2B5EF4-FFF2-40B4-BE49-F238E27FC236}">
                  <a16:creationId xmlns:a16="http://schemas.microsoft.com/office/drawing/2014/main" id="{DE972F4C-A763-B4C7-2014-AB6A053E8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282" y="1640503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3" name="Rectangle 190">
              <a:extLst>
                <a:ext uri="{FF2B5EF4-FFF2-40B4-BE49-F238E27FC236}">
                  <a16:creationId xmlns:a16="http://schemas.microsoft.com/office/drawing/2014/main" id="{3381FFB3-FDBB-5F74-1360-B51A8C202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088" y="1640503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4" name="Rectangle 191">
              <a:extLst>
                <a:ext uri="{FF2B5EF4-FFF2-40B4-BE49-F238E27FC236}">
                  <a16:creationId xmlns:a16="http://schemas.microsoft.com/office/drawing/2014/main" id="{C0C55789-089B-188A-FE8B-1BC59B4EE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930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5" name="Rectangle 192">
              <a:extLst>
                <a:ext uri="{FF2B5EF4-FFF2-40B4-BE49-F238E27FC236}">
                  <a16:creationId xmlns:a16="http://schemas.microsoft.com/office/drawing/2014/main" id="{31194914-A4FE-63C6-E8FC-E6AFF296A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593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6" name="Rectangle 193">
              <a:extLst>
                <a:ext uri="{FF2B5EF4-FFF2-40B4-BE49-F238E27FC236}">
                  <a16:creationId xmlns:a16="http://schemas.microsoft.com/office/drawing/2014/main" id="{3202964D-58E1-88FA-BF9D-46EEE4BE9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7256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7" name="Rectangle 194">
              <a:extLst>
                <a:ext uri="{FF2B5EF4-FFF2-40B4-BE49-F238E27FC236}">
                  <a16:creationId xmlns:a16="http://schemas.microsoft.com/office/drawing/2014/main" id="{BD8F7828-C90E-B21A-0191-D0174B1DA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5919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8" name="Rectangle 195">
              <a:extLst>
                <a:ext uri="{FF2B5EF4-FFF2-40B4-BE49-F238E27FC236}">
                  <a16:creationId xmlns:a16="http://schemas.microsoft.com/office/drawing/2014/main" id="{33ECEF96-BFA3-BB57-C9E1-E8A89832F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583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69" name="Rectangle 196">
              <a:extLst>
                <a:ext uri="{FF2B5EF4-FFF2-40B4-BE49-F238E27FC236}">
                  <a16:creationId xmlns:a16="http://schemas.microsoft.com/office/drawing/2014/main" id="{535C062D-7F78-7BE6-038B-ED22EAC2F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246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70" name="Rectangle 197">
              <a:extLst>
                <a:ext uri="{FF2B5EF4-FFF2-40B4-BE49-F238E27FC236}">
                  <a16:creationId xmlns:a16="http://schemas.microsoft.com/office/drawing/2014/main" id="{60AC99BB-5D86-5F31-D2F7-51CEF394E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18135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71" name="Rectangle 198">
              <a:extLst>
                <a:ext uri="{FF2B5EF4-FFF2-40B4-BE49-F238E27FC236}">
                  <a16:creationId xmlns:a16="http://schemas.microsoft.com/office/drawing/2014/main" id="{331AE400-2007-3BE1-4F09-F6CD4A2370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880" y="197546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72" name="Rectangle 199">
              <a:extLst>
                <a:ext uri="{FF2B5EF4-FFF2-40B4-BE49-F238E27FC236}">
                  <a16:creationId xmlns:a16="http://schemas.microsoft.com/office/drawing/2014/main" id="{03F08300-A801-52D7-4E33-1C487A62A4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2542" y="197546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73" name="Rectangle 200">
              <a:extLst>
                <a:ext uri="{FF2B5EF4-FFF2-40B4-BE49-F238E27FC236}">
                  <a16:creationId xmlns:a16="http://schemas.microsoft.com/office/drawing/2014/main" id="{2296F346-E001-8BC7-F687-8554E0616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207" y="197546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74" name="Rectangle 201">
              <a:extLst>
                <a:ext uri="{FF2B5EF4-FFF2-40B4-BE49-F238E27FC236}">
                  <a16:creationId xmlns:a16="http://schemas.microsoft.com/office/drawing/2014/main" id="{B6167E90-E36F-B42F-1B64-1D6229F96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70" y="197546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75" name="Rectangle 202">
              <a:extLst>
                <a:ext uri="{FF2B5EF4-FFF2-40B4-BE49-F238E27FC236}">
                  <a16:creationId xmlns:a16="http://schemas.microsoft.com/office/drawing/2014/main" id="{2BF6141C-C81F-0F78-E33F-B0F1FC9C0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583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76" name="Rectangle 203">
              <a:extLst>
                <a:ext uri="{FF2B5EF4-FFF2-40B4-BE49-F238E27FC236}">
                  <a16:creationId xmlns:a16="http://schemas.microsoft.com/office/drawing/2014/main" id="{6C730BB3-5A84-D076-9B8F-0393D50EF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246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77" name="Rectangle 204">
              <a:extLst>
                <a:ext uri="{FF2B5EF4-FFF2-40B4-BE49-F238E27FC236}">
                  <a16:creationId xmlns:a16="http://schemas.microsoft.com/office/drawing/2014/main" id="{9B56FE73-95F2-4E48-A878-0BAE1CFCD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909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78" name="Rectangle 206">
              <a:extLst>
                <a:ext uri="{FF2B5EF4-FFF2-40B4-BE49-F238E27FC236}">
                  <a16:creationId xmlns:a16="http://schemas.microsoft.com/office/drawing/2014/main" id="{BC608EA6-79F0-7E23-9ABE-EF6D39B5E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880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79" name="Rectangle 207">
              <a:extLst>
                <a:ext uri="{FF2B5EF4-FFF2-40B4-BE49-F238E27FC236}">
                  <a16:creationId xmlns:a16="http://schemas.microsoft.com/office/drawing/2014/main" id="{B0C03A43-AB65-6EA8-7F6C-7A2460917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2542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0" name="Rectangle 208">
              <a:extLst>
                <a:ext uri="{FF2B5EF4-FFF2-40B4-BE49-F238E27FC236}">
                  <a16:creationId xmlns:a16="http://schemas.microsoft.com/office/drawing/2014/main" id="{931EA2ED-94A8-A4FB-2EB1-9CA11C8ED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207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1" name="Rectangle 209">
              <a:extLst>
                <a:ext uri="{FF2B5EF4-FFF2-40B4-BE49-F238E27FC236}">
                  <a16:creationId xmlns:a16="http://schemas.microsoft.com/office/drawing/2014/main" id="{44776E02-FD75-6F25-7681-68CA36103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70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2" name="Rectangle 210">
              <a:extLst>
                <a:ext uri="{FF2B5EF4-FFF2-40B4-BE49-F238E27FC236}">
                  <a16:creationId xmlns:a16="http://schemas.microsoft.com/office/drawing/2014/main" id="{D7C73E76-C85D-1E93-A276-C3339D038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532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3" name="Rectangle 211">
              <a:extLst>
                <a:ext uri="{FF2B5EF4-FFF2-40B4-BE49-F238E27FC236}">
                  <a16:creationId xmlns:a16="http://schemas.microsoft.com/office/drawing/2014/main" id="{205FCE71-701A-950B-06F0-FC9AF39BC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196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4" name="Rectangle 212">
              <a:extLst>
                <a:ext uri="{FF2B5EF4-FFF2-40B4-BE49-F238E27FC236}">
                  <a16:creationId xmlns:a16="http://schemas.microsoft.com/office/drawing/2014/main" id="{67AD7488-9AF0-81F9-C6E4-895D4ABF5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5" name="Rectangle 213">
              <a:extLst>
                <a:ext uri="{FF2B5EF4-FFF2-40B4-BE49-F238E27FC236}">
                  <a16:creationId xmlns:a16="http://schemas.microsoft.com/office/drawing/2014/main" id="{37F6A2AA-78ED-A263-74E5-66661B6BA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880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6" name="Rectangle 214">
              <a:extLst>
                <a:ext uri="{FF2B5EF4-FFF2-40B4-BE49-F238E27FC236}">
                  <a16:creationId xmlns:a16="http://schemas.microsoft.com/office/drawing/2014/main" id="{50694BB2-64D2-E967-A74E-496A600F0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2542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7" name="Rectangle 215">
              <a:extLst>
                <a:ext uri="{FF2B5EF4-FFF2-40B4-BE49-F238E27FC236}">
                  <a16:creationId xmlns:a16="http://schemas.microsoft.com/office/drawing/2014/main" id="{A356B7F5-E510-82C4-FFF2-AED143E0A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207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8" name="Rectangle 216">
              <a:extLst>
                <a:ext uri="{FF2B5EF4-FFF2-40B4-BE49-F238E27FC236}">
                  <a16:creationId xmlns:a16="http://schemas.microsoft.com/office/drawing/2014/main" id="{2007254B-F2BD-737F-C617-46A450F7B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70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89" name="Rectangle 217">
              <a:extLst>
                <a:ext uri="{FF2B5EF4-FFF2-40B4-BE49-F238E27FC236}">
                  <a16:creationId xmlns:a16="http://schemas.microsoft.com/office/drawing/2014/main" id="{4AD8D8B0-0094-2B2C-7954-122FEA71C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532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90" name="Rectangle 218">
              <a:extLst>
                <a:ext uri="{FF2B5EF4-FFF2-40B4-BE49-F238E27FC236}">
                  <a16:creationId xmlns:a16="http://schemas.microsoft.com/office/drawing/2014/main" id="{0F67F4AD-061E-883C-2AAE-222875921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196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91" name="Rectangle 219">
              <a:extLst>
                <a:ext uri="{FF2B5EF4-FFF2-40B4-BE49-F238E27FC236}">
                  <a16:creationId xmlns:a16="http://schemas.microsoft.com/office/drawing/2014/main" id="{D778DE47-9794-3DBA-E608-162ADD3D0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92" name="Rectangle 220">
              <a:extLst>
                <a:ext uri="{FF2B5EF4-FFF2-40B4-BE49-F238E27FC236}">
                  <a16:creationId xmlns:a16="http://schemas.microsoft.com/office/drawing/2014/main" id="{64F10CD8-9C61-CC3A-B1F2-39765E3BD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930" y="24612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93" name="Rectangle 221">
              <a:extLst>
                <a:ext uri="{FF2B5EF4-FFF2-40B4-BE49-F238E27FC236}">
                  <a16:creationId xmlns:a16="http://schemas.microsoft.com/office/drawing/2014/main" id="{3D174033-6E3A-4CB0-F9FF-E078612F5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593" y="24612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94" name="Rectangle 222">
              <a:extLst>
                <a:ext uri="{FF2B5EF4-FFF2-40B4-BE49-F238E27FC236}">
                  <a16:creationId xmlns:a16="http://schemas.microsoft.com/office/drawing/2014/main" id="{F3CA5F18-F025-80F9-C0A8-50E1538B3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7256" y="24612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95" name="Rectangle 223">
              <a:extLst>
                <a:ext uri="{FF2B5EF4-FFF2-40B4-BE49-F238E27FC236}">
                  <a16:creationId xmlns:a16="http://schemas.microsoft.com/office/drawing/2014/main" id="{C32282CD-7752-5E91-5E59-097B4E92A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5919" y="24612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96" name="Rectangle 224">
              <a:extLst>
                <a:ext uri="{FF2B5EF4-FFF2-40B4-BE49-F238E27FC236}">
                  <a16:creationId xmlns:a16="http://schemas.microsoft.com/office/drawing/2014/main" id="{2A076189-295B-948D-2332-4C619C9E2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583" y="24612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97" name="Rectangle 225">
              <a:extLst>
                <a:ext uri="{FF2B5EF4-FFF2-40B4-BE49-F238E27FC236}">
                  <a16:creationId xmlns:a16="http://schemas.microsoft.com/office/drawing/2014/main" id="{19B0EE12-E889-031E-22FF-203B473FE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246" y="24612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98" name="Rectangle 226">
              <a:extLst>
                <a:ext uri="{FF2B5EF4-FFF2-40B4-BE49-F238E27FC236}">
                  <a16:creationId xmlns:a16="http://schemas.microsoft.com/office/drawing/2014/main" id="{F0F76188-0606-B2AF-35A2-485D8EF7C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99" name="Rectangle 227">
              <a:extLst>
                <a:ext uri="{FF2B5EF4-FFF2-40B4-BE49-F238E27FC236}">
                  <a16:creationId xmlns:a16="http://schemas.microsoft.com/office/drawing/2014/main" id="{49AC7943-7826-48C2-CF02-039099424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880" y="26295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00" name="Rectangle 228">
              <a:extLst>
                <a:ext uri="{FF2B5EF4-FFF2-40B4-BE49-F238E27FC236}">
                  <a16:creationId xmlns:a16="http://schemas.microsoft.com/office/drawing/2014/main" id="{C506ADFC-7774-91B6-BC3E-59AF54E64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2542" y="26295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01" name="Rectangle 229">
              <a:extLst>
                <a:ext uri="{FF2B5EF4-FFF2-40B4-BE49-F238E27FC236}">
                  <a16:creationId xmlns:a16="http://schemas.microsoft.com/office/drawing/2014/main" id="{563FEABB-09ED-1161-70CE-E44236FF2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207" y="26295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02" name="Rectangle 230">
              <a:extLst>
                <a:ext uri="{FF2B5EF4-FFF2-40B4-BE49-F238E27FC236}">
                  <a16:creationId xmlns:a16="http://schemas.microsoft.com/office/drawing/2014/main" id="{0C144541-F3DF-A61E-9592-59AFA2B26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70" y="26295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703" name="Rectangle 231">
              <a:extLst>
                <a:ext uri="{FF2B5EF4-FFF2-40B4-BE49-F238E27FC236}">
                  <a16:creationId xmlns:a16="http://schemas.microsoft.com/office/drawing/2014/main" id="{3F7CC019-9A97-1B54-80EF-5D5E1259D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583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736" name="Rectangle 232">
              <a:extLst>
                <a:ext uri="{FF2B5EF4-FFF2-40B4-BE49-F238E27FC236}">
                  <a16:creationId xmlns:a16="http://schemas.microsoft.com/office/drawing/2014/main" id="{A883E7F2-68DF-EB2F-88F1-AA61E32B6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246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4737" name="Rectangle 233">
              <a:extLst>
                <a:ext uri="{FF2B5EF4-FFF2-40B4-BE49-F238E27FC236}">
                  <a16:creationId xmlns:a16="http://schemas.microsoft.com/office/drawing/2014/main" id="{78520F45-78FF-8C7B-486A-8BDB3C9DD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909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341" name="Group 6340">
            <a:extLst>
              <a:ext uri="{FF2B5EF4-FFF2-40B4-BE49-F238E27FC236}">
                <a16:creationId xmlns:a16="http://schemas.microsoft.com/office/drawing/2014/main" id="{E6CE1EEA-EA06-3A7E-7347-29C268A14A67}"/>
              </a:ext>
            </a:extLst>
          </p:cNvPr>
          <p:cNvGrpSpPr/>
          <p:nvPr/>
        </p:nvGrpSpPr>
        <p:grpSpPr>
          <a:xfrm>
            <a:off x="6195920" y="1615103"/>
            <a:ext cx="2008800" cy="1182688"/>
            <a:chOff x="6265928" y="1615103"/>
            <a:chExt cx="1979777" cy="1182688"/>
          </a:xfrm>
        </p:grpSpPr>
        <p:sp>
          <p:nvSpPr>
            <p:cNvPr id="4738" name="Rectangle 234">
              <a:extLst>
                <a:ext uri="{FF2B5EF4-FFF2-40B4-BE49-F238E27FC236}">
                  <a16:creationId xmlns:a16="http://schemas.microsoft.com/office/drawing/2014/main" id="{7C741802-13D6-EA69-DAD6-D3209A129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39" name="Rectangle 235">
              <a:extLst>
                <a:ext uri="{FF2B5EF4-FFF2-40B4-BE49-F238E27FC236}">
                  <a16:creationId xmlns:a16="http://schemas.microsoft.com/office/drawing/2014/main" id="{40372764-2224-032D-E1D1-A58B5AE86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40" name="Rectangle 236">
              <a:extLst>
                <a:ext uri="{FF2B5EF4-FFF2-40B4-BE49-F238E27FC236}">
                  <a16:creationId xmlns:a16="http://schemas.microsoft.com/office/drawing/2014/main" id="{2EDAE1B0-5DC5-07E1-745D-B3202C235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41" name="Rectangle 237">
              <a:extLst>
                <a:ext uri="{FF2B5EF4-FFF2-40B4-BE49-F238E27FC236}">
                  <a16:creationId xmlns:a16="http://schemas.microsoft.com/office/drawing/2014/main" id="{FA9187AA-4940-A386-4798-71D94B5CE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42" name="Rectangle 238">
              <a:extLst>
                <a:ext uri="{FF2B5EF4-FFF2-40B4-BE49-F238E27FC236}">
                  <a16:creationId xmlns:a16="http://schemas.microsoft.com/office/drawing/2014/main" id="{6E0D11D3-77C2-6D78-9370-F0C3A0143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43" name="Rectangle 239">
              <a:extLst>
                <a:ext uri="{FF2B5EF4-FFF2-40B4-BE49-F238E27FC236}">
                  <a16:creationId xmlns:a16="http://schemas.microsoft.com/office/drawing/2014/main" id="{857306D8-1FAD-7C51-F27C-22E08AB8F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44" name="Rectangle 240">
              <a:extLst>
                <a:ext uri="{FF2B5EF4-FFF2-40B4-BE49-F238E27FC236}">
                  <a16:creationId xmlns:a16="http://schemas.microsoft.com/office/drawing/2014/main" id="{3DEE26F5-761C-41CB-8E45-B65BB83D7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45" name="Rectangle 241">
              <a:extLst>
                <a:ext uri="{FF2B5EF4-FFF2-40B4-BE49-F238E27FC236}">
                  <a16:creationId xmlns:a16="http://schemas.microsoft.com/office/drawing/2014/main" id="{4077FBAF-32F4-BEAC-829B-D27CA4399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46" name="Rectangle 242">
              <a:extLst>
                <a:ext uri="{FF2B5EF4-FFF2-40B4-BE49-F238E27FC236}">
                  <a16:creationId xmlns:a16="http://schemas.microsoft.com/office/drawing/2014/main" id="{5AA45A4F-D5F4-7248-1B06-E1FF2E30D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47" name="Rectangle 243">
              <a:extLst>
                <a:ext uri="{FF2B5EF4-FFF2-40B4-BE49-F238E27FC236}">
                  <a16:creationId xmlns:a16="http://schemas.microsoft.com/office/drawing/2014/main" id="{05A1356B-9366-ECC7-5F9A-1815B4DCC5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48" name="Rectangle 244">
              <a:extLst>
                <a:ext uri="{FF2B5EF4-FFF2-40B4-BE49-F238E27FC236}">
                  <a16:creationId xmlns:a16="http://schemas.microsoft.com/office/drawing/2014/main" id="{9D7ED367-BBD5-6B5C-7F6B-D58F8482D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49" name="Rectangle 245">
              <a:extLst>
                <a:ext uri="{FF2B5EF4-FFF2-40B4-BE49-F238E27FC236}">
                  <a16:creationId xmlns:a16="http://schemas.microsoft.com/office/drawing/2014/main" id="{F48A53CC-05AC-28D9-CACD-C60A55059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50" name="Rectangle 246">
              <a:extLst>
                <a:ext uri="{FF2B5EF4-FFF2-40B4-BE49-F238E27FC236}">
                  <a16:creationId xmlns:a16="http://schemas.microsoft.com/office/drawing/2014/main" id="{33FEB9F4-D9A3-2C54-E562-FBBA9C950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51" name="Rectangle 247">
              <a:extLst>
                <a:ext uri="{FF2B5EF4-FFF2-40B4-BE49-F238E27FC236}">
                  <a16:creationId xmlns:a16="http://schemas.microsoft.com/office/drawing/2014/main" id="{468A481C-069C-EE23-ACEE-C560FC80F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52" name="Rectangle 248">
              <a:extLst>
                <a:ext uri="{FF2B5EF4-FFF2-40B4-BE49-F238E27FC236}">
                  <a16:creationId xmlns:a16="http://schemas.microsoft.com/office/drawing/2014/main" id="{3A7C7B09-0ACB-E004-15B0-F4AA78C6E6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53" name="Rectangle 249">
              <a:extLst>
                <a:ext uri="{FF2B5EF4-FFF2-40B4-BE49-F238E27FC236}">
                  <a16:creationId xmlns:a16="http://schemas.microsoft.com/office/drawing/2014/main" id="{DBE20477-66D4-CF55-0D16-B6768AC85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54" name="Rectangle 250">
              <a:extLst>
                <a:ext uri="{FF2B5EF4-FFF2-40B4-BE49-F238E27FC236}">
                  <a16:creationId xmlns:a16="http://schemas.microsoft.com/office/drawing/2014/main" id="{A8420100-2F50-DF52-115B-F0CBD79BC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55" name="Rectangle 251">
              <a:extLst>
                <a:ext uri="{FF2B5EF4-FFF2-40B4-BE49-F238E27FC236}">
                  <a16:creationId xmlns:a16="http://schemas.microsoft.com/office/drawing/2014/main" id="{107773D5-9E99-EC05-2A37-308DE5E94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56" name="Rectangle 252">
              <a:extLst>
                <a:ext uri="{FF2B5EF4-FFF2-40B4-BE49-F238E27FC236}">
                  <a16:creationId xmlns:a16="http://schemas.microsoft.com/office/drawing/2014/main" id="{183E2933-A691-1BA6-89B2-B8E50CC15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57" name="Rectangle 253">
              <a:extLst>
                <a:ext uri="{FF2B5EF4-FFF2-40B4-BE49-F238E27FC236}">
                  <a16:creationId xmlns:a16="http://schemas.microsoft.com/office/drawing/2014/main" id="{50B94E5D-18F0-2FF5-9B47-873EA11DE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58" name="Rectangle 254">
              <a:extLst>
                <a:ext uri="{FF2B5EF4-FFF2-40B4-BE49-F238E27FC236}">
                  <a16:creationId xmlns:a16="http://schemas.microsoft.com/office/drawing/2014/main" id="{4DE5806C-6E60-DC8B-601B-830CF3094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59" name="Rectangle 255">
              <a:extLst>
                <a:ext uri="{FF2B5EF4-FFF2-40B4-BE49-F238E27FC236}">
                  <a16:creationId xmlns:a16="http://schemas.microsoft.com/office/drawing/2014/main" id="{54321550-49ED-A677-070C-ED93732D1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60" name="Rectangle 256">
              <a:extLst>
                <a:ext uri="{FF2B5EF4-FFF2-40B4-BE49-F238E27FC236}">
                  <a16:creationId xmlns:a16="http://schemas.microsoft.com/office/drawing/2014/main" id="{23D173FE-1B94-8135-2DA0-6A5DF6909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61" name="Rectangle 257">
              <a:extLst>
                <a:ext uri="{FF2B5EF4-FFF2-40B4-BE49-F238E27FC236}">
                  <a16:creationId xmlns:a16="http://schemas.microsoft.com/office/drawing/2014/main" id="{C1D51F34-E108-E179-4C65-338D38E25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62" name="Rectangle 258">
              <a:extLst>
                <a:ext uri="{FF2B5EF4-FFF2-40B4-BE49-F238E27FC236}">
                  <a16:creationId xmlns:a16="http://schemas.microsoft.com/office/drawing/2014/main" id="{81F8C450-4D67-2B62-EB68-58F997FFD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63" name="Rectangle 259">
              <a:extLst>
                <a:ext uri="{FF2B5EF4-FFF2-40B4-BE49-F238E27FC236}">
                  <a16:creationId xmlns:a16="http://schemas.microsoft.com/office/drawing/2014/main" id="{D9C36707-ED8D-934B-38E7-95F61EF3F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64" name="Rectangle 260">
              <a:extLst>
                <a:ext uri="{FF2B5EF4-FFF2-40B4-BE49-F238E27FC236}">
                  <a16:creationId xmlns:a16="http://schemas.microsoft.com/office/drawing/2014/main" id="{0951B160-2682-4B43-BC03-5696B2352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65" name="Rectangle 261">
              <a:extLst>
                <a:ext uri="{FF2B5EF4-FFF2-40B4-BE49-F238E27FC236}">
                  <a16:creationId xmlns:a16="http://schemas.microsoft.com/office/drawing/2014/main" id="{900D6360-5524-06AF-D046-0090B0201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66" name="Rectangle 262">
              <a:extLst>
                <a:ext uri="{FF2B5EF4-FFF2-40B4-BE49-F238E27FC236}">
                  <a16:creationId xmlns:a16="http://schemas.microsoft.com/office/drawing/2014/main" id="{A948664C-42A5-BE27-B9E4-DBF9565F3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4767" name="Rectangle 263">
              <a:extLst>
                <a:ext uri="{FF2B5EF4-FFF2-40B4-BE49-F238E27FC236}">
                  <a16:creationId xmlns:a16="http://schemas.microsoft.com/office/drawing/2014/main" id="{F6C4C906-F4A3-E983-127F-E0FCE8EE6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2" name="Rectangle 264">
              <a:extLst>
                <a:ext uri="{FF2B5EF4-FFF2-40B4-BE49-F238E27FC236}">
                  <a16:creationId xmlns:a16="http://schemas.microsoft.com/office/drawing/2014/main" id="{46DD81AA-3F2B-452C-605A-1244138F9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3" name="Rectangle 265">
              <a:extLst>
                <a:ext uri="{FF2B5EF4-FFF2-40B4-BE49-F238E27FC236}">
                  <a16:creationId xmlns:a16="http://schemas.microsoft.com/office/drawing/2014/main" id="{74DA5A6A-CBF3-E6EF-D432-40CD29979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4" name="Rectangle 266">
              <a:extLst>
                <a:ext uri="{FF2B5EF4-FFF2-40B4-BE49-F238E27FC236}">
                  <a16:creationId xmlns:a16="http://schemas.microsoft.com/office/drawing/2014/main" id="{CCDA31B2-579C-0668-60FC-0C44500A4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5" name="Rectangle 267">
              <a:extLst>
                <a:ext uri="{FF2B5EF4-FFF2-40B4-BE49-F238E27FC236}">
                  <a16:creationId xmlns:a16="http://schemas.microsoft.com/office/drawing/2014/main" id="{AA9D9E61-FE0E-572A-B3EF-4DBA3E788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6" name="Rectangle 268">
              <a:extLst>
                <a:ext uri="{FF2B5EF4-FFF2-40B4-BE49-F238E27FC236}">
                  <a16:creationId xmlns:a16="http://schemas.microsoft.com/office/drawing/2014/main" id="{EF5E071C-20B3-C1AF-1AEE-308E1706E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7" name="Rectangle 269">
              <a:extLst>
                <a:ext uri="{FF2B5EF4-FFF2-40B4-BE49-F238E27FC236}">
                  <a16:creationId xmlns:a16="http://schemas.microsoft.com/office/drawing/2014/main" id="{57FF12F4-C20B-BFDA-692E-62DB3E33C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8" name="Rectangle 270">
              <a:extLst>
                <a:ext uri="{FF2B5EF4-FFF2-40B4-BE49-F238E27FC236}">
                  <a16:creationId xmlns:a16="http://schemas.microsoft.com/office/drawing/2014/main" id="{BD3CBC90-8FF8-F6DC-34F2-9DAE2F7FC4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29" name="Rectangle 271">
              <a:extLst>
                <a:ext uri="{FF2B5EF4-FFF2-40B4-BE49-F238E27FC236}">
                  <a16:creationId xmlns:a16="http://schemas.microsoft.com/office/drawing/2014/main" id="{911CA06F-FC56-D011-CAEC-A81526E99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0" name="Rectangle 272">
              <a:extLst>
                <a:ext uri="{FF2B5EF4-FFF2-40B4-BE49-F238E27FC236}">
                  <a16:creationId xmlns:a16="http://schemas.microsoft.com/office/drawing/2014/main" id="{EF21B32E-63EC-51DF-1CFE-BF85D3F58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1" name="Rectangle 273">
              <a:extLst>
                <a:ext uri="{FF2B5EF4-FFF2-40B4-BE49-F238E27FC236}">
                  <a16:creationId xmlns:a16="http://schemas.microsoft.com/office/drawing/2014/main" id="{3BD2963F-FC35-57E2-9360-A908E44C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2" name="Rectangle 274">
              <a:extLst>
                <a:ext uri="{FF2B5EF4-FFF2-40B4-BE49-F238E27FC236}">
                  <a16:creationId xmlns:a16="http://schemas.microsoft.com/office/drawing/2014/main" id="{4A462E91-E6E8-012E-646B-71CB46768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3" name="Rectangle 275">
              <a:extLst>
                <a:ext uri="{FF2B5EF4-FFF2-40B4-BE49-F238E27FC236}">
                  <a16:creationId xmlns:a16="http://schemas.microsoft.com/office/drawing/2014/main" id="{BB28E99F-54F6-8696-01FF-C2104C583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4" name="Rectangle 276">
              <a:extLst>
                <a:ext uri="{FF2B5EF4-FFF2-40B4-BE49-F238E27FC236}">
                  <a16:creationId xmlns:a16="http://schemas.microsoft.com/office/drawing/2014/main" id="{C8F7490D-4A9D-1CF3-8C0F-162E7946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5" name="Rectangle 277">
              <a:extLst>
                <a:ext uri="{FF2B5EF4-FFF2-40B4-BE49-F238E27FC236}">
                  <a16:creationId xmlns:a16="http://schemas.microsoft.com/office/drawing/2014/main" id="{B8C4B1F3-81AB-921F-F2CC-7C4BD9A5B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6" name="Rectangle 278">
              <a:extLst>
                <a:ext uri="{FF2B5EF4-FFF2-40B4-BE49-F238E27FC236}">
                  <a16:creationId xmlns:a16="http://schemas.microsoft.com/office/drawing/2014/main" id="{397D3948-9A20-BE76-5196-46CA3B81D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7" name="Rectangle 279">
              <a:extLst>
                <a:ext uri="{FF2B5EF4-FFF2-40B4-BE49-F238E27FC236}">
                  <a16:creationId xmlns:a16="http://schemas.microsoft.com/office/drawing/2014/main" id="{8F0DB358-68B6-6D99-CFE6-18F471A90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8" name="Rectangle 280">
              <a:extLst>
                <a:ext uri="{FF2B5EF4-FFF2-40B4-BE49-F238E27FC236}">
                  <a16:creationId xmlns:a16="http://schemas.microsoft.com/office/drawing/2014/main" id="{545ED731-2AB5-07D2-A001-E8ECAFEAE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39" name="Rectangle 281">
              <a:extLst>
                <a:ext uri="{FF2B5EF4-FFF2-40B4-BE49-F238E27FC236}">
                  <a16:creationId xmlns:a16="http://schemas.microsoft.com/office/drawing/2014/main" id="{35262839-AA3F-FFAB-2741-3ADA48FF9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0" name="Rectangle 282">
              <a:extLst>
                <a:ext uri="{FF2B5EF4-FFF2-40B4-BE49-F238E27FC236}">
                  <a16:creationId xmlns:a16="http://schemas.microsoft.com/office/drawing/2014/main" id="{CCDB2FA3-C037-6622-0C2C-00678D181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1" name="Line 283">
              <a:extLst>
                <a:ext uri="{FF2B5EF4-FFF2-40B4-BE49-F238E27FC236}">
                  <a16:creationId xmlns:a16="http://schemas.microsoft.com/office/drawing/2014/main" id="{72D12A53-0842-6FD1-D0CF-A55E13DAF2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2475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2" name="Line 284">
              <a:extLst>
                <a:ext uri="{FF2B5EF4-FFF2-40B4-BE49-F238E27FC236}">
                  <a16:creationId xmlns:a16="http://schemas.microsoft.com/office/drawing/2014/main" id="{BBC8F373-C504-90E8-03F6-4B6D15923A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812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3" name="Line 285">
              <a:extLst>
                <a:ext uri="{FF2B5EF4-FFF2-40B4-BE49-F238E27FC236}">
                  <a16:creationId xmlns:a16="http://schemas.microsoft.com/office/drawing/2014/main" id="{D0DDF61E-B555-7A3E-CAF3-A3300F901F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5148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4" name="Line 286">
              <a:extLst>
                <a:ext uri="{FF2B5EF4-FFF2-40B4-BE49-F238E27FC236}">
                  <a16:creationId xmlns:a16="http://schemas.microsoft.com/office/drawing/2014/main" id="{04DC4831-2708-1BB4-AB79-36AC3601D8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485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5" name="Line 287">
              <a:extLst>
                <a:ext uri="{FF2B5EF4-FFF2-40B4-BE49-F238E27FC236}">
                  <a16:creationId xmlns:a16="http://schemas.microsoft.com/office/drawing/2014/main" id="{DD1060AC-991D-318B-D3BA-132135966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7822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6" name="Line 288">
              <a:extLst>
                <a:ext uri="{FF2B5EF4-FFF2-40B4-BE49-F238E27FC236}">
                  <a16:creationId xmlns:a16="http://schemas.microsoft.com/office/drawing/2014/main" id="{B3AC5CD9-679D-0162-54BF-16C55EF111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9159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7" name="Line 289">
              <a:extLst>
                <a:ext uri="{FF2B5EF4-FFF2-40B4-BE49-F238E27FC236}">
                  <a16:creationId xmlns:a16="http://schemas.microsoft.com/office/drawing/2014/main" id="{3E1CDFF9-089A-2CDD-22C4-201DF5343E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180560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8" name="Line 290">
              <a:extLst>
                <a:ext uri="{FF2B5EF4-FFF2-40B4-BE49-F238E27FC236}">
                  <a16:creationId xmlns:a16="http://schemas.microsoft.com/office/drawing/2014/main" id="{666BD97C-D684-8A3D-7F00-20C193DD2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196752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49" name="Line 291">
              <a:extLst>
                <a:ext uri="{FF2B5EF4-FFF2-40B4-BE49-F238E27FC236}">
                  <a16:creationId xmlns:a16="http://schemas.microsoft.com/office/drawing/2014/main" id="{379E9E6F-4923-FA46-C330-E2CFC877E9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212945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50" name="Line 292">
              <a:extLst>
                <a:ext uri="{FF2B5EF4-FFF2-40B4-BE49-F238E27FC236}">
                  <a16:creationId xmlns:a16="http://schemas.microsoft.com/office/drawing/2014/main" id="{66680B60-9FBE-CACD-4070-5A61AE40B6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229137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51" name="Line 293">
              <a:extLst>
                <a:ext uri="{FF2B5EF4-FFF2-40B4-BE49-F238E27FC236}">
                  <a16:creationId xmlns:a16="http://schemas.microsoft.com/office/drawing/2014/main" id="{57F04B6F-8704-4F6C-8E70-E37BD1DC70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245330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52" name="Line 294">
              <a:extLst>
                <a:ext uri="{FF2B5EF4-FFF2-40B4-BE49-F238E27FC236}">
                  <a16:creationId xmlns:a16="http://schemas.microsoft.com/office/drawing/2014/main" id="{0072273D-4A84-6F6F-E9E3-86B19E6318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261522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257" name="Rectangle 299">
              <a:extLst>
                <a:ext uri="{FF2B5EF4-FFF2-40B4-BE49-F238E27FC236}">
                  <a16:creationId xmlns:a16="http://schemas.microsoft.com/office/drawing/2014/main" id="{104FB100-8E35-0D78-CC26-77D68E8B6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0375" y="1640503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58" name="Rectangle 300">
              <a:extLst>
                <a:ext uri="{FF2B5EF4-FFF2-40B4-BE49-F238E27FC236}">
                  <a16:creationId xmlns:a16="http://schemas.microsoft.com/office/drawing/2014/main" id="{C23B4009-44A2-4C67-FB0A-99330356A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3365" y="1640503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59" name="Rectangle 301">
              <a:extLst>
                <a:ext uri="{FF2B5EF4-FFF2-40B4-BE49-F238E27FC236}">
                  <a16:creationId xmlns:a16="http://schemas.microsoft.com/office/drawing/2014/main" id="{D3F4513A-A1A9-2C6D-8F9C-46412945E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7282" y="1640503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0" name="Rectangle 302">
              <a:extLst>
                <a:ext uri="{FF2B5EF4-FFF2-40B4-BE49-F238E27FC236}">
                  <a16:creationId xmlns:a16="http://schemas.microsoft.com/office/drawing/2014/main" id="{1EE95537-A36C-0B0A-1C8F-91B7E12D9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1618" y="1640503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1" name="Rectangle 303">
              <a:extLst>
                <a:ext uri="{FF2B5EF4-FFF2-40B4-BE49-F238E27FC236}">
                  <a16:creationId xmlns:a16="http://schemas.microsoft.com/office/drawing/2014/main" id="{4175E188-EF96-ABBF-EF47-E4C917D0C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1120" y="1640503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2" name="Rectangle 304">
              <a:extLst>
                <a:ext uri="{FF2B5EF4-FFF2-40B4-BE49-F238E27FC236}">
                  <a16:creationId xmlns:a16="http://schemas.microsoft.com/office/drawing/2014/main" id="{94E7B164-F924-1EFB-E545-AA44CE16D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9827" y="1640503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3" name="Rectangle 305">
              <a:extLst>
                <a:ext uri="{FF2B5EF4-FFF2-40B4-BE49-F238E27FC236}">
                  <a16:creationId xmlns:a16="http://schemas.microsoft.com/office/drawing/2014/main" id="{0DA967DE-0CBC-172B-7633-9485E570C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935" y="1640503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4" name="Rectangle 306">
              <a:extLst>
                <a:ext uri="{FF2B5EF4-FFF2-40B4-BE49-F238E27FC236}">
                  <a16:creationId xmlns:a16="http://schemas.microsoft.com/office/drawing/2014/main" id="{70D184F2-FDD9-F0BB-B8A5-90254EDC5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3777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5" name="Rectangle 307">
              <a:extLst>
                <a:ext uri="{FF2B5EF4-FFF2-40B4-BE49-F238E27FC236}">
                  <a16:creationId xmlns:a16="http://schemas.microsoft.com/office/drawing/2014/main" id="{79191E65-A934-64DA-BAAF-F9A1439B3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2441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6" name="Rectangle 308">
              <a:extLst>
                <a:ext uri="{FF2B5EF4-FFF2-40B4-BE49-F238E27FC236}">
                  <a16:creationId xmlns:a16="http://schemas.microsoft.com/office/drawing/2014/main" id="{4E8896D0-7BD2-EF24-8862-50FD78A81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1104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7" name="Rectangle 309">
              <a:extLst>
                <a:ext uri="{FF2B5EF4-FFF2-40B4-BE49-F238E27FC236}">
                  <a16:creationId xmlns:a16="http://schemas.microsoft.com/office/drawing/2014/main" id="{C2476F98-D6D7-0BD1-6556-37307E99B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9767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8" name="Rectangle 310">
              <a:extLst>
                <a:ext uri="{FF2B5EF4-FFF2-40B4-BE49-F238E27FC236}">
                  <a16:creationId xmlns:a16="http://schemas.microsoft.com/office/drawing/2014/main" id="{DC9E9FED-89E4-0A02-7455-6D8B887B7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8430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69" name="Rectangle 311">
              <a:extLst>
                <a:ext uri="{FF2B5EF4-FFF2-40B4-BE49-F238E27FC236}">
                  <a16:creationId xmlns:a16="http://schemas.microsoft.com/office/drawing/2014/main" id="{003FCF61-10BF-4005-927E-818478CAA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7094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0" name="Rectangle 312">
              <a:extLst>
                <a:ext uri="{FF2B5EF4-FFF2-40B4-BE49-F238E27FC236}">
                  <a16:creationId xmlns:a16="http://schemas.microsoft.com/office/drawing/2014/main" id="{C0243B84-5D92-CDB6-3EFE-27F54B9BE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18135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1" name="Rectangle 313">
              <a:extLst>
                <a:ext uri="{FF2B5EF4-FFF2-40B4-BE49-F238E27FC236}">
                  <a16:creationId xmlns:a16="http://schemas.microsoft.com/office/drawing/2014/main" id="{0B37C759-8FC0-6EFF-9981-09EF2F6C2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8" y="197546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2" name="Rectangle 314">
              <a:extLst>
                <a:ext uri="{FF2B5EF4-FFF2-40B4-BE49-F238E27FC236}">
                  <a16:creationId xmlns:a16="http://schemas.microsoft.com/office/drawing/2014/main" id="{EC3C79B4-A7A5-C0D9-1069-0804578CA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391" y="197546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3" name="Rectangle 315">
              <a:extLst>
                <a:ext uri="{FF2B5EF4-FFF2-40B4-BE49-F238E27FC236}">
                  <a16:creationId xmlns:a16="http://schemas.microsoft.com/office/drawing/2014/main" id="{28F0DE10-9E64-4B44-F45F-97FE6EB70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5054" y="197546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4" name="Rectangle 316">
              <a:extLst>
                <a:ext uri="{FF2B5EF4-FFF2-40B4-BE49-F238E27FC236}">
                  <a16:creationId xmlns:a16="http://schemas.microsoft.com/office/drawing/2014/main" id="{B4AC058B-5224-E1E8-EC3C-3255C55FC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718" y="197546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5" name="Rectangle 317">
              <a:extLst>
                <a:ext uri="{FF2B5EF4-FFF2-40B4-BE49-F238E27FC236}">
                  <a16:creationId xmlns:a16="http://schemas.microsoft.com/office/drawing/2014/main" id="{E88B93B8-8CF3-6ED8-B585-56B6A59D1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8430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6" name="Rectangle 318">
              <a:extLst>
                <a:ext uri="{FF2B5EF4-FFF2-40B4-BE49-F238E27FC236}">
                  <a16:creationId xmlns:a16="http://schemas.microsoft.com/office/drawing/2014/main" id="{5F6C283E-CF24-45A3-97B2-84FC47EC2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7094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7" name="Rectangle 319">
              <a:extLst>
                <a:ext uri="{FF2B5EF4-FFF2-40B4-BE49-F238E27FC236}">
                  <a16:creationId xmlns:a16="http://schemas.microsoft.com/office/drawing/2014/main" id="{B040C41F-1582-6625-32EF-498FF0B2E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5757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8" name="Rectangle 320">
              <a:extLst>
                <a:ext uri="{FF2B5EF4-FFF2-40B4-BE49-F238E27FC236}">
                  <a16:creationId xmlns:a16="http://schemas.microsoft.com/office/drawing/2014/main" id="{6D837C86-EECA-08E4-340D-D4F678DDD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8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79" name="Rectangle 321">
              <a:extLst>
                <a:ext uri="{FF2B5EF4-FFF2-40B4-BE49-F238E27FC236}">
                  <a16:creationId xmlns:a16="http://schemas.microsoft.com/office/drawing/2014/main" id="{0161B910-43E7-07D5-9715-E3BAD85C2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391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0" name="Rectangle 322">
              <a:extLst>
                <a:ext uri="{FF2B5EF4-FFF2-40B4-BE49-F238E27FC236}">
                  <a16:creationId xmlns:a16="http://schemas.microsoft.com/office/drawing/2014/main" id="{4C797435-F41D-1E25-07FD-1AD8C8B41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5054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1" name="Rectangle 323">
              <a:extLst>
                <a:ext uri="{FF2B5EF4-FFF2-40B4-BE49-F238E27FC236}">
                  <a16:creationId xmlns:a16="http://schemas.microsoft.com/office/drawing/2014/main" id="{48143D13-7FD3-52B3-5EB4-B91BDF216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718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2" name="Rectangle 324">
              <a:extLst>
                <a:ext uri="{FF2B5EF4-FFF2-40B4-BE49-F238E27FC236}">
                  <a16:creationId xmlns:a16="http://schemas.microsoft.com/office/drawing/2014/main" id="{C61D38AC-8092-0299-1EAD-2F08307B1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381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3" name="Rectangle 325">
              <a:extLst>
                <a:ext uri="{FF2B5EF4-FFF2-40B4-BE49-F238E27FC236}">
                  <a16:creationId xmlns:a16="http://schemas.microsoft.com/office/drawing/2014/main" id="{92B1575B-4469-96BD-2625-9671862518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044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4" name="Rectangle 326">
              <a:extLst>
                <a:ext uri="{FF2B5EF4-FFF2-40B4-BE49-F238E27FC236}">
                  <a16:creationId xmlns:a16="http://schemas.microsoft.com/office/drawing/2014/main" id="{49093707-863E-2727-429A-4CD1313B7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5" name="Rectangle 327">
              <a:extLst>
                <a:ext uri="{FF2B5EF4-FFF2-40B4-BE49-F238E27FC236}">
                  <a16:creationId xmlns:a16="http://schemas.microsoft.com/office/drawing/2014/main" id="{01F2A7DB-6361-C97E-7D69-28FE9DEDF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8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6" name="Rectangle 328">
              <a:extLst>
                <a:ext uri="{FF2B5EF4-FFF2-40B4-BE49-F238E27FC236}">
                  <a16:creationId xmlns:a16="http://schemas.microsoft.com/office/drawing/2014/main" id="{BEB6407A-9666-409E-A1F8-600D0E828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391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7" name="Rectangle 329">
              <a:extLst>
                <a:ext uri="{FF2B5EF4-FFF2-40B4-BE49-F238E27FC236}">
                  <a16:creationId xmlns:a16="http://schemas.microsoft.com/office/drawing/2014/main" id="{DAD57243-5B0B-C1A6-6154-2EEC43C71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5054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8" name="Rectangle 330">
              <a:extLst>
                <a:ext uri="{FF2B5EF4-FFF2-40B4-BE49-F238E27FC236}">
                  <a16:creationId xmlns:a16="http://schemas.microsoft.com/office/drawing/2014/main" id="{8EB6A794-7171-23EF-CE83-5BD1404A4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718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89" name="Rectangle 331">
              <a:extLst>
                <a:ext uri="{FF2B5EF4-FFF2-40B4-BE49-F238E27FC236}">
                  <a16:creationId xmlns:a16="http://schemas.microsoft.com/office/drawing/2014/main" id="{B21C1D5D-FF7E-6D37-F313-635A63448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381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0" name="Rectangle 332">
              <a:extLst>
                <a:ext uri="{FF2B5EF4-FFF2-40B4-BE49-F238E27FC236}">
                  <a16:creationId xmlns:a16="http://schemas.microsoft.com/office/drawing/2014/main" id="{D4178ACB-19D4-9F65-75C5-F8D044CE4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044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1" name="Rectangle 333">
              <a:extLst>
                <a:ext uri="{FF2B5EF4-FFF2-40B4-BE49-F238E27FC236}">
                  <a16:creationId xmlns:a16="http://schemas.microsoft.com/office/drawing/2014/main" id="{AAFF3E79-3619-D492-95AD-42EF21583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2" name="Rectangle 334">
              <a:extLst>
                <a:ext uri="{FF2B5EF4-FFF2-40B4-BE49-F238E27FC236}">
                  <a16:creationId xmlns:a16="http://schemas.microsoft.com/office/drawing/2014/main" id="{55A489A7-2EAC-408D-C037-5BD2DEE8F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3777" y="24612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3" name="Rectangle 335">
              <a:extLst>
                <a:ext uri="{FF2B5EF4-FFF2-40B4-BE49-F238E27FC236}">
                  <a16:creationId xmlns:a16="http://schemas.microsoft.com/office/drawing/2014/main" id="{FB855CD6-736D-7793-D300-493496456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2441" y="24612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4" name="Rectangle 336">
              <a:extLst>
                <a:ext uri="{FF2B5EF4-FFF2-40B4-BE49-F238E27FC236}">
                  <a16:creationId xmlns:a16="http://schemas.microsoft.com/office/drawing/2014/main" id="{EB11C2E7-D036-4620-C414-9B43A61A8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1104" y="24612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5" name="Rectangle 337">
              <a:extLst>
                <a:ext uri="{FF2B5EF4-FFF2-40B4-BE49-F238E27FC236}">
                  <a16:creationId xmlns:a16="http://schemas.microsoft.com/office/drawing/2014/main" id="{CA828900-D1EE-5714-9779-96CB13203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718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6" name="Rectangle 338">
              <a:extLst>
                <a:ext uri="{FF2B5EF4-FFF2-40B4-BE49-F238E27FC236}">
                  <a16:creationId xmlns:a16="http://schemas.microsoft.com/office/drawing/2014/main" id="{F370A76A-F7C2-F266-ADC1-BD115600D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381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7" name="Rectangle 339">
              <a:extLst>
                <a:ext uri="{FF2B5EF4-FFF2-40B4-BE49-F238E27FC236}">
                  <a16:creationId xmlns:a16="http://schemas.microsoft.com/office/drawing/2014/main" id="{778FCCB7-3734-74A5-47EF-1FEE4EA85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044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8" name="Rectangle 340">
              <a:extLst>
                <a:ext uri="{FF2B5EF4-FFF2-40B4-BE49-F238E27FC236}">
                  <a16:creationId xmlns:a16="http://schemas.microsoft.com/office/drawing/2014/main" id="{A7307DF7-56C0-A86D-D602-DAAAA055B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299" name="Rectangle 341">
              <a:extLst>
                <a:ext uri="{FF2B5EF4-FFF2-40B4-BE49-F238E27FC236}">
                  <a16:creationId xmlns:a16="http://schemas.microsoft.com/office/drawing/2014/main" id="{A2CC0135-49F3-A457-F6A4-7F9AE8278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8" y="26295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00" name="Rectangle 342">
              <a:extLst>
                <a:ext uri="{FF2B5EF4-FFF2-40B4-BE49-F238E27FC236}">
                  <a16:creationId xmlns:a16="http://schemas.microsoft.com/office/drawing/2014/main" id="{51EF3D5A-3208-DB31-3823-18124AD43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2441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01" name="Rectangle 343">
              <a:extLst>
                <a:ext uri="{FF2B5EF4-FFF2-40B4-BE49-F238E27FC236}">
                  <a16:creationId xmlns:a16="http://schemas.microsoft.com/office/drawing/2014/main" id="{4FCF9C5F-640C-DA78-0C50-6727C09F5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1104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02" name="Rectangle 344">
              <a:extLst>
                <a:ext uri="{FF2B5EF4-FFF2-40B4-BE49-F238E27FC236}">
                  <a16:creationId xmlns:a16="http://schemas.microsoft.com/office/drawing/2014/main" id="{7E0C3571-680B-295A-6A75-7500AD458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9767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03" name="Rectangle 345">
              <a:extLst>
                <a:ext uri="{FF2B5EF4-FFF2-40B4-BE49-F238E27FC236}">
                  <a16:creationId xmlns:a16="http://schemas.microsoft.com/office/drawing/2014/main" id="{D9306265-F3B0-173C-170C-0BF30D745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8430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04" name="Rectangle 346">
              <a:extLst>
                <a:ext uri="{FF2B5EF4-FFF2-40B4-BE49-F238E27FC236}">
                  <a16:creationId xmlns:a16="http://schemas.microsoft.com/office/drawing/2014/main" id="{E3EEABD1-7781-7343-03A1-1CA3A34DB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7094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05" name="Rectangle 347">
              <a:extLst>
                <a:ext uri="{FF2B5EF4-FFF2-40B4-BE49-F238E27FC236}">
                  <a16:creationId xmlns:a16="http://schemas.microsoft.com/office/drawing/2014/main" id="{1FFABFD9-C643-705A-8989-8E63D19D5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5757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335" name="Group 6334">
            <a:extLst>
              <a:ext uri="{FF2B5EF4-FFF2-40B4-BE49-F238E27FC236}">
                <a16:creationId xmlns:a16="http://schemas.microsoft.com/office/drawing/2014/main" id="{3514D0CC-A921-4109-C2B3-E5E676D32970}"/>
              </a:ext>
            </a:extLst>
          </p:cNvPr>
          <p:cNvGrpSpPr/>
          <p:nvPr/>
        </p:nvGrpSpPr>
        <p:grpSpPr>
          <a:xfrm>
            <a:off x="8332745" y="1615103"/>
            <a:ext cx="2008800" cy="1182688"/>
            <a:chOff x="8438473" y="1615103"/>
            <a:chExt cx="1979777" cy="1182688"/>
          </a:xfrm>
        </p:grpSpPr>
        <p:sp>
          <p:nvSpPr>
            <p:cNvPr id="5306" name="Rectangle 348">
              <a:extLst>
                <a:ext uri="{FF2B5EF4-FFF2-40B4-BE49-F238E27FC236}">
                  <a16:creationId xmlns:a16="http://schemas.microsoft.com/office/drawing/2014/main" id="{D1EE828C-15EA-B1FF-EA90-76FD7119C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07" name="Rectangle 349">
              <a:extLst>
                <a:ext uri="{FF2B5EF4-FFF2-40B4-BE49-F238E27FC236}">
                  <a16:creationId xmlns:a16="http://schemas.microsoft.com/office/drawing/2014/main" id="{2DE39B72-EDE2-D626-E4B7-23A1949D6D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08" name="Rectangle 350">
              <a:extLst>
                <a:ext uri="{FF2B5EF4-FFF2-40B4-BE49-F238E27FC236}">
                  <a16:creationId xmlns:a16="http://schemas.microsoft.com/office/drawing/2014/main" id="{5C33382C-34B4-43F2-C25E-3459E00DB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09" name="Rectangle 351">
              <a:extLst>
                <a:ext uri="{FF2B5EF4-FFF2-40B4-BE49-F238E27FC236}">
                  <a16:creationId xmlns:a16="http://schemas.microsoft.com/office/drawing/2014/main" id="{BA1CFA85-2428-D68F-3ED8-8F9BA17E6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0" name="Rectangle 352">
              <a:extLst>
                <a:ext uri="{FF2B5EF4-FFF2-40B4-BE49-F238E27FC236}">
                  <a16:creationId xmlns:a16="http://schemas.microsoft.com/office/drawing/2014/main" id="{7C0CF3C6-148C-971A-77DB-0514CE7AA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1" name="Rectangle 353">
              <a:extLst>
                <a:ext uri="{FF2B5EF4-FFF2-40B4-BE49-F238E27FC236}">
                  <a16:creationId xmlns:a16="http://schemas.microsoft.com/office/drawing/2014/main" id="{DAAEB4DF-79B0-C460-A129-EE52588606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2" name="Rectangle 354">
              <a:extLst>
                <a:ext uri="{FF2B5EF4-FFF2-40B4-BE49-F238E27FC236}">
                  <a16:creationId xmlns:a16="http://schemas.microsoft.com/office/drawing/2014/main" id="{A653993A-2540-0D1B-9D97-5628ED6F9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1621453"/>
              <a:ext cx="281337" cy="184150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3" name="Rectangle 355">
              <a:extLst>
                <a:ext uri="{FF2B5EF4-FFF2-40B4-BE49-F238E27FC236}">
                  <a16:creationId xmlns:a16="http://schemas.microsoft.com/office/drawing/2014/main" id="{8CC5C9DC-A734-B22E-3D2E-8ECD980E2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4" name="Rectangle 356">
              <a:extLst>
                <a:ext uri="{FF2B5EF4-FFF2-40B4-BE49-F238E27FC236}">
                  <a16:creationId xmlns:a16="http://schemas.microsoft.com/office/drawing/2014/main" id="{9F5AD0DE-9406-BA52-A0CC-47C353252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5" name="Rectangle 357">
              <a:extLst>
                <a:ext uri="{FF2B5EF4-FFF2-40B4-BE49-F238E27FC236}">
                  <a16:creationId xmlns:a16="http://schemas.microsoft.com/office/drawing/2014/main" id="{09DB7EE2-D72E-8BC1-9E34-BC327072C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6" name="Rectangle 358">
              <a:extLst>
                <a:ext uri="{FF2B5EF4-FFF2-40B4-BE49-F238E27FC236}">
                  <a16:creationId xmlns:a16="http://schemas.microsoft.com/office/drawing/2014/main" id="{B07346E7-F1EA-1E73-FA26-D93E9F1F0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7" name="Rectangle 359">
              <a:extLst>
                <a:ext uri="{FF2B5EF4-FFF2-40B4-BE49-F238E27FC236}">
                  <a16:creationId xmlns:a16="http://schemas.microsoft.com/office/drawing/2014/main" id="{14E25D3C-C4CE-CE7C-3C8D-B91AC9123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8" name="Rectangle 360">
              <a:extLst>
                <a:ext uri="{FF2B5EF4-FFF2-40B4-BE49-F238E27FC236}">
                  <a16:creationId xmlns:a16="http://schemas.microsoft.com/office/drawing/2014/main" id="{42687780-803D-E331-6400-B9ACC4146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19" name="Rectangle 361">
              <a:extLst>
                <a:ext uri="{FF2B5EF4-FFF2-40B4-BE49-F238E27FC236}">
                  <a16:creationId xmlns:a16="http://schemas.microsoft.com/office/drawing/2014/main" id="{439DC28B-6294-15C8-64AA-D3CE2FC3B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18056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0" name="Rectangle 362">
              <a:extLst>
                <a:ext uri="{FF2B5EF4-FFF2-40B4-BE49-F238E27FC236}">
                  <a16:creationId xmlns:a16="http://schemas.microsoft.com/office/drawing/2014/main" id="{7B47FF1A-4DE6-DD2B-31F3-85F31778A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1" name="Rectangle 363">
              <a:extLst>
                <a:ext uri="{FF2B5EF4-FFF2-40B4-BE49-F238E27FC236}">
                  <a16:creationId xmlns:a16="http://schemas.microsoft.com/office/drawing/2014/main" id="{4D9496EA-C64D-EF92-D7D3-B0196AEEB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2" name="Rectangle 364">
              <a:extLst>
                <a:ext uri="{FF2B5EF4-FFF2-40B4-BE49-F238E27FC236}">
                  <a16:creationId xmlns:a16="http://schemas.microsoft.com/office/drawing/2014/main" id="{67E39FE3-4F5D-431B-4C0D-5BABE0C55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3" name="Rectangle 365">
              <a:extLst>
                <a:ext uri="{FF2B5EF4-FFF2-40B4-BE49-F238E27FC236}">
                  <a16:creationId xmlns:a16="http://schemas.microsoft.com/office/drawing/2014/main" id="{3DB03338-1A9A-BB5F-BD2E-8DE115758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4" name="Rectangle 366">
              <a:extLst>
                <a:ext uri="{FF2B5EF4-FFF2-40B4-BE49-F238E27FC236}">
                  <a16:creationId xmlns:a16="http://schemas.microsoft.com/office/drawing/2014/main" id="{F5ACD508-187B-1525-FCE8-30AA0F2AD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5" name="Rectangle 367">
              <a:extLst>
                <a:ext uri="{FF2B5EF4-FFF2-40B4-BE49-F238E27FC236}">
                  <a16:creationId xmlns:a16="http://schemas.microsoft.com/office/drawing/2014/main" id="{C50075F7-334A-16B7-8E1E-66CD39B51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6" name="Rectangle 368">
              <a:extLst>
                <a:ext uri="{FF2B5EF4-FFF2-40B4-BE49-F238E27FC236}">
                  <a16:creationId xmlns:a16="http://schemas.microsoft.com/office/drawing/2014/main" id="{19CA838C-7AF6-C736-5136-14E43E35F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196752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7" name="Rectangle 369">
              <a:extLst>
                <a:ext uri="{FF2B5EF4-FFF2-40B4-BE49-F238E27FC236}">
                  <a16:creationId xmlns:a16="http://schemas.microsoft.com/office/drawing/2014/main" id="{2391C7CE-A59F-DAE1-45C4-10BFA193F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8" name="Rectangle 370">
              <a:extLst>
                <a:ext uri="{FF2B5EF4-FFF2-40B4-BE49-F238E27FC236}">
                  <a16:creationId xmlns:a16="http://schemas.microsoft.com/office/drawing/2014/main" id="{D4025B38-3E3A-B8CA-BA6A-18A12ABD8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29" name="Rectangle 371">
              <a:extLst>
                <a:ext uri="{FF2B5EF4-FFF2-40B4-BE49-F238E27FC236}">
                  <a16:creationId xmlns:a16="http://schemas.microsoft.com/office/drawing/2014/main" id="{083BBFFF-C2C9-09C0-C8D0-CC041F473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0" name="Rectangle 372">
              <a:extLst>
                <a:ext uri="{FF2B5EF4-FFF2-40B4-BE49-F238E27FC236}">
                  <a16:creationId xmlns:a16="http://schemas.microsoft.com/office/drawing/2014/main" id="{1DA5F142-4B39-9115-3A02-D6284A327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1" name="Rectangle 373">
              <a:extLst>
                <a:ext uri="{FF2B5EF4-FFF2-40B4-BE49-F238E27FC236}">
                  <a16:creationId xmlns:a16="http://schemas.microsoft.com/office/drawing/2014/main" id="{CD989D57-98B4-37AF-2D33-FD837A432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2" name="Rectangle 374">
              <a:extLst>
                <a:ext uri="{FF2B5EF4-FFF2-40B4-BE49-F238E27FC236}">
                  <a16:creationId xmlns:a16="http://schemas.microsoft.com/office/drawing/2014/main" id="{5CE4F8F0-F41A-4234-2ED6-3EE5964A8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3" name="Rectangle 375">
              <a:extLst>
                <a:ext uri="{FF2B5EF4-FFF2-40B4-BE49-F238E27FC236}">
                  <a16:creationId xmlns:a16="http://schemas.microsoft.com/office/drawing/2014/main" id="{79687717-1158-9D89-C92A-29B706AED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212945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4" name="Rectangle 376">
              <a:extLst>
                <a:ext uri="{FF2B5EF4-FFF2-40B4-BE49-F238E27FC236}">
                  <a16:creationId xmlns:a16="http://schemas.microsoft.com/office/drawing/2014/main" id="{F30B739D-B4AA-E1EE-7459-2A41AAE68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5" name="Rectangle 377">
              <a:extLst>
                <a:ext uri="{FF2B5EF4-FFF2-40B4-BE49-F238E27FC236}">
                  <a16:creationId xmlns:a16="http://schemas.microsoft.com/office/drawing/2014/main" id="{D63710E5-F0F5-74B8-BEF9-2C2C19A35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6" name="Rectangle 378">
              <a:extLst>
                <a:ext uri="{FF2B5EF4-FFF2-40B4-BE49-F238E27FC236}">
                  <a16:creationId xmlns:a16="http://schemas.microsoft.com/office/drawing/2014/main" id="{BDCBC453-C1EA-6896-6183-C2E9D11BD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7" name="Rectangle 379">
              <a:extLst>
                <a:ext uri="{FF2B5EF4-FFF2-40B4-BE49-F238E27FC236}">
                  <a16:creationId xmlns:a16="http://schemas.microsoft.com/office/drawing/2014/main" id="{AF4F9CD8-C97D-0DEC-788B-12272269E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8" name="Rectangle 380">
              <a:extLst>
                <a:ext uri="{FF2B5EF4-FFF2-40B4-BE49-F238E27FC236}">
                  <a16:creationId xmlns:a16="http://schemas.microsoft.com/office/drawing/2014/main" id="{5D01F26A-7981-8946-FA80-3A9ED01C2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39" name="Rectangle 381">
              <a:extLst>
                <a:ext uri="{FF2B5EF4-FFF2-40B4-BE49-F238E27FC236}">
                  <a16:creationId xmlns:a16="http://schemas.microsoft.com/office/drawing/2014/main" id="{F77EB2C0-4BBE-CF5D-F65C-DD877FA3C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0" name="Rectangle 382">
              <a:extLst>
                <a:ext uri="{FF2B5EF4-FFF2-40B4-BE49-F238E27FC236}">
                  <a16:creationId xmlns:a16="http://schemas.microsoft.com/office/drawing/2014/main" id="{6EC94315-C4FC-5D04-5B18-85BE23EE2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2291378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1" name="Rectangle 383">
              <a:extLst>
                <a:ext uri="{FF2B5EF4-FFF2-40B4-BE49-F238E27FC236}">
                  <a16:creationId xmlns:a16="http://schemas.microsoft.com/office/drawing/2014/main" id="{1628462F-F2EA-9762-F961-D2E7E94E3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2" name="Rectangle 384">
              <a:extLst>
                <a:ext uri="{FF2B5EF4-FFF2-40B4-BE49-F238E27FC236}">
                  <a16:creationId xmlns:a16="http://schemas.microsoft.com/office/drawing/2014/main" id="{C8FBD7F6-8787-1784-1FFD-1D783C133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3" name="Rectangle 385">
              <a:extLst>
                <a:ext uri="{FF2B5EF4-FFF2-40B4-BE49-F238E27FC236}">
                  <a16:creationId xmlns:a16="http://schemas.microsoft.com/office/drawing/2014/main" id="{0F9F123F-F6FA-286A-278C-6B74CCBF8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4" name="Rectangle 386">
              <a:extLst>
                <a:ext uri="{FF2B5EF4-FFF2-40B4-BE49-F238E27FC236}">
                  <a16:creationId xmlns:a16="http://schemas.microsoft.com/office/drawing/2014/main" id="{91EA7A35-6411-5AA0-5BBE-481AE0CB2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5" name="Rectangle 387">
              <a:extLst>
                <a:ext uri="{FF2B5EF4-FFF2-40B4-BE49-F238E27FC236}">
                  <a16:creationId xmlns:a16="http://schemas.microsoft.com/office/drawing/2014/main" id="{F876D539-661A-32E8-AD03-8C9733BD2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6" name="Rectangle 388">
              <a:extLst>
                <a:ext uri="{FF2B5EF4-FFF2-40B4-BE49-F238E27FC236}">
                  <a16:creationId xmlns:a16="http://schemas.microsoft.com/office/drawing/2014/main" id="{FD155537-B4A2-0E11-BED9-EC9D23429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7" name="Rectangle 389">
              <a:extLst>
                <a:ext uri="{FF2B5EF4-FFF2-40B4-BE49-F238E27FC236}">
                  <a16:creationId xmlns:a16="http://schemas.microsoft.com/office/drawing/2014/main" id="{7F2A387D-42CF-5C89-38FF-CF4FC8515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2453303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8" name="Rectangle 390">
              <a:extLst>
                <a:ext uri="{FF2B5EF4-FFF2-40B4-BE49-F238E27FC236}">
                  <a16:creationId xmlns:a16="http://schemas.microsoft.com/office/drawing/2014/main" id="{0CD4ABCF-B898-3167-CA5F-F81869603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49" name="Rectangle 391">
              <a:extLst>
                <a:ext uri="{FF2B5EF4-FFF2-40B4-BE49-F238E27FC236}">
                  <a16:creationId xmlns:a16="http://schemas.microsoft.com/office/drawing/2014/main" id="{D443E1F0-064B-43EA-4D00-0103EF558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0" name="Rectangle 392">
              <a:extLst>
                <a:ext uri="{FF2B5EF4-FFF2-40B4-BE49-F238E27FC236}">
                  <a16:creationId xmlns:a16="http://schemas.microsoft.com/office/drawing/2014/main" id="{50676F8F-598D-06D8-E087-9FF7AA305B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1" name="Rectangle 393">
              <a:extLst>
                <a:ext uri="{FF2B5EF4-FFF2-40B4-BE49-F238E27FC236}">
                  <a16:creationId xmlns:a16="http://schemas.microsoft.com/office/drawing/2014/main" id="{7A0ADABC-B3EF-5E52-B6BF-090BD608E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2" name="Rectangle 394">
              <a:extLst>
                <a:ext uri="{FF2B5EF4-FFF2-40B4-BE49-F238E27FC236}">
                  <a16:creationId xmlns:a16="http://schemas.microsoft.com/office/drawing/2014/main" id="{9C179905-54A8-1015-F4BF-D7AE2070B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3" name="Rectangle 395">
              <a:extLst>
                <a:ext uri="{FF2B5EF4-FFF2-40B4-BE49-F238E27FC236}">
                  <a16:creationId xmlns:a16="http://schemas.microsoft.com/office/drawing/2014/main" id="{5A5F06B0-2BE1-DAE1-219C-3C69683E6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4" name="Rectangle 396">
              <a:extLst>
                <a:ext uri="{FF2B5EF4-FFF2-40B4-BE49-F238E27FC236}">
                  <a16:creationId xmlns:a16="http://schemas.microsoft.com/office/drawing/2014/main" id="{B23C5459-FDCE-904B-2003-5AF34CBE7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2615228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5" name="Line 397">
              <a:extLst>
                <a:ext uri="{FF2B5EF4-FFF2-40B4-BE49-F238E27FC236}">
                  <a16:creationId xmlns:a16="http://schemas.microsoft.com/office/drawing/2014/main" id="{69DD6CEB-6A42-7D2D-1D80-D9D0DAFB23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25020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6" name="Line 398">
              <a:extLst>
                <a:ext uri="{FF2B5EF4-FFF2-40B4-BE49-F238E27FC236}">
                  <a16:creationId xmlns:a16="http://schemas.microsoft.com/office/drawing/2014/main" id="{7B07E418-A0C2-C005-1D0D-F20A4A75CE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06356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7" name="Line 399">
              <a:extLst>
                <a:ext uri="{FF2B5EF4-FFF2-40B4-BE49-F238E27FC236}">
                  <a16:creationId xmlns:a16="http://schemas.microsoft.com/office/drawing/2014/main" id="{6CE7C758-A55B-D4FC-237E-23EAAA84A9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7693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8" name="Line 400">
              <a:extLst>
                <a:ext uri="{FF2B5EF4-FFF2-40B4-BE49-F238E27FC236}">
                  <a16:creationId xmlns:a16="http://schemas.microsoft.com/office/drawing/2014/main" id="{EEC6A9CE-BFB3-319C-7AFA-311054C152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69030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59" name="Line 401">
              <a:extLst>
                <a:ext uri="{FF2B5EF4-FFF2-40B4-BE49-F238E27FC236}">
                  <a16:creationId xmlns:a16="http://schemas.microsoft.com/office/drawing/2014/main" id="{5A3598AC-C962-6BC5-76C5-B365753274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50367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0" name="Line 402">
              <a:extLst>
                <a:ext uri="{FF2B5EF4-FFF2-40B4-BE49-F238E27FC236}">
                  <a16:creationId xmlns:a16="http://schemas.microsoft.com/office/drawing/2014/main" id="{179228CA-A152-969D-7FBB-67458A4203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31703" y="1615103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1" name="Line 403">
              <a:extLst>
                <a:ext uri="{FF2B5EF4-FFF2-40B4-BE49-F238E27FC236}">
                  <a16:creationId xmlns:a16="http://schemas.microsoft.com/office/drawing/2014/main" id="{FED92C18-D078-5D02-4AAF-2507497A18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180560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2" name="Line 404">
              <a:extLst>
                <a:ext uri="{FF2B5EF4-FFF2-40B4-BE49-F238E27FC236}">
                  <a16:creationId xmlns:a16="http://schemas.microsoft.com/office/drawing/2014/main" id="{6AF5D6A4-368C-82DF-A14F-273AB6D8BA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196752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3" name="Line 405">
              <a:extLst>
                <a:ext uri="{FF2B5EF4-FFF2-40B4-BE49-F238E27FC236}">
                  <a16:creationId xmlns:a16="http://schemas.microsoft.com/office/drawing/2014/main" id="{35F421DD-993D-875D-6252-4C1AE6E610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212945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4" name="Line 407">
              <a:extLst>
                <a:ext uri="{FF2B5EF4-FFF2-40B4-BE49-F238E27FC236}">
                  <a16:creationId xmlns:a16="http://schemas.microsoft.com/office/drawing/2014/main" id="{A34F0161-9F4D-DFD6-E072-F54F1514F4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229137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5" name="Line 408">
              <a:extLst>
                <a:ext uri="{FF2B5EF4-FFF2-40B4-BE49-F238E27FC236}">
                  <a16:creationId xmlns:a16="http://schemas.microsoft.com/office/drawing/2014/main" id="{44EAD13B-EC04-7518-3958-F43DBAB5C4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2453303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66" name="Line 409">
              <a:extLst>
                <a:ext uri="{FF2B5EF4-FFF2-40B4-BE49-F238E27FC236}">
                  <a16:creationId xmlns:a16="http://schemas.microsoft.com/office/drawing/2014/main" id="{2D7E83FA-69FE-4B92-7940-3E85E2AAE6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2615228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371" name="Rectangle 414">
              <a:extLst>
                <a:ext uri="{FF2B5EF4-FFF2-40B4-BE49-F238E27FC236}">
                  <a16:creationId xmlns:a16="http://schemas.microsoft.com/office/drawing/2014/main" id="{C48483F5-1032-FE26-A975-AFE3701FF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4223" y="1640503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72" name="Rectangle 415">
              <a:extLst>
                <a:ext uri="{FF2B5EF4-FFF2-40B4-BE49-F238E27FC236}">
                  <a16:creationId xmlns:a16="http://schemas.microsoft.com/office/drawing/2014/main" id="{F4D8B540-6BF3-B4CE-A96C-74DC1D6F0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5911" y="1640503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73" name="Rectangle 416">
              <a:extLst>
                <a:ext uri="{FF2B5EF4-FFF2-40B4-BE49-F238E27FC236}">
                  <a16:creationId xmlns:a16="http://schemas.microsoft.com/office/drawing/2014/main" id="{21030448-491D-E113-C0EE-1052F7222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9827" y="1640503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74" name="Rectangle 417">
              <a:extLst>
                <a:ext uri="{FF2B5EF4-FFF2-40B4-BE49-F238E27FC236}">
                  <a16:creationId xmlns:a16="http://schemas.microsoft.com/office/drawing/2014/main" id="{958D64FB-CC18-9BF1-6406-71793C071E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5464" y="1640503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75" name="Rectangle 418">
              <a:extLst>
                <a:ext uri="{FF2B5EF4-FFF2-40B4-BE49-F238E27FC236}">
                  <a16:creationId xmlns:a16="http://schemas.microsoft.com/office/drawing/2014/main" id="{7F208D20-7779-455B-0E27-947F14922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3666" y="1640503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76" name="Rectangle 419">
              <a:extLst>
                <a:ext uri="{FF2B5EF4-FFF2-40B4-BE49-F238E27FC236}">
                  <a16:creationId xmlns:a16="http://schemas.microsoft.com/office/drawing/2014/main" id="{92294E8C-8270-EA68-60FB-1EE4C8789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675" y="1640503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77" name="Rectangle 420">
              <a:extLst>
                <a:ext uri="{FF2B5EF4-FFF2-40B4-BE49-F238E27FC236}">
                  <a16:creationId xmlns:a16="http://schemas.microsoft.com/office/drawing/2014/main" id="{2E13D296-D8C6-3849-2DDC-2910934A5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4479" y="1640503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78" name="Rectangle 421">
              <a:extLst>
                <a:ext uri="{FF2B5EF4-FFF2-40B4-BE49-F238E27FC236}">
                  <a16:creationId xmlns:a16="http://schemas.microsoft.com/office/drawing/2014/main" id="{3D275C6C-651E-A3C9-33AC-EF3C6D031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6322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79" name="Rectangle 422">
              <a:extLst>
                <a:ext uri="{FF2B5EF4-FFF2-40B4-BE49-F238E27FC236}">
                  <a16:creationId xmlns:a16="http://schemas.microsoft.com/office/drawing/2014/main" id="{A85D38B0-1312-506F-85CB-3F45FDDE3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4986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80" name="Rectangle 423">
              <a:extLst>
                <a:ext uri="{FF2B5EF4-FFF2-40B4-BE49-F238E27FC236}">
                  <a16:creationId xmlns:a16="http://schemas.microsoft.com/office/drawing/2014/main" id="{C07E7033-AEED-5739-6663-969B6081B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649" y="18135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81" name="Rectangle 424">
              <a:extLst>
                <a:ext uri="{FF2B5EF4-FFF2-40B4-BE49-F238E27FC236}">
                  <a16:creationId xmlns:a16="http://schemas.microsoft.com/office/drawing/2014/main" id="{C137862C-8D41-D2C9-84DA-807924F68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262" y="18135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82" name="Rectangle 425">
              <a:extLst>
                <a:ext uri="{FF2B5EF4-FFF2-40B4-BE49-F238E27FC236}">
                  <a16:creationId xmlns:a16="http://schemas.microsoft.com/office/drawing/2014/main" id="{B319E20A-0FE2-070F-6505-D1AD50671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18135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83" name="Rectangle 426">
              <a:extLst>
                <a:ext uri="{FF2B5EF4-FFF2-40B4-BE49-F238E27FC236}">
                  <a16:creationId xmlns:a16="http://schemas.microsoft.com/office/drawing/2014/main" id="{E5F9CC7D-B0E6-D9AD-901E-A80B8B029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589" y="18135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84" name="Rectangle 427">
              <a:extLst>
                <a:ext uri="{FF2B5EF4-FFF2-40B4-BE49-F238E27FC236}">
                  <a16:creationId xmlns:a16="http://schemas.microsoft.com/office/drawing/2014/main" id="{60118D4E-4AD0-66E4-3FE7-C2B693DE9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252" y="18135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85" name="Rectangle 428">
              <a:extLst>
                <a:ext uri="{FF2B5EF4-FFF2-40B4-BE49-F238E27FC236}">
                  <a16:creationId xmlns:a16="http://schemas.microsoft.com/office/drawing/2014/main" id="{C2FF16EF-3B53-BDA7-8754-2414B40DA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0271" y="197546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86" name="Rectangle 429">
              <a:extLst>
                <a:ext uri="{FF2B5EF4-FFF2-40B4-BE49-F238E27FC236}">
                  <a16:creationId xmlns:a16="http://schemas.microsoft.com/office/drawing/2014/main" id="{7011B48C-E1AD-4702-5893-775CB1C91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4986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87" name="Rectangle 430">
              <a:extLst>
                <a:ext uri="{FF2B5EF4-FFF2-40B4-BE49-F238E27FC236}">
                  <a16:creationId xmlns:a16="http://schemas.microsoft.com/office/drawing/2014/main" id="{8A75AC8B-33F2-04F2-555E-B40948E7F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649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88" name="Rectangle 431">
              <a:extLst>
                <a:ext uri="{FF2B5EF4-FFF2-40B4-BE49-F238E27FC236}">
                  <a16:creationId xmlns:a16="http://schemas.microsoft.com/office/drawing/2014/main" id="{8C292549-1891-573C-4CB4-CDACC14D6A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2312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89" name="Rectangle 432">
              <a:extLst>
                <a:ext uri="{FF2B5EF4-FFF2-40B4-BE49-F238E27FC236}">
                  <a16:creationId xmlns:a16="http://schemas.microsoft.com/office/drawing/2014/main" id="{B1C5C4B3-ECE9-13C6-5E7C-BB9E6420F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0976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90" name="Rectangle 433">
              <a:extLst>
                <a:ext uri="{FF2B5EF4-FFF2-40B4-BE49-F238E27FC236}">
                  <a16:creationId xmlns:a16="http://schemas.microsoft.com/office/drawing/2014/main" id="{6F5319EE-ABF8-457B-C099-AF010BB17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9638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91" name="Rectangle 434">
              <a:extLst>
                <a:ext uri="{FF2B5EF4-FFF2-40B4-BE49-F238E27FC236}">
                  <a16:creationId xmlns:a16="http://schemas.microsoft.com/office/drawing/2014/main" id="{E5BCEAAB-393D-29B2-DF1E-AD0037383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8302" y="197546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92" name="Rectangle 435">
              <a:extLst>
                <a:ext uri="{FF2B5EF4-FFF2-40B4-BE49-F238E27FC236}">
                  <a16:creationId xmlns:a16="http://schemas.microsoft.com/office/drawing/2014/main" id="{76C1A4FC-6A4D-923F-0113-D2071D11D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0271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93" name="Rectangle 436">
              <a:extLst>
                <a:ext uri="{FF2B5EF4-FFF2-40B4-BE49-F238E27FC236}">
                  <a16:creationId xmlns:a16="http://schemas.microsoft.com/office/drawing/2014/main" id="{610861BC-DA23-6AAC-B4ED-55478D74F8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936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94" name="Rectangle 437">
              <a:extLst>
                <a:ext uri="{FF2B5EF4-FFF2-40B4-BE49-F238E27FC236}">
                  <a16:creationId xmlns:a16="http://schemas.microsoft.com/office/drawing/2014/main" id="{5B77A460-AE52-CE9A-E64D-A42D5EF57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7599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95" name="Rectangle 438">
              <a:extLst>
                <a:ext uri="{FF2B5EF4-FFF2-40B4-BE49-F238E27FC236}">
                  <a16:creationId xmlns:a16="http://schemas.microsoft.com/office/drawing/2014/main" id="{D341D3EE-703A-F559-3A66-1DC862791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262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96" name="Rectangle 439">
              <a:extLst>
                <a:ext uri="{FF2B5EF4-FFF2-40B4-BE49-F238E27FC236}">
                  <a16:creationId xmlns:a16="http://schemas.microsoft.com/office/drawing/2014/main" id="{AD482DC0-3A8C-6A8E-A328-A7D3C8900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97" name="Rectangle 440">
              <a:extLst>
                <a:ext uri="{FF2B5EF4-FFF2-40B4-BE49-F238E27FC236}">
                  <a16:creationId xmlns:a16="http://schemas.microsoft.com/office/drawing/2014/main" id="{5101225B-2795-48F3-080F-6D5A3150B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589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98" name="Rectangle 441">
              <a:extLst>
                <a:ext uri="{FF2B5EF4-FFF2-40B4-BE49-F238E27FC236}">
                  <a16:creationId xmlns:a16="http://schemas.microsoft.com/office/drawing/2014/main" id="{CC906AAE-76AB-EE07-887E-222504E3D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252" y="21373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399" name="Rectangle 442">
              <a:extLst>
                <a:ext uri="{FF2B5EF4-FFF2-40B4-BE49-F238E27FC236}">
                  <a16:creationId xmlns:a16="http://schemas.microsoft.com/office/drawing/2014/main" id="{2ACD419F-1B18-8944-6A75-D59DC845C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0271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00" name="Rectangle 443">
              <a:extLst>
                <a:ext uri="{FF2B5EF4-FFF2-40B4-BE49-F238E27FC236}">
                  <a16:creationId xmlns:a16="http://schemas.microsoft.com/office/drawing/2014/main" id="{49C0C32D-5503-9CFC-45CD-198D34A10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936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01" name="Rectangle 444">
              <a:extLst>
                <a:ext uri="{FF2B5EF4-FFF2-40B4-BE49-F238E27FC236}">
                  <a16:creationId xmlns:a16="http://schemas.microsoft.com/office/drawing/2014/main" id="{6FDB0A0B-77FE-6489-CCEB-CE31C049C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7599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02" name="Rectangle 445">
              <a:extLst>
                <a:ext uri="{FF2B5EF4-FFF2-40B4-BE49-F238E27FC236}">
                  <a16:creationId xmlns:a16="http://schemas.microsoft.com/office/drawing/2014/main" id="{D42188C6-0722-6F34-A3C8-B457715E3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262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03" name="Rectangle 446">
              <a:extLst>
                <a:ext uri="{FF2B5EF4-FFF2-40B4-BE49-F238E27FC236}">
                  <a16:creationId xmlns:a16="http://schemas.microsoft.com/office/drawing/2014/main" id="{38E8262D-3AF5-7B64-BCFD-4F8308315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04" name="Rectangle 447">
              <a:extLst>
                <a:ext uri="{FF2B5EF4-FFF2-40B4-BE49-F238E27FC236}">
                  <a16:creationId xmlns:a16="http://schemas.microsoft.com/office/drawing/2014/main" id="{4E703785-0BD8-4C35-D39B-B6E1BA950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589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05" name="Rectangle 448">
              <a:extLst>
                <a:ext uri="{FF2B5EF4-FFF2-40B4-BE49-F238E27FC236}">
                  <a16:creationId xmlns:a16="http://schemas.microsoft.com/office/drawing/2014/main" id="{C5E6F45C-55C8-76F1-2709-390E46250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252" y="2299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06" name="Rectangle 449">
              <a:extLst>
                <a:ext uri="{FF2B5EF4-FFF2-40B4-BE49-F238E27FC236}">
                  <a16:creationId xmlns:a16="http://schemas.microsoft.com/office/drawing/2014/main" id="{A1714647-3B77-F315-2C2B-1DC52C653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6322" y="246124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07" name="Rectangle 450">
              <a:extLst>
                <a:ext uri="{FF2B5EF4-FFF2-40B4-BE49-F238E27FC236}">
                  <a16:creationId xmlns:a16="http://schemas.microsoft.com/office/drawing/2014/main" id="{82AF9998-2200-EBCB-5249-B33F2B693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936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08" name="Rectangle 451">
              <a:extLst>
                <a:ext uri="{FF2B5EF4-FFF2-40B4-BE49-F238E27FC236}">
                  <a16:creationId xmlns:a16="http://schemas.microsoft.com/office/drawing/2014/main" id="{B601B1B6-2252-66A5-9FBE-2EFDF3E10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7599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09" name="Rectangle 452">
              <a:extLst>
                <a:ext uri="{FF2B5EF4-FFF2-40B4-BE49-F238E27FC236}">
                  <a16:creationId xmlns:a16="http://schemas.microsoft.com/office/drawing/2014/main" id="{95434F59-010B-CE57-A7B8-2DA24A1C9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262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10" name="Rectangle 453">
              <a:extLst>
                <a:ext uri="{FF2B5EF4-FFF2-40B4-BE49-F238E27FC236}">
                  <a16:creationId xmlns:a16="http://schemas.microsoft.com/office/drawing/2014/main" id="{7C48383C-388C-D5E6-D34C-D1876DDD2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11" name="Rectangle 454">
              <a:extLst>
                <a:ext uri="{FF2B5EF4-FFF2-40B4-BE49-F238E27FC236}">
                  <a16:creationId xmlns:a16="http://schemas.microsoft.com/office/drawing/2014/main" id="{7AEE89F7-9F01-66AE-4CFA-28D7797BC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589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12" name="Rectangle 455">
              <a:extLst>
                <a:ext uri="{FF2B5EF4-FFF2-40B4-BE49-F238E27FC236}">
                  <a16:creationId xmlns:a16="http://schemas.microsoft.com/office/drawing/2014/main" id="{0CEB4710-A15B-E3AD-B748-FE2034AF9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252" y="246124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13" name="Rectangle 456">
              <a:extLst>
                <a:ext uri="{FF2B5EF4-FFF2-40B4-BE49-F238E27FC236}">
                  <a16:creationId xmlns:a16="http://schemas.microsoft.com/office/drawing/2014/main" id="{E282E311-9DC7-83C3-A299-4C0B54CEF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6322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14" name="Rectangle 457">
              <a:extLst>
                <a:ext uri="{FF2B5EF4-FFF2-40B4-BE49-F238E27FC236}">
                  <a16:creationId xmlns:a16="http://schemas.microsoft.com/office/drawing/2014/main" id="{F3A56497-9EF1-0565-6626-6BF9DF22C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4986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15" name="Rectangle 458">
              <a:extLst>
                <a:ext uri="{FF2B5EF4-FFF2-40B4-BE49-F238E27FC236}">
                  <a16:creationId xmlns:a16="http://schemas.microsoft.com/office/drawing/2014/main" id="{5495F0E6-5C0D-CBF7-3487-072420000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649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16" name="Rectangle 459">
              <a:extLst>
                <a:ext uri="{FF2B5EF4-FFF2-40B4-BE49-F238E27FC236}">
                  <a16:creationId xmlns:a16="http://schemas.microsoft.com/office/drawing/2014/main" id="{3153A568-4583-A30F-11FD-49225447C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2312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17" name="Rectangle 460">
              <a:extLst>
                <a:ext uri="{FF2B5EF4-FFF2-40B4-BE49-F238E27FC236}">
                  <a16:creationId xmlns:a16="http://schemas.microsoft.com/office/drawing/2014/main" id="{607A1F48-B6EB-D470-A226-1EF567777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0976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18" name="Rectangle 461">
              <a:extLst>
                <a:ext uri="{FF2B5EF4-FFF2-40B4-BE49-F238E27FC236}">
                  <a16:creationId xmlns:a16="http://schemas.microsoft.com/office/drawing/2014/main" id="{18B3879B-066F-CAA3-113E-FC8DA5361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9638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19" name="Rectangle 462">
              <a:extLst>
                <a:ext uri="{FF2B5EF4-FFF2-40B4-BE49-F238E27FC236}">
                  <a16:creationId xmlns:a16="http://schemas.microsoft.com/office/drawing/2014/main" id="{2114AE36-3AB9-79D4-F054-CF10C78A4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8302" y="26295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333" name="Group 6332">
            <a:extLst>
              <a:ext uri="{FF2B5EF4-FFF2-40B4-BE49-F238E27FC236}">
                <a16:creationId xmlns:a16="http://schemas.microsoft.com/office/drawing/2014/main" id="{256C3728-91FA-625A-69BD-2D413BBA9EF3}"/>
              </a:ext>
            </a:extLst>
          </p:cNvPr>
          <p:cNvGrpSpPr/>
          <p:nvPr/>
        </p:nvGrpSpPr>
        <p:grpSpPr>
          <a:xfrm>
            <a:off x="1919535" y="3356992"/>
            <a:ext cx="2008800" cy="1181100"/>
            <a:chOff x="1919536" y="3104178"/>
            <a:chExt cx="1979777" cy="1181100"/>
          </a:xfrm>
        </p:grpSpPr>
        <p:sp>
          <p:nvSpPr>
            <p:cNvPr id="5420" name="Rectangle 463">
              <a:extLst>
                <a:ext uri="{FF2B5EF4-FFF2-40B4-BE49-F238E27FC236}">
                  <a16:creationId xmlns:a16="http://schemas.microsoft.com/office/drawing/2014/main" id="{6B60FFD8-A659-30B2-7B2C-2C24802C6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1" name="Rectangle 464">
              <a:extLst>
                <a:ext uri="{FF2B5EF4-FFF2-40B4-BE49-F238E27FC236}">
                  <a16:creationId xmlns:a16="http://schemas.microsoft.com/office/drawing/2014/main" id="{19860C43-C752-7243-770C-C17992587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2" name="Rectangle 465">
              <a:extLst>
                <a:ext uri="{FF2B5EF4-FFF2-40B4-BE49-F238E27FC236}">
                  <a16:creationId xmlns:a16="http://schemas.microsoft.com/office/drawing/2014/main" id="{5B71053B-D802-4600-0C52-134D59204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3" name="Rectangle 466">
              <a:extLst>
                <a:ext uri="{FF2B5EF4-FFF2-40B4-BE49-F238E27FC236}">
                  <a16:creationId xmlns:a16="http://schemas.microsoft.com/office/drawing/2014/main" id="{5571B658-725B-0C38-CCF4-DF9E0D469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4" name="Rectangle 467">
              <a:extLst>
                <a:ext uri="{FF2B5EF4-FFF2-40B4-BE49-F238E27FC236}">
                  <a16:creationId xmlns:a16="http://schemas.microsoft.com/office/drawing/2014/main" id="{485EC20D-E826-34B4-61AA-1DB23EC16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5" name="Rectangle 468">
              <a:extLst>
                <a:ext uri="{FF2B5EF4-FFF2-40B4-BE49-F238E27FC236}">
                  <a16:creationId xmlns:a16="http://schemas.microsoft.com/office/drawing/2014/main" id="{16598467-1C02-B1E0-9B2E-32C1465B4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6" name="Rectangle 469">
              <a:extLst>
                <a:ext uri="{FF2B5EF4-FFF2-40B4-BE49-F238E27FC236}">
                  <a16:creationId xmlns:a16="http://schemas.microsoft.com/office/drawing/2014/main" id="{2453AFAE-5581-E4C0-7811-96C8FC022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7" name="Rectangle 470">
              <a:extLst>
                <a:ext uri="{FF2B5EF4-FFF2-40B4-BE49-F238E27FC236}">
                  <a16:creationId xmlns:a16="http://schemas.microsoft.com/office/drawing/2014/main" id="{480B718A-6E67-07EF-6AC4-67FA0E661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8" name="Rectangle 471">
              <a:extLst>
                <a:ext uri="{FF2B5EF4-FFF2-40B4-BE49-F238E27FC236}">
                  <a16:creationId xmlns:a16="http://schemas.microsoft.com/office/drawing/2014/main" id="{597CCEFA-7F9F-9CD2-BFE1-C1B1B81ED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29" name="Rectangle 472">
              <a:extLst>
                <a:ext uri="{FF2B5EF4-FFF2-40B4-BE49-F238E27FC236}">
                  <a16:creationId xmlns:a16="http://schemas.microsoft.com/office/drawing/2014/main" id="{79BF7B87-FF6B-9FCD-BAD9-D04CE924F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30" name="Rectangle 473">
              <a:extLst>
                <a:ext uri="{FF2B5EF4-FFF2-40B4-BE49-F238E27FC236}">
                  <a16:creationId xmlns:a16="http://schemas.microsoft.com/office/drawing/2014/main" id="{4027543A-2346-8F7C-DFFB-91192847C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31" name="Rectangle 474">
              <a:extLst>
                <a:ext uri="{FF2B5EF4-FFF2-40B4-BE49-F238E27FC236}">
                  <a16:creationId xmlns:a16="http://schemas.microsoft.com/office/drawing/2014/main" id="{E7A11B80-4988-F7FB-E36E-A073A02F3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32" name="Rectangle 475">
              <a:extLst>
                <a:ext uri="{FF2B5EF4-FFF2-40B4-BE49-F238E27FC236}">
                  <a16:creationId xmlns:a16="http://schemas.microsoft.com/office/drawing/2014/main" id="{A5BF3747-39C9-BE6C-D54E-AFAA478E4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33" name="Rectangle 476">
              <a:extLst>
                <a:ext uri="{FF2B5EF4-FFF2-40B4-BE49-F238E27FC236}">
                  <a16:creationId xmlns:a16="http://schemas.microsoft.com/office/drawing/2014/main" id="{F74F276B-8E33-3074-0D98-E859E0D30B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34" name="Rectangle 477">
              <a:extLst>
                <a:ext uri="{FF2B5EF4-FFF2-40B4-BE49-F238E27FC236}">
                  <a16:creationId xmlns:a16="http://schemas.microsoft.com/office/drawing/2014/main" id="{DB482028-83B4-F438-ECF5-AD8F874A8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35" name="Rectangle 478">
              <a:extLst>
                <a:ext uri="{FF2B5EF4-FFF2-40B4-BE49-F238E27FC236}">
                  <a16:creationId xmlns:a16="http://schemas.microsoft.com/office/drawing/2014/main" id="{8E24B7A7-46F1-D326-3C07-78155846A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36" name="Rectangle 479">
              <a:extLst>
                <a:ext uri="{FF2B5EF4-FFF2-40B4-BE49-F238E27FC236}">
                  <a16:creationId xmlns:a16="http://schemas.microsoft.com/office/drawing/2014/main" id="{C4CDB5AD-B250-7F0F-72D9-2BCE1E07F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37" name="Rectangle 480">
              <a:extLst>
                <a:ext uri="{FF2B5EF4-FFF2-40B4-BE49-F238E27FC236}">
                  <a16:creationId xmlns:a16="http://schemas.microsoft.com/office/drawing/2014/main" id="{81CA2D25-02EF-E989-9EB7-0BDA7035A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38" name="Rectangle 481">
              <a:extLst>
                <a:ext uri="{FF2B5EF4-FFF2-40B4-BE49-F238E27FC236}">
                  <a16:creationId xmlns:a16="http://schemas.microsoft.com/office/drawing/2014/main" id="{35A07CC1-A5B9-1AC6-F4A3-6744C583C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39" name="Rectangle 482">
              <a:extLst>
                <a:ext uri="{FF2B5EF4-FFF2-40B4-BE49-F238E27FC236}">
                  <a16:creationId xmlns:a16="http://schemas.microsoft.com/office/drawing/2014/main" id="{7E5C35EC-83E7-9170-C452-9194629FD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40" name="Rectangle 483">
              <a:extLst>
                <a:ext uri="{FF2B5EF4-FFF2-40B4-BE49-F238E27FC236}">
                  <a16:creationId xmlns:a16="http://schemas.microsoft.com/office/drawing/2014/main" id="{AD6EAE86-854D-D206-82EF-773CA358C1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41" name="Rectangle 484">
              <a:extLst>
                <a:ext uri="{FF2B5EF4-FFF2-40B4-BE49-F238E27FC236}">
                  <a16:creationId xmlns:a16="http://schemas.microsoft.com/office/drawing/2014/main" id="{8CA0B1A4-8617-1B41-25B5-16A092AF3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42" name="Rectangle 485">
              <a:extLst>
                <a:ext uri="{FF2B5EF4-FFF2-40B4-BE49-F238E27FC236}">
                  <a16:creationId xmlns:a16="http://schemas.microsoft.com/office/drawing/2014/main" id="{08F2B7E5-38C7-8517-794D-5B3B3F828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43" name="Rectangle 486">
              <a:extLst>
                <a:ext uri="{FF2B5EF4-FFF2-40B4-BE49-F238E27FC236}">
                  <a16:creationId xmlns:a16="http://schemas.microsoft.com/office/drawing/2014/main" id="{F7A3C689-F7DA-FAF7-87A5-5B65E2D60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44" name="Rectangle 487">
              <a:extLst>
                <a:ext uri="{FF2B5EF4-FFF2-40B4-BE49-F238E27FC236}">
                  <a16:creationId xmlns:a16="http://schemas.microsoft.com/office/drawing/2014/main" id="{0889E89E-B861-5B55-E861-8629E86EB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45" name="Rectangle 488">
              <a:extLst>
                <a:ext uri="{FF2B5EF4-FFF2-40B4-BE49-F238E27FC236}">
                  <a16:creationId xmlns:a16="http://schemas.microsoft.com/office/drawing/2014/main" id="{7941D636-042E-7FBB-8233-3C3839104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46" name="Rectangle 489">
              <a:extLst>
                <a:ext uri="{FF2B5EF4-FFF2-40B4-BE49-F238E27FC236}">
                  <a16:creationId xmlns:a16="http://schemas.microsoft.com/office/drawing/2014/main" id="{38441D83-56FA-0A47-06F1-5D0E7DF5A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47" name="Rectangle 490">
              <a:extLst>
                <a:ext uri="{FF2B5EF4-FFF2-40B4-BE49-F238E27FC236}">
                  <a16:creationId xmlns:a16="http://schemas.microsoft.com/office/drawing/2014/main" id="{BBD1FE44-0832-2B15-2ECE-E6E5FA00A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48" name="Rectangle 491">
              <a:extLst>
                <a:ext uri="{FF2B5EF4-FFF2-40B4-BE49-F238E27FC236}">
                  <a16:creationId xmlns:a16="http://schemas.microsoft.com/office/drawing/2014/main" id="{A18075F5-D5E1-9187-946B-ACF80EEFD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49" name="Rectangle 492">
              <a:extLst>
                <a:ext uri="{FF2B5EF4-FFF2-40B4-BE49-F238E27FC236}">
                  <a16:creationId xmlns:a16="http://schemas.microsoft.com/office/drawing/2014/main" id="{D0C4ACD5-4FDD-E983-1C25-8E31C9247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50" name="Rectangle 493">
              <a:extLst>
                <a:ext uri="{FF2B5EF4-FFF2-40B4-BE49-F238E27FC236}">
                  <a16:creationId xmlns:a16="http://schemas.microsoft.com/office/drawing/2014/main" id="{F4B8EFF4-1F4D-7907-493F-AF0799926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51" name="Rectangle 494">
              <a:extLst>
                <a:ext uri="{FF2B5EF4-FFF2-40B4-BE49-F238E27FC236}">
                  <a16:creationId xmlns:a16="http://schemas.microsoft.com/office/drawing/2014/main" id="{56839442-CBE2-B040-4E2A-F52E30826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52" name="Rectangle 495">
              <a:extLst>
                <a:ext uri="{FF2B5EF4-FFF2-40B4-BE49-F238E27FC236}">
                  <a16:creationId xmlns:a16="http://schemas.microsoft.com/office/drawing/2014/main" id="{FEACD985-5468-4040-4C7B-F0AA07AD1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53" name="Rectangle 496">
              <a:extLst>
                <a:ext uri="{FF2B5EF4-FFF2-40B4-BE49-F238E27FC236}">
                  <a16:creationId xmlns:a16="http://schemas.microsoft.com/office/drawing/2014/main" id="{614F88A6-1DDF-EC8C-D9C8-3946B0B11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54" name="Rectangle 497">
              <a:extLst>
                <a:ext uri="{FF2B5EF4-FFF2-40B4-BE49-F238E27FC236}">
                  <a16:creationId xmlns:a16="http://schemas.microsoft.com/office/drawing/2014/main" id="{3CCACECF-9F12-F8FE-7E08-952F0C6FE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55" name="Rectangle 498">
              <a:extLst>
                <a:ext uri="{FF2B5EF4-FFF2-40B4-BE49-F238E27FC236}">
                  <a16:creationId xmlns:a16="http://schemas.microsoft.com/office/drawing/2014/main" id="{46E57720-0088-6E08-69EC-C925CFB4D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56" name="Rectangle 499">
              <a:extLst>
                <a:ext uri="{FF2B5EF4-FFF2-40B4-BE49-F238E27FC236}">
                  <a16:creationId xmlns:a16="http://schemas.microsoft.com/office/drawing/2014/main" id="{EC08CAFC-9E47-CD9B-BE61-DEF693FE8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57" name="Rectangle 500">
              <a:extLst>
                <a:ext uri="{FF2B5EF4-FFF2-40B4-BE49-F238E27FC236}">
                  <a16:creationId xmlns:a16="http://schemas.microsoft.com/office/drawing/2014/main" id="{DAB86CCC-3E58-4975-9FE1-2CF76AC0A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58" name="Rectangle 501">
              <a:extLst>
                <a:ext uri="{FF2B5EF4-FFF2-40B4-BE49-F238E27FC236}">
                  <a16:creationId xmlns:a16="http://schemas.microsoft.com/office/drawing/2014/main" id="{A1FD92BA-A1CF-DA39-1E97-C10E44543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59" name="Rectangle 502">
              <a:extLst>
                <a:ext uri="{FF2B5EF4-FFF2-40B4-BE49-F238E27FC236}">
                  <a16:creationId xmlns:a16="http://schemas.microsoft.com/office/drawing/2014/main" id="{F7C8E90A-7129-3CCE-88E3-D3AC5A736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60" name="Rectangle 503">
              <a:extLst>
                <a:ext uri="{FF2B5EF4-FFF2-40B4-BE49-F238E27FC236}">
                  <a16:creationId xmlns:a16="http://schemas.microsoft.com/office/drawing/2014/main" id="{E8971855-35ED-C583-35A5-95462333F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61" name="Rectangle 504">
              <a:extLst>
                <a:ext uri="{FF2B5EF4-FFF2-40B4-BE49-F238E27FC236}">
                  <a16:creationId xmlns:a16="http://schemas.microsoft.com/office/drawing/2014/main" id="{D36FBDCC-08E7-3D4F-8386-35FBAE3CC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62" name="Rectangle 505">
              <a:extLst>
                <a:ext uri="{FF2B5EF4-FFF2-40B4-BE49-F238E27FC236}">
                  <a16:creationId xmlns:a16="http://schemas.microsoft.com/office/drawing/2014/main" id="{CD4CFDB6-5729-BF6C-C69D-720EF07AD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63" name="Rectangle 506">
              <a:extLst>
                <a:ext uri="{FF2B5EF4-FFF2-40B4-BE49-F238E27FC236}">
                  <a16:creationId xmlns:a16="http://schemas.microsoft.com/office/drawing/2014/main" id="{331E55A4-6286-9B31-6F00-6222A5B78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64" name="Rectangle 507">
              <a:extLst>
                <a:ext uri="{FF2B5EF4-FFF2-40B4-BE49-F238E27FC236}">
                  <a16:creationId xmlns:a16="http://schemas.microsoft.com/office/drawing/2014/main" id="{9A6AA657-ECAC-0460-D79F-E27384C85A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65" name="Rectangle 508">
              <a:extLst>
                <a:ext uri="{FF2B5EF4-FFF2-40B4-BE49-F238E27FC236}">
                  <a16:creationId xmlns:a16="http://schemas.microsoft.com/office/drawing/2014/main" id="{0459EF22-CA95-F9E9-3C7A-69AF15E69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66" name="Rectangle 509">
              <a:extLst>
                <a:ext uri="{FF2B5EF4-FFF2-40B4-BE49-F238E27FC236}">
                  <a16:creationId xmlns:a16="http://schemas.microsoft.com/office/drawing/2014/main" id="{6B64D4E8-A3D5-193C-97E7-DF614ED68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67" name="Rectangle 510">
              <a:extLst>
                <a:ext uri="{FF2B5EF4-FFF2-40B4-BE49-F238E27FC236}">
                  <a16:creationId xmlns:a16="http://schemas.microsoft.com/office/drawing/2014/main" id="{1EF0D750-53A3-211F-3D1C-10A9B6470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68" name="Rectangle 511">
              <a:extLst>
                <a:ext uri="{FF2B5EF4-FFF2-40B4-BE49-F238E27FC236}">
                  <a16:creationId xmlns:a16="http://schemas.microsoft.com/office/drawing/2014/main" id="{256406BA-B842-463E-BEDE-D0C1A9103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69" name="Line 512">
              <a:extLst>
                <a:ext uri="{FF2B5EF4-FFF2-40B4-BE49-F238E27FC236}">
                  <a16:creationId xmlns:a16="http://schemas.microsoft.com/office/drawing/2014/main" id="{7414BEFC-A856-46A0-FD6E-F70AE4E92D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6083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70" name="Line 513">
              <a:extLst>
                <a:ext uri="{FF2B5EF4-FFF2-40B4-BE49-F238E27FC236}">
                  <a16:creationId xmlns:a16="http://schemas.microsoft.com/office/drawing/2014/main" id="{A4960929-CC51-612D-438E-96A7D12B94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7419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71" name="Line 514">
              <a:extLst>
                <a:ext uri="{FF2B5EF4-FFF2-40B4-BE49-F238E27FC236}">
                  <a16:creationId xmlns:a16="http://schemas.microsoft.com/office/drawing/2014/main" id="{EC6B3785-DE3B-66C8-ED2B-BC800B948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8756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72" name="Line 515">
              <a:extLst>
                <a:ext uri="{FF2B5EF4-FFF2-40B4-BE49-F238E27FC236}">
                  <a16:creationId xmlns:a16="http://schemas.microsoft.com/office/drawing/2014/main" id="{40EC8B3B-A7FD-CA6A-7864-EB084CD87A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0093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73" name="Line 516">
              <a:extLst>
                <a:ext uri="{FF2B5EF4-FFF2-40B4-BE49-F238E27FC236}">
                  <a16:creationId xmlns:a16="http://schemas.microsoft.com/office/drawing/2014/main" id="{002EFCF4-9EC8-3FD2-F69C-CA6F92BFFF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1430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74" name="Line 517">
              <a:extLst>
                <a:ext uri="{FF2B5EF4-FFF2-40B4-BE49-F238E27FC236}">
                  <a16:creationId xmlns:a16="http://schemas.microsoft.com/office/drawing/2014/main" id="{7AC40E60-A560-6ED7-86BA-AADBED74E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2766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75" name="Line 518">
              <a:extLst>
                <a:ext uri="{FF2B5EF4-FFF2-40B4-BE49-F238E27FC236}">
                  <a16:creationId xmlns:a16="http://schemas.microsoft.com/office/drawing/2014/main" id="{61609985-DC61-AC7A-E88F-2F54D2084F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32930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76" name="Line 519">
              <a:extLst>
                <a:ext uri="{FF2B5EF4-FFF2-40B4-BE49-F238E27FC236}">
                  <a16:creationId xmlns:a16="http://schemas.microsoft.com/office/drawing/2014/main" id="{EEBBD4F1-BA7B-9036-4BCB-059FF9B080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34550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77" name="Line 520">
              <a:extLst>
                <a:ext uri="{FF2B5EF4-FFF2-40B4-BE49-F238E27FC236}">
                  <a16:creationId xmlns:a16="http://schemas.microsoft.com/office/drawing/2014/main" id="{9F76F9F4-8768-247B-BE00-5C6C7070CE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36169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78" name="Line 521">
              <a:extLst>
                <a:ext uri="{FF2B5EF4-FFF2-40B4-BE49-F238E27FC236}">
                  <a16:creationId xmlns:a16="http://schemas.microsoft.com/office/drawing/2014/main" id="{037F192E-9DFB-62F2-351A-C07959B273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377886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79" name="Line 522">
              <a:extLst>
                <a:ext uri="{FF2B5EF4-FFF2-40B4-BE49-F238E27FC236}">
                  <a16:creationId xmlns:a16="http://schemas.microsoft.com/office/drawing/2014/main" id="{B772E3E1-4E57-4A3B-CBFA-77FC746AA0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39407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80" name="Line 523">
              <a:extLst>
                <a:ext uri="{FF2B5EF4-FFF2-40B4-BE49-F238E27FC236}">
                  <a16:creationId xmlns:a16="http://schemas.microsoft.com/office/drawing/2014/main" id="{4498E1F3-1591-543A-2810-40B63A2314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41027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485" name="Rectangle 528">
              <a:extLst>
                <a:ext uri="{FF2B5EF4-FFF2-40B4-BE49-F238E27FC236}">
                  <a16:creationId xmlns:a16="http://schemas.microsoft.com/office/drawing/2014/main" id="{FEE92CF8-FC8A-0326-195B-6A9C70479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285" y="3129578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86" name="Rectangle 529">
              <a:extLst>
                <a:ext uri="{FF2B5EF4-FFF2-40B4-BE49-F238E27FC236}">
                  <a16:creationId xmlns:a16="http://schemas.microsoft.com/office/drawing/2014/main" id="{E2DFE305-D942-C2B3-1E81-E36154F09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6974" y="3129578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87" name="Rectangle 530">
              <a:extLst>
                <a:ext uri="{FF2B5EF4-FFF2-40B4-BE49-F238E27FC236}">
                  <a16:creationId xmlns:a16="http://schemas.microsoft.com/office/drawing/2014/main" id="{0A31F7DC-D2D9-9F91-250C-0B603F5B3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890" y="3129578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88" name="Rectangle 531">
              <a:extLst>
                <a:ext uri="{FF2B5EF4-FFF2-40B4-BE49-F238E27FC236}">
                  <a16:creationId xmlns:a16="http://schemas.microsoft.com/office/drawing/2014/main" id="{D5775A67-FB3E-3577-D92B-81DF46353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227" y="3129578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89" name="Rectangle 532">
              <a:extLst>
                <a:ext uri="{FF2B5EF4-FFF2-40B4-BE49-F238E27FC236}">
                  <a16:creationId xmlns:a16="http://schemas.microsoft.com/office/drawing/2014/main" id="{EB6C5757-29C2-A9B0-53FC-3B3B76DC1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729" y="3129578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0" name="Rectangle 533">
              <a:extLst>
                <a:ext uri="{FF2B5EF4-FFF2-40B4-BE49-F238E27FC236}">
                  <a16:creationId xmlns:a16="http://schemas.microsoft.com/office/drawing/2014/main" id="{730FC53F-C8F6-F5CB-0B04-361E9987B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737" y="3129578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1" name="Rectangle 534">
              <a:extLst>
                <a:ext uri="{FF2B5EF4-FFF2-40B4-BE49-F238E27FC236}">
                  <a16:creationId xmlns:a16="http://schemas.microsoft.com/office/drawing/2014/main" id="{B1CE7E8D-541D-3EAF-3B93-7B48B4ACE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544" y="3129578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2" name="Rectangle 535">
              <a:extLst>
                <a:ext uri="{FF2B5EF4-FFF2-40B4-BE49-F238E27FC236}">
                  <a16:creationId xmlns:a16="http://schemas.microsoft.com/office/drawing/2014/main" id="{7B2B4D43-90D7-B8CA-17A8-A076F8C1B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385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3" name="Rectangle 536">
              <a:extLst>
                <a:ext uri="{FF2B5EF4-FFF2-40B4-BE49-F238E27FC236}">
                  <a16:creationId xmlns:a16="http://schemas.microsoft.com/office/drawing/2014/main" id="{EE149E20-F7D5-D19F-5468-7696DB06E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999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4" name="Rectangle 537">
              <a:extLst>
                <a:ext uri="{FF2B5EF4-FFF2-40B4-BE49-F238E27FC236}">
                  <a16:creationId xmlns:a16="http://schemas.microsoft.com/office/drawing/2014/main" id="{7FB8699A-79EC-3F76-2B6A-7DAB934FD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662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5" name="Rectangle 538">
              <a:extLst>
                <a:ext uri="{FF2B5EF4-FFF2-40B4-BE49-F238E27FC236}">
                  <a16:creationId xmlns:a16="http://schemas.microsoft.com/office/drawing/2014/main" id="{336F6A8A-D289-CC6D-155B-B5BAC003C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325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6" name="Rectangle 539">
              <a:extLst>
                <a:ext uri="{FF2B5EF4-FFF2-40B4-BE49-F238E27FC236}">
                  <a16:creationId xmlns:a16="http://schemas.microsoft.com/office/drawing/2014/main" id="{962A12AA-A481-3744-F0AF-A28B3D4B6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7" name="Rectangle 540">
              <a:extLst>
                <a:ext uri="{FF2B5EF4-FFF2-40B4-BE49-F238E27FC236}">
                  <a16:creationId xmlns:a16="http://schemas.microsoft.com/office/drawing/2014/main" id="{BCC45DDF-6A13-57B9-B1E2-46E355AD0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8" name="Rectangle 541">
              <a:extLst>
                <a:ext uri="{FF2B5EF4-FFF2-40B4-BE49-F238E27FC236}">
                  <a16:creationId xmlns:a16="http://schemas.microsoft.com/office/drawing/2014/main" id="{31F8CEF2-50C8-FD86-D694-0BBF5CD16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499" name="Rectangle 542">
              <a:extLst>
                <a:ext uri="{FF2B5EF4-FFF2-40B4-BE49-F238E27FC236}">
                  <a16:creationId xmlns:a16="http://schemas.microsoft.com/office/drawing/2014/main" id="{15C6B6D9-876C-0922-E6F8-E8AB2B4BB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385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00" name="Rectangle 543">
              <a:extLst>
                <a:ext uri="{FF2B5EF4-FFF2-40B4-BE49-F238E27FC236}">
                  <a16:creationId xmlns:a16="http://schemas.microsoft.com/office/drawing/2014/main" id="{A85A3439-8ECA-7BA8-98BA-7A7C1DB66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047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01" name="Rectangle 544">
              <a:extLst>
                <a:ext uri="{FF2B5EF4-FFF2-40B4-BE49-F238E27FC236}">
                  <a16:creationId xmlns:a16="http://schemas.microsoft.com/office/drawing/2014/main" id="{6B8AB4E2-3154-ADA0-7849-251BF65B1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712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02" name="Rectangle 545">
              <a:extLst>
                <a:ext uri="{FF2B5EF4-FFF2-40B4-BE49-F238E27FC236}">
                  <a16:creationId xmlns:a16="http://schemas.microsoft.com/office/drawing/2014/main" id="{B168D230-7481-4F3F-35AD-3465ECA87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375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03" name="Rectangle 546">
              <a:extLst>
                <a:ext uri="{FF2B5EF4-FFF2-40B4-BE49-F238E27FC236}">
                  <a16:creationId xmlns:a16="http://schemas.microsoft.com/office/drawing/2014/main" id="{637ED1AB-ED64-7BF6-725F-06FA30ACD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037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04" name="Rectangle 547">
              <a:extLst>
                <a:ext uri="{FF2B5EF4-FFF2-40B4-BE49-F238E27FC236}">
                  <a16:creationId xmlns:a16="http://schemas.microsoft.com/office/drawing/2014/main" id="{D10B4FFF-F933-2B37-3962-7AAF09FA9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701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05" name="Rectangle 548">
              <a:extLst>
                <a:ext uri="{FF2B5EF4-FFF2-40B4-BE49-F238E27FC236}">
                  <a16:creationId xmlns:a16="http://schemas.microsoft.com/office/drawing/2014/main" id="{E232E9A3-F167-9D3B-8B31-53882A80C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365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06" name="Rectangle 549">
              <a:extLst>
                <a:ext uri="{FF2B5EF4-FFF2-40B4-BE49-F238E27FC236}">
                  <a16:creationId xmlns:a16="http://schemas.microsoft.com/office/drawing/2014/main" id="{1B8C9776-5619-C782-5192-EC7C246F8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335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07" name="Rectangle 550">
              <a:extLst>
                <a:ext uri="{FF2B5EF4-FFF2-40B4-BE49-F238E27FC236}">
                  <a16:creationId xmlns:a16="http://schemas.microsoft.com/office/drawing/2014/main" id="{90AABAF1-EED1-1C92-D43E-187F7FD69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999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08" name="Rectangle 551">
              <a:extLst>
                <a:ext uri="{FF2B5EF4-FFF2-40B4-BE49-F238E27FC236}">
                  <a16:creationId xmlns:a16="http://schemas.microsoft.com/office/drawing/2014/main" id="{D447A178-C74C-16CC-4692-241D9F5BE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662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09" name="Rectangle 552">
              <a:extLst>
                <a:ext uri="{FF2B5EF4-FFF2-40B4-BE49-F238E27FC236}">
                  <a16:creationId xmlns:a16="http://schemas.microsoft.com/office/drawing/2014/main" id="{2244EF1C-9E09-DBFD-62DF-03B2EC09D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325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10" name="Rectangle 553">
              <a:extLst>
                <a:ext uri="{FF2B5EF4-FFF2-40B4-BE49-F238E27FC236}">
                  <a16:creationId xmlns:a16="http://schemas.microsoft.com/office/drawing/2014/main" id="{0095C408-C332-F058-354D-09E6D5001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11" name="Rectangle 554">
              <a:extLst>
                <a:ext uri="{FF2B5EF4-FFF2-40B4-BE49-F238E27FC236}">
                  <a16:creationId xmlns:a16="http://schemas.microsoft.com/office/drawing/2014/main" id="{624905F4-83B9-1E10-8AC7-550E42839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12" name="Rectangle 555">
              <a:extLst>
                <a:ext uri="{FF2B5EF4-FFF2-40B4-BE49-F238E27FC236}">
                  <a16:creationId xmlns:a16="http://schemas.microsoft.com/office/drawing/2014/main" id="{6CCE93C7-2482-B62E-FA65-8E657B8BC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365" y="36280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13" name="Rectangle 556">
              <a:extLst>
                <a:ext uri="{FF2B5EF4-FFF2-40B4-BE49-F238E27FC236}">
                  <a16:creationId xmlns:a16="http://schemas.microsoft.com/office/drawing/2014/main" id="{A805F05E-B2E5-5ADB-32A4-8F243BB0A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335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14" name="Rectangle 557">
              <a:extLst>
                <a:ext uri="{FF2B5EF4-FFF2-40B4-BE49-F238E27FC236}">
                  <a16:creationId xmlns:a16="http://schemas.microsoft.com/office/drawing/2014/main" id="{036C2B40-FA1B-F930-6881-2F10DD80B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999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15" name="Rectangle 558">
              <a:extLst>
                <a:ext uri="{FF2B5EF4-FFF2-40B4-BE49-F238E27FC236}">
                  <a16:creationId xmlns:a16="http://schemas.microsoft.com/office/drawing/2014/main" id="{A6CA63A1-86BB-1D76-4B9D-C1CF6A758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662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16" name="Rectangle 559">
              <a:extLst>
                <a:ext uri="{FF2B5EF4-FFF2-40B4-BE49-F238E27FC236}">
                  <a16:creationId xmlns:a16="http://schemas.microsoft.com/office/drawing/2014/main" id="{C64582CB-0E9F-F97F-AE6F-FBA33AADE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325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17" name="Rectangle 560">
              <a:extLst>
                <a:ext uri="{FF2B5EF4-FFF2-40B4-BE49-F238E27FC236}">
                  <a16:creationId xmlns:a16="http://schemas.microsoft.com/office/drawing/2014/main" id="{F3D97D10-164E-6AE2-E3E8-0B7BD362C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18" name="Rectangle 561">
              <a:extLst>
                <a:ext uri="{FF2B5EF4-FFF2-40B4-BE49-F238E27FC236}">
                  <a16:creationId xmlns:a16="http://schemas.microsoft.com/office/drawing/2014/main" id="{11665D21-DF60-A3B1-E924-AD6E79903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19" name="Rectangle 562">
              <a:extLst>
                <a:ext uri="{FF2B5EF4-FFF2-40B4-BE49-F238E27FC236}">
                  <a16:creationId xmlns:a16="http://schemas.microsoft.com/office/drawing/2014/main" id="{5BD9BD4F-3AB7-EB32-786E-BEC337D37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20" name="Rectangle 563">
              <a:extLst>
                <a:ext uri="{FF2B5EF4-FFF2-40B4-BE49-F238E27FC236}">
                  <a16:creationId xmlns:a16="http://schemas.microsoft.com/office/drawing/2014/main" id="{E8D77810-F1DB-75B0-A582-D1F52C0FD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335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21" name="Rectangle 564">
              <a:extLst>
                <a:ext uri="{FF2B5EF4-FFF2-40B4-BE49-F238E27FC236}">
                  <a16:creationId xmlns:a16="http://schemas.microsoft.com/office/drawing/2014/main" id="{F05A6388-B05B-4D05-9082-58D94A2BC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999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22" name="Rectangle 565">
              <a:extLst>
                <a:ext uri="{FF2B5EF4-FFF2-40B4-BE49-F238E27FC236}">
                  <a16:creationId xmlns:a16="http://schemas.microsoft.com/office/drawing/2014/main" id="{71C3AD9C-D177-A24D-4589-A8CAC320B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662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23" name="Rectangle 566">
              <a:extLst>
                <a:ext uri="{FF2B5EF4-FFF2-40B4-BE49-F238E27FC236}">
                  <a16:creationId xmlns:a16="http://schemas.microsoft.com/office/drawing/2014/main" id="{80267958-6D99-9F09-1FE1-B8CE9B7F9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325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24" name="Rectangle 567">
              <a:extLst>
                <a:ext uri="{FF2B5EF4-FFF2-40B4-BE49-F238E27FC236}">
                  <a16:creationId xmlns:a16="http://schemas.microsoft.com/office/drawing/2014/main" id="{E12B497A-3AB4-3FB5-DCD1-E9F21BABF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25" name="Rectangle 568">
              <a:extLst>
                <a:ext uri="{FF2B5EF4-FFF2-40B4-BE49-F238E27FC236}">
                  <a16:creationId xmlns:a16="http://schemas.microsoft.com/office/drawing/2014/main" id="{75329590-C30B-6527-3470-1837A24A9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26" name="Rectangle 569">
              <a:extLst>
                <a:ext uri="{FF2B5EF4-FFF2-40B4-BE49-F238E27FC236}">
                  <a16:creationId xmlns:a16="http://schemas.microsoft.com/office/drawing/2014/main" id="{2E168FF9-A703-1A5F-ABC0-4CE3391FB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27" name="Rectangle 570">
              <a:extLst>
                <a:ext uri="{FF2B5EF4-FFF2-40B4-BE49-F238E27FC236}">
                  <a16:creationId xmlns:a16="http://schemas.microsoft.com/office/drawing/2014/main" id="{D3D70B07-8B91-A5C6-09A3-98F1B96E8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385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28" name="Rectangle 571">
              <a:extLst>
                <a:ext uri="{FF2B5EF4-FFF2-40B4-BE49-F238E27FC236}">
                  <a16:creationId xmlns:a16="http://schemas.microsoft.com/office/drawing/2014/main" id="{6F252250-77E1-D4E5-D2D1-F1C30678B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047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29" name="Rectangle 572">
              <a:extLst>
                <a:ext uri="{FF2B5EF4-FFF2-40B4-BE49-F238E27FC236}">
                  <a16:creationId xmlns:a16="http://schemas.microsoft.com/office/drawing/2014/main" id="{DD1A4B0F-B28B-2D4D-55C1-47F42AF53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712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30" name="Rectangle 573">
              <a:extLst>
                <a:ext uri="{FF2B5EF4-FFF2-40B4-BE49-F238E27FC236}">
                  <a16:creationId xmlns:a16="http://schemas.microsoft.com/office/drawing/2014/main" id="{EE938E83-FC3B-8EDE-59DE-DF4367FA7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375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31" name="Rectangle 574">
              <a:extLst>
                <a:ext uri="{FF2B5EF4-FFF2-40B4-BE49-F238E27FC236}">
                  <a16:creationId xmlns:a16="http://schemas.microsoft.com/office/drawing/2014/main" id="{DB68828A-BED7-42FC-DD24-E1B4CD5D6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037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32" name="Rectangle 575">
              <a:extLst>
                <a:ext uri="{FF2B5EF4-FFF2-40B4-BE49-F238E27FC236}">
                  <a16:creationId xmlns:a16="http://schemas.microsoft.com/office/drawing/2014/main" id="{950394F8-A1EF-E1F6-D049-DC2C698D4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41185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533" name="Rectangle 576">
              <a:extLst>
                <a:ext uri="{FF2B5EF4-FFF2-40B4-BE49-F238E27FC236}">
                  <a16:creationId xmlns:a16="http://schemas.microsoft.com/office/drawing/2014/main" id="{B8DF1280-FD3C-7748-1B0B-CDD556C49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41185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342" name="Group 6341">
            <a:extLst>
              <a:ext uri="{FF2B5EF4-FFF2-40B4-BE49-F238E27FC236}">
                <a16:creationId xmlns:a16="http://schemas.microsoft.com/office/drawing/2014/main" id="{438F532A-D586-1EEF-E490-74375CBF50D8}"/>
              </a:ext>
            </a:extLst>
          </p:cNvPr>
          <p:cNvGrpSpPr/>
          <p:nvPr/>
        </p:nvGrpSpPr>
        <p:grpSpPr>
          <a:xfrm>
            <a:off x="4054934" y="3356992"/>
            <a:ext cx="2008800" cy="1181100"/>
            <a:chOff x="4092081" y="3104178"/>
            <a:chExt cx="1979777" cy="1181100"/>
          </a:xfrm>
        </p:grpSpPr>
        <p:sp>
          <p:nvSpPr>
            <p:cNvPr id="5534" name="Rectangle 577">
              <a:extLst>
                <a:ext uri="{FF2B5EF4-FFF2-40B4-BE49-F238E27FC236}">
                  <a16:creationId xmlns:a16="http://schemas.microsoft.com/office/drawing/2014/main" id="{BA26038F-B960-A294-9856-E1841498F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35" name="Rectangle 578">
              <a:extLst>
                <a:ext uri="{FF2B5EF4-FFF2-40B4-BE49-F238E27FC236}">
                  <a16:creationId xmlns:a16="http://schemas.microsoft.com/office/drawing/2014/main" id="{4AF3490B-A689-D05E-895B-D920A7827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36" name="Rectangle 579">
              <a:extLst>
                <a:ext uri="{FF2B5EF4-FFF2-40B4-BE49-F238E27FC236}">
                  <a16:creationId xmlns:a16="http://schemas.microsoft.com/office/drawing/2014/main" id="{D0A46758-7C33-3883-F397-63F962C04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37" name="Rectangle 580">
              <a:extLst>
                <a:ext uri="{FF2B5EF4-FFF2-40B4-BE49-F238E27FC236}">
                  <a16:creationId xmlns:a16="http://schemas.microsoft.com/office/drawing/2014/main" id="{3974466D-DB3B-B9BD-23F9-342C2D5CE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38" name="Rectangle 581">
              <a:extLst>
                <a:ext uri="{FF2B5EF4-FFF2-40B4-BE49-F238E27FC236}">
                  <a16:creationId xmlns:a16="http://schemas.microsoft.com/office/drawing/2014/main" id="{DC5BFE72-423E-FC18-FD2B-DB2C5E35E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39" name="Rectangle 582">
              <a:extLst>
                <a:ext uri="{FF2B5EF4-FFF2-40B4-BE49-F238E27FC236}">
                  <a16:creationId xmlns:a16="http://schemas.microsoft.com/office/drawing/2014/main" id="{EF7B4744-149A-5C5A-10F9-BF6754F047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0" name="Rectangle 583">
              <a:extLst>
                <a:ext uri="{FF2B5EF4-FFF2-40B4-BE49-F238E27FC236}">
                  <a16:creationId xmlns:a16="http://schemas.microsoft.com/office/drawing/2014/main" id="{B8C9443D-67A6-2E74-2C40-7A173DEF3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1" name="Rectangle 584">
              <a:extLst>
                <a:ext uri="{FF2B5EF4-FFF2-40B4-BE49-F238E27FC236}">
                  <a16:creationId xmlns:a16="http://schemas.microsoft.com/office/drawing/2014/main" id="{3D9BBA23-3853-72ED-B1A0-50478F020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2" name="Rectangle 585">
              <a:extLst>
                <a:ext uri="{FF2B5EF4-FFF2-40B4-BE49-F238E27FC236}">
                  <a16:creationId xmlns:a16="http://schemas.microsoft.com/office/drawing/2014/main" id="{166431B6-FD5A-0874-6B8A-1AA16D710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3" name="Rectangle 586">
              <a:extLst>
                <a:ext uri="{FF2B5EF4-FFF2-40B4-BE49-F238E27FC236}">
                  <a16:creationId xmlns:a16="http://schemas.microsoft.com/office/drawing/2014/main" id="{27A3D7AB-2F3C-B73C-65A7-5CE41597A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4" name="Rectangle 587">
              <a:extLst>
                <a:ext uri="{FF2B5EF4-FFF2-40B4-BE49-F238E27FC236}">
                  <a16:creationId xmlns:a16="http://schemas.microsoft.com/office/drawing/2014/main" id="{E1455838-1273-0EBA-DE2C-6EBD89E32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5" name="Rectangle 588">
              <a:extLst>
                <a:ext uri="{FF2B5EF4-FFF2-40B4-BE49-F238E27FC236}">
                  <a16:creationId xmlns:a16="http://schemas.microsoft.com/office/drawing/2014/main" id="{6786942D-C9A2-DDDF-8D20-0EDFEEC83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6" name="Rectangle 589">
              <a:extLst>
                <a:ext uri="{FF2B5EF4-FFF2-40B4-BE49-F238E27FC236}">
                  <a16:creationId xmlns:a16="http://schemas.microsoft.com/office/drawing/2014/main" id="{64F7E529-DC43-29C3-4CAA-A894744BD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7" name="Rectangle 590">
              <a:extLst>
                <a:ext uri="{FF2B5EF4-FFF2-40B4-BE49-F238E27FC236}">
                  <a16:creationId xmlns:a16="http://schemas.microsoft.com/office/drawing/2014/main" id="{91C990EF-D0ED-48CB-077D-70D1300BF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8" name="Rectangle 591">
              <a:extLst>
                <a:ext uri="{FF2B5EF4-FFF2-40B4-BE49-F238E27FC236}">
                  <a16:creationId xmlns:a16="http://schemas.microsoft.com/office/drawing/2014/main" id="{36FB71E8-99AE-921B-C450-DD7C4AD919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49" name="Rectangle 592">
              <a:extLst>
                <a:ext uri="{FF2B5EF4-FFF2-40B4-BE49-F238E27FC236}">
                  <a16:creationId xmlns:a16="http://schemas.microsoft.com/office/drawing/2014/main" id="{AE03881B-497A-7BF0-C345-18D8F1BC2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0" name="Rectangle 593">
              <a:extLst>
                <a:ext uri="{FF2B5EF4-FFF2-40B4-BE49-F238E27FC236}">
                  <a16:creationId xmlns:a16="http://schemas.microsoft.com/office/drawing/2014/main" id="{CA1D75AD-F584-DAB4-6005-A0AFB296B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1" name="Rectangle 594">
              <a:extLst>
                <a:ext uri="{FF2B5EF4-FFF2-40B4-BE49-F238E27FC236}">
                  <a16:creationId xmlns:a16="http://schemas.microsoft.com/office/drawing/2014/main" id="{46963B95-D158-3052-7CDB-340573ABE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2" name="Rectangle 595">
              <a:extLst>
                <a:ext uri="{FF2B5EF4-FFF2-40B4-BE49-F238E27FC236}">
                  <a16:creationId xmlns:a16="http://schemas.microsoft.com/office/drawing/2014/main" id="{2F305DDE-03CB-F949-52EA-26E019FE1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3" name="Rectangle 596">
              <a:extLst>
                <a:ext uri="{FF2B5EF4-FFF2-40B4-BE49-F238E27FC236}">
                  <a16:creationId xmlns:a16="http://schemas.microsoft.com/office/drawing/2014/main" id="{625CE09B-C2A3-B05E-0D52-F8A3FBCDB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4" name="Rectangle 597">
              <a:extLst>
                <a:ext uri="{FF2B5EF4-FFF2-40B4-BE49-F238E27FC236}">
                  <a16:creationId xmlns:a16="http://schemas.microsoft.com/office/drawing/2014/main" id="{5020C0DB-9C98-472E-466A-7B40B17D3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5" name="Rectangle 598">
              <a:extLst>
                <a:ext uri="{FF2B5EF4-FFF2-40B4-BE49-F238E27FC236}">
                  <a16:creationId xmlns:a16="http://schemas.microsoft.com/office/drawing/2014/main" id="{82355800-1113-29EA-8ECD-EEBACBE63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6" name="Rectangle 599">
              <a:extLst>
                <a:ext uri="{FF2B5EF4-FFF2-40B4-BE49-F238E27FC236}">
                  <a16:creationId xmlns:a16="http://schemas.microsoft.com/office/drawing/2014/main" id="{B25341FC-DFDA-EA34-198E-CBAFDA4E5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7" name="Rectangle 600">
              <a:extLst>
                <a:ext uri="{FF2B5EF4-FFF2-40B4-BE49-F238E27FC236}">
                  <a16:creationId xmlns:a16="http://schemas.microsoft.com/office/drawing/2014/main" id="{F9D13198-2B46-82F4-A792-376CEDF9D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8" name="Rectangle 601">
              <a:extLst>
                <a:ext uri="{FF2B5EF4-FFF2-40B4-BE49-F238E27FC236}">
                  <a16:creationId xmlns:a16="http://schemas.microsoft.com/office/drawing/2014/main" id="{9223DA8E-0AAE-D6C8-19F5-6BBBE3CEA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59" name="Rectangle 602">
              <a:extLst>
                <a:ext uri="{FF2B5EF4-FFF2-40B4-BE49-F238E27FC236}">
                  <a16:creationId xmlns:a16="http://schemas.microsoft.com/office/drawing/2014/main" id="{72712733-DAA7-335D-7922-B67F125FA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0" name="Rectangle 603">
              <a:extLst>
                <a:ext uri="{FF2B5EF4-FFF2-40B4-BE49-F238E27FC236}">
                  <a16:creationId xmlns:a16="http://schemas.microsoft.com/office/drawing/2014/main" id="{84ABEC05-A688-EAE0-EA9C-2CEA59146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1" name="Rectangle 604">
              <a:extLst>
                <a:ext uri="{FF2B5EF4-FFF2-40B4-BE49-F238E27FC236}">
                  <a16:creationId xmlns:a16="http://schemas.microsoft.com/office/drawing/2014/main" id="{BB709C4D-2443-AF18-6B7A-1C52D35CD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2" name="Rectangle 605">
              <a:extLst>
                <a:ext uri="{FF2B5EF4-FFF2-40B4-BE49-F238E27FC236}">
                  <a16:creationId xmlns:a16="http://schemas.microsoft.com/office/drawing/2014/main" id="{56887545-43A3-50E9-129F-5D5B8AC7E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3" name="Rectangle 606">
              <a:extLst>
                <a:ext uri="{FF2B5EF4-FFF2-40B4-BE49-F238E27FC236}">
                  <a16:creationId xmlns:a16="http://schemas.microsoft.com/office/drawing/2014/main" id="{9BBF81A8-E3DF-1A9E-5913-416788CE3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4" name="Rectangle 608">
              <a:extLst>
                <a:ext uri="{FF2B5EF4-FFF2-40B4-BE49-F238E27FC236}">
                  <a16:creationId xmlns:a16="http://schemas.microsoft.com/office/drawing/2014/main" id="{CF2D0151-8F54-474B-ED1B-2748E5D3A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5" name="Rectangle 609">
              <a:extLst>
                <a:ext uri="{FF2B5EF4-FFF2-40B4-BE49-F238E27FC236}">
                  <a16:creationId xmlns:a16="http://schemas.microsoft.com/office/drawing/2014/main" id="{9CCF9EE6-C94D-A8FD-CA42-C4A5C1281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6" name="Rectangle 610">
              <a:extLst>
                <a:ext uri="{FF2B5EF4-FFF2-40B4-BE49-F238E27FC236}">
                  <a16:creationId xmlns:a16="http://schemas.microsoft.com/office/drawing/2014/main" id="{CA942CD2-54B9-A9B2-C016-E74F683DA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7" name="Rectangle 611">
              <a:extLst>
                <a:ext uri="{FF2B5EF4-FFF2-40B4-BE49-F238E27FC236}">
                  <a16:creationId xmlns:a16="http://schemas.microsoft.com/office/drawing/2014/main" id="{6A7A93AD-E1B5-A214-0D6B-9B9606283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8" name="Rectangle 612">
              <a:extLst>
                <a:ext uri="{FF2B5EF4-FFF2-40B4-BE49-F238E27FC236}">
                  <a16:creationId xmlns:a16="http://schemas.microsoft.com/office/drawing/2014/main" id="{28FDBBFB-EA6E-4420-0C24-918E29DF4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69" name="Rectangle 613">
              <a:extLst>
                <a:ext uri="{FF2B5EF4-FFF2-40B4-BE49-F238E27FC236}">
                  <a16:creationId xmlns:a16="http://schemas.microsoft.com/office/drawing/2014/main" id="{22E2D3B2-5AE2-9695-DFCB-ED6AEAD06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0" name="Rectangle 614">
              <a:extLst>
                <a:ext uri="{FF2B5EF4-FFF2-40B4-BE49-F238E27FC236}">
                  <a16:creationId xmlns:a16="http://schemas.microsoft.com/office/drawing/2014/main" id="{7531C3C8-0D03-0ED9-A7A3-4C64FC0C5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1" name="Rectangle 615">
              <a:extLst>
                <a:ext uri="{FF2B5EF4-FFF2-40B4-BE49-F238E27FC236}">
                  <a16:creationId xmlns:a16="http://schemas.microsoft.com/office/drawing/2014/main" id="{FD8B38D9-EE22-882C-69ED-B0964E644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2" name="Rectangle 616">
              <a:extLst>
                <a:ext uri="{FF2B5EF4-FFF2-40B4-BE49-F238E27FC236}">
                  <a16:creationId xmlns:a16="http://schemas.microsoft.com/office/drawing/2014/main" id="{DD09C26A-BE21-3A9E-1AFE-AAEF69E6C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3" name="Rectangle 617">
              <a:extLst>
                <a:ext uri="{FF2B5EF4-FFF2-40B4-BE49-F238E27FC236}">
                  <a16:creationId xmlns:a16="http://schemas.microsoft.com/office/drawing/2014/main" id="{CB47822B-D9AD-407C-7CD5-263CD20D3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4" name="Rectangle 618">
              <a:extLst>
                <a:ext uri="{FF2B5EF4-FFF2-40B4-BE49-F238E27FC236}">
                  <a16:creationId xmlns:a16="http://schemas.microsoft.com/office/drawing/2014/main" id="{875CEE5B-883C-B1B8-AE67-78BDCF24A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5" name="Rectangle 619">
              <a:extLst>
                <a:ext uri="{FF2B5EF4-FFF2-40B4-BE49-F238E27FC236}">
                  <a16:creationId xmlns:a16="http://schemas.microsoft.com/office/drawing/2014/main" id="{C4B95651-46D0-6114-E033-E686A2ADA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6" name="Rectangle 620">
              <a:extLst>
                <a:ext uri="{FF2B5EF4-FFF2-40B4-BE49-F238E27FC236}">
                  <a16:creationId xmlns:a16="http://schemas.microsoft.com/office/drawing/2014/main" id="{2659F0AC-C4F5-AA42-0055-529C12ADB6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7" name="Rectangle 621">
              <a:extLst>
                <a:ext uri="{FF2B5EF4-FFF2-40B4-BE49-F238E27FC236}">
                  <a16:creationId xmlns:a16="http://schemas.microsoft.com/office/drawing/2014/main" id="{309D30E5-70CC-F916-A393-C57B297EE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8" name="Rectangle 622">
              <a:extLst>
                <a:ext uri="{FF2B5EF4-FFF2-40B4-BE49-F238E27FC236}">
                  <a16:creationId xmlns:a16="http://schemas.microsoft.com/office/drawing/2014/main" id="{996530FB-745C-1D41-603B-AB4F45B77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79" name="Rectangle 623">
              <a:extLst>
                <a:ext uri="{FF2B5EF4-FFF2-40B4-BE49-F238E27FC236}">
                  <a16:creationId xmlns:a16="http://schemas.microsoft.com/office/drawing/2014/main" id="{52D0C2A9-B23E-40A4-C4D1-1595CDD23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0" name="Rectangle 624">
              <a:extLst>
                <a:ext uri="{FF2B5EF4-FFF2-40B4-BE49-F238E27FC236}">
                  <a16:creationId xmlns:a16="http://schemas.microsoft.com/office/drawing/2014/main" id="{E4C3F0CA-22E4-729C-B14D-B0E0F3D74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1" name="Rectangle 625">
              <a:extLst>
                <a:ext uri="{FF2B5EF4-FFF2-40B4-BE49-F238E27FC236}">
                  <a16:creationId xmlns:a16="http://schemas.microsoft.com/office/drawing/2014/main" id="{4F5BBC4D-E7E0-787B-652C-5D2101C4A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2" name="Rectangle 626">
              <a:extLst>
                <a:ext uri="{FF2B5EF4-FFF2-40B4-BE49-F238E27FC236}">
                  <a16:creationId xmlns:a16="http://schemas.microsoft.com/office/drawing/2014/main" id="{68A5F603-CC5D-F817-027E-C2EC86E1C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3" name="Line 627">
              <a:extLst>
                <a:ext uri="{FF2B5EF4-FFF2-40B4-BE49-F238E27FC236}">
                  <a16:creationId xmlns:a16="http://schemas.microsoft.com/office/drawing/2014/main" id="{62BDD93D-3F26-8069-6E57-8EF095C438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8627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4" name="Line 628">
              <a:extLst>
                <a:ext uri="{FF2B5EF4-FFF2-40B4-BE49-F238E27FC236}">
                  <a16:creationId xmlns:a16="http://schemas.microsoft.com/office/drawing/2014/main" id="{7F313C1C-E5D0-B819-44A0-F6898B4C41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964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5" name="Line 629">
              <a:extLst>
                <a:ext uri="{FF2B5EF4-FFF2-40B4-BE49-F238E27FC236}">
                  <a16:creationId xmlns:a16="http://schemas.microsoft.com/office/drawing/2014/main" id="{09DF746A-67DA-B148-9AF8-C5A4F8B9C0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1301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6" name="Line 630">
              <a:extLst>
                <a:ext uri="{FF2B5EF4-FFF2-40B4-BE49-F238E27FC236}">
                  <a16:creationId xmlns:a16="http://schemas.microsoft.com/office/drawing/2014/main" id="{43BB5A75-1423-FFFF-BE77-E8E8EE1A15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2638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7" name="Line 631">
              <a:extLst>
                <a:ext uri="{FF2B5EF4-FFF2-40B4-BE49-F238E27FC236}">
                  <a16:creationId xmlns:a16="http://schemas.microsoft.com/office/drawing/2014/main" id="{2A8606FA-5651-59A7-0966-84C026089A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3974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8" name="Line 632">
              <a:extLst>
                <a:ext uri="{FF2B5EF4-FFF2-40B4-BE49-F238E27FC236}">
                  <a16:creationId xmlns:a16="http://schemas.microsoft.com/office/drawing/2014/main" id="{78965073-2FF4-9CEF-1CFE-DDF3F069CF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311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89" name="Line 633">
              <a:extLst>
                <a:ext uri="{FF2B5EF4-FFF2-40B4-BE49-F238E27FC236}">
                  <a16:creationId xmlns:a16="http://schemas.microsoft.com/office/drawing/2014/main" id="{7F380911-8060-A6EF-0962-986E1888CA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32930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90" name="Line 634">
              <a:extLst>
                <a:ext uri="{FF2B5EF4-FFF2-40B4-BE49-F238E27FC236}">
                  <a16:creationId xmlns:a16="http://schemas.microsoft.com/office/drawing/2014/main" id="{21B78FBD-D475-BAED-D65E-8075F75450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34550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91" name="Line 635">
              <a:extLst>
                <a:ext uri="{FF2B5EF4-FFF2-40B4-BE49-F238E27FC236}">
                  <a16:creationId xmlns:a16="http://schemas.microsoft.com/office/drawing/2014/main" id="{2A195747-569F-332A-7731-12BE63B558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36169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92" name="Line 636">
              <a:extLst>
                <a:ext uri="{FF2B5EF4-FFF2-40B4-BE49-F238E27FC236}">
                  <a16:creationId xmlns:a16="http://schemas.microsoft.com/office/drawing/2014/main" id="{900C4733-AE2A-EB62-340B-CCDEF6EB71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377886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93" name="Line 637">
              <a:extLst>
                <a:ext uri="{FF2B5EF4-FFF2-40B4-BE49-F238E27FC236}">
                  <a16:creationId xmlns:a16="http://schemas.microsoft.com/office/drawing/2014/main" id="{0DA3E759-F282-401F-A691-AC227619AF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39407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94" name="Line 638">
              <a:extLst>
                <a:ext uri="{FF2B5EF4-FFF2-40B4-BE49-F238E27FC236}">
                  <a16:creationId xmlns:a16="http://schemas.microsoft.com/office/drawing/2014/main" id="{A0513BAA-6D49-E7DE-60BF-9A4A9D1708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41027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599" name="Rectangle 643">
              <a:extLst>
                <a:ext uri="{FF2B5EF4-FFF2-40B4-BE49-F238E27FC236}">
                  <a16:creationId xmlns:a16="http://schemas.microsoft.com/office/drawing/2014/main" id="{9DE71B2D-2AC5-5426-3D41-CCD6AF8CF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830" y="3129578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00" name="Rectangle 644">
              <a:extLst>
                <a:ext uri="{FF2B5EF4-FFF2-40B4-BE49-F238E27FC236}">
                  <a16:creationId xmlns:a16="http://schemas.microsoft.com/office/drawing/2014/main" id="{22579605-0ACD-B543-8EDF-F09E971A7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0822" y="3129578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01" name="Rectangle 645">
              <a:extLst>
                <a:ext uri="{FF2B5EF4-FFF2-40B4-BE49-F238E27FC236}">
                  <a16:creationId xmlns:a16="http://schemas.microsoft.com/office/drawing/2014/main" id="{C5388545-94B2-B376-6AB1-CBC8ECDED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3435" y="3129578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02" name="Rectangle 646">
              <a:extLst>
                <a:ext uri="{FF2B5EF4-FFF2-40B4-BE49-F238E27FC236}">
                  <a16:creationId xmlns:a16="http://schemas.microsoft.com/office/drawing/2014/main" id="{00FE99EB-1A06-1316-F09B-027A16DC9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073" y="3129578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03" name="Rectangle 647">
              <a:extLst>
                <a:ext uri="{FF2B5EF4-FFF2-40B4-BE49-F238E27FC236}">
                  <a16:creationId xmlns:a16="http://schemas.microsoft.com/office/drawing/2014/main" id="{55062473-7DA9-48ED-449A-DB47B4960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273" y="3129578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04" name="Rectangle 648">
              <a:extLst>
                <a:ext uri="{FF2B5EF4-FFF2-40B4-BE49-F238E27FC236}">
                  <a16:creationId xmlns:a16="http://schemas.microsoft.com/office/drawing/2014/main" id="{A5A13398-66ED-D5FF-F080-138150442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282" y="3129578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05" name="Rectangle 649">
              <a:extLst>
                <a:ext uri="{FF2B5EF4-FFF2-40B4-BE49-F238E27FC236}">
                  <a16:creationId xmlns:a16="http://schemas.microsoft.com/office/drawing/2014/main" id="{F25B2B36-DCF9-09B2-0FB0-C8B6B7EC0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088" y="3129578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06" name="Rectangle 650">
              <a:extLst>
                <a:ext uri="{FF2B5EF4-FFF2-40B4-BE49-F238E27FC236}">
                  <a16:creationId xmlns:a16="http://schemas.microsoft.com/office/drawing/2014/main" id="{82C74AB8-02DE-22D4-9990-746A3B310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930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07" name="Rectangle 651">
              <a:extLst>
                <a:ext uri="{FF2B5EF4-FFF2-40B4-BE49-F238E27FC236}">
                  <a16:creationId xmlns:a16="http://schemas.microsoft.com/office/drawing/2014/main" id="{4BFF19B0-3585-2A5C-810C-1CE771C84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593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08" name="Rectangle 652">
              <a:extLst>
                <a:ext uri="{FF2B5EF4-FFF2-40B4-BE49-F238E27FC236}">
                  <a16:creationId xmlns:a16="http://schemas.microsoft.com/office/drawing/2014/main" id="{41F8F2E9-A0F5-306E-EE54-278D74E88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7256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09" name="Rectangle 653">
              <a:extLst>
                <a:ext uri="{FF2B5EF4-FFF2-40B4-BE49-F238E27FC236}">
                  <a16:creationId xmlns:a16="http://schemas.microsoft.com/office/drawing/2014/main" id="{5D7393F0-1D54-0536-C743-D9A194DDB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5919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10" name="Rectangle 654">
              <a:extLst>
                <a:ext uri="{FF2B5EF4-FFF2-40B4-BE49-F238E27FC236}">
                  <a16:creationId xmlns:a16="http://schemas.microsoft.com/office/drawing/2014/main" id="{29EEC8A2-903F-A44C-55CF-6468BF43A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583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11" name="Rectangle 655">
              <a:extLst>
                <a:ext uri="{FF2B5EF4-FFF2-40B4-BE49-F238E27FC236}">
                  <a16:creationId xmlns:a16="http://schemas.microsoft.com/office/drawing/2014/main" id="{268D6E0D-21B9-4A3E-3E42-F0D1F15E6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196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12" name="Rectangle 656">
              <a:extLst>
                <a:ext uri="{FF2B5EF4-FFF2-40B4-BE49-F238E27FC236}">
                  <a16:creationId xmlns:a16="http://schemas.microsoft.com/office/drawing/2014/main" id="{20E12019-7529-C875-06AB-1545BDFAF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13" name="Rectangle 657">
              <a:extLst>
                <a:ext uri="{FF2B5EF4-FFF2-40B4-BE49-F238E27FC236}">
                  <a16:creationId xmlns:a16="http://schemas.microsoft.com/office/drawing/2014/main" id="{93BB5E49-4FD5-189C-1D73-4A1E7D212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880" y="34661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14" name="Rectangle 658">
              <a:extLst>
                <a:ext uri="{FF2B5EF4-FFF2-40B4-BE49-F238E27FC236}">
                  <a16:creationId xmlns:a16="http://schemas.microsoft.com/office/drawing/2014/main" id="{7F416122-5A35-6531-EABF-654C5367D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2542" y="34661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15" name="Rectangle 659">
              <a:extLst>
                <a:ext uri="{FF2B5EF4-FFF2-40B4-BE49-F238E27FC236}">
                  <a16:creationId xmlns:a16="http://schemas.microsoft.com/office/drawing/2014/main" id="{A75CF1D7-8C1B-F82D-D93F-EF1436DD9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207" y="34661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16" name="Rectangle 660">
              <a:extLst>
                <a:ext uri="{FF2B5EF4-FFF2-40B4-BE49-F238E27FC236}">
                  <a16:creationId xmlns:a16="http://schemas.microsoft.com/office/drawing/2014/main" id="{67146DDB-0A88-FC9A-43B9-2A37A4F64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5919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17" name="Rectangle 661">
              <a:extLst>
                <a:ext uri="{FF2B5EF4-FFF2-40B4-BE49-F238E27FC236}">
                  <a16:creationId xmlns:a16="http://schemas.microsoft.com/office/drawing/2014/main" id="{3118C534-2D96-923C-82F5-B72739BA3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583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18" name="Rectangle 662">
              <a:extLst>
                <a:ext uri="{FF2B5EF4-FFF2-40B4-BE49-F238E27FC236}">
                  <a16:creationId xmlns:a16="http://schemas.microsoft.com/office/drawing/2014/main" id="{7BD24CDE-0E0D-8BA4-4A08-21C35EE52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246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19" name="Rectangle 663">
              <a:extLst>
                <a:ext uri="{FF2B5EF4-FFF2-40B4-BE49-F238E27FC236}">
                  <a16:creationId xmlns:a16="http://schemas.microsoft.com/office/drawing/2014/main" id="{3B5C5792-5B82-7F78-0B07-C836480B6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909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0" name="Rectangle 664">
              <a:extLst>
                <a:ext uri="{FF2B5EF4-FFF2-40B4-BE49-F238E27FC236}">
                  <a16:creationId xmlns:a16="http://schemas.microsoft.com/office/drawing/2014/main" id="{68DE0E51-5D20-B265-D6C6-365A494DB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880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1" name="Rectangle 665">
              <a:extLst>
                <a:ext uri="{FF2B5EF4-FFF2-40B4-BE49-F238E27FC236}">
                  <a16:creationId xmlns:a16="http://schemas.microsoft.com/office/drawing/2014/main" id="{CE52326A-48E6-A82B-7A8D-7185F1C84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2542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2" name="Rectangle 666">
              <a:extLst>
                <a:ext uri="{FF2B5EF4-FFF2-40B4-BE49-F238E27FC236}">
                  <a16:creationId xmlns:a16="http://schemas.microsoft.com/office/drawing/2014/main" id="{7B4CA0E0-891B-742F-F3F7-28BD77058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207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3" name="Rectangle 667">
              <a:extLst>
                <a:ext uri="{FF2B5EF4-FFF2-40B4-BE49-F238E27FC236}">
                  <a16:creationId xmlns:a16="http://schemas.microsoft.com/office/drawing/2014/main" id="{D6BAD3FC-211F-0C32-C6CA-8ABA2C19C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70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4" name="Rectangle 668">
              <a:extLst>
                <a:ext uri="{FF2B5EF4-FFF2-40B4-BE49-F238E27FC236}">
                  <a16:creationId xmlns:a16="http://schemas.microsoft.com/office/drawing/2014/main" id="{36D683D0-D934-FAF0-8F6A-A2AEA377E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532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5" name="Rectangle 669">
              <a:extLst>
                <a:ext uri="{FF2B5EF4-FFF2-40B4-BE49-F238E27FC236}">
                  <a16:creationId xmlns:a16="http://schemas.microsoft.com/office/drawing/2014/main" id="{91131EEE-ED6E-12ED-529E-9265D3CE9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196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6" name="Rectangle 670">
              <a:extLst>
                <a:ext uri="{FF2B5EF4-FFF2-40B4-BE49-F238E27FC236}">
                  <a16:creationId xmlns:a16="http://schemas.microsoft.com/office/drawing/2014/main" id="{3BDAEAA5-80C8-FC32-BA88-DCE5B5A2B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7" name="Rectangle 671">
              <a:extLst>
                <a:ext uri="{FF2B5EF4-FFF2-40B4-BE49-F238E27FC236}">
                  <a16:creationId xmlns:a16="http://schemas.microsoft.com/office/drawing/2014/main" id="{AC8AE9ED-198F-5670-958B-AECDF51AD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880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8" name="Rectangle 672">
              <a:extLst>
                <a:ext uri="{FF2B5EF4-FFF2-40B4-BE49-F238E27FC236}">
                  <a16:creationId xmlns:a16="http://schemas.microsoft.com/office/drawing/2014/main" id="{B85B0EEA-0430-D908-5914-F5DA8FB3A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2542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29" name="Rectangle 673">
              <a:extLst>
                <a:ext uri="{FF2B5EF4-FFF2-40B4-BE49-F238E27FC236}">
                  <a16:creationId xmlns:a16="http://schemas.microsoft.com/office/drawing/2014/main" id="{EE824F2D-D867-B7EC-8A59-A0757F533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207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0" name="Rectangle 674">
              <a:extLst>
                <a:ext uri="{FF2B5EF4-FFF2-40B4-BE49-F238E27FC236}">
                  <a16:creationId xmlns:a16="http://schemas.microsoft.com/office/drawing/2014/main" id="{904438A1-8AFF-B6B6-3CCB-1C0F77E8B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70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1" name="Rectangle 675">
              <a:extLst>
                <a:ext uri="{FF2B5EF4-FFF2-40B4-BE49-F238E27FC236}">
                  <a16:creationId xmlns:a16="http://schemas.microsoft.com/office/drawing/2014/main" id="{B73004A6-A489-FD21-2F51-584BD97AD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532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2" name="Rectangle 676">
              <a:extLst>
                <a:ext uri="{FF2B5EF4-FFF2-40B4-BE49-F238E27FC236}">
                  <a16:creationId xmlns:a16="http://schemas.microsoft.com/office/drawing/2014/main" id="{939B7B83-61BC-A76A-99B2-8EB8F9F6C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196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3" name="Rectangle 677">
              <a:extLst>
                <a:ext uri="{FF2B5EF4-FFF2-40B4-BE49-F238E27FC236}">
                  <a16:creationId xmlns:a16="http://schemas.microsoft.com/office/drawing/2014/main" id="{2C93812D-5140-7DFE-93A3-4240507A4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4" name="Rectangle 678">
              <a:extLst>
                <a:ext uri="{FF2B5EF4-FFF2-40B4-BE49-F238E27FC236}">
                  <a16:creationId xmlns:a16="http://schemas.microsoft.com/office/drawing/2014/main" id="{B7684E32-284B-5DF4-394C-147C06A45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930" y="39503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5" name="Rectangle 679">
              <a:extLst>
                <a:ext uri="{FF2B5EF4-FFF2-40B4-BE49-F238E27FC236}">
                  <a16:creationId xmlns:a16="http://schemas.microsoft.com/office/drawing/2014/main" id="{F8785289-4FB1-D196-6FC4-CA99F158D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593" y="39503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6" name="Rectangle 680">
              <a:extLst>
                <a:ext uri="{FF2B5EF4-FFF2-40B4-BE49-F238E27FC236}">
                  <a16:creationId xmlns:a16="http://schemas.microsoft.com/office/drawing/2014/main" id="{0849399C-17D3-03A9-7ECD-BDB668124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7256" y="39503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7" name="Rectangle 681">
              <a:extLst>
                <a:ext uri="{FF2B5EF4-FFF2-40B4-BE49-F238E27FC236}">
                  <a16:creationId xmlns:a16="http://schemas.microsoft.com/office/drawing/2014/main" id="{F9E515A5-FCE1-5E2A-299E-01114B8FD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70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8" name="Rectangle 682">
              <a:extLst>
                <a:ext uri="{FF2B5EF4-FFF2-40B4-BE49-F238E27FC236}">
                  <a16:creationId xmlns:a16="http://schemas.microsoft.com/office/drawing/2014/main" id="{621105B6-73EF-1952-E300-0E407D63F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532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39" name="Rectangle 683">
              <a:extLst>
                <a:ext uri="{FF2B5EF4-FFF2-40B4-BE49-F238E27FC236}">
                  <a16:creationId xmlns:a16="http://schemas.microsoft.com/office/drawing/2014/main" id="{585B26F3-BB3C-294D-D68A-4D5E7E921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196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0" name="Rectangle 684">
              <a:extLst>
                <a:ext uri="{FF2B5EF4-FFF2-40B4-BE49-F238E27FC236}">
                  <a16:creationId xmlns:a16="http://schemas.microsoft.com/office/drawing/2014/main" id="{80C05A3D-19E7-AC90-AB54-DF5E1C98A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1" name="Rectangle 685">
              <a:extLst>
                <a:ext uri="{FF2B5EF4-FFF2-40B4-BE49-F238E27FC236}">
                  <a16:creationId xmlns:a16="http://schemas.microsoft.com/office/drawing/2014/main" id="{B53649F4-73B6-01EF-2639-B78CEC9DE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880" y="41185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2" name="Rectangle 686">
              <a:extLst>
                <a:ext uri="{FF2B5EF4-FFF2-40B4-BE49-F238E27FC236}">
                  <a16:creationId xmlns:a16="http://schemas.microsoft.com/office/drawing/2014/main" id="{1524A5BD-BACA-79BB-F060-0DFFB6302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593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3" name="Rectangle 687">
              <a:extLst>
                <a:ext uri="{FF2B5EF4-FFF2-40B4-BE49-F238E27FC236}">
                  <a16:creationId xmlns:a16="http://schemas.microsoft.com/office/drawing/2014/main" id="{C4828DBE-911C-39FB-23BA-136A56BCF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7256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4" name="Rectangle 688">
              <a:extLst>
                <a:ext uri="{FF2B5EF4-FFF2-40B4-BE49-F238E27FC236}">
                  <a16:creationId xmlns:a16="http://schemas.microsoft.com/office/drawing/2014/main" id="{3D6521CE-CE39-F8B7-5CFF-6773DC872A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5919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5" name="Rectangle 689">
              <a:extLst>
                <a:ext uri="{FF2B5EF4-FFF2-40B4-BE49-F238E27FC236}">
                  <a16:creationId xmlns:a16="http://schemas.microsoft.com/office/drawing/2014/main" id="{F576340E-D6DC-2AB2-F805-9D208B8FC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583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6" name="Rectangle 690">
              <a:extLst>
                <a:ext uri="{FF2B5EF4-FFF2-40B4-BE49-F238E27FC236}">
                  <a16:creationId xmlns:a16="http://schemas.microsoft.com/office/drawing/2014/main" id="{842DD398-6411-94DE-86E3-0CB83F56F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246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647" name="Rectangle 691">
              <a:extLst>
                <a:ext uri="{FF2B5EF4-FFF2-40B4-BE49-F238E27FC236}">
                  <a16:creationId xmlns:a16="http://schemas.microsoft.com/office/drawing/2014/main" id="{A7170F2B-C51C-C6E9-B99F-EEA07CE97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909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343" name="Group 6342">
            <a:extLst>
              <a:ext uri="{FF2B5EF4-FFF2-40B4-BE49-F238E27FC236}">
                <a16:creationId xmlns:a16="http://schemas.microsoft.com/office/drawing/2014/main" id="{4486E077-F43F-EC41-B191-567E55634DDD}"/>
              </a:ext>
            </a:extLst>
          </p:cNvPr>
          <p:cNvGrpSpPr/>
          <p:nvPr/>
        </p:nvGrpSpPr>
        <p:grpSpPr>
          <a:xfrm>
            <a:off x="6195920" y="3356992"/>
            <a:ext cx="2008800" cy="1181100"/>
            <a:chOff x="6265928" y="3104178"/>
            <a:chExt cx="1979777" cy="1181100"/>
          </a:xfrm>
        </p:grpSpPr>
        <p:sp>
          <p:nvSpPr>
            <p:cNvPr id="5648" name="Rectangle 692">
              <a:extLst>
                <a:ext uri="{FF2B5EF4-FFF2-40B4-BE49-F238E27FC236}">
                  <a16:creationId xmlns:a16="http://schemas.microsoft.com/office/drawing/2014/main" id="{C816EA7D-14BE-2D75-8177-2372DF889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49" name="Rectangle 693">
              <a:extLst>
                <a:ext uri="{FF2B5EF4-FFF2-40B4-BE49-F238E27FC236}">
                  <a16:creationId xmlns:a16="http://schemas.microsoft.com/office/drawing/2014/main" id="{197641F8-7D50-A863-2027-35634B1B4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50" name="Rectangle 694">
              <a:extLst>
                <a:ext uri="{FF2B5EF4-FFF2-40B4-BE49-F238E27FC236}">
                  <a16:creationId xmlns:a16="http://schemas.microsoft.com/office/drawing/2014/main" id="{5A054CB5-269D-12B4-F197-2E3DB56B7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51" name="Rectangle 695">
              <a:extLst>
                <a:ext uri="{FF2B5EF4-FFF2-40B4-BE49-F238E27FC236}">
                  <a16:creationId xmlns:a16="http://schemas.microsoft.com/office/drawing/2014/main" id="{F8BB448A-31D2-2733-927C-C71E7CA86A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52" name="Rectangle 696">
              <a:extLst>
                <a:ext uri="{FF2B5EF4-FFF2-40B4-BE49-F238E27FC236}">
                  <a16:creationId xmlns:a16="http://schemas.microsoft.com/office/drawing/2014/main" id="{D05DBD67-9C97-27E8-950A-214103B6B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53" name="Rectangle 697">
              <a:extLst>
                <a:ext uri="{FF2B5EF4-FFF2-40B4-BE49-F238E27FC236}">
                  <a16:creationId xmlns:a16="http://schemas.microsoft.com/office/drawing/2014/main" id="{02DC6600-800C-B585-EDA0-51327E806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54" name="Rectangle 698">
              <a:extLst>
                <a:ext uri="{FF2B5EF4-FFF2-40B4-BE49-F238E27FC236}">
                  <a16:creationId xmlns:a16="http://schemas.microsoft.com/office/drawing/2014/main" id="{F309BA73-B679-82AC-EBF0-3D39A30D1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55" name="Rectangle 699">
              <a:extLst>
                <a:ext uri="{FF2B5EF4-FFF2-40B4-BE49-F238E27FC236}">
                  <a16:creationId xmlns:a16="http://schemas.microsoft.com/office/drawing/2014/main" id="{AF3C6098-CFFF-04BB-9F92-52D183BF4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56" name="Rectangle 700">
              <a:extLst>
                <a:ext uri="{FF2B5EF4-FFF2-40B4-BE49-F238E27FC236}">
                  <a16:creationId xmlns:a16="http://schemas.microsoft.com/office/drawing/2014/main" id="{B54ECEF6-746F-2416-82E5-BF281520B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57" name="Rectangle 701">
              <a:extLst>
                <a:ext uri="{FF2B5EF4-FFF2-40B4-BE49-F238E27FC236}">
                  <a16:creationId xmlns:a16="http://schemas.microsoft.com/office/drawing/2014/main" id="{B55B65C7-18EC-A853-7ECF-620B2259E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58" name="Rectangle 702">
              <a:extLst>
                <a:ext uri="{FF2B5EF4-FFF2-40B4-BE49-F238E27FC236}">
                  <a16:creationId xmlns:a16="http://schemas.microsoft.com/office/drawing/2014/main" id="{C364875E-2107-76A0-2B5E-AD4A24197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59" name="Rectangle 703">
              <a:extLst>
                <a:ext uri="{FF2B5EF4-FFF2-40B4-BE49-F238E27FC236}">
                  <a16:creationId xmlns:a16="http://schemas.microsoft.com/office/drawing/2014/main" id="{499EF319-7F56-BBD5-5B7C-8B3856D47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60" name="Rectangle 704">
              <a:extLst>
                <a:ext uri="{FF2B5EF4-FFF2-40B4-BE49-F238E27FC236}">
                  <a16:creationId xmlns:a16="http://schemas.microsoft.com/office/drawing/2014/main" id="{93E400C7-AD2C-84E5-E590-539B52BE2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61" name="Rectangle 705">
              <a:extLst>
                <a:ext uri="{FF2B5EF4-FFF2-40B4-BE49-F238E27FC236}">
                  <a16:creationId xmlns:a16="http://schemas.microsoft.com/office/drawing/2014/main" id="{2534F2C5-CE5E-8146-B401-09B23FFC1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62" name="Rectangle 706">
              <a:extLst>
                <a:ext uri="{FF2B5EF4-FFF2-40B4-BE49-F238E27FC236}">
                  <a16:creationId xmlns:a16="http://schemas.microsoft.com/office/drawing/2014/main" id="{0013FDAE-2B53-B3DE-EABE-B64EAEE4A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63" name="Rectangle 707">
              <a:extLst>
                <a:ext uri="{FF2B5EF4-FFF2-40B4-BE49-F238E27FC236}">
                  <a16:creationId xmlns:a16="http://schemas.microsoft.com/office/drawing/2014/main" id="{B605782A-F652-5280-37AC-DBC26532F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64" name="Rectangle 708">
              <a:extLst>
                <a:ext uri="{FF2B5EF4-FFF2-40B4-BE49-F238E27FC236}">
                  <a16:creationId xmlns:a16="http://schemas.microsoft.com/office/drawing/2014/main" id="{35FE9700-CD6A-8725-BBDC-077F8B068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65" name="Rectangle 709">
              <a:extLst>
                <a:ext uri="{FF2B5EF4-FFF2-40B4-BE49-F238E27FC236}">
                  <a16:creationId xmlns:a16="http://schemas.microsoft.com/office/drawing/2014/main" id="{5FCE6FF2-AF28-7877-1B05-31FDF04B8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66" name="Rectangle 710">
              <a:extLst>
                <a:ext uri="{FF2B5EF4-FFF2-40B4-BE49-F238E27FC236}">
                  <a16:creationId xmlns:a16="http://schemas.microsoft.com/office/drawing/2014/main" id="{D2370A1E-D795-12DC-E722-83B5019C4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67" name="Rectangle 711">
              <a:extLst>
                <a:ext uri="{FF2B5EF4-FFF2-40B4-BE49-F238E27FC236}">
                  <a16:creationId xmlns:a16="http://schemas.microsoft.com/office/drawing/2014/main" id="{D31F2F4E-9C19-FE14-8711-ED2E7619D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68" name="Rectangle 712">
              <a:extLst>
                <a:ext uri="{FF2B5EF4-FFF2-40B4-BE49-F238E27FC236}">
                  <a16:creationId xmlns:a16="http://schemas.microsoft.com/office/drawing/2014/main" id="{0F4B5FC3-16E9-81DA-B336-3371D7D80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69" name="Rectangle 713">
              <a:extLst>
                <a:ext uri="{FF2B5EF4-FFF2-40B4-BE49-F238E27FC236}">
                  <a16:creationId xmlns:a16="http://schemas.microsoft.com/office/drawing/2014/main" id="{A39F0606-3F3A-9DE0-9803-E58BC823E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70" name="Rectangle 714">
              <a:extLst>
                <a:ext uri="{FF2B5EF4-FFF2-40B4-BE49-F238E27FC236}">
                  <a16:creationId xmlns:a16="http://schemas.microsoft.com/office/drawing/2014/main" id="{84793E71-718B-7B42-D747-E117E4793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71" name="Rectangle 715">
              <a:extLst>
                <a:ext uri="{FF2B5EF4-FFF2-40B4-BE49-F238E27FC236}">
                  <a16:creationId xmlns:a16="http://schemas.microsoft.com/office/drawing/2014/main" id="{003629A4-ED31-63C7-181B-D1615550D0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72" name="Rectangle 716">
              <a:extLst>
                <a:ext uri="{FF2B5EF4-FFF2-40B4-BE49-F238E27FC236}">
                  <a16:creationId xmlns:a16="http://schemas.microsoft.com/office/drawing/2014/main" id="{7831590E-693A-6494-2C1B-624C01858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73" name="Rectangle 717">
              <a:extLst>
                <a:ext uri="{FF2B5EF4-FFF2-40B4-BE49-F238E27FC236}">
                  <a16:creationId xmlns:a16="http://schemas.microsoft.com/office/drawing/2014/main" id="{7AB2125E-3306-39C0-001C-1D77DB470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74" name="Rectangle 718">
              <a:extLst>
                <a:ext uri="{FF2B5EF4-FFF2-40B4-BE49-F238E27FC236}">
                  <a16:creationId xmlns:a16="http://schemas.microsoft.com/office/drawing/2014/main" id="{29E40ABC-6820-1D66-F265-94CE71B84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75" name="Rectangle 719">
              <a:extLst>
                <a:ext uri="{FF2B5EF4-FFF2-40B4-BE49-F238E27FC236}">
                  <a16:creationId xmlns:a16="http://schemas.microsoft.com/office/drawing/2014/main" id="{A5B35786-805B-CEF7-32D3-73EF44E03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76" name="Rectangle 720">
              <a:extLst>
                <a:ext uri="{FF2B5EF4-FFF2-40B4-BE49-F238E27FC236}">
                  <a16:creationId xmlns:a16="http://schemas.microsoft.com/office/drawing/2014/main" id="{15EDE06B-6A14-2527-EF20-22EC1D743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77" name="Rectangle 721">
              <a:extLst>
                <a:ext uri="{FF2B5EF4-FFF2-40B4-BE49-F238E27FC236}">
                  <a16:creationId xmlns:a16="http://schemas.microsoft.com/office/drawing/2014/main" id="{CAB20BB9-E309-C2BC-F325-E3BB8825B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78" name="Rectangle 722">
              <a:extLst>
                <a:ext uri="{FF2B5EF4-FFF2-40B4-BE49-F238E27FC236}">
                  <a16:creationId xmlns:a16="http://schemas.microsoft.com/office/drawing/2014/main" id="{8508FBD4-92E3-CCA7-33B8-2411D1A8B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79" name="Rectangle 723">
              <a:extLst>
                <a:ext uri="{FF2B5EF4-FFF2-40B4-BE49-F238E27FC236}">
                  <a16:creationId xmlns:a16="http://schemas.microsoft.com/office/drawing/2014/main" id="{6D747D78-8995-2B1A-1FE1-EF57FCDDC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80" name="Rectangle 724">
              <a:extLst>
                <a:ext uri="{FF2B5EF4-FFF2-40B4-BE49-F238E27FC236}">
                  <a16:creationId xmlns:a16="http://schemas.microsoft.com/office/drawing/2014/main" id="{2C1DA9AB-13BE-11E7-F5F1-8C9AD7E6C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81" name="Rectangle 725">
              <a:extLst>
                <a:ext uri="{FF2B5EF4-FFF2-40B4-BE49-F238E27FC236}">
                  <a16:creationId xmlns:a16="http://schemas.microsoft.com/office/drawing/2014/main" id="{47F07266-995C-370C-9B5C-60773F6E8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82" name="Rectangle 726">
              <a:extLst>
                <a:ext uri="{FF2B5EF4-FFF2-40B4-BE49-F238E27FC236}">
                  <a16:creationId xmlns:a16="http://schemas.microsoft.com/office/drawing/2014/main" id="{4F337F58-5D3F-29EB-0964-CB1851B476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83" name="Rectangle 727">
              <a:extLst>
                <a:ext uri="{FF2B5EF4-FFF2-40B4-BE49-F238E27FC236}">
                  <a16:creationId xmlns:a16="http://schemas.microsoft.com/office/drawing/2014/main" id="{2B9EBCCE-C255-CC08-0512-30578C7DC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84" name="Rectangle 728">
              <a:extLst>
                <a:ext uri="{FF2B5EF4-FFF2-40B4-BE49-F238E27FC236}">
                  <a16:creationId xmlns:a16="http://schemas.microsoft.com/office/drawing/2014/main" id="{19AC6104-D890-D20A-E683-0C29B0D4B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85" name="Rectangle 729">
              <a:extLst>
                <a:ext uri="{FF2B5EF4-FFF2-40B4-BE49-F238E27FC236}">
                  <a16:creationId xmlns:a16="http://schemas.microsoft.com/office/drawing/2014/main" id="{F95D51D9-D778-0D0E-28EB-B4A90BA36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86" name="Rectangle 730">
              <a:extLst>
                <a:ext uri="{FF2B5EF4-FFF2-40B4-BE49-F238E27FC236}">
                  <a16:creationId xmlns:a16="http://schemas.microsoft.com/office/drawing/2014/main" id="{33BF8580-4F09-A1CA-CAAD-4685CD338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87" name="Rectangle 731">
              <a:extLst>
                <a:ext uri="{FF2B5EF4-FFF2-40B4-BE49-F238E27FC236}">
                  <a16:creationId xmlns:a16="http://schemas.microsoft.com/office/drawing/2014/main" id="{28CE6D0C-BD56-C751-982B-7D3D12226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88" name="Rectangle 732">
              <a:extLst>
                <a:ext uri="{FF2B5EF4-FFF2-40B4-BE49-F238E27FC236}">
                  <a16:creationId xmlns:a16="http://schemas.microsoft.com/office/drawing/2014/main" id="{9D7DBA9F-7EAC-AA80-3E10-5C55AF2CA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89" name="Rectangle 733">
              <a:extLst>
                <a:ext uri="{FF2B5EF4-FFF2-40B4-BE49-F238E27FC236}">
                  <a16:creationId xmlns:a16="http://schemas.microsoft.com/office/drawing/2014/main" id="{73BCCEEA-1488-D30C-F741-6BEF31C83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90" name="Rectangle 734">
              <a:extLst>
                <a:ext uri="{FF2B5EF4-FFF2-40B4-BE49-F238E27FC236}">
                  <a16:creationId xmlns:a16="http://schemas.microsoft.com/office/drawing/2014/main" id="{18CA116F-CD1B-B788-F334-D62F9368C1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91" name="Rectangle 735">
              <a:extLst>
                <a:ext uri="{FF2B5EF4-FFF2-40B4-BE49-F238E27FC236}">
                  <a16:creationId xmlns:a16="http://schemas.microsoft.com/office/drawing/2014/main" id="{29954225-7AE9-6CE9-B5DF-85B6DDEE6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92" name="Rectangle 736">
              <a:extLst>
                <a:ext uri="{FF2B5EF4-FFF2-40B4-BE49-F238E27FC236}">
                  <a16:creationId xmlns:a16="http://schemas.microsoft.com/office/drawing/2014/main" id="{CD548CAB-24F6-EFAD-19BA-4FF2845B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93" name="Rectangle 737">
              <a:extLst>
                <a:ext uri="{FF2B5EF4-FFF2-40B4-BE49-F238E27FC236}">
                  <a16:creationId xmlns:a16="http://schemas.microsoft.com/office/drawing/2014/main" id="{C37C3B0E-2E5C-E31E-CB39-2078426CE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94" name="Rectangle 738">
              <a:extLst>
                <a:ext uri="{FF2B5EF4-FFF2-40B4-BE49-F238E27FC236}">
                  <a16:creationId xmlns:a16="http://schemas.microsoft.com/office/drawing/2014/main" id="{1E950877-AF36-A738-D50B-7D787B6F3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95" name="Rectangle 739">
              <a:extLst>
                <a:ext uri="{FF2B5EF4-FFF2-40B4-BE49-F238E27FC236}">
                  <a16:creationId xmlns:a16="http://schemas.microsoft.com/office/drawing/2014/main" id="{65F53EDF-4B17-83BA-7493-DF5FBCAD4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96" name="Rectangle 740">
              <a:extLst>
                <a:ext uri="{FF2B5EF4-FFF2-40B4-BE49-F238E27FC236}">
                  <a16:creationId xmlns:a16="http://schemas.microsoft.com/office/drawing/2014/main" id="{A3765800-7D28-71CC-2545-1567C1BCC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97" name="Line 741">
              <a:extLst>
                <a:ext uri="{FF2B5EF4-FFF2-40B4-BE49-F238E27FC236}">
                  <a16:creationId xmlns:a16="http://schemas.microsoft.com/office/drawing/2014/main" id="{DE8B61B6-95FD-EA1B-44C3-52242825B4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2475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98" name="Line 742">
              <a:extLst>
                <a:ext uri="{FF2B5EF4-FFF2-40B4-BE49-F238E27FC236}">
                  <a16:creationId xmlns:a16="http://schemas.microsoft.com/office/drawing/2014/main" id="{7EC1CAB2-7881-DD93-1D53-423DC84A3B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812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699" name="Line 743">
              <a:extLst>
                <a:ext uri="{FF2B5EF4-FFF2-40B4-BE49-F238E27FC236}">
                  <a16:creationId xmlns:a16="http://schemas.microsoft.com/office/drawing/2014/main" id="{11D92956-3E62-FEF1-3AEA-1A6119FEFB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5148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0" name="Line 744">
              <a:extLst>
                <a:ext uri="{FF2B5EF4-FFF2-40B4-BE49-F238E27FC236}">
                  <a16:creationId xmlns:a16="http://schemas.microsoft.com/office/drawing/2014/main" id="{C16C6F5D-3565-2BB9-51F1-2920DE25A5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485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1" name="Line 745">
              <a:extLst>
                <a:ext uri="{FF2B5EF4-FFF2-40B4-BE49-F238E27FC236}">
                  <a16:creationId xmlns:a16="http://schemas.microsoft.com/office/drawing/2014/main" id="{3587AFD5-DA8F-9F29-A36B-3E4FB55FBB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7822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2" name="Line 746">
              <a:extLst>
                <a:ext uri="{FF2B5EF4-FFF2-40B4-BE49-F238E27FC236}">
                  <a16:creationId xmlns:a16="http://schemas.microsoft.com/office/drawing/2014/main" id="{40D5D1F9-1AA8-CC78-2B48-B62CBDFE17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9159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3" name="Line 747">
              <a:extLst>
                <a:ext uri="{FF2B5EF4-FFF2-40B4-BE49-F238E27FC236}">
                  <a16:creationId xmlns:a16="http://schemas.microsoft.com/office/drawing/2014/main" id="{9A7BE320-B240-E903-32A0-3900DF40A8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32930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4" name="Line 748">
              <a:extLst>
                <a:ext uri="{FF2B5EF4-FFF2-40B4-BE49-F238E27FC236}">
                  <a16:creationId xmlns:a16="http://schemas.microsoft.com/office/drawing/2014/main" id="{936F9B44-F0D8-47B1-8A3B-48AD1ED66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34550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5" name="Line 749">
              <a:extLst>
                <a:ext uri="{FF2B5EF4-FFF2-40B4-BE49-F238E27FC236}">
                  <a16:creationId xmlns:a16="http://schemas.microsoft.com/office/drawing/2014/main" id="{75063C1A-653A-BB03-327B-9D04D0AC0B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36169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6" name="Line 750">
              <a:extLst>
                <a:ext uri="{FF2B5EF4-FFF2-40B4-BE49-F238E27FC236}">
                  <a16:creationId xmlns:a16="http://schemas.microsoft.com/office/drawing/2014/main" id="{47077EFA-2BCA-8F74-F58F-E0183728CC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377886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7" name="Line 751">
              <a:extLst>
                <a:ext uri="{FF2B5EF4-FFF2-40B4-BE49-F238E27FC236}">
                  <a16:creationId xmlns:a16="http://schemas.microsoft.com/office/drawing/2014/main" id="{2EC41993-835A-D3DD-0FCD-863B1EDE4B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39407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08" name="Line 752">
              <a:extLst>
                <a:ext uri="{FF2B5EF4-FFF2-40B4-BE49-F238E27FC236}">
                  <a16:creationId xmlns:a16="http://schemas.microsoft.com/office/drawing/2014/main" id="{A11A511F-6ADE-A32C-B661-523CACDBF2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41027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13" name="Rectangle 757">
              <a:extLst>
                <a:ext uri="{FF2B5EF4-FFF2-40B4-BE49-F238E27FC236}">
                  <a16:creationId xmlns:a16="http://schemas.microsoft.com/office/drawing/2014/main" id="{05FA5A81-9964-50F8-5368-01F700993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0375" y="3129578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14" name="Rectangle 758">
              <a:extLst>
                <a:ext uri="{FF2B5EF4-FFF2-40B4-BE49-F238E27FC236}">
                  <a16:creationId xmlns:a16="http://schemas.microsoft.com/office/drawing/2014/main" id="{0C390FE1-415C-7ABB-28F9-BA2248CD5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3365" y="3129578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15" name="Rectangle 759">
              <a:extLst>
                <a:ext uri="{FF2B5EF4-FFF2-40B4-BE49-F238E27FC236}">
                  <a16:creationId xmlns:a16="http://schemas.microsoft.com/office/drawing/2014/main" id="{6A4573A5-7905-7158-335C-1D8251952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7282" y="3129578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16" name="Rectangle 760">
              <a:extLst>
                <a:ext uri="{FF2B5EF4-FFF2-40B4-BE49-F238E27FC236}">
                  <a16:creationId xmlns:a16="http://schemas.microsoft.com/office/drawing/2014/main" id="{6FB0942B-82BA-87F3-A6C3-6548EC5EB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1618" y="3129578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17" name="Rectangle 761">
              <a:extLst>
                <a:ext uri="{FF2B5EF4-FFF2-40B4-BE49-F238E27FC236}">
                  <a16:creationId xmlns:a16="http://schemas.microsoft.com/office/drawing/2014/main" id="{E32AF23E-A163-6238-060B-3F2C5DB3F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1120" y="3129578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18" name="Rectangle 762">
              <a:extLst>
                <a:ext uri="{FF2B5EF4-FFF2-40B4-BE49-F238E27FC236}">
                  <a16:creationId xmlns:a16="http://schemas.microsoft.com/office/drawing/2014/main" id="{2897F9F6-4BF0-2BA5-71ED-1B499BE34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9827" y="3129578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19" name="Rectangle 763">
              <a:extLst>
                <a:ext uri="{FF2B5EF4-FFF2-40B4-BE49-F238E27FC236}">
                  <a16:creationId xmlns:a16="http://schemas.microsoft.com/office/drawing/2014/main" id="{50E49861-78A2-0304-0B73-F61A26EC3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935" y="3129578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20" name="Rectangle 764">
              <a:extLst>
                <a:ext uri="{FF2B5EF4-FFF2-40B4-BE49-F238E27FC236}">
                  <a16:creationId xmlns:a16="http://schemas.microsoft.com/office/drawing/2014/main" id="{7B41EA79-52D3-80EF-DD19-0872FCE36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3777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21" name="Rectangle 765">
              <a:extLst>
                <a:ext uri="{FF2B5EF4-FFF2-40B4-BE49-F238E27FC236}">
                  <a16:creationId xmlns:a16="http://schemas.microsoft.com/office/drawing/2014/main" id="{553DA9B4-9E79-A9E6-B622-7FABB9BDC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2441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22" name="Rectangle 766">
              <a:extLst>
                <a:ext uri="{FF2B5EF4-FFF2-40B4-BE49-F238E27FC236}">
                  <a16:creationId xmlns:a16="http://schemas.microsoft.com/office/drawing/2014/main" id="{452F1413-73DA-2427-BA3F-24D259603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1104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23" name="Rectangle 767">
              <a:extLst>
                <a:ext uri="{FF2B5EF4-FFF2-40B4-BE49-F238E27FC236}">
                  <a16:creationId xmlns:a16="http://schemas.microsoft.com/office/drawing/2014/main" id="{6BBFC6BE-5DD8-F9BE-EC13-321615C68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718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24" name="Rectangle 768">
              <a:extLst>
                <a:ext uri="{FF2B5EF4-FFF2-40B4-BE49-F238E27FC236}">
                  <a16:creationId xmlns:a16="http://schemas.microsoft.com/office/drawing/2014/main" id="{4E11EA8D-3082-7995-B565-8B3B43372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381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25" name="Rectangle 769">
              <a:extLst>
                <a:ext uri="{FF2B5EF4-FFF2-40B4-BE49-F238E27FC236}">
                  <a16:creationId xmlns:a16="http://schemas.microsoft.com/office/drawing/2014/main" id="{2CCB425C-9DED-687A-AEFE-364FBA1F4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044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26" name="Rectangle 770">
              <a:extLst>
                <a:ext uri="{FF2B5EF4-FFF2-40B4-BE49-F238E27FC236}">
                  <a16:creationId xmlns:a16="http://schemas.microsoft.com/office/drawing/2014/main" id="{91CC240C-ED59-D47A-8C3B-CE2E0246D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33010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27" name="Rectangle 771">
              <a:extLst>
                <a:ext uri="{FF2B5EF4-FFF2-40B4-BE49-F238E27FC236}">
                  <a16:creationId xmlns:a16="http://schemas.microsoft.com/office/drawing/2014/main" id="{ED600288-A58A-2A7A-9526-F5B79F14F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8" y="34661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28" name="Rectangle 772">
              <a:extLst>
                <a:ext uri="{FF2B5EF4-FFF2-40B4-BE49-F238E27FC236}">
                  <a16:creationId xmlns:a16="http://schemas.microsoft.com/office/drawing/2014/main" id="{E6C64E4D-D289-5708-BD82-7FC576CB1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2441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29" name="Rectangle 773">
              <a:extLst>
                <a:ext uri="{FF2B5EF4-FFF2-40B4-BE49-F238E27FC236}">
                  <a16:creationId xmlns:a16="http://schemas.microsoft.com/office/drawing/2014/main" id="{FAC71173-E6AA-14F6-D500-064594DDF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1104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30" name="Rectangle 774">
              <a:extLst>
                <a:ext uri="{FF2B5EF4-FFF2-40B4-BE49-F238E27FC236}">
                  <a16:creationId xmlns:a16="http://schemas.microsoft.com/office/drawing/2014/main" id="{559E18C2-442F-F07D-E3FA-B5F1CAA0B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9767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31" name="Rectangle 775">
              <a:extLst>
                <a:ext uri="{FF2B5EF4-FFF2-40B4-BE49-F238E27FC236}">
                  <a16:creationId xmlns:a16="http://schemas.microsoft.com/office/drawing/2014/main" id="{D3E63F9B-FBDB-04C1-16FB-95C877BDA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8430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32" name="Rectangle 776">
              <a:extLst>
                <a:ext uri="{FF2B5EF4-FFF2-40B4-BE49-F238E27FC236}">
                  <a16:creationId xmlns:a16="http://schemas.microsoft.com/office/drawing/2014/main" id="{51A79497-55C8-4FEB-F133-5F8F31EED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7094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33" name="Rectangle 777">
              <a:extLst>
                <a:ext uri="{FF2B5EF4-FFF2-40B4-BE49-F238E27FC236}">
                  <a16:creationId xmlns:a16="http://schemas.microsoft.com/office/drawing/2014/main" id="{52CE236C-EA69-AAC8-9F4E-1FAE518F0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5757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34" name="Rectangle 778">
              <a:extLst>
                <a:ext uri="{FF2B5EF4-FFF2-40B4-BE49-F238E27FC236}">
                  <a16:creationId xmlns:a16="http://schemas.microsoft.com/office/drawing/2014/main" id="{F088C36D-DC2A-8A5B-D644-AD8A4EA55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8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35" name="Rectangle 779">
              <a:extLst>
                <a:ext uri="{FF2B5EF4-FFF2-40B4-BE49-F238E27FC236}">
                  <a16:creationId xmlns:a16="http://schemas.microsoft.com/office/drawing/2014/main" id="{11232C62-163A-0AD3-4D28-87F25BB84A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391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36" name="Rectangle 780">
              <a:extLst>
                <a:ext uri="{FF2B5EF4-FFF2-40B4-BE49-F238E27FC236}">
                  <a16:creationId xmlns:a16="http://schemas.microsoft.com/office/drawing/2014/main" id="{19CF6D2E-F0A4-50A7-47CD-A480ADC16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5054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37" name="Rectangle 781">
              <a:extLst>
                <a:ext uri="{FF2B5EF4-FFF2-40B4-BE49-F238E27FC236}">
                  <a16:creationId xmlns:a16="http://schemas.microsoft.com/office/drawing/2014/main" id="{78D7E71E-29A3-080B-19B5-9CFEE4E84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718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38" name="Rectangle 782">
              <a:extLst>
                <a:ext uri="{FF2B5EF4-FFF2-40B4-BE49-F238E27FC236}">
                  <a16:creationId xmlns:a16="http://schemas.microsoft.com/office/drawing/2014/main" id="{9BEFB4FB-262D-84FB-5458-FA3980112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381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39" name="Rectangle 783">
              <a:extLst>
                <a:ext uri="{FF2B5EF4-FFF2-40B4-BE49-F238E27FC236}">
                  <a16:creationId xmlns:a16="http://schemas.microsoft.com/office/drawing/2014/main" id="{913E57FC-513A-D7FB-E957-B2B069673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044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40" name="Rectangle 784">
              <a:extLst>
                <a:ext uri="{FF2B5EF4-FFF2-40B4-BE49-F238E27FC236}">
                  <a16:creationId xmlns:a16="http://schemas.microsoft.com/office/drawing/2014/main" id="{ABED99DB-5847-05E4-542D-E6B5F6422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41" name="Rectangle 785">
              <a:extLst>
                <a:ext uri="{FF2B5EF4-FFF2-40B4-BE49-F238E27FC236}">
                  <a16:creationId xmlns:a16="http://schemas.microsoft.com/office/drawing/2014/main" id="{6D87267F-D186-4085-133E-C04E9783C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8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42" name="Rectangle 786">
              <a:extLst>
                <a:ext uri="{FF2B5EF4-FFF2-40B4-BE49-F238E27FC236}">
                  <a16:creationId xmlns:a16="http://schemas.microsoft.com/office/drawing/2014/main" id="{5B4BF14E-3AF5-4168-17F3-1278CDE45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391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43" name="Rectangle 787">
              <a:extLst>
                <a:ext uri="{FF2B5EF4-FFF2-40B4-BE49-F238E27FC236}">
                  <a16:creationId xmlns:a16="http://schemas.microsoft.com/office/drawing/2014/main" id="{206164DF-8631-BE83-25BE-C7071F4E8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5054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44" name="Rectangle 788">
              <a:extLst>
                <a:ext uri="{FF2B5EF4-FFF2-40B4-BE49-F238E27FC236}">
                  <a16:creationId xmlns:a16="http://schemas.microsoft.com/office/drawing/2014/main" id="{76043E1F-8A59-8C49-7350-81542789E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718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45" name="Rectangle 789">
              <a:extLst>
                <a:ext uri="{FF2B5EF4-FFF2-40B4-BE49-F238E27FC236}">
                  <a16:creationId xmlns:a16="http://schemas.microsoft.com/office/drawing/2014/main" id="{A980AE1E-5411-A3D8-17A9-971601CC1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381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46" name="Rectangle 790">
              <a:extLst>
                <a:ext uri="{FF2B5EF4-FFF2-40B4-BE49-F238E27FC236}">
                  <a16:creationId xmlns:a16="http://schemas.microsoft.com/office/drawing/2014/main" id="{F5F91B0A-7014-9316-28A7-A6BA0CCB0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044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47" name="Rectangle 791">
              <a:extLst>
                <a:ext uri="{FF2B5EF4-FFF2-40B4-BE49-F238E27FC236}">
                  <a16:creationId xmlns:a16="http://schemas.microsoft.com/office/drawing/2014/main" id="{50158705-C9A8-EFAB-DEB2-1F43C8032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48" name="Rectangle 792">
              <a:extLst>
                <a:ext uri="{FF2B5EF4-FFF2-40B4-BE49-F238E27FC236}">
                  <a16:creationId xmlns:a16="http://schemas.microsoft.com/office/drawing/2014/main" id="{9B420535-3F08-6AC8-2042-CDF6D7BFF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8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49" name="Rectangle 793">
              <a:extLst>
                <a:ext uri="{FF2B5EF4-FFF2-40B4-BE49-F238E27FC236}">
                  <a16:creationId xmlns:a16="http://schemas.microsoft.com/office/drawing/2014/main" id="{8482BCDC-F416-C2CF-680F-C5705EF09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391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50" name="Rectangle 794">
              <a:extLst>
                <a:ext uri="{FF2B5EF4-FFF2-40B4-BE49-F238E27FC236}">
                  <a16:creationId xmlns:a16="http://schemas.microsoft.com/office/drawing/2014/main" id="{BA621B79-222D-0F23-244F-9FE01360B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5054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51" name="Rectangle 795">
              <a:extLst>
                <a:ext uri="{FF2B5EF4-FFF2-40B4-BE49-F238E27FC236}">
                  <a16:creationId xmlns:a16="http://schemas.microsoft.com/office/drawing/2014/main" id="{E924DB20-20F3-69EA-BA72-5EE9E469C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718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52" name="Rectangle 796">
              <a:extLst>
                <a:ext uri="{FF2B5EF4-FFF2-40B4-BE49-F238E27FC236}">
                  <a16:creationId xmlns:a16="http://schemas.microsoft.com/office/drawing/2014/main" id="{4AAD466A-7F00-D5F2-0273-1F01765A4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381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53" name="Rectangle 797">
              <a:extLst>
                <a:ext uri="{FF2B5EF4-FFF2-40B4-BE49-F238E27FC236}">
                  <a16:creationId xmlns:a16="http://schemas.microsoft.com/office/drawing/2014/main" id="{AD97D56E-C49D-70DE-64AF-17484908E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044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54" name="Rectangle 798">
              <a:extLst>
                <a:ext uri="{FF2B5EF4-FFF2-40B4-BE49-F238E27FC236}">
                  <a16:creationId xmlns:a16="http://schemas.microsoft.com/office/drawing/2014/main" id="{A4DAB8DB-F9EA-BF6A-B289-FE9DED06A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55" name="Rectangle 799">
              <a:extLst>
                <a:ext uri="{FF2B5EF4-FFF2-40B4-BE49-F238E27FC236}">
                  <a16:creationId xmlns:a16="http://schemas.microsoft.com/office/drawing/2014/main" id="{A01572F1-9F36-1469-CD8A-7F0E3CC2E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3777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56" name="Rectangle 800">
              <a:extLst>
                <a:ext uri="{FF2B5EF4-FFF2-40B4-BE49-F238E27FC236}">
                  <a16:creationId xmlns:a16="http://schemas.microsoft.com/office/drawing/2014/main" id="{78145DBF-8712-9EA9-A03C-CD1B6F930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2441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57" name="Rectangle 801">
              <a:extLst>
                <a:ext uri="{FF2B5EF4-FFF2-40B4-BE49-F238E27FC236}">
                  <a16:creationId xmlns:a16="http://schemas.microsoft.com/office/drawing/2014/main" id="{BE4F7946-EEE1-F8FD-BC5E-5859942DF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1104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58" name="Rectangle 802">
              <a:extLst>
                <a:ext uri="{FF2B5EF4-FFF2-40B4-BE49-F238E27FC236}">
                  <a16:creationId xmlns:a16="http://schemas.microsoft.com/office/drawing/2014/main" id="{15B7428E-3D8C-145F-E4B0-6D51B297B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9767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59" name="Rectangle 803">
              <a:extLst>
                <a:ext uri="{FF2B5EF4-FFF2-40B4-BE49-F238E27FC236}">
                  <a16:creationId xmlns:a16="http://schemas.microsoft.com/office/drawing/2014/main" id="{DA21B07F-4F1D-8DCA-7422-2E7B1F286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8430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60" name="Rectangle 804">
              <a:extLst>
                <a:ext uri="{FF2B5EF4-FFF2-40B4-BE49-F238E27FC236}">
                  <a16:creationId xmlns:a16="http://schemas.microsoft.com/office/drawing/2014/main" id="{A28057DB-E0D7-6C10-0AE3-B81B49C0F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7094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761" name="Rectangle 805">
              <a:extLst>
                <a:ext uri="{FF2B5EF4-FFF2-40B4-BE49-F238E27FC236}">
                  <a16:creationId xmlns:a16="http://schemas.microsoft.com/office/drawing/2014/main" id="{DD360C2F-7877-2D59-C37D-5AC602CC1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5757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336" name="Group 6335">
            <a:extLst>
              <a:ext uri="{FF2B5EF4-FFF2-40B4-BE49-F238E27FC236}">
                <a16:creationId xmlns:a16="http://schemas.microsoft.com/office/drawing/2014/main" id="{78C7E078-CBD6-E57D-D2C7-3EC8746A5CA4}"/>
              </a:ext>
            </a:extLst>
          </p:cNvPr>
          <p:cNvGrpSpPr/>
          <p:nvPr/>
        </p:nvGrpSpPr>
        <p:grpSpPr>
          <a:xfrm>
            <a:off x="8332745" y="3356992"/>
            <a:ext cx="2008800" cy="1181100"/>
            <a:chOff x="8438473" y="3104178"/>
            <a:chExt cx="1979777" cy="1181100"/>
          </a:xfrm>
        </p:grpSpPr>
        <p:sp>
          <p:nvSpPr>
            <p:cNvPr id="5762" name="Rectangle 806">
              <a:extLst>
                <a:ext uri="{FF2B5EF4-FFF2-40B4-BE49-F238E27FC236}">
                  <a16:creationId xmlns:a16="http://schemas.microsoft.com/office/drawing/2014/main" id="{54627BB1-FC87-0533-E815-FE133FBA7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3" name="Rectangle 807">
              <a:extLst>
                <a:ext uri="{FF2B5EF4-FFF2-40B4-BE49-F238E27FC236}">
                  <a16:creationId xmlns:a16="http://schemas.microsoft.com/office/drawing/2014/main" id="{64598F15-2B21-788F-13C5-ACA1DC51E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4" name="Rectangle 809">
              <a:extLst>
                <a:ext uri="{FF2B5EF4-FFF2-40B4-BE49-F238E27FC236}">
                  <a16:creationId xmlns:a16="http://schemas.microsoft.com/office/drawing/2014/main" id="{BCAB16B5-D9FF-9D0D-651A-C85816508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5" name="Rectangle 810">
              <a:extLst>
                <a:ext uri="{FF2B5EF4-FFF2-40B4-BE49-F238E27FC236}">
                  <a16:creationId xmlns:a16="http://schemas.microsoft.com/office/drawing/2014/main" id="{928063A1-2391-86E9-720D-1E9B5366D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6" name="Rectangle 811">
              <a:extLst>
                <a:ext uri="{FF2B5EF4-FFF2-40B4-BE49-F238E27FC236}">
                  <a16:creationId xmlns:a16="http://schemas.microsoft.com/office/drawing/2014/main" id="{28025D2A-C643-0968-1B3E-A037C72B7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7" name="Rectangle 812">
              <a:extLst>
                <a:ext uri="{FF2B5EF4-FFF2-40B4-BE49-F238E27FC236}">
                  <a16:creationId xmlns:a16="http://schemas.microsoft.com/office/drawing/2014/main" id="{538FA62B-CE87-6BDE-F0C6-8777A64A2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8" name="Rectangle 813">
              <a:extLst>
                <a:ext uri="{FF2B5EF4-FFF2-40B4-BE49-F238E27FC236}">
                  <a16:creationId xmlns:a16="http://schemas.microsoft.com/office/drawing/2014/main" id="{EF94897E-F0C7-FCEE-F396-00859F468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3110528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69" name="Rectangle 814">
              <a:extLst>
                <a:ext uri="{FF2B5EF4-FFF2-40B4-BE49-F238E27FC236}">
                  <a16:creationId xmlns:a16="http://schemas.microsoft.com/office/drawing/2014/main" id="{0A07CB90-3EC2-C0D7-073D-D8B9AF046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0" name="Rectangle 815">
              <a:extLst>
                <a:ext uri="{FF2B5EF4-FFF2-40B4-BE49-F238E27FC236}">
                  <a16:creationId xmlns:a16="http://schemas.microsoft.com/office/drawing/2014/main" id="{A75BE61C-AA90-2224-8D18-F42BBF29B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1" name="Rectangle 816">
              <a:extLst>
                <a:ext uri="{FF2B5EF4-FFF2-40B4-BE49-F238E27FC236}">
                  <a16:creationId xmlns:a16="http://schemas.microsoft.com/office/drawing/2014/main" id="{CA21A567-D8C8-0504-EABC-472C3CB09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2" name="Rectangle 817">
              <a:extLst>
                <a:ext uri="{FF2B5EF4-FFF2-40B4-BE49-F238E27FC236}">
                  <a16:creationId xmlns:a16="http://schemas.microsoft.com/office/drawing/2014/main" id="{569B20B9-8CB3-57C9-CA49-DBF87D406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3" name="Rectangle 818">
              <a:extLst>
                <a:ext uri="{FF2B5EF4-FFF2-40B4-BE49-F238E27FC236}">
                  <a16:creationId xmlns:a16="http://schemas.microsoft.com/office/drawing/2014/main" id="{7BE970E6-2DEB-CA5E-DB0A-1BCB2BDF6C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4" name="Rectangle 819">
              <a:extLst>
                <a:ext uri="{FF2B5EF4-FFF2-40B4-BE49-F238E27FC236}">
                  <a16:creationId xmlns:a16="http://schemas.microsoft.com/office/drawing/2014/main" id="{3973EE8F-8D8C-881D-4693-1738E89A7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5" name="Rectangle 820">
              <a:extLst>
                <a:ext uri="{FF2B5EF4-FFF2-40B4-BE49-F238E27FC236}">
                  <a16:creationId xmlns:a16="http://schemas.microsoft.com/office/drawing/2014/main" id="{E5AF2C9A-C977-664D-C9AA-103AC1CA4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32930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6" name="Rectangle 821">
              <a:extLst>
                <a:ext uri="{FF2B5EF4-FFF2-40B4-BE49-F238E27FC236}">
                  <a16:creationId xmlns:a16="http://schemas.microsoft.com/office/drawing/2014/main" id="{69379A16-D72C-3C40-7FF6-6E8D251AC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7" name="Rectangle 822">
              <a:extLst>
                <a:ext uri="{FF2B5EF4-FFF2-40B4-BE49-F238E27FC236}">
                  <a16:creationId xmlns:a16="http://schemas.microsoft.com/office/drawing/2014/main" id="{3A72CCB7-C853-97C2-0800-33511A7A07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8" name="Rectangle 823">
              <a:extLst>
                <a:ext uri="{FF2B5EF4-FFF2-40B4-BE49-F238E27FC236}">
                  <a16:creationId xmlns:a16="http://schemas.microsoft.com/office/drawing/2014/main" id="{40CE310F-A3AC-1758-37B3-68344C470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79" name="Rectangle 824">
              <a:extLst>
                <a:ext uri="{FF2B5EF4-FFF2-40B4-BE49-F238E27FC236}">
                  <a16:creationId xmlns:a16="http://schemas.microsoft.com/office/drawing/2014/main" id="{329610DD-FDCB-6A45-DCA3-976C8528F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0" name="Rectangle 825">
              <a:extLst>
                <a:ext uri="{FF2B5EF4-FFF2-40B4-BE49-F238E27FC236}">
                  <a16:creationId xmlns:a16="http://schemas.microsoft.com/office/drawing/2014/main" id="{809AA2B3-5983-7752-5342-5CBDF7A85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1" name="Rectangle 826">
              <a:extLst>
                <a:ext uri="{FF2B5EF4-FFF2-40B4-BE49-F238E27FC236}">
                  <a16:creationId xmlns:a16="http://schemas.microsoft.com/office/drawing/2014/main" id="{4D2F0CB1-131A-563E-6CBA-D1FA5194E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2" name="Rectangle 827">
              <a:extLst>
                <a:ext uri="{FF2B5EF4-FFF2-40B4-BE49-F238E27FC236}">
                  <a16:creationId xmlns:a16="http://schemas.microsoft.com/office/drawing/2014/main" id="{467BBBA5-5411-90FC-6A47-930847D6D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34550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3" name="Rectangle 828">
              <a:extLst>
                <a:ext uri="{FF2B5EF4-FFF2-40B4-BE49-F238E27FC236}">
                  <a16:creationId xmlns:a16="http://schemas.microsoft.com/office/drawing/2014/main" id="{EC30D5BD-3BD2-CF68-DBB4-D7DE31CFF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4" name="Rectangle 829">
              <a:extLst>
                <a:ext uri="{FF2B5EF4-FFF2-40B4-BE49-F238E27FC236}">
                  <a16:creationId xmlns:a16="http://schemas.microsoft.com/office/drawing/2014/main" id="{0282562D-9985-322B-4997-91ED65DF4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5" name="Rectangle 830">
              <a:extLst>
                <a:ext uri="{FF2B5EF4-FFF2-40B4-BE49-F238E27FC236}">
                  <a16:creationId xmlns:a16="http://schemas.microsoft.com/office/drawing/2014/main" id="{00E14532-6F8D-DB35-AFE0-0D8EAC98C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6" name="Rectangle 831">
              <a:extLst>
                <a:ext uri="{FF2B5EF4-FFF2-40B4-BE49-F238E27FC236}">
                  <a16:creationId xmlns:a16="http://schemas.microsoft.com/office/drawing/2014/main" id="{1B6FE3D0-AEEB-E290-3677-A58A901E1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7" name="Rectangle 832">
              <a:extLst>
                <a:ext uri="{FF2B5EF4-FFF2-40B4-BE49-F238E27FC236}">
                  <a16:creationId xmlns:a16="http://schemas.microsoft.com/office/drawing/2014/main" id="{8CF48227-8F0D-9D5E-214A-7C3295971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8" name="Rectangle 833">
              <a:extLst>
                <a:ext uri="{FF2B5EF4-FFF2-40B4-BE49-F238E27FC236}">
                  <a16:creationId xmlns:a16="http://schemas.microsoft.com/office/drawing/2014/main" id="{843D0EFF-C183-D4CD-5C6B-ECFE4D2EA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89" name="Rectangle 834">
              <a:extLst>
                <a:ext uri="{FF2B5EF4-FFF2-40B4-BE49-F238E27FC236}">
                  <a16:creationId xmlns:a16="http://schemas.microsoft.com/office/drawing/2014/main" id="{3851469A-16FA-1BA3-E12A-CC08E5E83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36169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0" name="Rectangle 835">
              <a:extLst>
                <a:ext uri="{FF2B5EF4-FFF2-40B4-BE49-F238E27FC236}">
                  <a16:creationId xmlns:a16="http://schemas.microsoft.com/office/drawing/2014/main" id="{BCDA3407-42B3-599A-FDC0-04BC51C4C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1" name="Rectangle 836">
              <a:extLst>
                <a:ext uri="{FF2B5EF4-FFF2-40B4-BE49-F238E27FC236}">
                  <a16:creationId xmlns:a16="http://schemas.microsoft.com/office/drawing/2014/main" id="{6B33450B-7D6F-547A-A867-087F7A7BB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2" name="Rectangle 837">
              <a:extLst>
                <a:ext uri="{FF2B5EF4-FFF2-40B4-BE49-F238E27FC236}">
                  <a16:creationId xmlns:a16="http://schemas.microsoft.com/office/drawing/2014/main" id="{6CCECEEA-125D-8AC0-4EF4-83A62EE99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3" name="Rectangle 838">
              <a:extLst>
                <a:ext uri="{FF2B5EF4-FFF2-40B4-BE49-F238E27FC236}">
                  <a16:creationId xmlns:a16="http://schemas.microsoft.com/office/drawing/2014/main" id="{4BFDE802-CF1C-C622-85E4-9FEB9FDC2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4" name="Rectangle 839">
              <a:extLst>
                <a:ext uri="{FF2B5EF4-FFF2-40B4-BE49-F238E27FC236}">
                  <a16:creationId xmlns:a16="http://schemas.microsoft.com/office/drawing/2014/main" id="{36B4D7FE-9925-055C-5CA3-1F7B8BC00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5" name="Rectangle 840">
              <a:extLst>
                <a:ext uri="{FF2B5EF4-FFF2-40B4-BE49-F238E27FC236}">
                  <a16:creationId xmlns:a16="http://schemas.microsoft.com/office/drawing/2014/main" id="{E723E532-E930-B686-1AB1-B19DE9665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6" name="Rectangle 841">
              <a:extLst>
                <a:ext uri="{FF2B5EF4-FFF2-40B4-BE49-F238E27FC236}">
                  <a16:creationId xmlns:a16="http://schemas.microsoft.com/office/drawing/2014/main" id="{67C5E7C8-C0C9-0E4E-2FB5-A75ABDC12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37788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7" name="Rectangle 842">
              <a:extLst>
                <a:ext uri="{FF2B5EF4-FFF2-40B4-BE49-F238E27FC236}">
                  <a16:creationId xmlns:a16="http://schemas.microsoft.com/office/drawing/2014/main" id="{89D40A08-A6DE-6BA4-0D27-9257FC485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8" name="Rectangle 843">
              <a:extLst>
                <a:ext uri="{FF2B5EF4-FFF2-40B4-BE49-F238E27FC236}">
                  <a16:creationId xmlns:a16="http://schemas.microsoft.com/office/drawing/2014/main" id="{176EAE67-C563-4569-6FFE-3C5B62CB3C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799" name="Rectangle 844">
              <a:extLst>
                <a:ext uri="{FF2B5EF4-FFF2-40B4-BE49-F238E27FC236}">
                  <a16:creationId xmlns:a16="http://schemas.microsoft.com/office/drawing/2014/main" id="{081E0A43-C100-C1B5-F19B-76B752C95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0" name="Rectangle 845">
              <a:extLst>
                <a:ext uri="{FF2B5EF4-FFF2-40B4-BE49-F238E27FC236}">
                  <a16:creationId xmlns:a16="http://schemas.microsoft.com/office/drawing/2014/main" id="{8E455305-3D37-DDF8-D5A1-6242CC355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1" name="Rectangle 846">
              <a:extLst>
                <a:ext uri="{FF2B5EF4-FFF2-40B4-BE49-F238E27FC236}">
                  <a16:creationId xmlns:a16="http://schemas.microsoft.com/office/drawing/2014/main" id="{A7272E90-0293-0B74-CB2A-C3CD8E677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2" name="Rectangle 847">
              <a:extLst>
                <a:ext uri="{FF2B5EF4-FFF2-40B4-BE49-F238E27FC236}">
                  <a16:creationId xmlns:a16="http://schemas.microsoft.com/office/drawing/2014/main" id="{CC1308C5-D252-EBAF-CA70-B002D243C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3" name="Rectangle 848">
              <a:extLst>
                <a:ext uri="{FF2B5EF4-FFF2-40B4-BE49-F238E27FC236}">
                  <a16:creationId xmlns:a16="http://schemas.microsoft.com/office/drawing/2014/main" id="{2D67E196-506B-FCFA-AE2A-3362F54A6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39407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4" name="Rectangle 849">
              <a:extLst>
                <a:ext uri="{FF2B5EF4-FFF2-40B4-BE49-F238E27FC236}">
                  <a16:creationId xmlns:a16="http://schemas.microsoft.com/office/drawing/2014/main" id="{4FA790BB-0CBF-E284-7F6C-CB6DF6B63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3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5" name="Rectangle 850">
              <a:extLst>
                <a:ext uri="{FF2B5EF4-FFF2-40B4-BE49-F238E27FC236}">
                  <a16:creationId xmlns:a16="http://schemas.microsoft.com/office/drawing/2014/main" id="{ED142784-C898-441E-AB30-6CEC7BD38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20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6" name="Rectangle 851">
              <a:extLst>
                <a:ext uri="{FF2B5EF4-FFF2-40B4-BE49-F238E27FC236}">
                  <a16:creationId xmlns:a16="http://schemas.microsoft.com/office/drawing/2014/main" id="{50A8F10A-8F95-43E3-6A27-938D5CD35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7" name="Rectangle 852">
              <a:extLst>
                <a:ext uri="{FF2B5EF4-FFF2-40B4-BE49-F238E27FC236}">
                  <a16:creationId xmlns:a16="http://schemas.microsoft.com/office/drawing/2014/main" id="{C9C38FBE-1BC5-E2A3-AE51-F720E2F21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3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8" name="Rectangle 853">
              <a:extLst>
                <a:ext uri="{FF2B5EF4-FFF2-40B4-BE49-F238E27FC236}">
                  <a16:creationId xmlns:a16="http://schemas.microsoft.com/office/drawing/2014/main" id="{C4EBFC0D-CBC3-80E9-085C-355D758B3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30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09" name="Rectangle 854">
              <a:extLst>
                <a:ext uri="{FF2B5EF4-FFF2-40B4-BE49-F238E27FC236}">
                  <a16:creationId xmlns:a16="http://schemas.microsoft.com/office/drawing/2014/main" id="{CFEEAEE7-BFEB-A0FC-E87F-168412822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7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0" name="Rectangle 855">
              <a:extLst>
                <a:ext uri="{FF2B5EF4-FFF2-40B4-BE49-F238E27FC236}">
                  <a16:creationId xmlns:a16="http://schemas.microsoft.com/office/drawing/2014/main" id="{07CD0534-2B26-2C17-9188-AC5434D76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4102716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1" name="Line 856">
              <a:extLst>
                <a:ext uri="{FF2B5EF4-FFF2-40B4-BE49-F238E27FC236}">
                  <a16:creationId xmlns:a16="http://schemas.microsoft.com/office/drawing/2014/main" id="{0B4A8BD9-FFA4-F60A-9F82-E6F9473C75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25020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2" name="Line 857">
              <a:extLst>
                <a:ext uri="{FF2B5EF4-FFF2-40B4-BE49-F238E27FC236}">
                  <a16:creationId xmlns:a16="http://schemas.microsoft.com/office/drawing/2014/main" id="{224B166C-4741-9662-97F9-6FACA727C9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06356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3" name="Line 858">
              <a:extLst>
                <a:ext uri="{FF2B5EF4-FFF2-40B4-BE49-F238E27FC236}">
                  <a16:creationId xmlns:a16="http://schemas.microsoft.com/office/drawing/2014/main" id="{4FA96F3C-8829-0772-F0ED-ECE3C810B4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7693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4" name="Line 859">
              <a:extLst>
                <a:ext uri="{FF2B5EF4-FFF2-40B4-BE49-F238E27FC236}">
                  <a16:creationId xmlns:a16="http://schemas.microsoft.com/office/drawing/2014/main" id="{EEFFCC0B-2D14-E129-A3DF-0F720DF991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69030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5" name="Line 860">
              <a:extLst>
                <a:ext uri="{FF2B5EF4-FFF2-40B4-BE49-F238E27FC236}">
                  <a16:creationId xmlns:a16="http://schemas.microsoft.com/office/drawing/2014/main" id="{5FEA810D-AAF0-D544-7BFB-938A988863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50367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6" name="Line 861">
              <a:extLst>
                <a:ext uri="{FF2B5EF4-FFF2-40B4-BE49-F238E27FC236}">
                  <a16:creationId xmlns:a16="http://schemas.microsoft.com/office/drawing/2014/main" id="{70A2C98D-D56C-D094-4BEC-3488C46D24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31703" y="3104178"/>
              <a:ext cx="0" cy="118110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7" name="Line 862">
              <a:extLst>
                <a:ext uri="{FF2B5EF4-FFF2-40B4-BE49-F238E27FC236}">
                  <a16:creationId xmlns:a16="http://schemas.microsoft.com/office/drawing/2014/main" id="{E8424CB3-F777-14D6-DBF0-3F292B9063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32930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8" name="Line 863">
              <a:extLst>
                <a:ext uri="{FF2B5EF4-FFF2-40B4-BE49-F238E27FC236}">
                  <a16:creationId xmlns:a16="http://schemas.microsoft.com/office/drawing/2014/main" id="{DE3202DF-9D52-164B-D5F2-415E7C9637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34550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19" name="Line 864">
              <a:extLst>
                <a:ext uri="{FF2B5EF4-FFF2-40B4-BE49-F238E27FC236}">
                  <a16:creationId xmlns:a16="http://schemas.microsoft.com/office/drawing/2014/main" id="{8D59D040-5DAB-5048-753D-BC767787D8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36169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20" name="Line 865">
              <a:extLst>
                <a:ext uri="{FF2B5EF4-FFF2-40B4-BE49-F238E27FC236}">
                  <a16:creationId xmlns:a16="http://schemas.microsoft.com/office/drawing/2014/main" id="{58809B53-25F9-2199-1737-E3B80A4591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377886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21" name="Line 866">
              <a:extLst>
                <a:ext uri="{FF2B5EF4-FFF2-40B4-BE49-F238E27FC236}">
                  <a16:creationId xmlns:a16="http://schemas.microsoft.com/office/drawing/2014/main" id="{FF6D9FA9-3795-70EC-8205-9BBC15990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39407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22" name="Line 867">
              <a:extLst>
                <a:ext uri="{FF2B5EF4-FFF2-40B4-BE49-F238E27FC236}">
                  <a16:creationId xmlns:a16="http://schemas.microsoft.com/office/drawing/2014/main" id="{20387B20-E80A-7717-C8E8-EF22D7E146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3" y="41027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27" name="Rectangle 872">
              <a:extLst>
                <a:ext uri="{FF2B5EF4-FFF2-40B4-BE49-F238E27FC236}">
                  <a16:creationId xmlns:a16="http://schemas.microsoft.com/office/drawing/2014/main" id="{05E61BE0-5B61-D52E-7FF8-A5D44475A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4223" y="3129578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28" name="Rectangle 873">
              <a:extLst>
                <a:ext uri="{FF2B5EF4-FFF2-40B4-BE49-F238E27FC236}">
                  <a16:creationId xmlns:a16="http://schemas.microsoft.com/office/drawing/2014/main" id="{4C2200C8-0105-822C-80A6-E46F68B61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5911" y="3129578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29" name="Rectangle 874">
              <a:extLst>
                <a:ext uri="{FF2B5EF4-FFF2-40B4-BE49-F238E27FC236}">
                  <a16:creationId xmlns:a16="http://schemas.microsoft.com/office/drawing/2014/main" id="{9BD74825-9C7F-1C3B-5D45-8F49B349F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9827" y="3129578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0" name="Rectangle 875">
              <a:extLst>
                <a:ext uri="{FF2B5EF4-FFF2-40B4-BE49-F238E27FC236}">
                  <a16:creationId xmlns:a16="http://schemas.microsoft.com/office/drawing/2014/main" id="{2DB45283-0070-25EE-585E-097D69DF0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5464" y="3129578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1" name="Rectangle 876">
              <a:extLst>
                <a:ext uri="{FF2B5EF4-FFF2-40B4-BE49-F238E27FC236}">
                  <a16:creationId xmlns:a16="http://schemas.microsoft.com/office/drawing/2014/main" id="{6D2D1CFC-B691-CDC1-7322-A85F4613B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3666" y="3129578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2" name="Rectangle 877">
              <a:extLst>
                <a:ext uri="{FF2B5EF4-FFF2-40B4-BE49-F238E27FC236}">
                  <a16:creationId xmlns:a16="http://schemas.microsoft.com/office/drawing/2014/main" id="{F488D867-8504-0590-2E4A-EEA6C4178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675" y="3129578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3" name="Rectangle 878">
              <a:extLst>
                <a:ext uri="{FF2B5EF4-FFF2-40B4-BE49-F238E27FC236}">
                  <a16:creationId xmlns:a16="http://schemas.microsoft.com/office/drawing/2014/main" id="{92138CA6-D4B0-2A7F-65FF-D5434581F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4479" y="3129578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4" name="Rectangle 879">
              <a:extLst>
                <a:ext uri="{FF2B5EF4-FFF2-40B4-BE49-F238E27FC236}">
                  <a16:creationId xmlns:a16="http://schemas.microsoft.com/office/drawing/2014/main" id="{A5F91CE7-C9F5-166C-0143-BCAAE31C8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6322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5" name="Rectangle 880">
              <a:extLst>
                <a:ext uri="{FF2B5EF4-FFF2-40B4-BE49-F238E27FC236}">
                  <a16:creationId xmlns:a16="http://schemas.microsoft.com/office/drawing/2014/main" id="{55B5F8E0-1D2C-83DD-EBD4-C0BEB339D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4986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6" name="Rectangle 881">
              <a:extLst>
                <a:ext uri="{FF2B5EF4-FFF2-40B4-BE49-F238E27FC236}">
                  <a16:creationId xmlns:a16="http://schemas.microsoft.com/office/drawing/2014/main" id="{D23FD076-0A6F-4502-3965-F65966FA2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649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7" name="Rectangle 882">
              <a:extLst>
                <a:ext uri="{FF2B5EF4-FFF2-40B4-BE49-F238E27FC236}">
                  <a16:creationId xmlns:a16="http://schemas.microsoft.com/office/drawing/2014/main" id="{6DE3AE60-B54C-7560-A65F-A3EAA4FFB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2312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8" name="Rectangle 883">
              <a:extLst>
                <a:ext uri="{FF2B5EF4-FFF2-40B4-BE49-F238E27FC236}">
                  <a16:creationId xmlns:a16="http://schemas.microsoft.com/office/drawing/2014/main" id="{C591D73E-D034-F9B5-95C6-FB230A8A7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0976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39" name="Rectangle 884">
              <a:extLst>
                <a:ext uri="{FF2B5EF4-FFF2-40B4-BE49-F238E27FC236}">
                  <a16:creationId xmlns:a16="http://schemas.microsoft.com/office/drawing/2014/main" id="{CFAA7E21-D068-95E1-5B19-F270016B3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9638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0" name="Rectangle 885">
              <a:extLst>
                <a:ext uri="{FF2B5EF4-FFF2-40B4-BE49-F238E27FC236}">
                  <a16:creationId xmlns:a16="http://schemas.microsoft.com/office/drawing/2014/main" id="{E1A48D6C-AD1D-207C-CD63-8EE548832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8302" y="33010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1" name="Rectangle 886">
              <a:extLst>
                <a:ext uri="{FF2B5EF4-FFF2-40B4-BE49-F238E27FC236}">
                  <a16:creationId xmlns:a16="http://schemas.microsoft.com/office/drawing/2014/main" id="{BF21B717-3540-EDEE-CBB4-D9C53BEC9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0271" y="34661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2" name="Rectangle 887">
              <a:extLst>
                <a:ext uri="{FF2B5EF4-FFF2-40B4-BE49-F238E27FC236}">
                  <a16:creationId xmlns:a16="http://schemas.microsoft.com/office/drawing/2014/main" id="{6B6CDA81-BB95-C451-4C31-3B7AAAEEA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936" y="34661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3" name="Rectangle 888">
              <a:extLst>
                <a:ext uri="{FF2B5EF4-FFF2-40B4-BE49-F238E27FC236}">
                  <a16:creationId xmlns:a16="http://schemas.microsoft.com/office/drawing/2014/main" id="{16BC9EAF-EAB8-2E6B-76AB-BCF015AC3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7599" y="34661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4" name="Rectangle 889">
              <a:extLst>
                <a:ext uri="{FF2B5EF4-FFF2-40B4-BE49-F238E27FC236}">
                  <a16:creationId xmlns:a16="http://schemas.microsoft.com/office/drawing/2014/main" id="{19B55FCA-D634-5EDF-4316-E5A7217E7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262" y="34661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5" name="Rectangle 890">
              <a:extLst>
                <a:ext uri="{FF2B5EF4-FFF2-40B4-BE49-F238E27FC236}">
                  <a16:creationId xmlns:a16="http://schemas.microsoft.com/office/drawing/2014/main" id="{5232E38B-E16F-7E19-E6B4-CC572955F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34661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6" name="Rectangle 891">
              <a:extLst>
                <a:ext uri="{FF2B5EF4-FFF2-40B4-BE49-F238E27FC236}">
                  <a16:creationId xmlns:a16="http://schemas.microsoft.com/office/drawing/2014/main" id="{62143445-683F-A51E-581F-0ED9129C4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9638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7" name="Rectangle 892">
              <a:extLst>
                <a:ext uri="{FF2B5EF4-FFF2-40B4-BE49-F238E27FC236}">
                  <a16:creationId xmlns:a16="http://schemas.microsoft.com/office/drawing/2014/main" id="{459BAFF9-A52C-F4B0-37EC-C1A0DB4A3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8302" y="346612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8" name="Rectangle 893">
              <a:extLst>
                <a:ext uri="{FF2B5EF4-FFF2-40B4-BE49-F238E27FC236}">
                  <a16:creationId xmlns:a16="http://schemas.microsoft.com/office/drawing/2014/main" id="{A2FD9DAB-210E-3C61-EBB5-A4FFEC054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0271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49" name="Rectangle 894">
              <a:extLst>
                <a:ext uri="{FF2B5EF4-FFF2-40B4-BE49-F238E27FC236}">
                  <a16:creationId xmlns:a16="http://schemas.microsoft.com/office/drawing/2014/main" id="{B58BB5C1-7A71-FF3F-8498-3EE787C52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936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0" name="Rectangle 895">
              <a:extLst>
                <a:ext uri="{FF2B5EF4-FFF2-40B4-BE49-F238E27FC236}">
                  <a16:creationId xmlns:a16="http://schemas.microsoft.com/office/drawing/2014/main" id="{CEFD3BE4-9FA9-4B33-8856-9FD4B5A8F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7599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1" name="Rectangle 896">
              <a:extLst>
                <a:ext uri="{FF2B5EF4-FFF2-40B4-BE49-F238E27FC236}">
                  <a16:creationId xmlns:a16="http://schemas.microsoft.com/office/drawing/2014/main" id="{E5259B91-8B4B-A8B8-49DA-263E0660C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262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2" name="Rectangle 897">
              <a:extLst>
                <a:ext uri="{FF2B5EF4-FFF2-40B4-BE49-F238E27FC236}">
                  <a16:creationId xmlns:a16="http://schemas.microsoft.com/office/drawing/2014/main" id="{6D5D2F8D-BC08-8696-EA6D-FF9E152C2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3" name="Rectangle 898">
              <a:extLst>
                <a:ext uri="{FF2B5EF4-FFF2-40B4-BE49-F238E27FC236}">
                  <a16:creationId xmlns:a16="http://schemas.microsoft.com/office/drawing/2014/main" id="{11FC5AD2-CAC6-0364-AFD0-7D58DFF0A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589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4" name="Rectangle 899">
              <a:extLst>
                <a:ext uri="{FF2B5EF4-FFF2-40B4-BE49-F238E27FC236}">
                  <a16:creationId xmlns:a16="http://schemas.microsoft.com/office/drawing/2014/main" id="{E70FED0C-D0BC-1DCE-0B61-D5C46C0B62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252" y="36280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5" name="Rectangle 900">
              <a:extLst>
                <a:ext uri="{FF2B5EF4-FFF2-40B4-BE49-F238E27FC236}">
                  <a16:creationId xmlns:a16="http://schemas.microsoft.com/office/drawing/2014/main" id="{8670CA03-661E-386C-BCF1-C1E3036B8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0271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6" name="Rectangle 901">
              <a:extLst>
                <a:ext uri="{FF2B5EF4-FFF2-40B4-BE49-F238E27FC236}">
                  <a16:creationId xmlns:a16="http://schemas.microsoft.com/office/drawing/2014/main" id="{FF2FE252-6C6C-85DA-8181-14A739D73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936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7" name="Rectangle 902">
              <a:extLst>
                <a:ext uri="{FF2B5EF4-FFF2-40B4-BE49-F238E27FC236}">
                  <a16:creationId xmlns:a16="http://schemas.microsoft.com/office/drawing/2014/main" id="{6FFCD555-2E9F-13B1-69C3-5FB5F07FD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7599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8" name="Rectangle 903">
              <a:extLst>
                <a:ext uri="{FF2B5EF4-FFF2-40B4-BE49-F238E27FC236}">
                  <a16:creationId xmlns:a16="http://schemas.microsoft.com/office/drawing/2014/main" id="{AB0E8A8B-DE9A-7474-F9F9-548D37079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262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59" name="Rectangle 904">
              <a:extLst>
                <a:ext uri="{FF2B5EF4-FFF2-40B4-BE49-F238E27FC236}">
                  <a16:creationId xmlns:a16="http://schemas.microsoft.com/office/drawing/2014/main" id="{E635D0F5-22DA-A24A-A671-D3BE6F7B7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0" name="Rectangle 905">
              <a:extLst>
                <a:ext uri="{FF2B5EF4-FFF2-40B4-BE49-F238E27FC236}">
                  <a16:creationId xmlns:a16="http://schemas.microsoft.com/office/drawing/2014/main" id="{C5DE2569-C5B1-0B75-084F-89D428731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589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1" name="Rectangle 906">
              <a:extLst>
                <a:ext uri="{FF2B5EF4-FFF2-40B4-BE49-F238E27FC236}">
                  <a16:creationId xmlns:a16="http://schemas.microsoft.com/office/drawing/2014/main" id="{C0178F4C-BE9C-0A6E-690A-CCFB6950C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252" y="37899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2" name="Rectangle 907">
              <a:extLst>
                <a:ext uri="{FF2B5EF4-FFF2-40B4-BE49-F238E27FC236}">
                  <a16:creationId xmlns:a16="http://schemas.microsoft.com/office/drawing/2014/main" id="{B5F1521C-514D-D0A1-CBE6-D9835BA68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6322" y="39503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3" name="Rectangle 908">
              <a:extLst>
                <a:ext uri="{FF2B5EF4-FFF2-40B4-BE49-F238E27FC236}">
                  <a16:creationId xmlns:a16="http://schemas.microsoft.com/office/drawing/2014/main" id="{78A19F35-C07B-8AFE-31B7-CA352CF30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4986" y="39503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4" name="Rectangle 909">
              <a:extLst>
                <a:ext uri="{FF2B5EF4-FFF2-40B4-BE49-F238E27FC236}">
                  <a16:creationId xmlns:a16="http://schemas.microsoft.com/office/drawing/2014/main" id="{91CE459A-BDC2-86D3-8C63-E2BEFABC7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649" y="39503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5" name="Rectangle 910">
              <a:extLst>
                <a:ext uri="{FF2B5EF4-FFF2-40B4-BE49-F238E27FC236}">
                  <a16:creationId xmlns:a16="http://schemas.microsoft.com/office/drawing/2014/main" id="{AB6A44EC-985A-4F18-E404-41E83F6D5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2312" y="39503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6" name="Rectangle 911">
              <a:extLst>
                <a:ext uri="{FF2B5EF4-FFF2-40B4-BE49-F238E27FC236}">
                  <a16:creationId xmlns:a16="http://schemas.microsoft.com/office/drawing/2014/main" id="{15C420F5-BF90-9AE2-0404-3DAC62E67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7" name="Rectangle 912">
              <a:extLst>
                <a:ext uri="{FF2B5EF4-FFF2-40B4-BE49-F238E27FC236}">
                  <a16:creationId xmlns:a16="http://schemas.microsoft.com/office/drawing/2014/main" id="{187FFC90-F95E-01C3-36B0-3BACB6304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589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8" name="Rectangle 913">
              <a:extLst>
                <a:ext uri="{FF2B5EF4-FFF2-40B4-BE49-F238E27FC236}">
                  <a16:creationId xmlns:a16="http://schemas.microsoft.com/office/drawing/2014/main" id="{522CD58A-1CB0-BFCA-0770-22219C5AC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252" y="39503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69" name="Rectangle 914">
              <a:extLst>
                <a:ext uri="{FF2B5EF4-FFF2-40B4-BE49-F238E27FC236}">
                  <a16:creationId xmlns:a16="http://schemas.microsoft.com/office/drawing/2014/main" id="{C486E0C4-C39E-CC36-D0D5-F0788FAEF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0271" y="41185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70" name="Rectangle 915">
              <a:extLst>
                <a:ext uri="{FF2B5EF4-FFF2-40B4-BE49-F238E27FC236}">
                  <a16:creationId xmlns:a16="http://schemas.microsoft.com/office/drawing/2014/main" id="{596AA31B-8EF1-0D5D-DC6C-53DD1D915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936" y="4118591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71" name="Rectangle 916">
              <a:extLst>
                <a:ext uri="{FF2B5EF4-FFF2-40B4-BE49-F238E27FC236}">
                  <a16:creationId xmlns:a16="http://schemas.microsoft.com/office/drawing/2014/main" id="{EA79E7CB-3638-038E-EB2D-34BA274F2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649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72" name="Rectangle 917">
              <a:extLst>
                <a:ext uri="{FF2B5EF4-FFF2-40B4-BE49-F238E27FC236}">
                  <a16:creationId xmlns:a16="http://schemas.microsoft.com/office/drawing/2014/main" id="{67A3600C-EC17-0440-1F74-54569030B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2312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73" name="Rectangle 918">
              <a:extLst>
                <a:ext uri="{FF2B5EF4-FFF2-40B4-BE49-F238E27FC236}">
                  <a16:creationId xmlns:a16="http://schemas.microsoft.com/office/drawing/2014/main" id="{9221C2E4-4A41-26AF-D40D-9E8FD2C3A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0976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74" name="Rectangle 919">
              <a:extLst>
                <a:ext uri="{FF2B5EF4-FFF2-40B4-BE49-F238E27FC236}">
                  <a16:creationId xmlns:a16="http://schemas.microsoft.com/office/drawing/2014/main" id="{6E77C0E5-3367-9ABA-7373-295025E660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9638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875" name="Rectangle 920">
              <a:extLst>
                <a:ext uri="{FF2B5EF4-FFF2-40B4-BE49-F238E27FC236}">
                  <a16:creationId xmlns:a16="http://schemas.microsoft.com/office/drawing/2014/main" id="{E85D57FE-E37D-420D-E277-BB46EADF2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8302" y="4118591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334" name="Group 6333">
            <a:extLst>
              <a:ext uri="{FF2B5EF4-FFF2-40B4-BE49-F238E27FC236}">
                <a16:creationId xmlns:a16="http://schemas.microsoft.com/office/drawing/2014/main" id="{6F1F96D3-2FC1-62D1-743A-684A70D73094}"/>
              </a:ext>
            </a:extLst>
          </p:cNvPr>
          <p:cNvGrpSpPr/>
          <p:nvPr/>
        </p:nvGrpSpPr>
        <p:grpSpPr>
          <a:xfrm>
            <a:off x="1919535" y="5085184"/>
            <a:ext cx="2008800" cy="1182688"/>
            <a:chOff x="1919536" y="4598016"/>
            <a:chExt cx="1979777" cy="1182688"/>
          </a:xfrm>
        </p:grpSpPr>
        <p:sp>
          <p:nvSpPr>
            <p:cNvPr id="5876" name="Rectangle 921">
              <a:extLst>
                <a:ext uri="{FF2B5EF4-FFF2-40B4-BE49-F238E27FC236}">
                  <a16:creationId xmlns:a16="http://schemas.microsoft.com/office/drawing/2014/main" id="{BEB485B3-C200-A479-A747-7B96078A5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77" name="Rectangle 922">
              <a:extLst>
                <a:ext uri="{FF2B5EF4-FFF2-40B4-BE49-F238E27FC236}">
                  <a16:creationId xmlns:a16="http://schemas.microsoft.com/office/drawing/2014/main" id="{42B68949-EC9B-ADF0-869A-739E078CD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78" name="Rectangle 923">
              <a:extLst>
                <a:ext uri="{FF2B5EF4-FFF2-40B4-BE49-F238E27FC236}">
                  <a16:creationId xmlns:a16="http://schemas.microsoft.com/office/drawing/2014/main" id="{680E392B-CC45-8FFF-16CA-FA6B22142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79" name="Rectangle 924">
              <a:extLst>
                <a:ext uri="{FF2B5EF4-FFF2-40B4-BE49-F238E27FC236}">
                  <a16:creationId xmlns:a16="http://schemas.microsoft.com/office/drawing/2014/main" id="{38058C8B-9940-8B07-17E7-56D0D3C130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80" name="Rectangle 925">
              <a:extLst>
                <a:ext uri="{FF2B5EF4-FFF2-40B4-BE49-F238E27FC236}">
                  <a16:creationId xmlns:a16="http://schemas.microsoft.com/office/drawing/2014/main" id="{CB3725D6-18D4-51C8-3CE9-FA4B2C25F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81" name="Rectangle 926">
              <a:extLst>
                <a:ext uri="{FF2B5EF4-FFF2-40B4-BE49-F238E27FC236}">
                  <a16:creationId xmlns:a16="http://schemas.microsoft.com/office/drawing/2014/main" id="{008CE027-C80F-2BFE-F12C-3C6484957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82" name="Rectangle 927">
              <a:extLst>
                <a:ext uri="{FF2B5EF4-FFF2-40B4-BE49-F238E27FC236}">
                  <a16:creationId xmlns:a16="http://schemas.microsoft.com/office/drawing/2014/main" id="{CAD855B1-71ED-397B-368D-CBAD749E8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83" name="Rectangle 928">
              <a:extLst>
                <a:ext uri="{FF2B5EF4-FFF2-40B4-BE49-F238E27FC236}">
                  <a16:creationId xmlns:a16="http://schemas.microsoft.com/office/drawing/2014/main" id="{66DF7DA6-BF18-4092-EC8D-28F5F2850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84" name="Rectangle 929">
              <a:extLst>
                <a:ext uri="{FF2B5EF4-FFF2-40B4-BE49-F238E27FC236}">
                  <a16:creationId xmlns:a16="http://schemas.microsoft.com/office/drawing/2014/main" id="{50D87103-19FE-5C08-E414-76880C781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85" name="Rectangle 930">
              <a:extLst>
                <a:ext uri="{FF2B5EF4-FFF2-40B4-BE49-F238E27FC236}">
                  <a16:creationId xmlns:a16="http://schemas.microsoft.com/office/drawing/2014/main" id="{8C174FB7-1323-1BC7-87B3-A87AF670C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86" name="Rectangle 931">
              <a:extLst>
                <a:ext uri="{FF2B5EF4-FFF2-40B4-BE49-F238E27FC236}">
                  <a16:creationId xmlns:a16="http://schemas.microsoft.com/office/drawing/2014/main" id="{0C4B09C9-EAAE-A27A-F450-CE0445CC7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87" name="Rectangle 932">
              <a:extLst>
                <a:ext uri="{FF2B5EF4-FFF2-40B4-BE49-F238E27FC236}">
                  <a16:creationId xmlns:a16="http://schemas.microsoft.com/office/drawing/2014/main" id="{1DDCE9E2-E946-D1B8-B639-0EAE911C1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88" name="Rectangle 933">
              <a:extLst>
                <a:ext uri="{FF2B5EF4-FFF2-40B4-BE49-F238E27FC236}">
                  <a16:creationId xmlns:a16="http://schemas.microsoft.com/office/drawing/2014/main" id="{2789C112-16FA-8175-CC96-9334AAE69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89" name="Rectangle 934">
              <a:extLst>
                <a:ext uri="{FF2B5EF4-FFF2-40B4-BE49-F238E27FC236}">
                  <a16:creationId xmlns:a16="http://schemas.microsoft.com/office/drawing/2014/main" id="{5ED8F906-7A49-D904-FBEF-41CD57FF6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0" name="Rectangle 935">
              <a:extLst>
                <a:ext uri="{FF2B5EF4-FFF2-40B4-BE49-F238E27FC236}">
                  <a16:creationId xmlns:a16="http://schemas.microsoft.com/office/drawing/2014/main" id="{739FD6CE-397B-4017-BBAA-DB7BC842C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1" name="Rectangle 936">
              <a:extLst>
                <a:ext uri="{FF2B5EF4-FFF2-40B4-BE49-F238E27FC236}">
                  <a16:creationId xmlns:a16="http://schemas.microsoft.com/office/drawing/2014/main" id="{07565AB4-1E84-6C92-1D2A-8A0C2077D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2" name="Rectangle 937">
              <a:extLst>
                <a:ext uri="{FF2B5EF4-FFF2-40B4-BE49-F238E27FC236}">
                  <a16:creationId xmlns:a16="http://schemas.microsoft.com/office/drawing/2014/main" id="{E4978032-A967-F6B4-7465-482978D93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3" name="Rectangle 938">
              <a:extLst>
                <a:ext uri="{FF2B5EF4-FFF2-40B4-BE49-F238E27FC236}">
                  <a16:creationId xmlns:a16="http://schemas.microsoft.com/office/drawing/2014/main" id="{DFC107BA-DD8C-1D9C-7134-1B63261C8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4" name="Rectangle 939">
              <a:extLst>
                <a:ext uri="{FF2B5EF4-FFF2-40B4-BE49-F238E27FC236}">
                  <a16:creationId xmlns:a16="http://schemas.microsoft.com/office/drawing/2014/main" id="{CD539942-B482-CBC1-FE02-E4F894ACF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5" name="Rectangle 940">
              <a:extLst>
                <a:ext uri="{FF2B5EF4-FFF2-40B4-BE49-F238E27FC236}">
                  <a16:creationId xmlns:a16="http://schemas.microsoft.com/office/drawing/2014/main" id="{61098168-39D7-898E-9DCB-B457C8F32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6" name="Rectangle 941">
              <a:extLst>
                <a:ext uri="{FF2B5EF4-FFF2-40B4-BE49-F238E27FC236}">
                  <a16:creationId xmlns:a16="http://schemas.microsoft.com/office/drawing/2014/main" id="{E6B89DC7-FBB1-CD70-2D8F-9A1A493E7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7" name="Rectangle 942">
              <a:extLst>
                <a:ext uri="{FF2B5EF4-FFF2-40B4-BE49-F238E27FC236}">
                  <a16:creationId xmlns:a16="http://schemas.microsoft.com/office/drawing/2014/main" id="{00C8DD3B-9C54-C73B-5294-17EF7FDD3C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8" name="Rectangle 943">
              <a:extLst>
                <a:ext uri="{FF2B5EF4-FFF2-40B4-BE49-F238E27FC236}">
                  <a16:creationId xmlns:a16="http://schemas.microsoft.com/office/drawing/2014/main" id="{7D1F9E32-A0E1-94E6-D7A0-1BC0F9B16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899" name="Rectangle 944">
              <a:extLst>
                <a:ext uri="{FF2B5EF4-FFF2-40B4-BE49-F238E27FC236}">
                  <a16:creationId xmlns:a16="http://schemas.microsoft.com/office/drawing/2014/main" id="{547C8036-A9E9-FACD-C8C9-114CACBF7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0" name="Rectangle 945">
              <a:extLst>
                <a:ext uri="{FF2B5EF4-FFF2-40B4-BE49-F238E27FC236}">
                  <a16:creationId xmlns:a16="http://schemas.microsoft.com/office/drawing/2014/main" id="{C6D471CC-1712-1189-00D7-B7BD1CD71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1" name="Rectangle 946">
              <a:extLst>
                <a:ext uri="{FF2B5EF4-FFF2-40B4-BE49-F238E27FC236}">
                  <a16:creationId xmlns:a16="http://schemas.microsoft.com/office/drawing/2014/main" id="{D073E477-B3C6-1BAE-4D77-3DDDD7833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2" name="Rectangle 947">
              <a:extLst>
                <a:ext uri="{FF2B5EF4-FFF2-40B4-BE49-F238E27FC236}">
                  <a16:creationId xmlns:a16="http://schemas.microsoft.com/office/drawing/2014/main" id="{08256A06-0BF3-097D-3B78-84F436FDB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3" name="Rectangle 948">
              <a:extLst>
                <a:ext uri="{FF2B5EF4-FFF2-40B4-BE49-F238E27FC236}">
                  <a16:creationId xmlns:a16="http://schemas.microsoft.com/office/drawing/2014/main" id="{DB5ABA94-712A-34FA-1868-66EFD7FF6D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4" name="Rectangle 949">
              <a:extLst>
                <a:ext uri="{FF2B5EF4-FFF2-40B4-BE49-F238E27FC236}">
                  <a16:creationId xmlns:a16="http://schemas.microsoft.com/office/drawing/2014/main" id="{0C4EB1FE-0DDD-D778-E666-B187B4A10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5" name="Rectangle 950">
              <a:extLst>
                <a:ext uri="{FF2B5EF4-FFF2-40B4-BE49-F238E27FC236}">
                  <a16:creationId xmlns:a16="http://schemas.microsoft.com/office/drawing/2014/main" id="{B76060E7-8375-8224-5CD5-67E0995BC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6" name="Rectangle 951">
              <a:extLst>
                <a:ext uri="{FF2B5EF4-FFF2-40B4-BE49-F238E27FC236}">
                  <a16:creationId xmlns:a16="http://schemas.microsoft.com/office/drawing/2014/main" id="{D4C14E16-9809-3CD4-B334-989698122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7" name="Rectangle 952">
              <a:extLst>
                <a:ext uri="{FF2B5EF4-FFF2-40B4-BE49-F238E27FC236}">
                  <a16:creationId xmlns:a16="http://schemas.microsoft.com/office/drawing/2014/main" id="{B5B37FEA-EBD0-A0C4-1A8B-D3E31ECB7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8" name="Rectangle 953">
              <a:extLst>
                <a:ext uri="{FF2B5EF4-FFF2-40B4-BE49-F238E27FC236}">
                  <a16:creationId xmlns:a16="http://schemas.microsoft.com/office/drawing/2014/main" id="{05E7D3F9-667F-F4D7-4E95-E61E76B05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09" name="Rectangle 954">
              <a:extLst>
                <a:ext uri="{FF2B5EF4-FFF2-40B4-BE49-F238E27FC236}">
                  <a16:creationId xmlns:a16="http://schemas.microsoft.com/office/drawing/2014/main" id="{99C368B3-3854-20D0-A6A2-601496E31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0" name="Rectangle 955">
              <a:extLst>
                <a:ext uri="{FF2B5EF4-FFF2-40B4-BE49-F238E27FC236}">
                  <a16:creationId xmlns:a16="http://schemas.microsoft.com/office/drawing/2014/main" id="{A90C3987-5967-51B2-25CD-FCABAE07B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1" name="Rectangle 956">
              <a:extLst>
                <a:ext uri="{FF2B5EF4-FFF2-40B4-BE49-F238E27FC236}">
                  <a16:creationId xmlns:a16="http://schemas.microsoft.com/office/drawing/2014/main" id="{688B792B-F9F1-AC46-4600-AFC8D4785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2" name="Rectangle 957">
              <a:extLst>
                <a:ext uri="{FF2B5EF4-FFF2-40B4-BE49-F238E27FC236}">
                  <a16:creationId xmlns:a16="http://schemas.microsoft.com/office/drawing/2014/main" id="{F2C097D8-7D14-0597-C643-124397732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3" name="Rectangle 958">
              <a:extLst>
                <a:ext uri="{FF2B5EF4-FFF2-40B4-BE49-F238E27FC236}">
                  <a16:creationId xmlns:a16="http://schemas.microsoft.com/office/drawing/2014/main" id="{7545DABB-5143-3F58-2A1C-2F3313882D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4" name="Rectangle 959">
              <a:extLst>
                <a:ext uri="{FF2B5EF4-FFF2-40B4-BE49-F238E27FC236}">
                  <a16:creationId xmlns:a16="http://schemas.microsoft.com/office/drawing/2014/main" id="{59087AC1-EAE9-6B06-5B11-519A0E9F1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5" name="Rectangle 960">
              <a:extLst>
                <a:ext uri="{FF2B5EF4-FFF2-40B4-BE49-F238E27FC236}">
                  <a16:creationId xmlns:a16="http://schemas.microsoft.com/office/drawing/2014/main" id="{1851F573-64B4-BB8D-33AC-E04EFAFF9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6" name="Rectangle 961">
              <a:extLst>
                <a:ext uri="{FF2B5EF4-FFF2-40B4-BE49-F238E27FC236}">
                  <a16:creationId xmlns:a16="http://schemas.microsoft.com/office/drawing/2014/main" id="{655695DE-FBC4-3EC2-7770-37FD6DEFC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7" name="Rectangle 962">
              <a:extLst>
                <a:ext uri="{FF2B5EF4-FFF2-40B4-BE49-F238E27FC236}">
                  <a16:creationId xmlns:a16="http://schemas.microsoft.com/office/drawing/2014/main" id="{08226D11-66E2-CF6F-D09A-D888EBB20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8" name="Rectangle 963">
              <a:extLst>
                <a:ext uri="{FF2B5EF4-FFF2-40B4-BE49-F238E27FC236}">
                  <a16:creationId xmlns:a16="http://schemas.microsoft.com/office/drawing/2014/main" id="{9AA33972-D580-971F-76A0-B98ADB4EE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4746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19" name="Rectangle 964">
              <a:extLst>
                <a:ext uri="{FF2B5EF4-FFF2-40B4-BE49-F238E27FC236}">
                  <a16:creationId xmlns:a16="http://schemas.microsoft.com/office/drawing/2014/main" id="{5D6393E2-F173-57D5-3996-EA990A3E8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083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0" name="Rectangle 965">
              <a:extLst>
                <a:ext uri="{FF2B5EF4-FFF2-40B4-BE49-F238E27FC236}">
                  <a16:creationId xmlns:a16="http://schemas.microsoft.com/office/drawing/2014/main" id="{7C55FBC9-87D2-4594-5F48-6D2FA40D5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419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1" name="Rectangle 966">
              <a:extLst>
                <a:ext uri="{FF2B5EF4-FFF2-40B4-BE49-F238E27FC236}">
                  <a16:creationId xmlns:a16="http://schemas.microsoft.com/office/drawing/2014/main" id="{842B1DAC-B347-7580-6F53-D449B272E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8756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2" name="Rectangle 967">
              <a:extLst>
                <a:ext uri="{FF2B5EF4-FFF2-40B4-BE49-F238E27FC236}">
                  <a16:creationId xmlns:a16="http://schemas.microsoft.com/office/drawing/2014/main" id="{BDFEDA1B-2B9B-F6B8-D33A-000B9A4F1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0093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3" name="Rectangle 968">
              <a:extLst>
                <a:ext uri="{FF2B5EF4-FFF2-40B4-BE49-F238E27FC236}">
                  <a16:creationId xmlns:a16="http://schemas.microsoft.com/office/drawing/2014/main" id="{64240117-C56F-01E0-9C4A-393C04699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1430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4" name="Rectangle 969">
              <a:extLst>
                <a:ext uri="{FF2B5EF4-FFF2-40B4-BE49-F238E27FC236}">
                  <a16:creationId xmlns:a16="http://schemas.microsoft.com/office/drawing/2014/main" id="{A6AB2946-A6C8-F393-BCD7-3CBAF68FA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766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5" name="Line 970">
              <a:extLst>
                <a:ext uri="{FF2B5EF4-FFF2-40B4-BE49-F238E27FC236}">
                  <a16:creationId xmlns:a16="http://schemas.microsoft.com/office/drawing/2014/main" id="{50DA94F3-990F-4C56-0376-2AAA5F341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06083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6" name="Line 971">
              <a:extLst>
                <a:ext uri="{FF2B5EF4-FFF2-40B4-BE49-F238E27FC236}">
                  <a16:creationId xmlns:a16="http://schemas.microsoft.com/office/drawing/2014/main" id="{C3C72283-0133-5E3C-A1B0-BE91EA4799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87419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7" name="Line 972">
              <a:extLst>
                <a:ext uri="{FF2B5EF4-FFF2-40B4-BE49-F238E27FC236}">
                  <a16:creationId xmlns:a16="http://schemas.microsoft.com/office/drawing/2014/main" id="{16F53B23-3FE8-D2D8-E999-678B3E0608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68756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8" name="Line 973">
              <a:extLst>
                <a:ext uri="{FF2B5EF4-FFF2-40B4-BE49-F238E27FC236}">
                  <a16:creationId xmlns:a16="http://schemas.microsoft.com/office/drawing/2014/main" id="{473E3F36-A6EF-8662-C5F3-913CE5B148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0093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29" name="Line 974">
              <a:extLst>
                <a:ext uri="{FF2B5EF4-FFF2-40B4-BE49-F238E27FC236}">
                  <a16:creationId xmlns:a16="http://schemas.microsoft.com/office/drawing/2014/main" id="{91C39B24-633C-7AF0-4817-5B321F1873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1430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0" name="Line 975">
              <a:extLst>
                <a:ext uri="{FF2B5EF4-FFF2-40B4-BE49-F238E27FC236}">
                  <a16:creationId xmlns:a16="http://schemas.microsoft.com/office/drawing/2014/main" id="{31596438-056F-584E-D44F-5BD07E16C7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2766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1" name="Line 976">
              <a:extLst>
                <a:ext uri="{FF2B5EF4-FFF2-40B4-BE49-F238E27FC236}">
                  <a16:creationId xmlns:a16="http://schemas.microsoft.com/office/drawing/2014/main" id="{6A60D88B-DFA1-B030-2688-31C0E91356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47885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2" name="Line 977">
              <a:extLst>
                <a:ext uri="{FF2B5EF4-FFF2-40B4-BE49-F238E27FC236}">
                  <a16:creationId xmlns:a16="http://schemas.microsoft.com/office/drawing/2014/main" id="{3243E388-A9C0-9873-13EE-EBE529E4E1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49504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3" name="Line 978">
              <a:extLst>
                <a:ext uri="{FF2B5EF4-FFF2-40B4-BE49-F238E27FC236}">
                  <a16:creationId xmlns:a16="http://schemas.microsoft.com/office/drawing/2014/main" id="{50D40AE9-DEB9-2D3D-B5EA-C267045CC0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511236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4" name="Line 979">
              <a:extLst>
                <a:ext uri="{FF2B5EF4-FFF2-40B4-BE49-F238E27FC236}">
                  <a16:creationId xmlns:a16="http://schemas.microsoft.com/office/drawing/2014/main" id="{5D0CD069-C46D-991C-0FFB-8DF38A70AC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52742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5" name="Line 980">
              <a:extLst>
                <a:ext uri="{FF2B5EF4-FFF2-40B4-BE49-F238E27FC236}">
                  <a16:creationId xmlns:a16="http://schemas.microsoft.com/office/drawing/2014/main" id="{32B686FE-3015-0B04-A2E6-FE10654AB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54362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36" name="Line 981">
              <a:extLst>
                <a:ext uri="{FF2B5EF4-FFF2-40B4-BE49-F238E27FC236}">
                  <a16:creationId xmlns:a16="http://schemas.microsoft.com/office/drawing/2014/main" id="{BDA59311-1273-73E9-4BAD-1ECCC75315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9536" y="55981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41" name="Rectangle 986">
              <a:extLst>
                <a:ext uri="{FF2B5EF4-FFF2-40B4-BE49-F238E27FC236}">
                  <a16:creationId xmlns:a16="http://schemas.microsoft.com/office/drawing/2014/main" id="{F5114BFE-1CD9-9B59-9C87-5400D2FF6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5285" y="4623416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42" name="Rectangle 987">
              <a:extLst>
                <a:ext uri="{FF2B5EF4-FFF2-40B4-BE49-F238E27FC236}">
                  <a16:creationId xmlns:a16="http://schemas.microsoft.com/office/drawing/2014/main" id="{006D9962-4FC6-DA7B-263D-19ED41D67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6974" y="4623416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43" name="Rectangle 988">
              <a:extLst>
                <a:ext uri="{FF2B5EF4-FFF2-40B4-BE49-F238E27FC236}">
                  <a16:creationId xmlns:a16="http://schemas.microsoft.com/office/drawing/2014/main" id="{DD93811E-3A45-605A-1F95-235052AA4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0890" y="4623416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44" name="Rectangle 989">
              <a:extLst>
                <a:ext uri="{FF2B5EF4-FFF2-40B4-BE49-F238E27FC236}">
                  <a16:creationId xmlns:a16="http://schemas.microsoft.com/office/drawing/2014/main" id="{5870AFE0-51EF-DB46-5DA4-DEAD58BE4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5227" y="4623416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45" name="Rectangle 990">
              <a:extLst>
                <a:ext uri="{FF2B5EF4-FFF2-40B4-BE49-F238E27FC236}">
                  <a16:creationId xmlns:a16="http://schemas.microsoft.com/office/drawing/2014/main" id="{28850291-6B1C-F9E0-37DB-266E45FBD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4729" y="4623416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46" name="Rectangle 991">
              <a:extLst>
                <a:ext uri="{FF2B5EF4-FFF2-40B4-BE49-F238E27FC236}">
                  <a16:creationId xmlns:a16="http://schemas.microsoft.com/office/drawing/2014/main" id="{3D038E85-33E9-D79A-C51E-D6D91AD11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4737" y="4623416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47" name="Rectangle 992">
              <a:extLst>
                <a:ext uri="{FF2B5EF4-FFF2-40B4-BE49-F238E27FC236}">
                  <a16:creationId xmlns:a16="http://schemas.microsoft.com/office/drawing/2014/main" id="{B92CD7DB-8160-407F-9323-6E8311AC4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5544" y="4623416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48" name="Rectangle 993">
              <a:extLst>
                <a:ext uri="{FF2B5EF4-FFF2-40B4-BE49-F238E27FC236}">
                  <a16:creationId xmlns:a16="http://schemas.microsoft.com/office/drawing/2014/main" id="{6DBB65D3-97E4-BF87-BA04-EC168AEF7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385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49" name="Rectangle 994">
              <a:extLst>
                <a:ext uri="{FF2B5EF4-FFF2-40B4-BE49-F238E27FC236}">
                  <a16:creationId xmlns:a16="http://schemas.microsoft.com/office/drawing/2014/main" id="{FCB0A23A-F52B-DC86-5738-7A32ECC6B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047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50" name="Rectangle 995">
              <a:extLst>
                <a:ext uri="{FF2B5EF4-FFF2-40B4-BE49-F238E27FC236}">
                  <a16:creationId xmlns:a16="http://schemas.microsoft.com/office/drawing/2014/main" id="{D35BA2CB-9FC2-583A-3E4D-8847F6D5C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712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51" name="Rectangle 996">
              <a:extLst>
                <a:ext uri="{FF2B5EF4-FFF2-40B4-BE49-F238E27FC236}">
                  <a16:creationId xmlns:a16="http://schemas.microsoft.com/office/drawing/2014/main" id="{013DC674-3B94-91BC-203B-7D2615D2A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375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52" name="Rectangle 997">
              <a:extLst>
                <a:ext uri="{FF2B5EF4-FFF2-40B4-BE49-F238E27FC236}">
                  <a16:creationId xmlns:a16="http://schemas.microsoft.com/office/drawing/2014/main" id="{354D5653-D9FB-92DB-D173-9BC81E2B7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47964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53" name="Rectangle 998">
              <a:extLst>
                <a:ext uri="{FF2B5EF4-FFF2-40B4-BE49-F238E27FC236}">
                  <a16:creationId xmlns:a16="http://schemas.microsoft.com/office/drawing/2014/main" id="{7FA7EB58-A87A-5906-598C-D641502FD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47964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54" name="Rectangle 999">
              <a:extLst>
                <a:ext uri="{FF2B5EF4-FFF2-40B4-BE49-F238E27FC236}">
                  <a16:creationId xmlns:a16="http://schemas.microsoft.com/office/drawing/2014/main" id="{8B6514B4-EE02-21AA-6492-87A665C58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47964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55" name="Rectangle 1000">
              <a:extLst>
                <a:ext uri="{FF2B5EF4-FFF2-40B4-BE49-F238E27FC236}">
                  <a16:creationId xmlns:a16="http://schemas.microsoft.com/office/drawing/2014/main" id="{597F027E-D2B7-AF4F-195C-63609E105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335" y="49583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56" name="Rectangle 1001">
              <a:extLst>
                <a:ext uri="{FF2B5EF4-FFF2-40B4-BE49-F238E27FC236}">
                  <a16:creationId xmlns:a16="http://schemas.microsoft.com/office/drawing/2014/main" id="{A9F50D34-0ADD-7D7C-AEDF-86E1D416F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999" y="49583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57" name="Rectangle 1002">
              <a:extLst>
                <a:ext uri="{FF2B5EF4-FFF2-40B4-BE49-F238E27FC236}">
                  <a16:creationId xmlns:a16="http://schemas.microsoft.com/office/drawing/2014/main" id="{AA2A2002-21A8-05A6-D0CF-3E6B90832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712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58" name="Rectangle 1003">
              <a:extLst>
                <a:ext uri="{FF2B5EF4-FFF2-40B4-BE49-F238E27FC236}">
                  <a16:creationId xmlns:a16="http://schemas.microsoft.com/office/drawing/2014/main" id="{2566D312-B85A-F581-CFA8-D3BD8EFFC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375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59" name="Rectangle 1004">
              <a:extLst>
                <a:ext uri="{FF2B5EF4-FFF2-40B4-BE49-F238E27FC236}">
                  <a16:creationId xmlns:a16="http://schemas.microsoft.com/office/drawing/2014/main" id="{CF7EA8E7-08D0-D61F-2BC4-8F03C4687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037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60" name="Rectangle 1005">
              <a:extLst>
                <a:ext uri="{FF2B5EF4-FFF2-40B4-BE49-F238E27FC236}">
                  <a16:creationId xmlns:a16="http://schemas.microsoft.com/office/drawing/2014/main" id="{8008205A-D566-7A22-9C56-E7DDB4DE2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701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61" name="Rectangle 1006">
              <a:extLst>
                <a:ext uri="{FF2B5EF4-FFF2-40B4-BE49-F238E27FC236}">
                  <a16:creationId xmlns:a16="http://schemas.microsoft.com/office/drawing/2014/main" id="{BEC1C20F-B9D1-B734-BD68-0DBF095732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365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62" name="Rectangle 1007">
              <a:extLst>
                <a:ext uri="{FF2B5EF4-FFF2-40B4-BE49-F238E27FC236}">
                  <a16:creationId xmlns:a16="http://schemas.microsoft.com/office/drawing/2014/main" id="{F4AE9D46-1F87-EB73-E9F9-6B2B11E5C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335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63" name="Rectangle 1008">
              <a:extLst>
                <a:ext uri="{FF2B5EF4-FFF2-40B4-BE49-F238E27FC236}">
                  <a16:creationId xmlns:a16="http://schemas.microsoft.com/office/drawing/2014/main" id="{12124937-E421-0518-DB0A-0385E3270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999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64" name="Rectangle 1010">
              <a:extLst>
                <a:ext uri="{FF2B5EF4-FFF2-40B4-BE49-F238E27FC236}">
                  <a16:creationId xmlns:a16="http://schemas.microsoft.com/office/drawing/2014/main" id="{D6E0D07C-78CC-5B35-5073-EC1CB1045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662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65" name="Rectangle 1011">
              <a:extLst>
                <a:ext uri="{FF2B5EF4-FFF2-40B4-BE49-F238E27FC236}">
                  <a16:creationId xmlns:a16="http://schemas.microsoft.com/office/drawing/2014/main" id="{E180F80B-DC8B-18CA-4605-FCB18DBC2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325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66" name="Rectangle 1012">
              <a:extLst>
                <a:ext uri="{FF2B5EF4-FFF2-40B4-BE49-F238E27FC236}">
                  <a16:creationId xmlns:a16="http://schemas.microsoft.com/office/drawing/2014/main" id="{4AC41034-2030-7595-0D90-6E783B116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67" name="Rectangle 1013">
              <a:extLst>
                <a:ext uri="{FF2B5EF4-FFF2-40B4-BE49-F238E27FC236}">
                  <a16:creationId xmlns:a16="http://schemas.microsoft.com/office/drawing/2014/main" id="{52E3632C-F58D-8CC1-B1AB-DE0EC2716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68" name="Rectangle 1014">
              <a:extLst>
                <a:ext uri="{FF2B5EF4-FFF2-40B4-BE49-F238E27FC236}">
                  <a16:creationId xmlns:a16="http://schemas.microsoft.com/office/drawing/2014/main" id="{9D0EC1CD-BFDE-32FE-E824-A502D7ADA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69" name="Rectangle 1015">
              <a:extLst>
                <a:ext uri="{FF2B5EF4-FFF2-40B4-BE49-F238E27FC236}">
                  <a16:creationId xmlns:a16="http://schemas.microsoft.com/office/drawing/2014/main" id="{22FA8938-EC7A-1C56-356A-B9956D691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1335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70" name="Rectangle 1016">
              <a:extLst>
                <a:ext uri="{FF2B5EF4-FFF2-40B4-BE49-F238E27FC236}">
                  <a16:creationId xmlns:a16="http://schemas.microsoft.com/office/drawing/2014/main" id="{9FA2C3CC-F3C4-EB81-383B-63C8CEB38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9999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71" name="Rectangle 1017">
              <a:extLst>
                <a:ext uri="{FF2B5EF4-FFF2-40B4-BE49-F238E27FC236}">
                  <a16:creationId xmlns:a16="http://schemas.microsoft.com/office/drawing/2014/main" id="{F3EB8EBB-E9BF-04D5-4C28-A0D7D3CA5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662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72" name="Rectangle 1018">
              <a:extLst>
                <a:ext uri="{FF2B5EF4-FFF2-40B4-BE49-F238E27FC236}">
                  <a16:creationId xmlns:a16="http://schemas.microsoft.com/office/drawing/2014/main" id="{26EFEDEE-CE88-C5C9-F61C-9BA43D3BF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325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73" name="Rectangle 1019">
              <a:extLst>
                <a:ext uri="{FF2B5EF4-FFF2-40B4-BE49-F238E27FC236}">
                  <a16:creationId xmlns:a16="http://schemas.microsoft.com/office/drawing/2014/main" id="{4AF7059A-7CAF-C55C-4EA3-87267EE61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74" name="Rectangle 1020">
              <a:extLst>
                <a:ext uri="{FF2B5EF4-FFF2-40B4-BE49-F238E27FC236}">
                  <a16:creationId xmlns:a16="http://schemas.microsoft.com/office/drawing/2014/main" id="{889E0CF1-83ED-2438-A79C-715769781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75" name="Rectangle 1021">
              <a:extLst>
                <a:ext uri="{FF2B5EF4-FFF2-40B4-BE49-F238E27FC236}">
                  <a16:creationId xmlns:a16="http://schemas.microsoft.com/office/drawing/2014/main" id="{BA618AC2-30EF-FF02-9AED-3A01E9FED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76" name="Rectangle 1022">
              <a:extLst>
                <a:ext uri="{FF2B5EF4-FFF2-40B4-BE49-F238E27FC236}">
                  <a16:creationId xmlns:a16="http://schemas.microsoft.com/office/drawing/2014/main" id="{6C6E985F-F767-1C6D-1535-9851EBB2C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385" y="5444154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77" name="Rectangle 1023">
              <a:extLst>
                <a:ext uri="{FF2B5EF4-FFF2-40B4-BE49-F238E27FC236}">
                  <a16:creationId xmlns:a16="http://schemas.microsoft.com/office/drawing/2014/main" id="{58CEEA49-9248-5CE8-EE8F-AF1B76D9B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047" y="5444154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78" name="Rectangle 1024">
              <a:extLst>
                <a:ext uri="{FF2B5EF4-FFF2-40B4-BE49-F238E27FC236}">
                  <a16:creationId xmlns:a16="http://schemas.microsoft.com/office/drawing/2014/main" id="{5A3F4252-2067-1A00-B147-F4C691B48C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8662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79" name="Rectangle 1025">
              <a:extLst>
                <a:ext uri="{FF2B5EF4-FFF2-40B4-BE49-F238E27FC236}">
                  <a16:creationId xmlns:a16="http://schemas.microsoft.com/office/drawing/2014/main" id="{4CB597CB-87FE-F044-B01F-19B4EA8AC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7325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80" name="Rectangle 1026">
              <a:extLst>
                <a:ext uri="{FF2B5EF4-FFF2-40B4-BE49-F238E27FC236}">
                  <a16:creationId xmlns:a16="http://schemas.microsoft.com/office/drawing/2014/main" id="{831003CB-7AEF-0F81-516B-9F1F8A004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989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81" name="Rectangle 1027">
              <a:extLst>
                <a:ext uri="{FF2B5EF4-FFF2-40B4-BE49-F238E27FC236}">
                  <a16:creationId xmlns:a16="http://schemas.microsoft.com/office/drawing/2014/main" id="{77B44029-0637-10D9-1212-E91F5F9AC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652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82" name="Rectangle 1028">
              <a:extLst>
                <a:ext uri="{FF2B5EF4-FFF2-40B4-BE49-F238E27FC236}">
                  <a16:creationId xmlns:a16="http://schemas.microsoft.com/office/drawing/2014/main" id="{CB896026-2283-4D91-4E6E-E3DE862A3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3315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83" name="Rectangle 1029">
              <a:extLst>
                <a:ext uri="{FF2B5EF4-FFF2-40B4-BE49-F238E27FC236}">
                  <a16:creationId xmlns:a16="http://schemas.microsoft.com/office/drawing/2014/main" id="{51629A08-131D-E571-D688-E8D0B3601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7385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84" name="Rectangle 1030">
              <a:extLst>
                <a:ext uri="{FF2B5EF4-FFF2-40B4-BE49-F238E27FC236}">
                  <a16:creationId xmlns:a16="http://schemas.microsoft.com/office/drawing/2014/main" id="{663AAB57-AABC-8A3F-EE7F-5FD91CCD5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047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85" name="Rectangle 1031">
              <a:extLst>
                <a:ext uri="{FF2B5EF4-FFF2-40B4-BE49-F238E27FC236}">
                  <a16:creationId xmlns:a16="http://schemas.microsoft.com/office/drawing/2014/main" id="{4F9F6808-ED52-4DBD-CA7C-3B8917C80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712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86" name="Rectangle 1032">
              <a:extLst>
                <a:ext uri="{FF2B5EF4-FFF2-40B4-BE49-F238E27FC236}">
                  <a16:creationId xmlns:a16="http://schemas.microsoft.com/office/drawing/2014/main" id="{C5E1008D-1D0F-F695-A091-D7BB6EDC6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3375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87" name="Rectangle 1033">
              <a:extLst>
                <a:ext uri="{FF2B5EF4-FFF2-40B4-BE49-F238E27FC236}">
                  <a16:creationId xmlns:a16="http://schemas.microsoft.com/office/drawing/2014/main" id="{CD8760B7-DC66-7215-3F2D-75DFEAF3B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2037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88" name="Rectangle 1034">
              <a:extLst>
                <a:ext uri="{FF2B5EF4-FFF2-40B4-BE49-F238E27FC236}">
                  <a16:creationId xmlns:a16="http://schemas.microsoft.com/office/drawing/2014/main" id="{146B42ED-83DD-E5E1-95D2-99B32FADB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0701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5989" name="Rectangle 1035">
              <a:extLst>
                <a:ext uri="{FF2B5EF4-FFF2-40B4-BE49-F238E27FC236}">
                  <a16:creationId xmlns:a16="http://schemas.microsoft.com/office/drawing/2014/main" id="{A048ACE6-85EF-4ACC-C8FF-C8A79D8F8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365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338" name="Group 6337">
            <a:extLst>
              <a:ext uri="{FF2B5EF4-FFF2-40B4-BE49-F238E27FC236}">
                <a16:creationId xmlns:a16="http://schemas.microsoft.com/office/drawing/2014/main" id="{0488AF89-AA1B-4F04-C606-96CA69539230}"/>
              </a:ext>
            </a:extLst>
          </p:cNvPr>
          <p:cNvGrpSpPr/>
          <p:nvPr/>
        </p:nvGrpSpPr>
        <p:grpSpPr>
          <a:xfrm>
            <a:off x="4054934" y="5085184"/>
            <a:ext cx="2008800" cy="1182688"/>
            <a:chOff x="4092081" y="4598016"/>
            <a:chExt cx="1979777" cy="1182688"/>
          </a:xfrm>
        </p:grpSpPr>
        <p:sp>
          <p:nvSpPr>
            <p:cNvPr id="5990" name="Rectangle 1036">
              <a:extLst>
                <a:ext uri="{FF2B5EF4-FFF2-40B4-BE49-F238E27FC236}">
                  <a16:creationId xmlns:a16="http://schemas.microsoft.com/office/drawing/2014/main" id="{02E276DD-4594-2BD4-BB4D-991E0EEA1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1" name="Rectangle 1037">
              <a:extLst>
                <a:ext uri="{FF2B5EF4-FFF2-40B4-BE49-F238E27FC236}">
                  <a16:creationId xmlns:a16="http://schemas.microsoft.com/office/drawing/2014/main" id="{82D998B8-E6EF-29BC-16DB-8171CCFF14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2" name="Rectangle 1038">
              <a:extLst>
                <a:ext uri="{FF2B5EF4-FFF2-40B4-BE49-F238E27FC236}">
                  <a16:creationId xmlns:a16="http://schemas.microsoft.com/office/drawing/2014/main" id="{E8D14DE4-1596-E8E0-DDCD-BC3BA8426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3" name="Rectangle 1039">
              <a:extLst>
                <a:ext uri="{FF2B5EF4-FFF2-40B4-BE49-F238E27FC236}">
                  <a16:creationId xmlns:a16="http://schemas.microsoft.com/office/drawing/2014/main" id="{B7DCF0C4-6052-C7B2-D3BE-1A10DE2A0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4" name="Rectangle 1040">
              <a:extLst>
                <a:ext uri="{FF2B5EF4-FFF2-40B4-BE49-F238E27FC236}">
                  <a16:creationId xmlns:a16="http://schemas.microsoft.com/office/drawing/2014/main" id="{2FD7A1E7-82F6-30C0-05B5-9EF616B0A2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5" name="Rectangle 1041">
              <a:extLst>
                <a:ext uri="{FF2B5EF4-FFF2-40B4-BE49-F238E27FC236}">
                  <a16:creationId xmlns:a16="http://schemas.microsoft.com/office/drawing/2014/main" id="{9A435678-B2F6-026A-0078-B08254B41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6" name="Rectangle 1042">
              <a:extLst>
                <a:ext uri="{FF2B5EF4-FFF2-40B4-BE49-F238E27FC236}">
                  <a16:creationId xmlns:a16="http://schemas.microsoft.com/office/drawing/2014/main" id="{ED050371-7D2D-0651-21C0-CFE3F467C9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7" name="Rectangle 1043">
              <a:extLst>
                <a:ext uri="{FF2B5EF4-FFF2-40B4-BE49-F238E27FC236}">
                  <a16:creationId xmlns:a16="http://schemas.microsoft.com/office/drawing/2014/main" id="{2CA5F921-8D26-F0AF-C5B5-C26517B1E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8" name="Rectangle 1044">
              <a:extLst>
                <a:ext uri="{FF2B5EF4-FFF2-40B4-BE49-F238E27FC236}">
                  <a16:creationId xmlns:a16="http://schemas.microsoft.com/office/drawing/2014/main" id="{83C4E3E3-8C42-AAE2-D85C-628C5D76C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5999" name="Rectangle 1045">
              <a:extLst>
                <a:ext uri="{FF2B5EF4-FFF2-40B4-BE49-F238E27FC236}">
                  <a16:creationId xmlns:a16="http://schemas.microsoft.com/office/drawing/2014/main" id="{CC420566-5798-EDF4-623E-81A520B28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0" name="Rectangle 1046">
              <a:extLst>
                <a:ext uri="{FF2B5EF4-FFF2-40B4-BE49-F238E27FC236}">
                  <a16:creationId xmlns:a16="http://schemas.microsoft.com/office/drawing/2014/main" id="{4E548282-D69F-EDCE-6927-7E74B3EF4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1" name="Rectangle 1047">
              <a:extLst>
                <a:ext uri="{FF2B5EF4-FFF2-40B4-BE49-F238E27FC236}">
                  <a16:creationId xmlns:a16="http://schemas.microsoft.com/office/drawing/2014/main" id="{3D41EC08-AE28-D5DA-E33D-E0922CC02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2" name="Rectangle 1048">
              <a:extLst>
                <a:ext uri="{FF2B5EF4-FFF2-40B4-BE49-F238E27FC236}">
                  <a16:creationId xmlns:a16="http://schemas.microsoft.com/office/drawing/2014/main" id="{64624D6A-4C0E-43C5-8CFF-D77A7ECD54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3" name="Rectangle 1049">
              <a:extLst>
                <a:ext uri="{FF2B5EF4-FFF2-40B4-BE49-F238E27FC236}">
                  <a16:creationId xmlns:a16="http://schemas.microsoft.com/office/drawing/2014/main" id="{1E901B71-D4D2-4C8F-3A4A-ACC8615CC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4" name="Rectangle 1050">
              <a:extLst>
                <a:ext uri="{FF2B5EF4-FFF2-40B4-BE49-F238E27FC236}">
                  <a16:creationId xmlns:a16="http://schemas.microsoft.com/office/drawing/2014/main" id="{C6047F2A-C3AC-AF77-6A1B-6817D0BC6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5" name="Rectangle 1051">
              <a:extLst>
                <a:ext uri="{FF2B5EF4-FFF2-40B4-BE49-F238E27FC236}">
                  <a16:creationId xmlns:a16="http://schemas.microsoft.com/office/drawing/2014/main" id="{D906B094-223E-9068-4502-FDF2748C1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6" name="Rectangle 1052">
              <a:extLst>
                <a:ext uri="{FF2B5EF4-FFF2-40B4-BE49-F238E27FC236}">
                  <a16:creationId xmlns:a16="http://schemas.microsoft.com/office/drawing/2014/main" id="{CD8053ED-F76C-C9C2-4329-E126E13B8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7" name="Rectangle 1053">
              <a:extLst>
                <a:ext uri="{FF2B5EF4-FFF2-40B4-BE49-F238E27FC236}">
                  <a16:creationId xmlns:a16="http://schemas.microsoft.com/office/drawing/2014/main" id="{3B79892D-A5FE-98AF-E91B-15C416875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8" name="Rectangle 1054">
              <a:extLst>
                <a:ext uri="{FF2B5EF4-FFF2-40B4-BE49-F238E27FC236}">
                  <a16:creationId xmlns:a16="http://schemas.microsoft.com/office/drawing/2014/main" id="{F8ECD21C-1E64-33BA-1FDC-DDC6E2C07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09" name="Rectangle 1055">
              <a:extLst>
                <a:ext uri="{FF2B5EF4-FFF2-40B4-BE49-F238E27FC236}">
                  <a16:creationId xmlns:a16="http://schemas.microsoft.com/office/drawing/2014/main" id="{EAB4F1EB-5B72-97F0-4026-26E01BF5B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0" name="Rectangle 1056">
              <a:extLst>
                <a:ext uri="{FF2B5EF4-FFF2-40B4-BE49-F238E27FC236}">
                  <a16:creationId xmlns:a16="http://schemas.microsoft.com/office/drawing/2014/main" id="{C3BB7EA1-71CE-C945-E03F-89C7FA2C5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1" name="Rectangle 1057">
              <a:extLst>
                <a:ext uri="{FF2B5EF4-FFF2-40B4-BE49-F238E27FC236}">
                  <a16:creationId xmlns:a16="http://schemas.microsoft.com/office/drawing/2014/main" id="{958B07B0-8CAC-8109-480A-90060D96D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2" name="Rectangle 1058">
              <a:extLst>
                <a:ext uri="{FF2B5EF4-FFF2-40B4-BE49-F238E27FC236}">
                  <a16:creationId xmlns:a16="http://schemas.microsoft.com/office/drawing/2014/main" id="{1096C5F0-9792-8A4F-2172-9219C618D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3" name="Rectangle 1059">
              <a:extLst>
                <a:ext uri="{FF2B5EF4-FFF2-40B4-BE49-F238E27FC236}">
                  <a16:creationId xmlns:a16="http://schemas.microsoft.com/office/drawing/2014/main" id="{BF3A632D-3938-0C3F-5B43-D39DA6828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4" name="Rectangle 1060">
              <a:extLst>
                <a:ext uri="{FF2B5EF4-FFF2-40B4-BE49-F238E27FC236}">
                  <a16:creationId xmlns:a16="http://schemas.microsoft.com/office/drawing/2014/main" id="{AD6E2316-944E-6215-A03E-E41FE305C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5" name="Rectangle 1061">
              <a:extLst>
                <a:ext uri="{FF2B5EF4-FFF2-40B4-BE49-F238E27FC236}">
                  <a16:creationId xmlns:a16="http://schemas.microsoft.com/office/drawing/2014/main" id="{BDD59EE0-5EF1-3759-0A54-7286A55E7E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6" name="Rectangle 1062">
              <a:extLst>
                <a:ext uri="{FF2B5EF4-FFF2-40B4-BE49-F238E27FC236}">
                  <a16:creationId xmlns:a16="http://schemas.microsoft.com/office/drawing/2014/main" id="{3906AA0F-0C29-5655-8701-8304AC6D1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7" name="Rectangle 1063">
              <a:extLst>
                <a:ext uri="{FF2B5EF4-FFF2-40B4-BE49-F238E27FC236}">
                  <a16:creationId xmlns:a16="http://schemas.microsoft.com/office/drawing/2014/main" id="{FE67174A-8E07-0CAD-62F1-34BD43BD0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8" name="Rectangle 1064">
              <a:extLst>
                <a:ext uri="{FF2B5EF4-FFF2-40B4-BE49-F238E27FC236}">
                  <a16:creationId xmlns:a16="http://schemas.microsoft.com/office/drawing/2014/main" id="{FE1E56E5-19C3-0481-279E-587AA8E99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19" name="Rectangle 1065">
              <a:extLst>
                <a:ext uri="{FF2B5EF4-FFF2-40B4-BE49-F238E27FC236}">
                  <a16:creationId xmlns:a16="http://schemas.microsoft.com/office/drawing/2014/main" id="{566E3610-6759-8495-536F-B88B34FB8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20" name="Rectangle 1066">
              <a:extLst>
                <a:ext uri="{FF2B5EF4-FFF2-40B4-BE49-F238E27FC236}">
                  <a16:creationId xmlns:a16="http://schemas.microsoft.com/office/drawing/2014/main" id="{29F989C9-D95F-D178-A605-9F1C9EFD9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21" name="Rectangle 1067">
              <a:extLst>
                <a:ext uri="{FF2B5EF4-FFF2-40B4-BE49-F238E27FC236}">
                  <a16:creationId xmlns:a16="http://schemas.microsoft.com/office/drawing/2014/main" id="{BEC7A543-5311-4B0B-9C21-B7E67EDB1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22" name="Rectangle 1068">
              <a:extLst>
                <a:ext uri="{FF2B5EF4-FFF2-40B4-BE49-F238E27FC236}">
                  <a16:creationId xmlns:a16="http://schemas.microsoft.com/office/drawing/2014/main" id="{12718CBF-7996-8BD0-1077-BC062A145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23" name="Rectangle 1069">
              <a:extLst>
                <a:ext uri="{FF2B5EF4-FFF2-40B4-BE49-F238E27FC236}">
                  <a16:creationId xmlns:a16="http://schemas.microsoft.com/office/drawing/2014/main" id="{7E57F28F-486F-7581-2964-885F82E2D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24" name="Rectangle 1070">
              <a:extLst>
                <a:ext uri="{FF2B5EF4-FFF2-40B4-BE49-F238E27FC236}">
                  <a16:creationId xmlns:a16="http://schemas.microsoft.com/office/drawing/2014/main" id="{3593DE4A-1AAC-AC7B-9B8A-42ECEAC7C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25" name="Rectangle 1071">
              <a:extLst>
                <a:ext uri="{FF2B5EF4-FFF2-40B4-BE49-F238E27FC236}">
                  <a16:creationId xmlns:a16="http://schemas.microsoft.com/office/drawing/2014/main" id="{ED876224-A2ED-081C-F955-585468C3D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26" name="Rectangle 1072">
              <a:extLst>
                <a:ext uri="{FF2B5EF4-FFF2-40B4-BE49-F238E27FC236}">
                  <a16:creationId xmlns:a16="http://schemas.microsoft.com/office/drawing/2014/main" id="{D0D5DFFD-9557-5608-5D5B-F29E2583B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27" name="Rectangle 1073">
              <a:extLst>
                <a:ext uri="{FF2B5EF4-FFF2-40B4-BE49-F238E27FC236}">
                  <a16:creationId xmlns:a16="http://schemas.microsoft.com/office/drawing/2014/main" id="{256FADB5-F745-F47A-DCA4-D72E85EB8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28" name="Rectangle 1074">
              <a:extLst>
                <a:ext uri="{FF2B5EF4-FFF2-40B4-BE49-F238E27FC236}">
                  <a16:creationId xmlns:a16="http://schemas.microsoft.com/office/drawing/2014/main" id="{2B651F53-8CB5-8AFC-84DC-940E9F8ED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29" name="Rectangle 1075">
              <a:extLst>
                <a:ext uri="{FF2B5EF4-FFF2-40B4-BE49-F238E27FC236}">
                  <a16:creationId xmlns:a16="http://schemas.microsoft.com/office/drawing/2014/main" id="{6896AE0E-017F-A2EC-EC44-4009F0633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30" name="Rectangle 1076">
              <a:extLst>
                <a:ext uri="{FF2B5EF4-FFF2-40B4-BE49-F238E27FC236}">
                  <a16:creationId xmlns:a16="http://schemas.microsoft.com/office/drawing/2014/main" id="{175D4B3F-0854-91B4-4266-40638CE36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31" name="Rectangle 1077">
              <a:extLst>
                <a:ext uri="{FF2B5EF4-FFF2-40B4-BE49-F238E27FC236}">
                  <a16:creationId xmlns:a16="http://schemas.microsoft.com/office/drawing/2014/main" id="{988204E8-F673-230B-8845-7433D57A7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32" name="Rectangle 1078">
              <a:extLst>
                <a:ext uri="{FF2B5EF4-FFF2-40B4-BE49-F238E27FC236}">
                  <a16:creationId xmlns:a16="http://schemas.microsoft.com/office/drawing/2014/main" id="{EC31BE47-A0EA-E965-2DDB-B73681BA9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7291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33" name="Rectangle 1079">
              <a:extLst>
                <a:ext uri="{FF2B5EF4-FFF2-40B4-BE49-F238E27FC236}">
                  <a16:creationId xmlns:a16="http://schemas.microsoft.com/office/drawing/2014/main" id="{E091B3F5-C977-ABD1-243C-96007669E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8627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34" name="Rectangle 1080">
              <a:extLst>
                <a:ext uri="{FF2B5EF4-FFF2-40B4-BE49-F238E27FC236}">
                  <a16:creationId xmlns:a16="http://schemas.microsoft.com/office/drawing/2014/main" id="{820966DD-C0BF-7C3B-7E5D-7422796144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9964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35" name="Rectangle 1081">
              <a:extLst>
                <a:ext uri="{FF2B5EF4-FFF2-40B4-BE49-F238E27FC236}">
                  <a16:creationId xmlns:a16="http://schemas.microsoft.com/office/drawing/2014/main" id="{6D25AF39-35C6-BEE5-951B-6128C7FE4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1301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36" name="Rectangle 1082">
              <a:extLst>
                <a:ext uri="{FF2B5EF4-FFF2-40B4-BE49-F238E27FC236}">
                  <a16:creationId xmlns:a16="http://schemas.microsoft.com/office/drawing/2014/main" id="{028B8DF8-270F-9D4A-06E8-CF257DF39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638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37" name="Rectangle 1083">
              <a:extLst>
                <a:ext uri="{FF2B5EF4-FFF2-40B4-BE49-F238E27FC236}">
                  <a16:creationId xmlns:a16="http://schemas.microsoft.com/office/drawing/2014/main" id="{ACA08DB0-A94E-87DA-B499-208A381D7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3974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38" name="Rectangle 1084">
              <a:extLst>
                <a:ext uri="{FF2B5EF4-FFF2-40B4-BE49-F238E27FC236}">
                  <a16:creationId xmlns:a16="http://schemas.microsoft.com/office/drawing/2014/main" id="{313B11CE-3663-07DA-1FBD-3AF028AD0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5311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39" name="Line 1085">
              <a:extLst>
                <a:ext uri="{FF2B5EF4-FFF2-40B4-BE49-F238E27FC236}">
                  <a16:creationId xmlns:a16="http://schemas.microsoft.com/office/drawing/2014/main" id="{E8225CF2-D076-51CF-96B6-7F5191F69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78627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40" name="Line 1086">
              <a:extLst>
                <a:ext uri="{FF2B5EF4-FFF2-40B4-BE49-F238E27FC236}">
                  <a16:creationId xmlns:a16="http://schemas.microsoft.com/office/drawing/2014/main" id="{F8CDF3B5-EA9A-4007-9388-47D1F62847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59964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41" name="Line 1087">
              <a:extLst>
                <a:ext uri="{FF2B5EF4-FFF2-40B4-BE49-F238E27FC236}">
                  <a16:creationId xmlns:a16="http://schemas.microsoft.com/office/drawing/2014/main" id="{3AFFD403-9D65-499E-A4C4-969E3F5653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1301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42" name="Line 1088">
              <a:extLst>
                <a:ext uri="{FF2B5EF4-FFF2-40B4-BE49-F238E27FC236}">
                  <a16:creationId xmlns:a16="http://schemas.microsoft.com/office/drawing/2014/main" id="{982DC26E-F616-3DC3-5815-BFBDE25912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2638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43" name="Line 1089">
              <a:extLst>
                <a:ext uri="{FF2B5EF4-FFF2-40B4-BE49-F238E27FC236}">
                  <a16:creationId xmlns:a16="http://schemas.microsoft.com/office/drawing/2014/main" id="{CAD2B908-DE73-34EF-56F5-3B4141A3B7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3974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44" name="Line 1090">
              <a:extLst>
                <a:ext uri="{FF2B5EF4-FFF2-40B4-BE49-F238E27FC236}">
                  <a16:creationId xmlns:a16="http://schemas.microsoft.com/office/drawing/2014/main" id="{A4FD354E-B61D-C758-2E0F-72FB4CFF07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5311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45" name="Line 1091">
              <a:extLst>
                <a:ext uri="{FF2B5EF4-FFF2-40B4-BE49-F238E27FC236}">
                  <a16:creationId xmlns:a16="http://schemas.microsoft.com/office/drawing/2014/main" id="{2B7AC839-A258-3AA8-3AEB-9BEE4D83C8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47885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46" name="Line 1092">
              <a:extLst>
                <a:ext uri="{FF2B5EF4-FFF2-40B4-BE49-F238E27FC236}">
                  <a16:creationId xmlns:a16="http://schemas.microsoft.com/office/drawing/2014/main" id="{79EB00EC-2064-5C66-3160-640A719040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49504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47" name="Line 1093">
              <a:extLst>
                <a:ext uri="{FF2B5EF4-FFF2-40B4-BE49-F238E27FC236}">
                  <a16:creationId xmlns:a16="http://schemas.microsoft.com/office/drawing/2014/main" id="{0D19B449-7820-7681-4EC3-186F953E7A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511236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48" name="Line 1094">
              <a:extLst>
                <a:ext uri="{FF2B5EF4-FFF2-40B4-BE49-F238E27FC236}">
                  <a16:creationId xmlns:a16="http://schemas.microsoft.com/office/drawing/2014/main" id="{1877872A-45CA-B66E-5F9F-D4382D743B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52742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49" name="Line 1095">
              <a:extLst>
                <a:ext uri="{FF2B5EF4-FFF2-40B4-BE49-F238E27FC236}">
                  <a16:creationId xmlns:a16="http://schemas.microsoft.com/office/drawing/2014/main" id="{37241C25-0EA6-0728-7CE3-618294EE2D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54362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50" name="Line 1096">
              <a:extLst>
                <a:ext uri="{FF2B5EF4-FFF2-40B4-BE49-F238E27FC236}">
                  <a16:creationId xmlns:a16="http://schemas.microsoft.com/office/drawing/2014/main" id="{36D8ABA7-22ED-824D-00EB-F6BE270C4E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2081" y="55981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055" name="Rectangle 1101">
              <a:extLst>
                <a:ext uri="{FF2B5EF4-FFF2-40B4-BE49-F238E27FC236}">
                  <a16:creationId xmlns:a16="http://schemas.microsoft.com/office/drawing/2014/main" id="{35108A08-B2BC-072F-4AAB-D2EBB4A78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7830" y="4623416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56" name="Rectangle 1102">
              <a:extLst>
                <a:ext uri="{FF2B5EF4-FFF2-40B4-BE49-F238E27FC236}">
                  <a16:creationId xmlns:a16="http://schemas.microsoft.com/office/drawing/2014/main" id="{3CF9DAC2-B5CE-AB0A-7C3F-36F7DE1F1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0822" y="4623416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57" name="Rectangle 1103">
              <a:extLst>
                <a:ext uri="{FF2B5EF4-FFF2-40B4-BE49-F238E27FC236}">
                  <a16:creationId xmlns:a16="http://schemas.microsoft.com/office/drawing/2014/main" id="{B542D3B8-B7BD-C765-827C-ACA864708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3435" y="4623416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58" name="Rectangle 1104">
              <a:extLst>
                <a:ext uri="{FF2B5EF4-FFF2-40B4-BE49-F238E27FC236}">
                  <a16:creationId xmlns:a16="http://schemas.microsoft.com/office/drawing/2014/main" id="{44AEC821-B878-5BC3-99A9-CE641BA72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79073" y="4623416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59" name="Rectangle 1105">
              <a:extLst>
                <a:ext uri="{FF2B5EF4-FFF2-40B4-BE49-F238E27FC236}">
                  <a16:creationId xmlns:a16="http://schemas.microsoft.com/office/drawing/2014/main" id="{9D8F98AD-7B8B-583C-403F-E8610F49F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7273" y="4623416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0" name="Rectangle 1106">
              <a:extLst>
                <a:ext uri="{FF2B5EF4-FFF2-40B4-BE49-F238E27FC236}">
                  <a16:creationId xmlns:a16="http://schemas.microsoft.com/office/drawing/2014/main" id="{914E70AC-96B6-59F4-0217-6FFE1A8217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7282" y="4623416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1" name="Rectangle 1107">
              <a:extLst>
                <a:ext uri="{FF2B5EF4-FFF2-40B4-BE49-F238E27FC236}">
                  <a16:creationId xmlns:a16="http://schemas.microsoft.com/office/drawing/2014/main" id="{148DD4CD-F606-6115-D61C-CBDC045C0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8088" y="4623416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2" name="Rectangle 1108">
              <a:extLst>
                <a:ext uri="{FF2B5EF4-FFF2-40B4-BE49-F238E27FC236}">
                  <a16:creationId xmlns:a16="http://schemas.microsoft.com/office/drawing/2014/main" id="{412A1CA4-F0EE-9E6C-5F69-AC275799F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930" y="4796454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3" name="Rectangle 1109">
              <a:extLst>
                <a:ext uri="{FF2B5EF4-FFF2-40B4-BE49-F238E27FC236}">
                  <a16:creationId xmlns:a16="http://schemas.microsoft.com/office/drawing/2014/main" id="{EF86F4B3-5499-06AF-CCAB-B6A184165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593" y="4796454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4" name="Rectangle 1110">
              <a:extLst>
                <a:ext uri="{FF2B5EF4-FFF2-40B4-BE49-F238E27FC236}">
                  <a16:creationId xmlns:a16="http://schemas.microsoft.com/office/drawing/2014/main" id="{4DF9E863-494A-241D-B4CC-CFCD8E152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207" y="47964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5" name="Rectangle 1111">
              <a:extLst>
                <a:ext uri="{FF2B5EF4-FFF2-40B4-BE49-F238E27FC236}">
                  <a16:creationId xmlns:a16="http://schemas.microsoft.com/office/drawing/2014/main" id="{57F83FFD-9E97-3301-F5AE-40CD8B823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70" y="47964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6" name="Rectangle 1112">
              <a:extLst>
                <a:ext uri="{FF2B5EF4-FFF2-40B4-BE49-F238E27FC236}">
                  <a16:creationId xmlns:a16="http://schemas.microsoft.com/office/drawing/2014/main" id="{37B3466C-479A-36EC-436F-446F8420B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532" y="47964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7" name="Rectangle 1113">
              <a:extLst>
                <a:ext uri="{FF2B5EF4-FFF2-40B4-BE49-F238E27FC236}">
                  <a16:creationId xmlns:a16="http://schemas.microsoft.com/office/drawing/2014/main" id="{2BA6CA1F-903C-A42A-B206-5448F3A7A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196" y="47964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8" name="Rectangle 1114">
              <a:extLst>
                <a:ext uri="{FF2B5EF4-FFF2-40B4-BE49-F238E27FC236}">
                  <a16:creationId xmlns:a16="http://schemas.microsoft.com/office/drawing/2014/main" id="{E9502DA1-3582-3316-8A1F-8504762854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47964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69" name="Rectangle 1115">
              <a:extLst>
                <a:ext uri="{FF2B5EF4-FFF2-40B4-BE49-F238E27FC236}">
                  <a16:creationId xmlns:a16="http://schemas.microsoft.com/office/drawing/2014/main" id="{A208C0E0-4A28-1C14-D41A-AFE0CFDAC4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930" y="4958379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0" name="Rectangle 1116">
              <a:extLst>
                <a:ext uri="{FF2B5EF4-FFF2-40B4-BE49-F238E27FC236}">
                  <a16:creationId xmlns:a16="http://schemas.microsoft.com/office/drawing/2014/main" id="{12D75936-2AB2-F205-1C93-81D5A8CE0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593" y="4958379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1" name="Rectangle 1117">
              <a:extLst>
                <a:ext uri="{FF2B5EF4-FFF2-40B4-BE49-F238E27FC236}">
                  <a16:creationId xmlns:a16="http://schemas.microsoft.com/office/drawing/2014/main" id="{BA8BC030-A373-EA2B-E4A5-8F6F87351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7256" y="4958379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2" name="Rectangle 1118">
              <a:extLst>
                <a:ext uri="{FF2B5EF4-FFF2-40B4-BE49-F238E27FC236}">
                  <a16:creationId xmlns:a16="http://schemas.microsoft.com/office/drawing/2014/main" id="{F12931FE-209F-A953-F6E4-191A7CE12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5919" y="4958379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3" name="Rectangle 1119">
              <a:extLst>
                <a:ext uri="{FF2B5EF4-FFF2-40B4-BE49-F238E27FC236}">
                  <a16:creationId xmlns:a16="http://schemas.microsoft.com/office/drawing/2014/main" id="{7AE7F0FC-9E12-D59A-AB76-8D056C965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583" y="4958379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4" name="Rectangle 1120">
              <a:extLst>
                <a:ext uri="{FF2B5EF4-FFF2-40B4-BE49-F238E27FC236}">
                  <a16:creationId xmlns:a16="http://schemas.microsoft.com/office/drawing/2014/main" id="{09E5629C-1B39-1185-89DF-A82682FFB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246" y="4958379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5" name="Rectangle 1121">
              <a:extLst>
                <a:ext uri="{FF2B5EF4-FFF2-40B4-BE49-F238E27FC236}">
                  <a16:creationId xmlns:a16="http://schemas.microsoft.com/office/drawing/2014/main" id="{27F50FEB-3B15-BCF7-F1BC-580A1A4DC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909" y="4958379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6" name="Rectangle 1122">
              <a:extLst>
                <a:ext uri="{FF2B5EF4-FFF2-40B4-BE49-F238E27FC236}">
                  <a16:creationId xmlns:a16="http://schemas.microsoft.com/office/drawing/2014/main" id="{FC53AC2E-7BD7-79FF-4B9A-624EF8484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880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7" name="Rectangle 1123">
              <a:extLst>
                <a:ext uri="{FF2B5EF4-FFF2-40B4-BE49-F238E27FC236}">
                  <a16:creationId xmlns:a16="http://schemas.microsoft.com/office/drawing/2014/main" id="{D83E50CC-EC49-8461-A36E-8CD0932AA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2542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8" name="Rectangle 1124">
              <a:extLst>
                <a:ext uri="{FF2B5EF4-FFF2-40B4-BE49-F238E27FC236}">
                  <a16:creationId xmlns:a16="http://schemas.microsoft.com/office/drawing/2014/main" id="{6E23E629-4E6B-277C-5BB7-EC64A2F45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207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79" name="Rectangle 1125">
              <a:extLst>
                <a:ext uri="{FF2B5EF4-FFF2-40B4-BE49-F238E27FC236}">
                  <a16:creationId xmlns:a16="http://schemas.microsoft.com/office/drawing/2014/main" id="{D4A94161-1F8E-B849-9483-8A6FC9803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70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0" name="Rectangle 1126">
              <a:extLst>
                <a:ext uri="{FF2B5EF4-FFF2-40B4-BE49-F238E27FC236}">
                  <a16:creationId xmlns:a16="http://schemas.microsoft.com/office/drawing/2014/main" id="{07C2A868-EE71-BED7-122F-E366ECBAE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532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1" name="Rectangle 1127">
              <a:extLst>
                <a:ext uri="{FF2B5EF4-FFF2-40B4-BE49-F238E27FC236}">
                  <a16:creationId xmlns:a16="http://schemas.microsoft.com/office/drawing/2014/main" id="{E406DD51-3C93-164F-80D0-C06CFC9BE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196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2" name="Rectangle 1128">
              <a:extLst>
                <a:ext uri="{FF2B5EF4-FFF2-40B4-BE49-F238E27FC236}">
                  <a16:creationId xmlns:a16="http://schemas.microsoft.com/office/drawing/2014/main" id="{9C9DCCB9-B864-031B-F2DF-B6308DC2B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512030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3" name="Rectangle 1129">
              <a:extLst>
                <a:ext uri="{FF2B5EF4-FFF2-40B4-BE49-F238E27FC236}">
                  <a16:creationId xmlns:a16="http://schemas.microsoft.com/office/drawing/2014/main" id="{FCA1F521-D500-C78D-8EEC-3C6EC751E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880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4" name="Rectangle 1130">
              <a:extLst>
                <a:ext uri="{FF2B5EF4-FFF2-40B4-BE49-F238E27FC236}">
                  <a16:creationId xmlns:a16="http://schemas.microsoft.com/office/drawing/2014/main" id="{D6AACD73-A469-A026-2DBA-2771AD91B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2542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5" name="Rectangle 1131">
              <a:extLst>
                <a:ext uri="{FF2B5EF4-FFF2-40B4-BE49-F238E27FC236}">
                  <a16:creationId xmlns:a16="http://schemas.microsoft.com/office/drawing/2014/main" id="{3E092B6D-EEA0-81B4-0B18-489D6FC4F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207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6" name="Rectangle 1132">
              <a:extLst>
                <a:ext uri="{FF2B5EF4-FFF2-40B4-BE49-F238E27FC236}">
                  <a16:creationId xmlns:a16="http://schemas.microsoft.com/office/drawing/2014/main" id="{56E2A6BC-8A8E-CF6B-93BE-4C9747D2F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70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7" name="Rectangle 1133">
              <a:extLst>
                <a:ext uri="{FF2B5EF4-FFF2-40B4-BE49-F238E27FC236}">
                  <a16:creationId xmlns:a16="http://schemas.microsoft.com/office/drawing/2014/main" id="{8C151346-6F49-9B4B-7578-544D5C912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532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8" name="Rectangle 1134">
              <a:extLst>
                <a:ext uri="{FF2B5EF4-FFF2-40B4-BE49-F238E27FC236}">
                  <a16:creationId xmlns:a16="http://schemas.microsoft.com/office/drawing/2014/main" id="{2D47AB1C-ABEF-316E-EE70-9E9AA6719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196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89" name="Rectangle 1135">
              <a:extLst>
                <a:ext uri="{FF2B5EF4-FFF2-40B4-BE49-F238E27FC236}">
                  <a16:creationId xmlns:a16="http://schemas.microsoft.com/office/drawing/2014/main" id="{83826A7A-59E1-E390-7FD8-CEB31ED84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5282229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0" name="Rectangle 1136">
              <a:extLst>
                <a:ext uri="{FF2B5EF4-FFF2-40B4-BE49-F238E27FC236}">
                  <a16:creationId xmlns:a16="http://schemas.microsoft.com/office/drawing/2014/main" id="{7635744E-45D9-0F30-65B9-A5D71DE16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880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1" name="Rectangle 1137">
              <a:extLst>
                <a:ext uri="{FF2B5EF4-FFF2-40B4-BE49-F238E27FC236}">
                  <a16:creationId xmlns:a16="http://schemas.microsoft.com/office/drawing/2014/main" id="{E569B710-E687-29B7-1620-FA1890BB0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2542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2" name="Rectangle 1138">
              <a:extLst>
                <a:ext uri="{FF2B5EF4-FFF2-40B4-BE49-F238E27FC236}">
                  <a16:creationId xmlns:a16="http://schemas.microsoft.com/office/drawing/2014/main" id="{AECC7AE3-0778-8252-8722-257E527FD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207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3" name="Rectangle 1139">
              <a:extLst>
                <a:ext uri="{FF2B5EF4-FFF2-40B4-BE49-F238E27FC236}">
                  <a16:creationId xmlns:a16="http://schemas.microsoft.com/office/drawing/2014/main" id="{E93854F9-988E-C34C-31D0-4D556B3F0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9870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4" name="Rectangle 1140">
              <a:extLst>
                <a:ext uri="{FF2B5EF4-FFF2-40B4-BE49-F238E27FC236}">
                  <a16:creationId xmlns:a16="http://schemas.microsoft.com/office/drawing/2014/main" id="{5ECBE6C3-390F-528A-9735-B1BA14C5B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8532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5" name="Rectangle 1141">
              <a:extLst>
                <a:ext uri="{FF2B5EF4-FFF2-40B4-BE49-F238E27FC236}">
                  <a16:creationId xmlns:a16="http://schemas.microsoft.com/office/drawing/2014/main" id="{90D32EB5-1D98-F1A7-511C-CE36D0241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7196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6" name="Rectangle 1142">
              <a:extLst>
                <a:ext uri="{FF2B5EF4-FFF2-40B4-BE49-F238E27FC236}">
                  <a16:creationId xmlns:a16="http://schemas.microsoft.com/office/drawing/2014/main" id="{69BE4F18-BB61-123E-3A52-DDCE54B36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5444154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7" name="Rectangle 1143">
              <a:extLst>
                <a:ext uri="{FF2B5EF4-FFF2-40B4-BE49-F238E27FC236}">
                  <a16:creationId xmlns:a16="http://schemas.microsoft.com/office/drawing/2014/main" id="{70D6CE79-1944-63C0-EFE8-143386CFE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9930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8" name="Rectangle 1144">
              <a:extLst>
                <a:ext uri="{FF2B5EF4-FFF2-40B4-BE49-F238E27FC236}">
                  <a16:creationId xmlns:a16="http://schemas.microsoft.com/office/drawing/2014/main" id="{E47817AC-9A04-31B4-6D49-B37F37583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593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099" name="Rectangle 1145">
              <a:extLst>
                <a:ext uri="{FF2B5EF4-FFF2-40B4-BE49-F238E27FC236}">
                  <a16:creationId xmlns:a16="http://schemas.microsoft.com/office/drawing/2014/main" id="{253D7622-0848-80FA-4D11-54B29AF83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37256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00" name="Rectangle 1146">
              <a:extLst>
                <a:ext uri="{FF2B5EF4-FFF2-40B4-BE49-F238E27FC236}">
                  <a16:creationId xmlns:a16="http://schemas.microsoft.com/office/drawing/2014/main" id="{FCCE8F8C-F888-FDC2-83BD-C52174221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5919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01" name="Rectangle 1147">
              <a:extLst>
                <a:ext uri="{FF2B5EF4-FFF2-40B4-BE49-F238E27FC236}">
                  <a16:creationId xmlns:a16="http://schemas.microsoft.com/office/drawing/2014/main" id="{8C1B9285-8078-80F8-C1DC-C872B0D9E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4583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02" name="Rectangle 1148">
              <a:extLst>
                <a:ext uri="{FF2B5EF4-FFF2-40B4-BE49-F238E27FC236}">
                  <a16:creationId xmlns:a16="http://schemas.microsoft.com/office/drawing/2014/main" id="{D9B69531-4E22-7721-5A33-81BC847FCD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3246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03" name="Rectangle 1149">
              <a:extLst>
                <a:ext uri="{FF2B5EF4-FFF2-40B4-BE49-F238E27FC236}">
                  <a16:creationId xmlns:a16="http://schemas.microsoft.com/office/drawing/2014/main" id="{5C8D6378-2928-4956-9B2D-09FEFEAFE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5860" y="56140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339" name="Group 6338">
            <a:extLst>
              <a:ext uri="{FF2B5EF4-FFF2-40B4-BE49-F238E27FC236}">
                <a16:creationId xmlns:a16="http://schemas.microsoft.com/office/drawing/2014/main" id="{FF69D80B-E19F-56E3-3E73-8960A7CD4D9E}"/>
              </a:ext>
            </a:extLst>
          </p:cNvPr>
          <p:cNvGrpSpPr/>
          <p:nvPr/>
        </p:nvGrpSpPr>
        <p:grpSpPr>
          <a:xfrm>
            <a:off x="6195920" y="5085184"/>
            <a:ext cx="2008800" cy="1182688"/>
            <a:chOff x="6265928" y="4598016"/>
            <a:chExt cx="1979777" cy="1182688"/>
          </a:xfrm>
        </p:grpSpPr>
        <p:sp>
          <p:nvSpPr>
            <p:cNvPr id="6104" name="Rectangle 1150">
              <a:extLst>
                <a:ext uri="{FF2B5EF4-FFF2-40B4-BE49-F238E27FC236}">
                  <a16:creationId xmlns:a16="http://schemas.microsoft.com/office/drawing/2014/main" id="{EAD95DB2-0372-29E2-0D02-5D451EDE1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05" name="Rectangle 1151">
              <a:extLst>
                <a:ext uri="{FF2B5EF4-FFF2-40B4-BE49-F238E27FC236}">
                  <a16:creationId xmlns:a16="http://schemas.microsoft.com/office/drawing/2014/main" id="{5948174D-F4ED-A616-840F-F4BAD14BE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06" name="Rectangle 1152">
              <a:extLst>
                <a:ext uri="{FF2B5EF4-FFF2-40B4-BE49-F238E27FC236}">
                  <a16:creationId xmlns:a16="http://schemas.microsoft.com/office/drawing/2014/main" id="{EF52AAF7-C252-7590-7409-F6164B232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07" name="Rectangle 1153">
              <a:extLst>
                <a:ext uri="{FF2B5EF4-FFF2-40B4-BE49-F238E27FC236}">
                  <a16:creationId xmlns:a16="http://schemas.microsoft.com/office/drawing/2014/main" id="{7496188B-2A58-BC79-22C9-B44F54B54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08" name="Rectangle 1154">
              <a:extLst>
                <a:ext uri="{FF2B5EF4-FFF2-40B4-BE49-F238E27FC236}">
                  <a16:creationId xmlns:a16="http://schemas.microsoft.com/office/drawing/2014/main" id="{A02E5227-64EA-EEEE-823C-3C0BE309D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09" name="Rectangle 1155">
              <a:extLst>
                <a:ext uri="{FF2B5EF4-FFF2-40B4-BE49-F238E27FC236}">
                  <a16:creationId xmlns:a16="http://schemas.microsoft.com/office/drawing/2014/main" id="{0858557E-AD3F-A92F-7042-13895D141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0" name="Rectangle 1156">
              <a:extLst>
                <a:ext uri="{FF2B5EF4-FFF2-40B4-BE49-F238E27FC236}">
                  <a16:creationId xmlns:a16="http://schemas.microsoft.com/office/drawing/2014/main" id="{9B7E0AD7-6774-DD0F-4C39-63DC5B632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4605954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1" name="Rectangle 1157">
              <a:extLst>
                <a:ext uri="{FF2B5EF4-FFF2-40B4-BE49-F238E27FC236}">
                  <a16:creationId xmlns:a16="http://schemas.microsoft.com/office/drawing/2014/main" id="{0A261AE4-BA56-4654-4716-B5985D66A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2" name="Rectangle 1158">
              <a:extLst>
                <a:ext uri="{FF2B5EF4-FFF2-40B4-BE49-F238E27FC236}">
                  <a16:creationId xmlns:a16="http://schemas.microsoft.com/office/drawing/2014/main" id="{439FD82B-6516-3DF0-A293-B5C3874B8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3" name="Rectangle 1159">
              <a:extLst>
                <a:ext uri="{FF2B5EF4-FFF2-40B4-BE49-F238E27FC236}">
                  <a16:creationId xmlns:a16="http://schemas.microsoft.com/office/drawing/2014/main" id="{F959379C-A85B-6D33-812B-A20C1F831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4" name="Rectangle 1160">
              <a:extLst>
                <a:ext uri="{FF2B5EF4-FFF2-40B4-BE49-F238E27FC236}">
                  <a16:creationId xmlns:a16="http://schemas.microsoft.com/office/drawing/2014/main" id="{5B55E812-A092-A1F8-4E2F-B28636E18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5" name="Rectangle 1161">
              <a:extLst>
                <a:ext uri="{FF2B5EF4-FFF2-40B4-BE49-F238E27FC236}">
                  <a16:creationId xmlns:a16="http://schemas.microsoft.com/office/drawing/2014/main" id="{160DEEEF-0C3E-2FFE-06FC-169CBE684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6" name="Rectangle 1162">
              <a:extLst>
                <a:ext uri="{FF2B5EF4-FFF2-40B4-BE49-F238E27FC236}">
                  <a16:creationId xmlns:a16="http://schemas.microsoft.com/office/drawing/2014/main" id="{4D63A6BF-5586-EE89-C234-99A004FBF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7" name="Rectangle 1163">
              <a:extLst>
                <a:ext uri="{FF2B5EF4-FFF2-40B4-BE49-F238E27FC236}">
                  <a16:creationId xmlns:a16="http://schemas.microsoft.com/office/drawing/2014/main" id="{63221F8E-A644-23F1-0530-3F27EE8DD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8" name="Rectangle 1164">
              <a:extLst>
                <a:ext uri="{FF2B5EF4-FFF2-40B4-BE49-F238E27FC236}">
                  <a16:creationId xmlns:a16="http://schemas.microsoft.com/office/drawing/2014/main" id="{F5219791-7C71-CF12-DD00-2CA127459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19" name="Rectangle 1165">
              <a:extLst>
                <a:ext uri="{FF2B5EF4-FFF2-40B4-BE49-F238E27FC236}">
                  <a16:creationId xmlns:a16="http://schemas.microsoft.com/office/drawing/2014/main" id="{280DC96E-04B3-D01D-D891-C8B6A3C3A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0" name="Rectangle 1166">
              <a:extLst>
                <a:ext uri="{FF2B5EF4-FFF2-40B4-BE49-F238E27FC236}">
                  <a16:creationId xmlns:a16="http://schemas.microsoft.com/office/drawing/2014/main" id="{7B97FFB3-A505-1BFC-4862-04BDBC69A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1" name="Rectangle 1167">
              <a:extLst>
                <a:ext uri="{FF2B5EF4-FFF2-40B4-BE49-F238E27FC236}">
                  <a16:creationId xmlns:a16="http://schemas.microsoft.com/office/drawing/2014/main" id="{97AE450F-77EB-1E7B-1B95-0EDBE0E22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2" name="Rectangle 1168">
              <a:extLst>
                <a:ext uri="{FF2B5EF4-FFF2-40B4-BE49-F238E27FC236}">
                  <a16:creationId xmlns:a16="http://schemas.microsoft.com/office/drawing/2014/main" id="{0EFDCDAD-2559-26DA-C233-D446101A3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3" name="Rectangle 1169">
              <a:extLst>
                <a:ext uri="{FF2B5EF4-FFF2-40B4-BE49-F238E27FC236}">
                  <a16:creationId xmlns:a16="http://schemas.microsoft.com/office/drawing/2014/main" id="{00A7D52E-59CC-ED5E-954C-F45DCAFDC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4" name="Rectangle 1170">
              <a:extLst>
                <a:ext uri="{FF2B5EF4-FFF2-40B4-BE49-F238E27FC236}">
                  <a16:creationId xmlns:a16="http://schemas.microsoft.com/office/drawing/2014/main" id="{A0F7CBDD-7765-8A79-ECD2-D9C85A518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5" name="Rectangle 1171">
              <a:extLst>
                <a:ext uri="{FF2B5EF4-FFF2-40B4-BE49-F238E27FC236}">
                  <a16:creationId xmlns:a16="http://schemas.microsoft.com/office/drawing/2014/main" id="{D844A053-C99C-5846-2BB6-C27E4ABBF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6" name="Rectangle 1172">
              <a:extLst>
                <a:ext uri="{FF2B5EF4-FFF2-40B4-BE49-F238E27FC236}">
                  <a16:creationId xmlns:a16="http://schemas.microsoft.com/office/drawing/2014/main" id="{58D81194-78C8-F093-3F1F-AEFF4BC4F4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7" name="Rectangle 1173">
              <a:extLst>
                <a:ext uri="{FF2B5EF4-FFF2-40B4-BE49-F238E27FC236}">
                  <a16:creationId xmlns:a16="http://schemas.microsoft.com/office/drawing/2014/main" id="{5FCC384B-10F4-A8F5-7C4C-C4254AE2F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8" name="Rectangle 1174">
              <a:extLst>
                <a:ext uri="{FF2B5EF4-FFF2-40B4-BE49-F238E27FC236}">
                  <a16:creationId xmlns:a16="http://schemas.microsoft.com/office/drawing/2014/main" id="{9118141E-690F-F7FD-DD77-5E76A79CF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29" name="Rectangle 1175">
              <a:extLst>
                <a:ext uri="{FF2B5EF4-FFF2-40B4-BE49-F238E27FC236}">
                  <a16:creationId xmlns:a16="http://schemas.microsoft.com/office/drawing/2014/main" id="{26D184BB-2489-9C0C-3229-6383AD370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0" name="Rectangle 1176">
              <a:extLst>
                <a:ext uri="{FF2B5EF4-FFF2-40B4-BE49-F238E27FC236}">
                  <a16:creationId xmlns:a16="http://schemas.microsoft.com/office/drawing/2014/main" id="{FE6C042D-2B3D-8DD0-0812-B0A764DB3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1" name="Rectangle 1177">
              <a:extLst>
                <a:ext uri="{FF2B5EF4-FFF2-40B4-BE49-F238E27FC236}">
                  <a16:creationId xmlns:a16="http://schemas.microsoft.com/office/drawing/2014/main" id="{64912286-ED44-5CB8-3234-1E8A1722B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2" name="Rectangle 1178">
              <a:extLst>
                <a:ext uri="{FF2B5EF4-FFF2-40B4-BE49-F238E27FC236}">
                  <a16:creationId xmlns:a16="http://schemas.microsoft.com/office/drawing/2014/main" id="{53D0BCDA-F353-A078-3721-F51476CA6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3" name="Rectangle 1179">
              <a:extLst>
                <a:ext uri="{FF2B5EF4-FFF2-40B4-BE49-F238E27FC236}">
                  <a16:creationId xmlns:a16="http://schemas.microsoft.com/office/drawing/2014/main" id="{078CF99B-2FB3-54AE-FB69-3D1DCA1DB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4" name="Rectangle 1180">
              <a:extLst>
                <a:ext uri="{FF2B5EF4-FFF2-40B4-BE49-F238E27FC236}">
                  <a16:creationId xmlns:a16="http://schemas.microsoft.com/office/drawing/2014/main" id="{9F48A9C2-FF07-5B12-99C1-DAC6CE7E5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5" name="Rectangle 1181">
              <a:extLst>
                <a:ext uri="{FF2B5EF4-FFF2-40B4-BE49-F238E27FC236}">
                  <a16:creationId xmlns:a16="http://schemas.microsoft.com/office/drawing/2014/main" id="{BE8FCC38-E17B-B10F-631E-F5A1013B2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6" name="Rectangle 1182">
              <a:extLst>
                <a:ext uri="{FF2B5EF4-FFF2-40B4-BE49-F238E27FC236}">
                  <a16:creationId xmlns:a16="http://schemas.microsoft.com/office/drawing/2014/main" id="{DC2C26D4-66AC-E67C-7E45-73314D759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7" name="Rectangle 1183">
              <a:extLst>
                <a:ext uri="{FF2B5EF4-FFF2-40B4-BE49-F238E27FC236}">
                  <a16:creationId xmlns:a16="http://schemas.microsoft.com/office/drawing/2014/main" id="{3DD38D7E-47F2-ACB9-5BB2-48C2B7ED7D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8" name="Rectangle 1184">
              <a:extLst>
                <a:ext uri="{FF2B5EF4-FFF2-40B4-BE49-F238E27FC236}">
                  <a16:creationId xmlns:a16="http://schemas.microsoft.com/office/drawing/2014/main" id="{E77806C6-9AAF-D62C-BCA5-9C42DE64E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39" name="Rectangle 1185">
              <a:extLst>
                <a:ext uri="{FF2B5EF4-FFF2-40B4-BE49-F238E27FC236}">
                  <a16:creationId xmlns:a16="http://schemas.microsoft.com/office/drawing/2014/main" id="{9E9DC139-BD2D-DF0A-7919-B6446FB87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0" name="Rectangle 1186">
              <a:extLst>
                <a:ext uri="{FF2B5EF4-FFF2-40B4-BE49-F238E27FC236}">
                  <a16:creationId xmlns:a16="http://schemas.microsoft.com/office/drawing/2014/main" id="{4933AF65-D699-1100-7AEE-F4A80797C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1" name="Rectangle 1187">
              <a:extLst>
                <a:ext uri="{FF2B5EF4-FFF2-40B4-BE49-F238E27FC236}">
                  <a16:creationId xmlns:a16="http://schemas.microsoft.com/office/drawing/2014/main" id="{FB2B164B-6F39-4B80-4D55-C4DBBB2B7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2" name="Rectangle 1188">
              <a:extLst>
                <a:ext uri="{FF2B5EF4-FFF2-40B4-BE49-F238E27FC236}">
                  <a16:creationId xmlns:a16="http://schemas.microsoft.com/office/drawing/2014/main" id="{AC51D332-245B-C6EF-72DB-0DFE784AD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3" name="Rectangle 1189">
              <a:extLst>
                <a:ext uri="{FF2B5EF4-FFF2-40B4-BE49-F238E27FC236}">
                  <a16:creationId xmlns:a16="http://schemas.microsoft.com/office/drawing/2014/main" id="{CF055A0A-B196-9FD9-B2F4-40FF531456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4" name="Rectangle 1190">
              <a:extLst>
                <a:ext uri="{FF2B5EF4-FFF2-40B4-BE49-F238E27FC236}">
                  <a16:creationId xmlns:a16="http://schemas.microsoft.com/office/drawing/2014/main" id="{AED2FA34-BA1F-DD48-7301-A9373A411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5" name="Rectangle 1191">
              <a:extLst>
                <a:ext uri="{FF2B5EF4-FFF2-40B4-BE49-F238E27FC236}">
                  <a16:creationId xmlns:a16="http://schemas.microsoft.com/office/drawing/2014/main" id="{E932CE30-EED3-C5B4-34BC-18334BD40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6" name="Rectangle 1192">
              <a:extLst>
                <a:ext uri="{FF2B5EF4-FFF2-40B4-BE49-F238E27FC236}">
                  <a16:creationId xmlns:a16="http://schemas.microsoft.com/office/drawing/2014/main" id="{F27C63E7-3816-AABD-EB83-5977D4212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1138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7" name="Rectangle 1193">
              <a:extLst>
                <a:ext uri="{FF2B5EF4-FFF2-40B4-BE49-F238E27FC236}">
                  <a16:creationId xmlns:a16="http://schemas.microsoft.com/office/drawing/2014/main" id="{391EEB79-8621-9036-B1E5-4CA4ED4D5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2475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8" name="Rectangle 1194">
              <a:extLst>
                <a:ext uri="{FF2B5EF4-FFF2-40B4-BE49-F238E27FC236}">
                  <a16:creationId xmlns:a16="http://schemas.microsoft.com/office/drawing/2014/main" id="{C5D2FF13-8CFF-B09E-0C36-996FC26AD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812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49" name="Rectangle 1195">
              <a:extLst>
                <a:ext uri="{FF2B5EF4-FFF2-40B4-BE49-F238E27FC236}">
                  <a16:creationId xmlns:a16="http://schemas.microsoft.com/office/drawing/2014/main" id="{D6EC996C-5305-68C5-494B-D367DBD50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5148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0" name="Rectangle 1196">
              <a:extLst>
                <a:ext uri="{FF2B5EF4-FFF2-40B4-BE49-F238E27FC236}">
                  <a16:creationId xmlns:a16="http://schemas.microsoft.com/office/drawing/2014/main" id="{31343806-D415-26EA-A584-9F80360C5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6485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1" name="Rectangle 1197">
              <a:extLst>
                <a:ext uri="{FF2B5EF4-FFF2-40B4-BE49-F238E27FC236}">
                  <a16:creationId xmlns:a16="http://schemas.microsoft.com/office/drawing/2014/main" id="{EE4B82AE-776E-81B8-3AF9-E54246035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7822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2" name="Rectangle 1198">
              <a:extLst>
                <a:ext uri="{FF2B5EF4-FFF2-40B4-BE49-F238E27FC236}">
                  <a16:creationId xmlns:a16="http://schemas.microsoft.com/office/drawing/2014/main" id="{89ED8993-F043-FC5A-8F1F-3DD2B6400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59159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3" name="Line 1199">
              <a:extLst>
                <a:ext uri="{FF2B5EF4-FFF2-40B4-BE49-F238E27FC236}">
                  <a16:creationId xmlns:a16="http://schemas.microsoft.com/office/drawing/2014/main" id="{7661295A-E638-3F78-3576-27098049A4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2475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4" name="Line 1200">
              <a:extLst>
                <a:ext uri="{FF2B5EF4-FFF2-40B4-BE49-F238E27FC236}">
                  <a16:creationId xmlns:a16="http://schemas.microsoft.com/office/drawing/2014/main" id="{6C6E074B-A510-413E-998D-3C2716AA0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33812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5" name="Line 1201">
              <a:extLst>
                <a:ext uri="{FF2B5EF4-FFF2-40B4-BE49-F238E27FC236}">
                  <a16:creationId xmlns:a16="http://schemas.microsoft.com/office/drawing/2014/main" id="{1AD41733-5FC5-D791-1911-4713B15DE7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5148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6" name="Line 1202">
              <a:extLst>
                <a:ext uri="{FF2B5EF4-FFF2-40B4-BE49-F238E27FC236}">
                  <a16:creationId xmlns:a16="http://schemas.microsoft.com/office/drawing/2014/main" id="{35279D24-5C07-5465-4BD1-93FE670E7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6485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7" name="Line 1203">
              <a:extLst>
                <a:ext uri="{FF2B5EF4-FFF2-40B4-BE49-F238E27FC236}">
                  <a16:creationId xmlns:a16="http://schemas.microsoft.com/office/drawing/2014/main" id="{426DA781-BA17-45ED-A1FD-F4AECF6038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7822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8" name="Line 1204">
              <a:extLst>
                <a:ext uri="{FF2B5EF4-FFF2-40B4-BE49-F238E27FC236}">
                  <a16:creationId xmlns:a16="http://schemas.microsoft.com/office/drawing/2014/main" id="{CC062AA5-AC97-0173-3C22-5CCCBF74A7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59159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59" name="Line 1205">
              <a:extLst>
                <a:ext uri="{FF2B5EF4-FFF2-40B4-BE49-F238E27FC236}">
                  <a16:creationId xmlns:a16="http://schemas.microsoft.com/office/drawing/2014/main" id="{6BCBC679-32EF-0C55-D454-419EB9BE8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47885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0" name="Line 1206">
              <a:extLst>
                <a:ext uri="{FF2B5EF4-FFF2-40B4-BE49-F238E27FC236}">
                  <a16:creationId xmlns:a16="http://schemas.microsoft.com/office/drawing/2014/main" id="{CEDE4787-C339-B0A3-864E-3F0809BA97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49504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1" name="Line 1207">
              <a:extLst>
                <a:ext uri="{FF2B5EF4-FFF2-40B4-BE49-F238E27FC236}">
                  <a16:creationId xmlns:a16="http://schemas.microsoft.com/office/drawing/2014/main" id="{83D9DCE8-D624-B6EC-1CB9-8A5B47F765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511236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2" name="Line 1208">
              <a:extLst>
                <a:ext uri="{FF2B5EF4-FFF2-40B4-BE49-F238E27FC236}">
                  <a16:creationId xmlns:a16="http://schemas.microsoft.com/office/drawing/2014/main" id="{C2B1D04F-993D-9BE0-0A17-494AC13B36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52742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3" name="Line 1209">
              <a:extLst>
                <a:ext uri="{FF2B5EF4-FFF2-40B4-BE49-F238E27FC236}">
                  <a16:creationId xmlns:a16="http://schemas.microsoft.com/office/drawing/2014/main" id="{99F16C38-696D-92B8-11C1-3E437FA5E3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54362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4" name="Line 1211">
              <a:extLst>
                <a:ext uri="{FF2B5EF4-FFF2-40B4-BE49-F238E27FC236}">
                  <a16:creationId xmlns:a16="http://schemas.microsoft.com/office/drawing/2014/main" id="{2899AA3E-7F69-0F2A-7C5C-28341FFFBC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5928" y="55981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169" name="Rectangle 1216">
              <a:extLst>
                <a:ext uri="{FF2B5EF4-FFF2-40B4-BE49-F238E27FC236}">
                  <a16:creationId xmlns:a16="http://schemas.microsoft.com/office/drawing/2014/main" id="{B9A0DD11-3E22-F433-EF28-64089AE65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20375" y="4623416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70" name="Rectangle 1217">
              <a:extLst>
                <a:ext uri="{FF2B5EF4-FFF2-40B4-BE49-F238E27FC236}">
                  <a16:creationId xmlns:a16="http://schemas.microsoft.com/office/drawing/2014/main" id="{352C35A1-3873-78B4-8C33-DB80DEC181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3365" y="4623416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71" name="Rectangle 1218">
              <a:extLst>
                <a:ext uri="{FF2B5EF4-FFF2-40B4-BE49-F238E27FC236}">
                  <a16:creationId xmlns:a16="http://schemas.microsoft.com/office/drawing/2014/main" id="{323214B5-D638-6B3C-EAB4-FD082EC793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7282" y="4623416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72" name="Rectangle 1219">
              <a:extLst>
                <a:ext uri="{FF2B5EF4-FFF2-40B4-BE49-F238E27FC236}">
                  <a16:creationId xmlns:a16="http://schemas.microsoft.com/office/drawing/2014/main" id="{6A2EF536-FE8E-F216-3D6A-70114DBD3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1617" y="4623416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73" name="Rectangle 1220">
              <a:extLst>
                <a:ext uri="{FF2B5EF4-FFF2-40B4-BE49-F238E27FC236}">
                  <a16:creationId xmlns:a16="http://schemas.microsoft.com/office/drawing/2014/main" id="{3DEE2D65-6F60-1BCC-11DF-111BD1F47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1120" y="4623416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74" name="Rectangle 1221">
              <a:extLst>
                <a:ext uri="{FF2B5EF4-FFF2-40B4-BE49-F238E27FC236}">
                  <a16:creationId xmlns:a16="http://schemas.microsoft.com/office/drawing/2014/main" id="{8B334CF6-07F4-EB49-D332-0D85B09E5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9827" y="4623416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75" name="Rectangle 1222">
              <a:extLst>
                <a:ext uri="{FF2B5EF4-FFF2-40B4-BE49-F238E27FC236}">
                  <a16:creationId xmlns:a16="http://schemas.microsoft.com/office/drawing/2014/main" id="{DCED0D6B-20A6-A3A9-DDB4-63D558D6E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1935" y="4623416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76" name="Rectangle 1223">
              <a:extLst>
                <a:ext uri="{FF2B5EF4-FFF2-40B4-BE49-F238E27FC236}">
                  <a16:creationId xmlns:a16="http://schemas.microsoft.com/office/drawing/2014/main" id="{D726C9FA-5BFE-F480-A058-EFD95323D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3777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77" name="Rectangle 1224">
              <a:extLst>
                <a:ext uri="{FF2B5EF4-FFF2-40B4-BE49-F238E27FC236}">
                  <a16:creationId xmlns:a16="http://schemas.microsoft.com/office/drawing/2014/main" id="{713BF5AE-D155-58D3-987D-4982E16C9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2440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78" name="Rectangle 1225">
              <a:extLst>
                <a:ext uri="{FF2B5EF4-FFF2-40B4-BE49-F238E27FC236}">
                  <a16:creationId xmlns:a16="http://schemas.microsoft.com/office/drawing/2014/main" id="{FCB2E8A4-D46C-D951-22F9-742E80DF4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1103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79" name="Rectangle 1226">
              <a:extLst>
                <a:ext uri="{FF2B5EF4-FFF2-40B4-BE49-F238E27FC236}">
                  <a16:creationId xmlns:a16="http://schemas.microsoft.com/office/drawing/2014/main" id="{2B7E8674-0B69-265A-CBE9-DA09951348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9767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80" name="Rectangle 1227">
              <a:extLst>
                <a:ext uri="{FF2B5EF4-FFF2-40B4-BE49-F238E27FC236}">
                  <a16:creationId xmlns:a16="http://schemas.microsoft.com/office/drawing/2014/main" id="{BF845584-8D30-5BB7-8464-110313D72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8430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81" name="Rectangle 1228">
              <a:extLst>
                <a:ext uri="{FF2B5EF4-FFF2-40B4-BE49-F238E27FC236}">
                  <a16:creationId xmlns:a16="http://schemas.microsoft.com/office/drawing/2014/main" id="{01E929C1-B6FB-08DA-AAE2-CF5D7BAE8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7093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82" name="Rectangle 1229">
              <a:extLst>
                <a:ext uri="{FF2B5EF4-FFF2-40B4-BE49-F238E27FC236}">
                  <a16:creationId xmlns:a16="http://schemas.microsoft.com/office/drawing/2014/main" id="{F23E9F8F-5220-5A9F-813C-F21A63C4D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47964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83" name="Rectangle 1230">
              <a:extLst>
                <a:ext uri="{FF2B5EF4-FFF2-40B4-BE49-F238E27FC236}">
                  <a16:creationId xmlns:a16="http://schemas.microsoft.com/office/drawing/2014/main" id="{FEAFF5B3-FE57-023D-EDD4-AF61B9805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7" y="49583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84" name="Rectangle 1231">
              <a:extLst>
                <a:ext uri="{FF2B5EF4-FFF2-40B4-BE49-F238E27FC236}">
                  <a16:creationId xmlns:a16="http://schemas.microsoft.com/office/drawing/2014/main" id="{AFE65537-7CF2-A14A-6DFE-E2CD603E0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390" y="49583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85" name="Rectangle 1232">
              <a:extLst>
                <a:ext uri="{FF2B5EF4-FFF2-40B4-BE49-F238E27FC236}">
                  <a16:creationId xmlns:a16="http://schemas.microsoft.com/office/drawing/2014/main" id="{7965D23D-C94E-2309-199F-33A336FAA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5053" y="49583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86" name="Rectangle 1233">
              <a:extLst>
                <a:ext uri="{FF2B5EF4-FFF2-40B4-BE49-F238E27FC236}">
                  <a16:creationId xmlns:a16="http://schemas.microsoft.com/office/drawing/2014/main" id="{96A3BC16-ABD1-3E4C-2672-FFEB96E199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717" y="49583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87" name="Rectangle 1234">
              <a:extLst>
                <a:ext uri="{FF2B5EF4-FFF2-40B4-BE49-F238E27FC236}">
                  <a16:creationId xmlns:a16="http://schemas.microsoft.com/office/drawing/2014/main" id="{A867BF28-6B1E-A8DA-A420-AE6CD7AC8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8430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88" name="Rectangle 1235">
              <a:extLst>
                <a:ext uri="{FF2B5EF4-FFF2-40B4-BE49-F238E27FC236}">
                  <a16:creationId xmlns:a16="http://schemas.microsoft.com/office/drawing/2014/main" id="{B94B974F-B634-51F7-6D7D-8482711CD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7093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89" name="Rectangle 1236">
              <a:extLst>
                <a:ext uri="{FF2B5EF4-FFF2-40B4-BE49-F238E27FC236}">
                  <a16:creationId xmlns:a16="http://schemas.microsoft.com/office/drawing/2014/main" id="{6C29051A-0747-D739-CBDC-F83F6935E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5757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90" name="Rectangle 1237">
              <a:extLst>
                <a:ext uri="{FF2B5EF4-FFF2-40B4-BE49-F238E27FC236}">
                  <a16:creationId xmlns:a16="http://schemas.microsoft.com/office/drawing/2014/main" id="{FFC32A1F-51EC-B92C-BB1C-24EECC87B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7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91" name="Rectangle 1238">
              <a:extLst>
                <a:ext uri="{FF2B5EF4-FFF2-40B4-BE49-F238E27FC236}">
                  <a16:creationId xmlns:a16="http://schemas.microsoft.com/office/drawing/2014/main" id="{692B8737-64A0-8643-AB51-8CC608E94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390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92" name="Rectangle 1239">
              <a:extLst>
                <a:ext uri="{FF2B5EF4-FFF2-40B4-BE49-F238E27FC236}">
                  <a16:creationId xmlns:a16="http://schemas.microsoft.com/office/drawing/2014/main" id="{80B2DA6E-D57B-B4F2-90AB-8DB7B3F6F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5053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93" name="Rectangle 1240">
              <a:extLst>
                <a:ext uri="{FF2B5EF4-FFF2-40B4-BE49-F238E27FC236}">
                  <a16:creationId xmlns:a16="http://schemas.microsoft.com/office/drawing/2014/main" id="{E02CCA16-B3CA-7485-C8B2-DDC04B4CF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717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94" name="Rectangle 1241">
              <a:extLst>
                <a:ext uri="{FF2B5EF4-FFF2-40B4-BE49-F238E27FC236}">
                  <a16:creationId xmlns:a16="http://schemas.microsoft.com/office/drawing/2014/main" id="{17D59469-9F27-A91E-CB00-ECEA24BE6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380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95" name="Rectangle 1242">
              <a:extLst>
                <a:ext uri="{FF2B5EF4-FFF2-40B4-BE49-F238E27FC236}">
                  <a16:creationId xmlns:a16="http://schemas.microsoft.com/office/drawing/2014/main" id="{A427A8FE-ECEE-73C1-E848-6F5635742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043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96" name="Rectangle 1243">
              <a:extLst>
                <a:ext uri="{FF2B5EF4-FFF2-40B4-BE49-F238E27FC236}">
                  <a16:creationId xmlns:a16="http://schemas.microsoft.com/office/drawing/2014/main" id="{5E7895B8-6D56-2068-1D33-2A06524AA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97" name="Rectangle 1244">
              <a:extLst>
                <a:ext uri="{FF2B5EF4-FFF2-40B4-BE49-F238E27FC236}">
                  <a16:creationId xmlns:a16="http://schemas.microsoft.com/office/drawing/2014/main" id="{39335032-FE77-0578-1FB7-8615F5C6E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7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98" name="Rectangle 1245">
              <a:extLst>
                <a:ext uri="{FF2B5EF4-FFF2-40B4-BE49-F238E27FC236}">
                  <a16:creationId xmlns:a16="http://schemas.microsoft.com/office/drawing/2014/main" id="{A2EE1992-AAEC-AA63-EECA-48293DE92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390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199" name="Rectangle 1246">
              <a:extLst>
                <a:ext uri="{FF2B5EF4-FFF2-40B4-BE49-F238E27FC236}">
                  <a16:creationId xmlns:a16="http://schemas.microsoft.com/office/drawing/2014/main" id="{8EA9A364-F8C6-C773-C485-3E8B4A072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5053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00" name="Rectangle 1247">
              <a:extLst>
                <a:ext uri="{FF2B5EF4-FFF2-40B4-BE49-F238E27FC236}">
                  <a16:creationId xmlns:a16="http://schemas.microsoft.com/office/drawing/2014/main" id="{5C4E7438-1477-3685-D665-D50DC6C7F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3717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01" name="Rectangle 1248">
              <a:extLst>
                <a:ext uri="{FF2B5EF4-FFF2-40B4-BE49-F238E27FC236}">
                  <a16:creationId xmlns:a16="http://schemas.microsoft.com/office/drawing/2014/main" id="{A2B69CEF-0021-6660-A6A0-8CA634B99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380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02" name="Rectangle 1249">
              <a:extLst>
                <a:ext uri="{FF2B5EF4-FFF2-40B4-BE49-F238E27FC236}">
                  <a16:creationId xmlns:a16="http://schemas.microsoft.com/office/drawing/2014/main" id="{C27FDA3A-76B7-9304-8DA4-9920CB80E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043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03" name="Rectangle 1250">
              <a:extLst>
                <a:ext uri="{FF2B5EF4-FFF2-40B4-BE49-F238E27FC236}">
                  <a16:creationId xmlns:a16="http://schemas.microsoft.com/office/drawing/2014/main" id="{11438569-21DE-2380-8CB5-08BED0B21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04" name="Rectangle 1251">
              <a:extLst>
                <a:ext uri="{FF2B5EF4-FFF2-40B4-BE49-F238E27FC236}">
                  <a16:creationId xmlns:a16="http://schemas.microsoft.com/office/drawing/2014/main" id="{7473D0D0-25B3-71B3-379B-FDE032595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73777" y="54441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05" name="Rectangle 1252">
              <a:extLst>
                <a:ext uri="{FF2B5EF4-FFF2-40B4-BE49-F238E27FC236}">
                  <a16:creationId xmlns:a16="http://schemas.microsoft.com/office/drawing/2014/main" id="{A2B6B4D8-649F-2E80-B29E-D8149B80B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2440" y="54441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06" name="Rectangle 1253">
              <a:extLst>
                <a:ext uri="{FF2B5EF4-FFF2-40B4-BE49-F238E27FC236}">
                  <a16:creationId xmlns:a16="http://schemas.microsoft.com/office/drawing/2014/main" id="{99800061-45B2-8A86-F59A-ECDCCB663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1103" y="54441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07" name="Rectangle 1254">
              <a:extLst>
                <a:ext uri="{FF2B5EF4-FFF2-40B4-BE49-F238E27FC236}">
                  <a16:creationId xmlns:a16="http://schemas.microsoft.com/office/drawing/2014/main" id="{781C3814-D825-EEDE-8AB0-55E8E6201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9767" y="54441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08" name="Rectangle 1255">
              <a:extLst>
                <a:ext uri="{FF2B5EF4-FFF2-40B4-BE49-F238E27FC236}">
                  <a16:creationId xmlns:a16="http://schemas.microsoft.com/office/drawing/2014/main" id="{389C03AA-0730-0A57-B1DF-42D36E7E9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22380" y="54441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09" name="Rectangle 1256">
              <a:extLst>
                <a:ext uri="{FF2B5EF4-FFF2-40B4-BE49-F238E27FC236}">
                  <a16:creationId xmlns:a16="http://schemas.microsoft.com/office/drawing/2014/main" id="{BB48F5A2-6C1D-44AF-8036-81CC8D790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41043" y="54441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10" name="Rectangle 1257">
              <a:extLst>
                <a:ext uri="{FF2B5EF4-FFF2-40B4-BE49-F238E27FC236}">
                  <a16:creationId xmlns:a16="http://schemas.microsoft.com/office/drawing/2014/main" id="{7E97F420-BD26-9F15-FADD-3E67F51F7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8404" y="54441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11" name="Rectangle 1258">
              <a:extLst>
                <a:ext uri="{FF2B5EF4-FFF2-40B4-BE49-F238E27FC236}">
                  <a16:creationId xmlns:a16="http://schemas.microsoft.com/office/drawing/2014/main" id="{63C2E1EC-BD90-A3E2-1978-97ACA55D4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7727" y="56140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12" name="Rectangle 1259">
              <a:extLst>
                <a:ext uri="{FF2B5EF4-FFF2-40B4-BE49-F238E27FC236}">
                  <a16:creationId xmlns:a16="http://schemas.microsoft.com/office/drawing/2014/main" id="{AC4DA6EB-C4AF-7756-8220-4A0DDCE0E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6390" y="5614016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13" name="Rectangle 1260">
              <a:extLst>
                <a:ext uri="{FF2B5EF4-FFF2-40B4-BE49-F238E27FC236}">
                  <a16:creationId xmlns:a16="http://schemas.microsoft.com/office/drawing/2014/main" id="{0F551482-4850-B405-B5C2-48C82E178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1103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14" name="Rectangle 1261">
              <a:extLst>
                <a:ext uri="{FF2B5EF4-FFF2-40B4-BE49-F238E27FC236}">
                  <a16:creationId xmlns:a16="http://schemas.microsoft.com/office/drawing/2014/main" id="{147F34FB-FE2E-0086-E6AB-61F0A79B4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9767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15" name="Rectangle 1262">
              <a:extLst>
                <a:ext uri="{FF2B5EF4-FFF2-40B4-BE49-F238E27FC236}">
                  <a16:creationId xmlns:a16="http://schemas.microsoft.com/office/drawing/2014/main" id="{AC75EF47-975B-0EE5-9552-12D0286A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8430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16" name="Rectangle 1263">
              <a:extLst>
                <a:ext uri="{FF2B5EF4-FFF2-40B4-BE49-F238E27FC236}">
                  <a16:creationId xmlns:a16="http://schemas.microsoft.com/office/drawing/2014/main" id="{C53941E2-3EC7-B313-5D67-2399B8F82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7093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17" name="Rectangle 1264">
              <a:extLst>
                <a:ext uri="{FF2B5EF4-FFF2-40B4-BE49-F238E27FC236}">
                  <a16:creationId xmlns:a16="http://schemas.microsoft.com/office/drawing/2014/main" id="{25005E3B-32B2-C4E5-FC01-EFA5A4C27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5757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grpSp>
        <p:nvGrpSpPr>
          <p:cNvPr id="6337" name="Group 6336">
            <a:extLst>
              <a:ext uri="{FF2B5EF4-FFF2-40B4-BE49-F238E27FC236}">
                <a16:creationId xmlns:a16="http://schemas.microsoft.com/office/drawing/2014/main" id="{FCC8381A-9AE0-D393-1A93-E0E976C371C4}"/>
              </a:ext>
            </a:extLst>
          </p:cNvPr>
          <p:cNvGrpSpPr/>
          <p:nvPr/>
        </p:nvGrpSpPr>
        <p:grpSpPr>
          <a:xfrm>
            <a:off x="8332745" y="5085184"/>
            <a:ext cx="2008800" cy="1182688"/>
            <a:chOff x="8438472" y="4598016"/>
            <a:chExt cx="1979777" cy="1182688"/>
          </a:xfrm>
        </p:grpSpPr>
        <p:sp>
          <p:nvSpPr>
            <p:cNvPr id="6218" name="Rectangle 1265">
              <a:extLst>
                <a:ext uri="{FF2B5EF4-FFF2-40B4-BE49-F238E27FC236}">
                  <a16:creationId xmlns:a16="http://schemas.microsoft.com/office/drawing/2014/main" id="{CFA1677C-1F0E-24C5-1B86-AE0043519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2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19" name="Rectangle 1266">
              <a:extLst>
                <a:ext uri="{FF2B5EF4-FFF2-40B4-BE49-F238E27FC236}">
                  <a16:creationId xmlns:a16="http://schemas.microsoft.com/office/drawing/2014/main" id="{FB255B8C-56BF-15C8-6514-F4EE50384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19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20" name="Rectangle 1267">
              <a:extLst>
                <a:ext uri="{FF2B5EF4-FFF2-40B4-BE49-F238E27FC236}">
                  <a16:creationId xmlns:a16="http://schemas.microsoft.com/office/drawing/2014/main" id="{A9D6E2D9-DB49-5DC1-C35F-08F505207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21" name="Rectangle 1268">
              <a:extLst>
                <a:ext uri="{FF2B5EF4-FFF2-40B4-BE49-F238E27FC236}">
                  <a16:creationId xmlns:a16="http://schemas.microsoft.com/office/drawing/2014/main" id="{D9D24A16-DDA1-BBA4-2C8F-231386328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2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22" name="Rectangle 1269">
              <a:extLst>
                <a:ext uri="{FF2B5EF4-FFF2-40B4-BE49-F238E27FC236}">
                  <a16:creationId xmlns:a16="http://schemas.microsoft.com/office/drawing/2014/main" id="{78982583-052E-FEF3-2808-3155F4922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29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23" name="Rectangle 1270">
              <a:extLst>
                <a:ext uri="{FF2B5EF4-FFF2-40B4-BE49-F238E27FC236}">
                  <a16:creationId xmlns:a16="http://schemas.microsoft.com/office/drawing/2014/main" id="{6B1361E3-42A4-A1A6-48CF-5793E1F28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6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24" name="Rectangle 1271">
              <a:extLst>
                <a:ext uri="{FF2B5EF4-FFF2-40B4-BE49-F238E27FC236}">
                  <a16:creationId xmlns:a16="http://schemas.microsoft.com/office/drawing/2014/main" id="{4B0F404A-CD9A-AA17-7566-4F056FA91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4605953"/>
              <a:ext cx="281337" cy="18256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25" name="Rectangle 1272">
              <a:extLst>
                <a:ext uri="{FF2B5EF4-FFF2-40B4-BE49-F238E27FC236}">
                  <a16:creationId xmlns:a16="http://schemas.microsoft.com/office/drawing/2014/main" id="{2742A155-11F8-6868-93D0-0D7893842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2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26" name="Rectangle 1273">
              <a:extLst>
                <a:ext uri="{FF2B5EF4-FFF2-40B4-BE49-F238E27FC236}">
                  <a16:creationId xmlns:a16="http://schemas.microsoft.com/office/drawing/2014/main" id="{7E97A478-E7A1-8DBE-6C10-C16800A42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19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27" name="Rectangle 1274">
              <a:extLst>
                <a:ext uri="{FF2B5EF4-FFF2-40B4-BE49-F238E27FC236}">
                  <a16:creationId xmlns:a16="http://schemas.microsoft.com/office/drawing/2014/main" id="{23F78DB0-79A1-1309-B2F7-5CAEFFF11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28" name="Rectangle 1275">
              <a:extLst>
                <a:ext uri="{FF2B5EF4-FFF2-40B4-BE49-F238E27FC236}">
                  <a16:creationId xmlns:a16="http://schemas.microsoft.com/office/drawing/2014/main" id="{5F46B4C1-EEE0-9773-3D32-DE036E9E1F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2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29" name="Rectangle 1276">
              <a:extLst>
                <a:ext uri="{FF2B5EF4-FFF2-40B4-BE49-F238E27FC236}">
                  <a16:creationId xmlns:a16="http://schemas.microsoft.com/office/drawing/2014/main" id="{EDAA51ED-EB3B-7E44-6EF7-341A62FAA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29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30" name="Rectangle 1277">
              <a:extLst>
                <a:ext uri="{FF2B5EF4-FFF2-40B4-BE49-F238E27FC236}">
                  <a16:creationId xmlns:a16="http://schemas.microsoft.com/office/drawing/2014/main" id="{FEE7F3BA-F155-7C83-0CBE-217B987AE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6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31" name="Rectangle 1278">
              <a:extLst>
                <a:ext uri="{FF2B5EF4-FFF2-40B4-BE49-F238E27FC236}">
                  <a16:creationId xmlns:a16="http://schemas.microsoft.com/office/drawing/2014/main" id="{1DB42D7A-ADA4-8264-C021-1071B8537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47885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32" name="Rectangle 1279">
              <a:extLst>
                <a:ext uri="{FF2B5EF4-FFF2-40B4-BE49-F238E27FC236}">
                  <a16:creationId xmlns:a16="http://schemas.microsoft.com/office/drawing/2014/main" id="{DD835CE1-5BB5-EF46-2FFB-46AAA81C9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2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33" name="Rectangle 1280">
              <a:extLst>
                <a:ext uri="{FF2B5EF4-FFF2-40B4-BE49-F238E27FC236}">
                  <a16:creationId xmlns:a16="http://schemas.microsoft.com/office/drawing/2014/main" id="{2BDC5EDB-72B7-BA59-247B-5D4743E2A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19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34" name="Rectangle 1281">
              <a:extLst>
                <a:ext uri="{FF2B5EF4-FFF2-40B4-BE49-F238E27FC236}">
                  <a16:creationId xmlns:a16="http://schemas.microsoft.com/office/drawing/2014/main" id="{62BA1F66-5E15-A524-3C96-64D3BC5F3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35" name="Rectangle 1282">
              <a:extLst>
                <a:ext uri="{FF2B5EF4-FFF2-40B4-BE49-F238E27FC236}">
                  <a16:creationId xmlns:a16="http://schemas.microsoft.com/office/drawing/2014/main" id="{99ABC333-E376-0732-A9D5-DEE29951A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2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36" name="Rectangle 1283">
              <a:extLst>
                <a:ext uri="{FF2B5EF4-FFF2-40B4-BE49-F238E27FC236}">
                  <a16:creationId xmlns:a16="http://schemas.microsoft.com/office/drawing/2014/main" id="{1948DA47-AC89-690A-E6D9-99D34C820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29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37" name="Rectangle 1284">
              <a:extLst>
                <a:ext uri="{FF2B5EF4-FFF2-40B4-BE49-F238E27FC236}">
                  <a16:creationId xmlns:a16="http://schemas.microsoft.com/office/drawing/2014/main" id="{1ECCFB06-AB44-30C7-72CF-1E1EB8AC4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6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38" name="Rectangle 1285">
              <a:extLst>
                <a:ext uri="{FF2B5EF4-FFF2-40B4-BE49-F238E27FC236}">
                  <a16:creationId xmlns:a16="http://schemas.microsoft.com/office/drawing/2014/main" id="{89F4CF3F-B970-EC88-17E6-107F1FABD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495044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39" name="Rectangle 1286">
              <a:extLst>
                <a:ext uri="{FF2B5EF4-FFF2-40B4-BE49-F238E27FC236}">
                  <a16:creationId xmlns:a16="http://schemas.microsoft.com/office/drawing/2014/main" id="{F9E4EE94-06A2-1B8D-9EDD-703D07833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2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40" name="Rectangle 1287">
              <a:extLst>
                <a:ext uri="{FF2B5EF4-FFF2-40B4-BE49-F238E27FC236}">
                  <a16:creationId xmlns:a16="http://schemas.microsoft.com/office/drawing/2014/main" id="{36884AA1-D49A-6118-FC6B-C110495FF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19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41" name="Rectangle 1288">
              <a:extLst>
                <a:ext uri="{FF2B5EF4-FFF2-40B4-BE49-F238E27FC236}">
                  <a16:creationId xmlns:a16="http://schemas.microsoft.com/office/drawing/2014/main" id="{25C2A76E-4EC4-4731-BC52-5A5CFF9B7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42" name="Rectangle 1289">
              <a:extLst>
                <a:ext uri="{FF2B5EF4-FFF2-40B4-BE49-F238E27FC236}">
                  <a16:creationId xmlns:a16="http://schemas.microsoft.com/office/drawing/2014/main" id="{85FCF54A-621F-DDD0-348A-CECB5574E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2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43" name="Rectangle 1290">
              <a:extLst>
                <a:ext uri="{FF2B5EF4-FFF2-40B4-BE49-F238E27FC236}">
                  <a16:creationId xmlns:a16="http://schemas.microsoft.com/office/drawing/2014/main" id="{511638E2-3C4D-AF68-C368-9A41D5ABC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29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44" name="Rectangle 1291">
              <a:extLst>
                <a:ext uri="{FF2B5EF4-FFF2-40B4-BE49-F238E27FC236}">
                  <a16:creationId xmlns:a16="http://schemas.microsoft.com/office/drawing/2014/main" id="{A9A213C3-E033-35F4-34A9-3A2EA4DC5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6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45" name="Rectangle 1292">
              <a:extLst>
                <a:ext uri="{FF2B5EF4-FFF2-40B4-BE49-F238E27FC236}">
                  <a16:creationId xmlns:a16="http://schemas.microsoft.com/office/drawing/2014/main" id="{B199410B-D2FF-2C44-C949-AED982297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511236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46" name="Rectangle 1293">
              <a:extLst>
                <a:ext uri="{FF2B5EF4-FFF2-40B4-BE49-F238E27FC236}">
                  <a16:creationId xmlns:a16="http://schemas.microsoft.com/office/drawing/2014/main" id="{BF56A285-898D-1750-AF11-79CB1F1B4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2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47" name="Rectangle 1294">
              <a:extLst>
                <a:ext uri="{FF2B5EF4-FFF2-40B4-BE49-F238E27FC236}">
                  <a16:creationId xmlns:a16="http://schemas.microsoft.com/office/drawing/2014/main" id="{2487FB27-03AE-7773-EDEF-35B90B83A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19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48" name="Rectangle 1295">
              <a:extLst>
                <a:ext uri="{FF2B5EF4-FFF2-40B4-BE49-F238E27FC236}">
                  <a16:creationId xmlns:a16="http://schemas.microsoft.com/office/drawing/2014/main" id="{8BBB5B2D-04FF-FE41-4B9F-57D25FC26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49" name="Rectangle 1296">
              <a:extLst>
                <a:ext uri="{FF2B5EF4-FFF2-40B4-BE49-F238E27FC236}">
                  <a16:creationId xmlns:a16="http://schemas.microsoft.com/office/drawing/2014/main" id="{045C1A9C-0EC3-6A81-17B6-574BF9847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2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50" name="Rectangle 1297">
              <a:extLst>
                <a:ext uri="{FF2B5EF4-FFF2-40B4-BE49-F238E27FC236}">
                  <a16:creationId xmlns:a16="http://schemas.microsoft.com/office/drawing/2014/main" id="{CE1796A0-270C-AECF-2374-A4A7525B2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29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51" name="Rectangle 1298">
              <a:extLst>
                <a:ext uri="{FF2B5EF4-FFF2-40B4-BE49-F238E27FC236}">
                  <a16:creationId xmlns:a16="http://schemas.microsoft.com/office/drawing/2014/main" id="{6C11F464-23E0-AF71-1CAA-6FE5913F1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6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52" name="Rectangle 1299">
              <a:extLst>
                <a:ext uri="{FF2B5EF4-FFF2-40B4-BE49-F238E27FC236}">
                  <a16:creationId xmlns:a16="http://schemas.microsoft.com/office/drawing/2014/main" id="{A4EBCA3D-4824-C4DE-CC3C-49B951C10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5274291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53" name="Rectangle 1300">
              <a:extLst>
                <a:ext uri="{FF2B5EF4-FFF2-40B4-BE49-F238E27FC236}">
                  <a16:creationId xmlns:a16="http://schemas.microsoft.com/office/drawing/2014/main" id="{CD4EAB19-4A61-28EE-3305-D7BE0A6B1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2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54" name="Rectangle 1301">
              <a:extLst>
                <a:ext uri="{FF2B5EF4-FFF2-40B4-BE49-F238E27FC236}">
                  <a16:creationId xmlns:a16="http://schemas.microsoft.com/office/drawing/2014/main" id="{DCFAF26D-CDCA-99E7-BFEA-A79826A34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19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55" name="Rectangle 1302">
              <a:extLst>
                <a:ext uri="{FF2B5EF4-FFF2-40B4-BE49-F238E27FC236}">
                  <a16:creationId xmlns:a16="http://schemas.microsoft.com/office/drawing/2014/main" id="{19F6C298-0425-49BA-4B33-9519E4E5E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56" name="Rectangle 1303">
              <a:extLst>
                <a:ext uri="{FF2B5EF4-FFF2-40B4-BE49-F238E27FC236}">
                  <a16:creationId xmlns:a16="http://schemas.microsoft.com/office/drawing/2014/main" id="{BBD84890-A6AF-1880-98C4-934C31D2A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2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57" name="Rectangle 1304">
              <a:extLst>
                <a:ext uri="{FF2B5EF4-FFF2-40B4-BE49-F238E27FC236}">
                  <a16:creationId xmlns:a16="http://schemas.microsoft.com/office/drawing/2014/main" id="{EA81AAC0-7A8F-44B8-AD94-967293AF7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29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58" name="Rectangle 1305">
              <a:extLst>
                <a:ext uri="{FF2B5EF4-FFF2-40B4-BE49-F238E27FC236}">
                  <a16:creationId xmlns:a16="http://schemas.microsoft.com/office/drawing/2014/main" id="{F52C5375-4668-A820-8ACF-A23853649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6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59" name="Rectangle 1306">
              <a:extLst>
                <a:ext uri="{FF2B5EF4-FFF2-40B4-BE49-F238E27FC236}">
                  <a16:creationId xmlns:a16="http://schemas.microsoft.com/office/drawing/2014/main" id="{2A637BAC-49FD-FFDF-68F4-E0CCE04D8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5436216"/>
              <a:ext cx="281337" cy="161925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60" name="Rectangle 1307">
              <a:extLst>
                <a:ext uri="{FF2B5EF4-FFF2-40B4-BE49-F238E27FC236}">
                  <a16:creationId xmlns:a16="http://schemas.microsoft.com/office/drawing/2014/main" id="{A2022AC5-B088-054E-0CB4-BA7093CB7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3682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61" name="Rectangle 1308">
              <a:extLst>
                <a:ext uri="{FF2B5EF4-FFF2-40B4-BE49-F238E27FC236}">
                  <a16:creationId xmlns:a16="http://schemas.microsoft.com/office/drawing/2014/main" id="{94782D85-EFDC-FC56-9D73-875D73C63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5019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62" name="Rectangle 1309">
              <a:extLst>
                <a:ext uri="{FF2B5EF4-FFF2-40B4-BE49-F238E27FC236}">
                  <a16:creationId xmlns:a16="http://schemas.microsoft.com/office/drawing/2014/main" id="{2467B4A9-69DD-835E-C119-645C6D8E6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6356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63" name="Rectangle 1310">
              <a:extLst>
                <a:ext uri="{FF2B5EF4-FFF2-40B4-BE49-F238E27FC236}">
                  <a16:creationId xmlns:a16="http://schemas.microsoft.com/office/drawing/2014/main" id="{8330A833-B7A2-CAF8-664A-D178D7EE5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7692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64" name="Rectangle 1311">
              <a:extLst>
                <a:ext uri="{FF2B5EF4-FFF2-40B4-BE49-F238E27FC236}">
                  <a16:creationId xmlns:a16="http://schemas.microsoft.com/office/drawing/2014/main" id="{74E2D8A1-8C6A-686C-FF53-21BC9CFC5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69029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65" name="Rectangle 1312">
              <a:extLst>
                <a:ext uri="{FF2B5EF4-FFF2-40B4-BE49-F238E27FC236}">
                  <a16:creationId xmlns:a16="http://schemas.microsoft.com/office/drawing/2014/main" id="{FEBB9173-C2B7-3EFA-FE60-46875A916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50366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66" name="Rectangle 1313">
              <a:extLst>
                <a:ext uri="{FF2B5EF4-FFF2-40B4-BE49-F238E27FC236}">
                  <a16:creationId xmlns:a16="http://schemas.microsoft.com/office/drawing/2014/main" id="{57F707A4-F452-4A65-08F2-BFB6BABD0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31703" y="5598141"/>
              <a:ext cx="281337" cy="176213"/>
            </a:xfrm>
            <a:prstGeom prst="rect">
              <a:avLst/>
            </a:prstGeom>
            <a:solidFill>
              <a:srgbClr val="E9E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67" name="Line 1314">
              <a:extLst>
                <a:ext uri="{FF2B5EF4-FFF2-40B4-BE49-F238E27FC236}">
                  <a16:creationId xmlns:a16="http://schemas.microsoft.com/office/drawing/2014/main" id="{1F08AE2C-7C31-8EA2-DB3A-8F92C8D127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25019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68" name="Line 1315">
              <a:extLst>
                <a:ext uri="{FF2B5EF4-FFF2-40B4-BE49-F238E27FC236}">
                  <a16:creationId xmlns:a16="http://schemas.microsoft.com/office/drawing/2014/main" id="{7445F7D8-D042-4D82-3743-C4231902D8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06356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69" name="Line 1316">
              <a:extLst>
                <a:ext uri="{FF2B5EF4-FFF2-40B4-BE49-F238E27FC236}">
                  <a16:creationId xmlns:a16="http://schemas.microsoft.com/office/drawing/2014/main" id="{0F35B91A-54E9-E0AB-AAB9-53690550B2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87692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70" name="Line 1317">
              <a:extLst>
                <a:ext uri="{FF2B5EF4-FFF2-40B4-BE49-F238E27FC236}">
                  <a16:creationId xmlns:a16="http://schemas.microsoft.com/office/drawing/2014/main" id="{500E8D08-E7F3-5C4F-D41C-D500824113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69029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71" name="Line 1318">
              <a:extLst>
                <a:ext uri="{FF2B5EF4-FFF2-40B4-BE49-F238E27FC236}">
                  <a16:creationId xmlns:a16="http://schemas.microsoft.com/office/drawing/2014/main" id="{DE44DC54-9AE4-8484-D768-AB7357EB1A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50366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72" name="Line 1319">
              <a:extLst>
                <a:ext uri="{FF2B5EF4-FFF2-40B4-BE49-F238E27FC236}">
                  <a16:creationId xmlns:a16="http://schemas.microsoft.com/office/drawing/2014/main" id="{067D28B2-754B-DD49-2441-25AD95E734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31703" y="4598016"/>
              <a:ext cx="0" cy="1182688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73" name="Line 1320">
              <a:extLst>
                <a:ext uri="{FF2B5EF4-FFF2-40B4-BE49-F238E27FC236}">
                  <a16:creationId xmlns:a16="http://schemas.microsoft.com/office/drawing/2014/main" id="{18712B57-BB79-3624-79F2-5ECFEB5814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2" y="47885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74" name="Line 1321">
              <a:extLst>
                <a:ext uri="{FF2B5EF4-FFF2-40B4-BE49-F238E27FC236}">
                  <a16:creationId xmlns:a16="http://schemas.microsoft.com/office/drawing/2014/main" id="{8CCE19AA-DB14-0A71-90DE-71E35BA61B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2" y="49504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75" name="Line 1322">
              <a:extLst>
                <a:ext uri="{FF2B5EF4-FFF2-40B4-BE49-F238E27FC236}">
                  <a16:creationId xmlns:a16="http://schemas.microsoft.com/office/drawing/2014/main" id="{C258D0EC-1D36-C0D6-07F4-369EF79D84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2" y="511236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76" name="Line 1323">
              <a:extLst>
                <a:ext uri="{FF2B5EF4-FFF2-40B4-BE49-F238E27FC236}">
                  <a16:creationId xmlns:a16="http://schemas.microsoft.com/office/drawing/2014/main" id="{54D4F689-E1F4-0511-0797-6146AB5723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2" y="527429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77" name="Line 1324">
              <a:extLst>
                <a:ext uri="{FF2B5EF4-FFF2-40B4-BE49-F238E27FC236}">
                  <a16:creationId xmlns:a16="http://schemas.microsoft.com/office/drawing/2014/main" id="{7CFACFEE-ABA2-CC1C-5F09-2EAF7810F1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2" y="5436216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78" name="Line 1325">
              <a:extLst>
                <a:ext uri="{FF2B5EF4-FFF2-40B4-BE49-F238E27FC236}">
                  <a16:creationId xmlns:a16="http://schemas.microsoft.com/office/drawing/2014/main" id="{D90ACF24-EF96-7FB2-80FD-028430640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8472" y="5598141"/>
              <a:ext cx="1979777" cy="0"/>
            </a:xfrm>
            <a:prstGeom prst="line">
              <a:avLst/>
            </a:prstGeom>
            <a:noFill/>
            <a:ln w="12700" cap="flat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900"/>
            </a:p>
          </p:txBody>
        </p:sp>
        <p:sp>
          <p:nvSpPr>
            <p:cNvPr id="6283" name="Rectangle 1330">
              <a:extLst>
                <a:ext uri="{FF2B5EF4-FFF2-40B4-BE49-F238E27FC236}">
                  <a16:creationId xmlns:a16="http://schemas.microsoft.com/office/drawing/2014/main" id="{3CF897B4-34AC-14A9-8528-F6B935ABC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94222" y="4623416"/>
              <a:ext cx="179407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SAT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84" name="Rectangle 1331">
              <a:extLst>
                <a:ext uri="{FF2B5EF4-FFF2-40B4-BE49-F238E27FC236}">
                  <a16:creationId xmlns:a16="http://schemas.microsoft.com/office/drawing/2014/main" id="{34314636-9052-AF18-F022-3971F1D46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25911" y="4623416"/>
              <a:ext cx="14678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FRI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85" name="Rectangle 1332">
              <a:extLst>
                <a:ext uri="{FF2B5EF4-FFF2-40B4-BE49-F238E27FC236}">
                  <a16:creationId xmlns:a16="http://schemas.microsoft.com/office/drawing/2014/main" id="{59B5F086-5CAA-2BD8-17C0-1891E8454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9827" y="4623416"/>
              <a:ext cx="20550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THU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86" name="Rectangle 1333">
              <a:extLst>
                <a:ext uri="{FF2B5EF4-FFF2-40B4-BE49-F238E27FC236}">
                  <a16:creationId xmlns:a16="http://schemas.microsoft.com/office/drawing/2014/main" id="{F7EE1E19-4C2C-4201-8C33-DB97F1E4A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5464" y="4623416"/>
              <a:ext cx="233231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WED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87" name="Rectangle 1334">
              <a:extLst>
                <a:ext uri="{FF2B5EF4-FFF2-40B4-BE49-F238E27FC236}">
                  <a16:creationId xmlns:a16="http://schemas.microsoft.com/office/drawing/2014/main" id="{B4E86A79-65DF-783B-0701-03B88BD75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3666" y="4623416"/>
              <a:ext cx="18919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TUE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88" name="Rectangle 1335">
              <a:extLst>
                <a:ext uri="{FF2B5EF4-FFF2-40B4-BE49-F238E27FC236}">
                  <a16:creationId xmlns:a16="http://schemas.microsoft.com/office/drawing/2014/main" id="{96CFB66E-B0C9-F1BD-04A5-E02D701C2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674" y="4623416"/>
              <a:ext cx="254433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MON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89" name="Rectangle 1336">
              <a:extLst>
                <a:ext uri="{FF2B5EF4-FFF2-40B4-BE49-F238E27FC236}">
                  <a16:creationId xmlns:a16="http://schemas.microsoft.com/office/drawing/2014/main" id="{0077B871-C7D1-6B4D-EA47-D43C50173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4479" y="4623416"/>
              <a:ext cx="203874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SUN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90" name="Rectangle 1337">
              <a:extLst>
                <a:ext uri="{FF2B5EF4-FFF2-40B4-BE49-F238E27FC236}">
                  <a16:creationId xmlns:a16="http://schemas.microsoft.com/office/drawing/2014/main" id="{16889D17-E428-E42D-AE73-724534C4D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6320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91" name="Rectangle 1338">
              <a:extLst>
                <a:ext uri="{FF2B5EF4-FFF2-40B4-BE49-F238E27FC236}">
                  <a16:creationId xmlns:a16="http://schemas.microsoft.com/office/drawing/2014/main" id="{F20739D6-7405-F3D8-87E6-F1F8992E3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4984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92" name="Rectangle 1339">
              <a:extLst>
                <a:ext uri="{FF2B5EF4-FFF2-40B4-BE49-F238E27FC236}">
                  <a16:creationId xmlns:a16="http://schemas.microsoft.com/office/drawing/2014/main" id="{1E12D2C3-5197-E58F-6F2C-C948480BA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648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93" name="Rectangle 1340">
              <a:extLst>
                <a:ext uri="{FF2B5EF4-FFF2-40B4-BE49-F238E27FC236}">
                  <a16:creationId xmlns:a16="http://schemas.microsoft.com/office/drawing/2014/main" id="{403A9779-527B-CE90-FCA8-174D8784B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2310" y="47964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94" name="Rectangle 1341">
              <a:extLst>
                <a:ext uri="{FF2B5EF4-FFF2-40B4-BE49-F238E27FC236}">
                  <a16:creationId xmlns:a16="http://schemas.microsoft.com/office/drawing/2014/main" id="{3A44341D-946D-2EE0-3360-693D86D74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47964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95" name="Rectangle 1342">
              <a:extLst>
                <a:ext uri="{FF2B5EF4-FFF2-40B4-BE49-F238E27FC236}">
                  <a16:creationId xmlns:a16="http://schemas.microsoft.com/office/drawing/2014/main" id="{39F8750F-FC09-FA3E-669A-E9633BE49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588" y="47964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96" name="Rectangle 1343">
              <a:extLst>
                <a:ext uri="{FF2B5EF4-FFF2-40B4-BE49-F238E27FC236}">
                  <a16:creationId xmlns:a16="http://schemas.microsoft.com/office/drawing/2014/main" id="{9C3322AD-5232-C29B-1164-8E27C9816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252" y="47964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97" name="Rectangle 1344">
              <a:extLst>
                <a:ext uri="{FF2B5EF4-FFF2-40B4-BE49-F238E27FC236}">
                  <a16:creationId xmlns:a16="http://schemas.microsoft.com/office/drawing/2014/main" id="{E77F82DA-18E6-076B-50F6-54C264E6FC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0271" y="49583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98" name="Rectangle 1345">
              <a:extLst>
                <a:ext uri="{FF2B5EF4-FFF2-40B4-BE49-F238E27FC236}">
                  <a16:creationId xmlns:a16="http://schemas.microsoft.com/office/drawing/2014/main" id="{7047FFFE-77B9-36E9-7E84-D15D21916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935" y="495837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299" name="Rectangle 1346">
              <a:extLst>
                <a:ext uri="{FF2B5EF4-FFF2-40B4-BE49-F238E27FC236}">
                  <a16:creationId xmlns:a16="http://schemas.microsoft.com/office/drawing/2014/main" id="{0EE3005D-A1E7-7ECB-FEA2-BE4EAC9FC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648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00" name="Rectangle 1347">
              <a:extLst>
                <a:ext uri="{FF2B5EF4-FFF2-40B4-BE49-F238E27FC236}">
                  <a16:creationId xmlns:a16="http://schemas.microsoft.com/office/drawing/2014/main" id="{C9D6964F-B46B-A06C-8461-71F599F4A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2310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01" name="Rectangle 1348">
              <a:extLst>
                <a:ext uri="{FF2B5EF4-FFF2-40B4-BE49-F238E27FC236}">
                  <a16:creationId xmlns:a16="http://schemas.microsoft.com/office/drawing/2014/main" id="{5BFFAAA4-0CC3-4665-FCFC-9DD493E07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0974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02" name="Rectangle 1349">
              <a:extLst>
                <a:ext uri="{FF2B5EF4-FFF2-40B4-BE49-F238E27FC236}">
                  <a16:creationId xmlns:a16="http://schemas.microsoft.com/office/drawing/2014/main" id="{1130FF15-CF00-8993-16D9-FBC2D8203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9638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03" name="Rectangle 1350">
              <a:extLst>
                <a:ext uri="{FF2B5EF4-FFF2-40B4-BE49-F238E27FC236}">
                  <a16:creationId xmlns:a16="http://schemas.microsoft.com/office/drawing/2014/main" id="{BD8270BB-3500-EB8F-50B0-70E1BF9AA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8300" y="4958378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04" name="Rectangle 1351">
              <a:extLst>
                <a:ext uri="{FF2B5EF4-FFF2-40B4-BE49-F238E27FC236}">
                  <a16:creationId xmlns:a16="http://schemas.microsoft.com/office/drawing/2014/main" id="{9798CAF9-7AA0-0436-0B78-CACB7B93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0271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05" name="Rectangle 1352">
              <a:extLst>
                <a:ext uri="{FF2B5EF4-FFF2-40B4-BE49-F238E27FC236}">
                  <a16:creationId xmlns:a16="http://schemas.microsoft.com/office/drawing/2014/main" id="{E42F02B9-C9BC-8706-C352-672D7DC0C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935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06" name="Rectangle 1353">
              <a:extLst>
                <a:ext uri="{FF2B5EF4-FFF2-40B4-BE49-F238E27FC236}">
                  <a16:creationId xmlns:a16="http://schemas.microsoft.com/office/drawing/2014/main" id="{4B906960-FDF6-6CB7-9987-9FA5C8CCE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7598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07" name="Rectangle 1354">
              <a:extLst>
                <a:ext uri="{FF2B5EF4-FFF2-40B4-BE49-F238E27FC236}">
                  <a16:creationId xmlns:a16="http://schemas.microsoft.com/office/drawing/2014/main" id="{DD755DC2-B8C4-50F2-1F88-72F6BDD19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262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08" name="Rectangle 1355">
              <a:extLst>
                <a:ext uri="{FF2B5EF4-FFF2-40B4-BE49-F238E27FC236}">
                  <a16:creationId xmlns:a16="http://schemas.microsoft.com/office/drawing/2014/main" id="{192A13C2-8329-1D3E-14E0-92062FF3A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09" name="Rectangle 1356">
              <a:extLst>
                <a:ext uri="{FF2B5EF4-FFF2-40B4-BE49-F238E27FC236}">
                  <a16:creationId xmlns:a16="http://schemas.microsoft.com/office/drawing/2014/main" id="{BA1384A9-A292-66E6-3928-85B10348D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588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13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10" name="Rectangle 1357">
              <a:extLst>
                <a:ext uri="{FF2B5EF4-FFF2-40B4-BE49-F238E27FC236}">
                  <a16:creationId xmlns:a16="http://schemas.microsoft.com/office/drawing/2014/main" id="{D7E27054-F881-721D-2634-ABCBDAF0A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252" y="512030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11" name="Rectangle 1358">
              <a:extLst>
                <a:ext uri="{FF2B5EF4-FFF2-40B4-BE49-F238E27FC236}">
                  <a16:creationId xmlns:a16="http://schemas.microsoft.com/office/drawing/2014/main" id="{61880FB8-87DA-E532-9B04-A9D8B2E41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0271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12" name="Rectangle 1359">
              <a:extLst>
                <a:ext uri="{FF2B5EF4-FFF2-40B4-BE49-F238E27FC236}">
                  <a16:creationId xmlns:a16="http://schemas.microsoft.com/office/drawing/2014/main" id="{6652D806-E409-722F-6859-7C394E62F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935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13" name="Rectangle 1360">
              <a:extLst>
                <a:ext uri="{FF2B5EF4-FFF2-40B4-BE49-F238E27FC236}">
                  <a16:creationId xmlns:a16="http://schemas.microsoft.com/office/drawing/2014/main" id="{D91B8741-708E-7ADC-BD16-0AB6D8A71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7598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14" name="Rectangle 1361">
              <a:extLst>
                <a:ext uri="{FF2B5EF4-FFF2-40B4-BE49-F238E27FC236}">
                  <a16:creationId xmlns:a16="http://schemas.microsoft.com/office/drawing/2014/main" id="{A4CBF1CB-8B9B-D53E-CFCD-A020630D5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262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15" name="Rectangle 1362">
              <a:extLst>
                <a:ext uri="{FF2B5EF4-FFF2-40B4-BE49-F238E27FC236}">
                  <a16:creationId xmlns:a16="http://schemas.microsoft.com/office/drawing/2014/main" id="{8287DB6A-2D7E-BC04-413A-537F8DDA6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16" name="Rectangle 1363">
              <a:extLst>
                <a:ext uri="{FF2B5EF4-FFF2-40B4-BE49-F238E27FC236}">
                  <a16:creationId xmlns:a16="http://schemas.microsoft.com/office/drawing/2014/main" id="{E07E1EE8-00D4-B494-5FEF-60EB25C7C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588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17" name="Rectangle 1364">
              <a:extLst>
                <a:ext uri="{FF2B5EF4-FFF2-40B4-BE49-F238E27FC236}">
                  <a16:creationId xmlns:a16="http://schemas.microsoft.com/office/drawing/2014/main" id="{5C8F1006-A876-9AB2-5EDD-796F65894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252" y="5282228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19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18" name="Rectangle 1365">
              <a:extLst>
                <a:ext uri="{FF2B5EF4-FFF2-40B4-BE49-F238E27FC236}">
                  <a16:creationId xmlns:a16="http://schemas.microsoft.com/office/drawing/2014/main" id="{83525D14-0ABD-D395-8417-300C25927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6320" y="5444153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19" name="Rectangle 1366">
              <a:extLst>
                <a:ext uri="{FF2B5EF4-FFF2-40B4-BE49-F238E27FC236}">
                  <a16:creationId xmlns:a16="http://schemas.microsoft.com/office/drawing/2014/main" id="{5F5BC146-3DC6-7F70-FEE2-DA28F1990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935" y="54441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31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20" name="Rectangle 1367">
              <a:extLst>
                <a:ext uri="{FF2B5EF4-FFF2-40B4-BE49-F238E27FC236}">
                  <a16:creationId xmlns:a16="http://schemas.microsoft.com/office/drawing/2014/main" id="{2B28D6EE-5C88-B773-5213-D1931C20D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57598" y="54441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30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21" name="Rectangle 1368">
              <a:extLst>
                <a:ext uri="{FF2B5EF4-FFF2-40B4-BE49-F238E27FC236}">
                  <a16:creationId xmlns:a16="http://schemas.microsoft.com/office/drawing/2014/main" id="{EBEC17AB-17F6-4840-C8B9-36413AC42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6262" y="54441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29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22" name="Rectangle 1369">
              <a:extLst>
                <a:ext uri="{FF2B5EF4-FFF2-40B4-BE49-F238E27FC236}">
                  <a16:creationId xmlns:a16="http://schemas.microsoft.com/office/drawing/2014/main" id="{433851C9-425C-C5D7-8754-7A0689DCB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925" y="54441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23" name="Rectangle 1370">
              <a:extLst>
                <a:ext uri="{FF2B5EF4-FFF2-40B4-BE49-F238E27FC236}">
                  <a16:creationId xmlns:a16="http://schemas.microsoft.com/office/drawing/2014/main" id="{B75F71D1-3DE6-EDDA-A52C-CB26373BE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3588" y="54441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Calibri" panose="020F0502020204030204" pitchFamily="34" charset="0"/>
                </a:rPr>
                <a:t>27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24" name="Rectangle 1371">
              <a:extLst>
                <a:ext uri="{FF2B5EF4-FFF2-40B4-BE49-F238E27FC236}">
                  <a16:creationId xmlns:a16="http://schemas.microsoft.com/office/drawing/2014/main" id="{7FAB32E7-18DF-C103-879A-FE1F71ADB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32252" y="5444153"/>
              <a:ext cx="11743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C00000"/>
                  </a:solidFill>
                  <a:effectLst/>
                  <a:latin typeface="Calibri" panose="020F0502020204030204" pitchFamily="34" charset="0"/>
                </a:rPr>
                <a:t>26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25" name="Rectangle 1372">
              <a:extLst>
                <a:ext uri="{FF2B5EF4-FFF2-40B4-BE49-F238E27FC236}">
                  <a16:creationId xmlns:a16="http://schemas.microsoft.com/office/drawing/2014/main" id="{053BF8C6-28F6-2B5C-3D4B-222056109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46320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8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26" name="Rectangle 1373">
              <a:extLst>
                <a:ext uri="{FF2B5EF4-FFF2-40B4-BE49-F238E27FC236}">
                  <a16:creationId xmlns:a16="http://schemas.microsoft.com/office/drawing/2014/main" id="{4B22A527-93F0-B843-DA8D-443DC25B2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4984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7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27" name="Rectangle 1374">
              <a:extLst>
                <a:ext uri="{FF2B5EF4-FFF2-40B4-BE49-F238E27FC236}">
                  <a16:creationId xmlns:a16="http://schemas.microsoft.com/office/drawing/2014/main" id="{CC6462B9-9C6D-2794-B9FF-C02B5D39B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83648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6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28" name="Rectangle 1375">
              <a:extLst>
                <a:ext uri="{FF2B5EF4-FFF2-40B4-BE49-F238E27FC236}">
                  <a16:creationId xmlns:a16="http://schemas.microsoft.com/office/drawing/2014/main" id="{D5EDE4C0-AA31-8B4D-8F1B-1EF9335EF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2310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5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29" name="Rectangle 1376">
              <a:extLst>
                <a:ext uri="{FF2B5EF4-FFF2-40B4-BE49-F238E27FC236}">
                  <a16:creationId xmlns:a16="http://schemas.microsoft.com/office/drawing/2014/main" id="{6538AB8C-34EF-EC0D-B4B6-1D701400E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0974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4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30" name="Rectangle 1377">
              <a:extLst>
                <a:ext uri="{FF2B5EF4-FFF2-40B4-BE49-F238E27FC236}">
                  <a16:creationId xmlns:a16="http://schemas.microsoft.com/office/drawing/2014/main" id="{276E352D-2384-67F0-EE0E-5C0A0F5D6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39638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3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  <p:sp>
          <p:nvSpPr>
            <p:cNvPr id="6331" name="Rectangle 1378">
              <a:extLst>
                <a:ext uri="{FF2B5EF4-FFF2-40B4-BE49-F238E27FC236}">
                  <a16:creationId xmlns:a16="http://schemas.microsoft.com/office/drawing/2014/main" id="{0E7A1A11-AA24-2005-9307-8675FCEA2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58300" y="5614016"/>
              <a:ext cx="58716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zh-CN" altLang="zh-CN" sz="900" b="0" i="0" u="none" strike="noStrike" cap="none" normalizeH="0" baseline="0">
                  <a:ln>
                    <a:noFill/>
                  </a:ln>
                  <a:solidFill>
                    <a:srgbClr val="7F7F7F"/>
                  </a:solidFill>
                  <a:effectLst/>
                  <a:latin typeface="Calibri" panose="020F0502020204030204" pitchFamily="34" charset="0"/>
                </a:rPr>
                <a:t>2</a:t>
              </a:r>
              <a:endParaRPr kumimoji="0" lang="zh-CN" altLang="zh-CN" sz="9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1825544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灯片编号占位符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0210CD4F-9D1A-4F3B-A674-582DCF5F7993}" type="slidenum">
              <a:rPr lang="zh-CN" altLang="en-US" smtClean="0"/>
              <a:pPr/>
              <a:t>3</a:t>
            </a:fld>
            <a:endParaRPr lang="zh-CN" altLang="en-US"/>
          </a:p>
        </p:txBody>
      </p: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A8617FB5-E7D0-77C2-C7C8-1B5E58B26709}"/>
              </a:ext>
            </a:extLst>
          </p:cNvPr>
          <p:cNvGrpSpPr/>
          <p:nvPr/>
        </p:nvGrpSpPr>
        <p:grpSpPr>
          <a:xfrm>
            <a:off x="1919536" y="1107222"/>
            <a:ext cx="8424936" cy="435360"/>
            <a:chOff x="1919536" y="1107222"/>
            <a:chExt cx="8424936" cy="435360"/>
          </a:xfrm>
          <a:solidFill>
            <a:schemeClr val="accent4"/>
          </a:solidFill>
        </p:grpSpPr>
        <p:sp>
          <p:nvSpPr>
            <p:cNvPr id="623" name="矩形 622"/>
            <p:cNvSpPr/>
            <p:nvPr/>
          </p:nvSpPr>
          <p:spPr>
            <a:xfrm>
              <a:off x="19195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January</a:t>
              </a:r>
            </a:p>
          </p:txBody>
        </p:sp>
        <p:sp>
          <p:nvSpPr>
            <p:cNvPr id="624" name="矩形 623"/>
            <p:cNvSpPr/>
            <p:nvPr/>
          </p:nvSpPr>
          <p:spPr>
            <a:xfrm>
              <a:off x="4058503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February</a:t>
              </a:r>
            </a:p>
          </p:txBody>
        </p:sp>
        <p:sp>
          <p:nvSpPr>
            <p:cNvPr id="625" name="矩形 624"/>
            <p:cNvSpPr/>
            <p:nvPr/>
          </p:nvSpPr>
          <p:spPr>
            <a:xfrm>
              <a:off x="6197470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March</a:t>
              </a:r>
            </a:p>
          </p:txBody>
        </p:sp>
        <p:sp>
          <p:nvSpPr>
            <p:cNvPr id="626" name="矩形 625"/>
            <p:cNvSpPr/>
            <p:nvPr/>
          </p:nvSpPr>
          <p:spPr>
            <a:xfrm>
              <a:off x="83364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April</a:t>
              </a:r>
              <a:endParaRPr lang="zh-CN" altLang="zh-CN" sz="1600" b="1" dirty="0"/>
            </a:p>
          </p:txBody>
        </p:sp>
      </p:grpSp>
      <p:grpSp>
        <p:nvGrpSpPr>
          <p:cNvPr id="633" name="组合 632"/>
          <p:cNvGrpSpPr/>
          <p:nvPr/>
        </p:nvGrpSpPr>
        <p:grpSpPr>
          <a:xfrm>
            <a:off x="1919536" y="2845964"/>
            <a:ext cx="8424936" cy="435360"/>
            <a:chOff x="395536" y="3025736"/>
            <a:chExt cx="8424936" cy="435360"/>
          </a:xfrm>
          <a:solidFill>
            <a:schemeClr val="accent4"/>
          </a:solidFill>
        </p:grpSpPr>
        <p:sp>
          <p:nvSpPr>
            <p:cNvPr id="634" name="圆角矩形 633"/>
            <p:cNvSpPr/>
            <p:nvPr/>
          </p:nvSpPr>
          <p:spPr>
            <a:xfrm>
              <a:off x="3955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May</a:t>
              </a:r>
            </a:p>
          </p:txBody>
        </p:sp>
        <p:sp>
          <p:nvSpPr>
            <p:cNvPr id="635" name="圆角矩形 634"/>
            <p:cNvSpPr/>
            <p:nvPr/>
          </p:nvSpPr>
          <p:spPr>
            <a:xfrm>
              <a:off x="2534503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June</a:t>
              </a:r>
            </a:p>
          </p:txBody>
        </p:sp>
        <p:sp>
          <p:nvSpPr>
            <p:cNvPr id="636" name="圆角矩形 635"/>
            <p:cNvSpPr/>
            <p:nvPr/>
          </p:nvSpPr>
          <p:spPr>
            <a:xfrm>
              <a:off x="4673470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July</a:t>
              </a:r>
            </a:p>
          </p:txBody>
        </p:sp>
        <p:sp>
          <p:nvSpPr>
            <p:cNvPr id="637" name="圆角矩形 636"/>
            <p:cNvSpPr/>
            <p:nvPr/>
          </p:nvSpPr>
          <p:spPr>
            <a:xfrm>
              <a:off x="68124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August</a:t>
              </a:r>
            </a:p>
          </p:txBody>
        </p:sp>
      </p:grpSp>
      <p:grpSp>
        <p:nvGrpSpPr>
          <p:cNvPr id="642" name="组合 641"/>
          <p:cNvGrpSpPr/>
          <p:nvPr/>
        </p:nvGrpSpPr>
        <p:grpSpPr>
          <a:xfrm>
            <a:off x="1919536" y="4604923"/>
            <a:ext cx="8424936" cy="435360"/>
            <a:chOff x="395536" y="4692464"/>
            <a:chExt cx="8424936" cy="435360"/>
          </a:xfrm>
          <a:solidFill>
            <a:schemeClr val="accent4"/>
          </a:solidFill>
        </p:grpSpPr>
        <p:sp>
          <p:nvSpPr>
            <p:cNvPr id="638" name="圆角矩形 637"/>
            <p:cNvSpPr/>
            <p:nvPr/>
          </p:nvSpPr>
          <p:spPr>
            <a:xfrm>
              <a:off x="3955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September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639" name="圆角矩形 638"/>
            <p:cNvSpPr/>
            <p:nvPr/>
          </p:nvSpPr>
          <p:spPr>
            <a:xfrm>
              <a:off x="2534503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October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640" name="圆角矩形 639"/>
            <p:cNvSpPr/>
            <p:nvPr/>
          </p:nvSpPr>
          <p:spPr>
            <a:xfrm>
              <a:off x="4673470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November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641" name="圆角矩形 640"/>
            <p:cNvSpPr/>
            <p:nvPr/>
          </p:nvSpPr>
          <p:spPr>
            <a:xfrm>
              <a:off x="68124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December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</p:grpSp>
      <p:sp>
        <p:nvSpPr>
          <p:cNvPr id="646" name="圆角矩形 645"/>
          <p:cNvSpPr/>
          <p:nvPr/>
        </p:nvSpPr>
        <p:spPr>
          <a:xfrm>
            <a:off x="1919536" y="332656"/>
            <a:ext cx="8424936" cy="734467"/>
          </a:xfrm>
          <a:prstGeom prst="round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6000" dirty="0"/>
              <a:t>2027</a:t>
            </a:r>
            <a:endParaRPr lang="zh-CN" altLang="en-US" sz="6000" dirty="0"/>
          </a:p>
        </p:txBody>
      </p:sp>
      <p:cxnSp>
        <p:nvCxnSpPr>
          <p:cNvPr id="648" name="直接连接符 647"/>
          <p:cNvCxnSpPr/>
          <p:nvPr/>
        </p:nvCxnSpPr>
        <p:spPr>
          <a:xfrm>
            <a:off x="39865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直接连接符 653"/>
          <p:cNvCxnSpPr/>
          <p:nvPr/>
        </p:nvCxnSpPr>
        <p:spPr>
          <a:xfrm>
            <a:off x="61201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直接连接符 654"/>
          <p:cNvCxnSpPr/>
          <p:nvPr/>
        </p:nvCxnSpPr>
        <p:spPr>
          <a:xfrm>
            <a:off x="8262656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73FFAC6C-FE48-EB03-D275-B97D5B6895ED}"/>
              </a:ext>
            </a:extLst>
          </p:cNvPr>
          <p:cNvGrpSpPr/>
          <p:nvPr/>
        </p:nvGrpSpPr>
        <p:grpSpPr>
          <a:xfrm>
            <a:off x="1974471" y="1636605"/>
            <a:ext cx="8290107" cy="4621417"/>
            <a:chOff x="1974471" y="1636605"/>
            <a:chExt cx="8290107" cy="4621417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EC160B8A-5570-5ECF-847A-9D6761FF3BA1}"/>
                </a:ext>
              </a:extLst>
            </p:cNvPr>
            <p:cNvGrpSpPr/>
            <p:nvPr/>
          </p:nvGrpSpPr>
          <p:grpSpPr>
            <a:xfrm>
              <a:off x="1974471" y="1636605"/>
              <a:ext cx="8288906" cy="138499"/>
              <a:chOff x="1974471" y="1636605"/>
              <a:chExt cx="8288906" cy="138499"/>
            </a:xfrm>
          </p:grpSpPr>
          <p:sp>
            <p:nvSpPr>
              <p:cNvPr id="1568" name="Rectangle 70">
                <a:extLst>
                  <a:ext uri="{FF2B5EF4-FFF2-40B4-BE49-F238E27FC236}">
                    <a16:creationId xmlns:a16="http://schemas.microsoft.com/office/drawing/2014/main" id="{365723F7-8C4B-7F9B-8550-A69B560A1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1636605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0" name="Rectangle 71">
                <a:extLst>
                  <a:ext uri="{FF2B5EF4-FFF2-40B4-BE49-F238E27FC236}">
                    <a16:creationId xmlns:a16="http://schemas.microsoft.com/office/drawing/2014/main" id="{5A79BEE2-1DCC-1615-8247-BEE00D6F5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1636605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1" name="Rectangle 72">
                <a:extLst>
                  <a:ext uri="{FF2B5EF4-FFF2-40B4-BE49-F238E27FC236}">
                    <a16:creationId xmlns:a16="http://schemas.microsoft.com/office/drawing/2014/main" id="{81690AC9-B016-C966-B886-647031570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1636605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2" name="Rectangle 73">
                <a:extLst>
                  <a:ext uri="{FF2B5EF4-FFF2-40B4-BE49-F238E27FC236}">
                    <a16:creationId xmlns:a16="http://schemas.microsoft.com/office/drawing/2014/main" id="{DABA6FA0-2A7B-5D27-AD0C-CBCE20800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3" name="Rectangle 74">
                <a:extLst>
                  <a:ext uri="{FF2B5EF4-FFF2-40B4-BE49-F238E27FC236}">
                    <a16:creationId xmlns:a16="http://schemas.microsoft.com/office/drawing/2014/main" id="{36DC06F1-B9B0-68E4-EE48-54BA74EDF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4" name="Rectangle 75">
                <a:extLst>
                  <a:ext uri="{FF2B5EF4-FFF2-40B4-BE49-F238E27FC236}">
                    <a16:creationId xmlns:a16="http://schemas.microsoft.com/office/drawing/2014/main" id="{17686D39-C95C-165C-D620-E6961C33E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5" name="Rectangle 76">
                <a:extLst>
                  <a:ext uri="{FF2B5EF4-FFF2-40B4-BE49-F238E27FC236}">
                    <a16:creationId xmlns:a16="http://schemas.microsoft.com/office/drawing/2014/main" id="{3993FE32-9708-9C21-13A9-5D8F125C8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6" name="Rectangle 173">
                <a:extLst>
                  <a:ext uri="{FF2B5EF4-FFF2-40B4-BE49-F238E27FC236}">
                    <a16:creationId xmlns:a16="http://schemas.microsoft.com/office/drawing/2014/main" id="{42FAC746-FA13-101D-B6DD-9711C810D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1636605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7" name="Rectangle 174">
                <a:extLst>
                  <a:ext uri="{FF2B5EF4-FFF2-40B4-BE49-F238E27FC236}">
                    <a16:creationId xmlns:a16="http://schemas.microsoft.com/office/drawing/2014/main" id="{D34649BB-343E-12CE-FEC4-0D66E9C5D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1636605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8" name="Rectangle 175">
                <a:extLst>
                  <a:ext uri="{FF2B5EF4-FFF2-40B4-BE49-F238E27FC236}">
                    <a16:creationId xmlns:a16="http://schemas.microsoft.com/office/drawing/2014/main" id="{CF8C396E-CCD0-DEF3-F38D-9957D01AF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1636605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9" name="Rectangle 176">
                <a:extLst>
                  <a:ext uri="{FF2B5EF4-FFF2-40B4-BE49-F238E27FC236}">
                    <a16:creationId xmlns:a16="http://schemas.microsoft.com/office/drawing/2014/main" id="{32ABBA9C-4E03-3788-DEFE-FE5660478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0" name="Rectangle 177">
                <a:extLst>
                  <a:ext uri="{FF2B5EF4-FFF2-40B4-BE49-F238E27FC236}">
                    <a16:creationId xmlns:a16="http://schemas.microsoft.com/office/drawing/2014/main" id="{D8226F25-09BA-A93A-1846-F1B4B588A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1" name="Rectangle 178">
                <a:extLst>
                  <a:ext uri="{FF2B5EF4-FFF2-40B4-BE49-F238E27FC236}">
                    <a16:creationId xmlns:a16="http://schemas.microsoft.com/office/drawing/2014/main" id="{9E6C01AD-A76D-D970-85F9-B5F66C9A5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2" name="Rectangle 179">
                <a:extLst>
                  <a:ext uri="{FF2B5EF4-FFF2-40B4-BE49-F238E27FC236}">
                    <a16:creationId xmlns:a16="http://schemas.microsoft.com/office/drawing/2014/main" id="{9ED7BF69-244E-360B-08A9-12FA5FCBF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3" name="Rectangle 274">
                <a:extLst>
                  <a:ext uri="{FF2B5EF4-FFF2-40B4-BE49-F238E27FC236}">
                    <a16:creationId xmlns:a16="http://schemas.microsoft.com/office/drawing/2014/main" id="{CDDCDC72-EBE7-B74C-5476-48EE43F49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1636605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4" name="Rectangle 275">
                <a:extLst>
                  <a:ext uri="{FF2B5EF4-FFF2-40B4-BE49-F238E27FC236}">
                    <a16:creationId xmlns:a16="http://schemas.microsoft.com/office/drawing/2014/main" id="{121CD3EB-FCE9-604F-80AA-E2F548BB6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1636605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5" name="Rectangle 276">
                <a:extLst>
                  <a:ext uri="{FF2B5EF4-FFF2-40B4-BE49-F238E27FC236}">
                    <a16:creationId xmlns:a16="http://schemas.microsoft.com/office/drawing/2014/main" id="{289B6956-58FB-B47E-6B84-A6733994F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1636605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6" name="Rectangle 277">
                <a:extLst>
                  <a:ext uri="{FF2B5EF4-FFF2-40B4-BE49-F238E27FC236}">
                    <a16:creationId xmlns:a16="http://schemas.microsoft.com/office/drawing/2014/main" id="{D49CF2BD-6D16-A437-E228-9A3D457F9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7" name="Rectangle 278">
                <a:extLst>
                  <a:ext uri="{FF2B5EF4-FFF2-40B4-BE49-F238E27FC236}">
                    <a16:creationId xmlns:a16="http://schemas.microsoft.com/office/drawing/2014/main" id="{E24C7E44-AC76-BE1B-0295-600375DC4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8" name="Rectangle 279">
                <a:extLst>
                  <a:ext uri="{FF2B5EF4-FFF2-40B4-BE49-F238E27FC236}">
                    <a16:creationId xmlns:a16="http://schemas.microsoft.com/office/drawing/2014/main" id="{A9925CD9-9C7C-AEEA-2896-29A90E710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9" name="Rectangle 280">
                <a:extLst>
                  <a:ext uri="{FF2B5EF4-FFF2-40B4-BE49-F238E27FC236}">
                    <a16:creationId xmlns:a16="http://schemas.microsoft.com/office/drawing/2014/main" id="{BA4751D6-46D6-AD4A-3C90-480C8279C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0" name="Rectangle 377">
                <a:extLst>
                  <a:ext uri="{FF2B5EF4-FFF2-40B4-BE49-F238E27FC236}">
                    <a16:creationId xmlns:a16="http://schemas.microsoft.com/office/drawing/2014/main" id="{C2E9C9C2-10F9-D7B4-788A-257676109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1636605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1" name="Rectangle 378">
                <a:extLst>
                  <a:ext uri="{FF2B5EF4-FFF2-40B4-BE49-F238E27FC236}">
                    <a16:creationId xmlns:a16="http://schemas.microsoft.com/office/drawing/2014/main" id="{8E3ACB3A-BBF8-89B1-124C-4B936653B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1636605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2" name="Rectangle 379">
                <a:extLst>
                  <a:ext uri="{FF2B5EF4-FFF2-40B4-BE49-F238E27FC236}">
                    <a16:creationId xmlns:a16="http://schemas.microsoft.com/office/drawing/2014/main" id="{3D9DE974-3F5D-2411-02AA-4AD753E7F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1636605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3" name="Rectangle 380">
                <a:extLst>
                  <a:ext uri="{FF2B5EF4-FFF2-40B4-BE49-F238E27FC236}">
                    <a16:creationId xmlns:a16="http://schemas.microsoft.com/office/drawing/2014/main" id="{A49CE105-29DE-0DA1-580B-20F1D0C73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4" name="Rectangle 381">
                <a:extLst>
                  <a:ext uri="{FF2B5EF4-FFF2-40B4-BE49-F238E27FC236}">
                    <a16:creationId xmlns:a16="http://schemas.microsoft.com/office/drawing/2014/main" id="{5F9EF9F7-D36C-90E2-DD03-424229DE3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5" name="Rectangle 382">
                <a:extLst>
                  <a:ext uri="{FF2B5EF4-FFF2-40B4-BE49-F238E27FC236}">
                    <a16:creationId xmlns:a16="http://schemas.microsoft.com/office/drawing/2014/main" id="{5657CB7C-D081-D4EC-CF12-B353F26F5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6" name="Rectangle 383">
                <a:extLst>
                  <a:ext uri="{FF2B5EF4-FFF2-40B4-BE49-F238E27FC236}">
                    <a16:creationId xmlns:a16="http://schemas.microsoft.com/office/drawing/2014/main" id="{B4DBEF76-9CB8-1FA9-2200-296034A4E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539" name="Group 538">
              <a:extLst>
                <a:ext uri="{FF2B5EF4-FFF2-40B4-BE49-F238E27FC236}">
                  <a16:creationId xmlns:a16="http://schemas.microsoft.com/office/drawing/2014/main" id="{A2716430-04AD-A095-FC99-615AD2563754}"/>
                </a:ext>
              </a:extLst>
            </p:cNvPr>
            <p:cNvGrpSpPr/>
            <p:nvPr/>
          </p:nvGrpSpPr>
          <p:grpSpPr>
            <a:xfrm>
              <a:off x="1974471" y="3375973"/>
              <a:ext cx="8288906" cy="138500"/>
              <a:chOff x="1974471" y="3375973"/>
              <a:chExt cx="8288906" cy="138500"/>
            </a:xfrm>
          </p:grpSpPr>
          <p:sp>
            <p:nvSpPr>
              <p:cNvPr id="1540" name="Rectangle 480">
                <a:extLst>
                  <a:ext uri="{FF2B5EF4-FFF2-40B4-BE49-F238E27FC236}">
                    <a16:creationId xmlns:a16="http://schemas.microsoft.com/office/drawing/2014/main" id="{B37545E5-252C-C795-1856-F30461EB6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337597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1" name="Rectangle 481">
                <a:extLst>
                  <a:ext uri="{FF2B5EF4-FFF2-40B4-BE49-F238E27FC236}">
                    <a16:creationId xmlns:a16="http://schemas.microsoft.com/office/drawing/2014/main" id="{0F70CCD2-B3E9-FEF2-A3C8-51B23CCA9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337597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2" name="Rectangle 482">
                <a:extLst>
                  <a:ext uri="{FF2B5EF4-FFF2-40B4-BE49-F238E27FC236}">
                    <a16:creationId xmlns:a16="http://schemas.microsoft.com/office/drawing/2014/main" id="{E854549A-3372-2750-8B47-8B001A158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337597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3" name="Rectangle 483">
                <a:extLst>
                  <a:ext uri="{FF2B5EF4-FFF2-40B4-BE49-F238E27FC236}">
                    <a16:creationId xmlns:a16="http://schemas.microsoft.com/office/drawing/2014/main" id="{583A574E-2BF0-A058-C2C0-48558CF92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337597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4" name="Rectangle 484">
                <a:extLst>
                  <a:ext uri="{FF2B5EF4-FFF2-40B4-BE49-F238E27FC236}">
                    <a16:creationId xmlns:a16="http://schemas.microsoft.com/office/drawing/2014/main" id="{EA44F597-1857-8AC2-A502-3AED024F9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337597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5" name="Rectangle 485">
                <a:extLst>
                  <a:ext uri="{FF2B5EF4-FFF2-40B4-BE49-F238E27FC236}">
                    <a16:creationId xmlns:a16="http://schemas.microsoft.com/office/drawing/2014/main" id="{E2F5D895-4E2B-4A27-DD07-EB9D5FD38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337597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6" name="Rectangle 486">
                <a:extLst>
                  <a:ext uri="{FF2B5EF4-FFF2-40B4-BE49-F238E27FC236}">
                    <a16:creationId xmlns:a16="http://schemas.microsoft.com/office/drawing/2014/main" id="{8D05F47C-7C3E-4D40-5A9F-E769C9BA7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337597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7" name="Rectangle 583">
                <a:extLst>
                  <a:ext uri="{FF2B5EF4-FFF2-40B4-BE49-F238E27FC236}">
                    <a16:creationId xmlns:a16="http://schemas.microsoft.com/office/drawing/2014/main" id="{CAE63988-8ACC-721C-44DD-A7B7F0AE3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337597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8" name="Rectangle 584">
                <a:extLst>
                  <a:ext uri="{FF2B5EF4-FFF2-40B4-BE49-F238E27FC236}">
                    <a16:creationId xmlns:a16="http://schemas.microsoft.com/office/drawing/2014/main" id="{2DB53A27-7FB0-D636-E2B4-8A89CBCA6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337597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9" name="Rectangle 585">
                <a:extLst>
                  <a:ext uri="{FF2B5EF4-FFF2-40B4-BE49-F238E27FC236}">
                    <a16:creationId xmlns:a16="http://schemas.microsoft.com/office/drawing/2014/main" id="{B365B4D9-1E47-5B8E-F760-9C84EABAF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337597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0" name="Rectangle 586">
                <a:extLst>
                  <a:ext uri="{FF2B5EF4-FFF2-40B4-BE49-F238E27FC236}">
                    <a16:creationId xmlns:a16="http://schemas.microsoft.com/office/drawing/2014/main" id="{2D8D0300-80C5-AC04-C493-3433E983C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337597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1" name="Rectangle 587">
                <a:extLst>
                  <a:ext uri="{FF2B5EF4-FFF2-40B4-BE49-F238E27FC236}">
                    <a16:creationId xmlns:a16="http://schemas.microsoft.com/office/drawing/2014/main" id="{713E3EDE-6443-C080-BF3B-8101EEF5B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337597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2" name="Rectangle 588">
                <a:extLst>
                  <a:ext uri="{FF2B5EF4-FFF2-40B4-BE49-F238E27FC236}">
                    <a16:creationId xmlns:a16="http://schemas.microsoft.com/office/drawing/2014/main" id="{15A5D731-F6E4-22C7-0E00-4424E4264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337597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3" name="Rectangle 589">
                <a:extLst>
                  <a:ext uri="{FF2B5EF4-FFF2-40B4-BE49-F238E27FC236}">
                    <a16:creationId xmlns:a16="http://schemas.microsoft.com/office/drawing/2014/main" id="{0D4299E2-0D7B-928C-53CB-51862EC68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337597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4" name="Rectangle 686">
                <a:extLst>
                  <a:ext uri="{FF2B5EF4-FFF2-40B4-BE49-F238E27FC236}">
                    <a16:creationId xmlns:a16="http://schemas.microsoft.com/office/drawing/2014/main" id="{7CFB49FE-1AEA-0B93-761F-C213FAC5D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337597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5" name="Rectangle 687">
                <a:extLst>
                  <a:ext uri="{FF2B5EF4-FFF2-40B4-BE49-F238E27FC236}">
                    <a16:creationId xmlns:a16="http://schemas.microsoft.com/office/drawing/2014/main" id="{D49EF6E2-86F8-383E-8E05-87AEB3443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337597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6" name="Rectangle 688">
                <a:extLst>
                  <a:ext uri="{FF2B5EF4-FFF2-40B4-BE49-F238E27FC236}">
                    <a16:creationId xmlns:a16="http://schemas.microsoft.com/office/drawing/2014/main" id="{4505F8F4-51EA-5ACD-947A-9A3772294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337597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7" name="Rectangle 689">
                <a:extLst>
                  <a:ext uri="{FF2B5EF4-FFF2-40B4-BE49-F238E27FC236}">
                    <a16:creationId xmlns:a16="http://schemas.microsoft.com/office/drawing/2014/main" id="{D9D3B87E-746D-56E9-E47C-9F5803F00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337597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8" name="Rectangle 690">
                <a:extLst>
                  <a:ext uri="{FF2B5EF4-FFF2-40B4-BE49-F238E27FC236}">
                    <a16:creationId xmlns:a16="http://schemas.microsoft.com/office/drawing/2014/main" id="{2F9FB93C-DD09-C9E7-93FB-8AFC26BF8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337597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9" name="Rectangle 691">
                <a:extLst>
                  <a:ext uri="{FF2B5EF4-FFF2-40B4-BE49-F238E27FC236}">
                    <a16:creationId xmlns:a16="http://schemas.microsoft.com/office/drawing/2014/main" id="{067C8673-9053-343E-5427-4C9F9F8B5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337597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0" name="Rectangle 692">
                <a:extLst>
                  <a:ext uri="{FF2B5EF4-FFF2-40B4-BE49-F238E27FC236}">
                    <a16:creationId xmlns:a16="http://schemas.microsoft.com/office/drawing/2014/main" id="{E575B38D-E3EA-EB5F-1F1D-C07196FC6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337597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1" name="Rectangle 789">
                <a:extLst>
                  <a:ext uri="{FF2B5EF4-FFF2-40B4-BE49-F238E27FC236}">
                    <a16:creationId xmlns:a16="http://schemas.microsoft.com/office/drawing/2014/main" id="{40ED0357-9F7B-3525-B4FC-40EB0F8EE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337597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2" name="Rectangle 790">
                <a:extLst>
                  <a:ext uri="{FF2B5EF4-FFF2-40B4-BE49-F238E27FC236}">
                    <a16:creationId xmlns:a16="http://schemas.microsoft.com/office/drawing/2014/main" id="{01FAEE0C-972E-A09D-A3D0-6FAFC7689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337597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3" name="Rectangle 791">
                <a:extLst>
                  <a:ext uri="{FF2B5EF4-FFF2-40B4-BE49-F238E27FC236}">
                    <a16:creationId xmlns:a16="http://schemas.microsoft.com/office/drawing/2014/main" id="{6A113301-59C1-F151-4E80-87111820E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337597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4" name="Rectangle 792">
                <a:extLst>
                  <a:ext uri="{FF2B5EF4-FFF2-40B4-BE49-F238E27FC236}">
                    <a16:creationId xmlns:a16="http://schemas.microsoft.com/office/drawing/2014/main" id="{9C6CB5D1-EAAB-0721-F4FF-3E17E2DC7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337597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5" name="Rectangle 793">
                <a:extLst>
                  <a:ext uri="{FF2B5EF4-FFF2-40B4-BE49-F238E27FC236}">
                    <a16:creationId xmlns:a16="http://schemas.microsoft.com/office/drawing/2014/main" id="{8A3F2ABB-CE6C-186B-316E-36F8BF40D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337597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6" name="Rectangle 794">
                <a:extLst>
                  <a:ext uri="{FF2B5EF4-FFF2-40B4-BE49-F238E27FC236}">
                    <a16:creationId xmlns:a16="http://schemas.microsoft.com/office/drawing/2014/main" id="{17F166D5-7ACF-09DB-413E-7A28EDFFD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337597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7" name="Rectangle 795">
                <a:extLst>
                  <a:ext uri="{FF2B5EF4-FFF2-40B4-BE49-F238E27FC236}">
                    <a16:creationId xmlns:a16="http://schemas.microsoft.com/office/drawing/2014/main" id="{1EFC0DED-774B-332D-8FDB-CBF0887F1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337597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70241508-8FAD-EA2E-4620-F580D85AAF10}"/>
                </a:ext>
              </a:extLst>
            </p:cNvPr>
            <p:cNvGrpSpPr/>
            <p:nvPr/>
          </p:nvGrpSpPr>
          <p:grpSpPr>
            <a:xfrm>
              <a:off x="1974471" y="5128923"/>
              <a:ext cx="8288906" cy="138499"/>
              <a:chOff x="1974471" y="5128923"/>
              <a:chExt cx="8288906" cy="138499"/>
            </a:xfrm>
          </p:grpSpPr>
          <p:sp>
            <p:nvSpPr>
              <p:cNvPr id="1511" name="Rectangle 893">
                <a:extLst>
                  <a:ext uri="{FF2B5EF4-FFF2-40B4-BE49-F238E27FC236}">
                    <a16:creationId xmlns:a16="http://schemas.microsoft.com/office/drawing/2014/main" id="{9575863C-59F3-3012-B287-5B3F8036F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512892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2" name="Rectangle 894">
                <a:extLst>
                  <a:ext uri="{FF2B5EF4-FFF2-40B4-BE49-F238E27FC236}">
                    <a16:creationId xmlns:a16="http://schemas.microsoft.com/office/drawing/2014/main" id="{40DA151C-C4D9-D184-136B-891B8DA8A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512892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3" name="Rectangle 895">
                <a:extLst>
                  <a:ext uri="{FF2B5EF4-FFF2-40B4-BE49-F238E27FC236}">
                    <a16:creationId xmlns:a16="http://schemas.microsoft.com/office/drawing/2014/main" id="{DF905401-4C8D-9F12-8A2E-C30BFCEB7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512892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4" name="Rectangle 896">
                <a:extLst>
                  <a:ext uri="{FF2B5EF4-FFF2-40B4-BE49-F238E27FC236}">
                    <a16:creationId xmlns:a16="http://schemas.microsoft.com/office/drawing/2014/main" id="{EAD37C74-7A44-67E5-2E84-4734A0C9B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5" name="Rectangle 897">
                <a:extLst>
                  <a:ext uri="{FF2B5EF4-FFF2-40B4-BE49-F238E27FC236}">
                    <a16:creationId xmlns:a16="http://schemas.microsoft.com/office/drawing/2014/main" id="{F124F66E-4E0F-E817-4557-DC917D274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6" name="Rectangle 898">
                <a:extLst>
                  <a:ext uri="{FF2B5EF4-FFF2-40B4-BE49-F238E27FC236}">
                    <a16:creationId xmlns:a16="http://schemas.microsoft.com/office/drawing/2014/main" id="{03466C01-BAE8-5200-4A98-A583810FD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7" name="Rectangle 899">
                <a:extLst>
                  <a:ext uri="{FF2B5EF4-FFF2-40B4-BE49-F238E27FC236}">
                    <a16:creationId xmlns:a16="http://schemas.microsoft.com/office/drawing/2014/main" id="{973C3EFC-6F0F-2A43-51D9-9C4B1109A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8" name="Rectangle 995">
                <a:extLst>
                  <a:ext uri="{FF2B5EF4-FFF2-40B4-BE49-F238E27FC236}">
                    <a16:creationId xmlns:a16="http://schemas.microsoft.com/office/drawing/2014/main" id="{C0C3B74D-9227-7E4B-AE36-1C283B1F7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512892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9" name="Rectangle 996">
                <a:extLst>
                  <a:ext uri="{FF2B5EF4-FFF2-40B4-BE49-F238E27FC236}">
                    <a16:creationId xmlns:a16="http://schemas.microsoft.com/office/drawing/2014/main" id="{61D7ACA7-E189-CFB6-3F5E-A7BAD7227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512892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0" name="Rectangle 997">
                <a:extLst>
                  <a:ext uri="{FF2B5EF4-FFF2-40B4-BE49-F238E27FC236}">
                    <a16:creationId xmlns:a16="http://schemas.microsoft.com/office/drawing/2014/main" id="{65CA57C7-686B-68AE-A538-E746D70D6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512892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1" name="Rectangle 998">
                <a:extLst>
                  <a:ext uri="{FF2B5EF4-FFF2-40B4-BE49-F238E27FC236}">
                    <a16:creationId xmlns:a16="http://schemas.microsoft.com/office/drawing/2014/main" id="{81253A58-5CC2-6180-F5DE-7D349C1CA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2" name="Rectangle 999">
                <a:extLst>
                  <a:ext uri="{FF2B5EF4-FFF2-40B4-BE49-F238E27FC236}">
                    <a16:creationId xmlns:a16="http://schemas.microsoft.com/office/drawing/2014/main" id="{15C7EC41-430C-B70A-ACD5-91F204853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3" name="Rectangle 1000">
                <a:extLst>
                  <a:ext uri="{FF2B5EF4-FFF2-40B4-BE49-F238E27FC236}">
                    <a16:creationId xmlns:a16="http://schemas.microsoft.com/office/drawing/2014/main" id="{D7D98143-5703-2C85-4BF2-A283B452E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4" name="Rectangle 1001">
                <a:extLst>
                  <a:ext uri="{FF2B5EF4-FFF2-40B4-BE49-F238E27FC236}">
                    <a16:creationId xmlns:a16="http://schemas.microsoft.com/office/drawing/2014/main" id="{7CEED80E-D02E-2974-7DE3-3CA0375AC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5" name="Rectangle 1099">
                <a:extLst>
                  <a:ext uri="{FF2B5EF4-FFF2-40B4-BE49-F238E27FC236}">
                    <a16:creationId xmlns:a16="http://schemas.microsoft.com/office/drawing/2014/main" id="{D54D3B9F-F826-3CCE-77E3-50364F4C7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512892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7" name="Rectangle 1100">
                <a:extLst>
                  <a:ext uri="{FF2B5EF4-FFF2-40B4-BE49-F238E27FC236}">
                    <a16:creationId xmlns:a16="http://schemas.microsoft.com/office/drawing/2014/main" id="{11A63CB4-193E-3684-D011-86355B22A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512892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8" name="Rectangle 1101">
                <a:extLst>
                  <a:ext uri="{FF2B5EF4-FFF2-40B4-BE49-F238E27FC236}">
                    <a16:creationId xmlns:a16="http://schemas.microsoft.com/office/drawing/2014/main" id="{BCD25911-DFA1-5A9D-9866-D4E8BD773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512892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9" name="Rectangle 1102">
                <a:extLst>
                  <a:ext uri="{FF2B5EF4-FFF2-40B4-BE49-F238E27FC236}">
                    <a16:creationId xmlns:a16="http://schemas.microsoft.com/office/drawing/2014/main" id="{7FC8390D-0926-A4FE-3D82-B33D8B8D3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0" name="Rectangle 1103">
                <a:extLst>
                  <a:ext uri="{FF2B5EF4-FFF2-40B4-BE49-F238E27FC236}">
                    <a16:creationId xmlns:a16="http://schemas.microsoft.com/office/drawing/2014/main" id="{83879307-D6E6-C390-6D2C-B519A5A60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1" name="Rectangle 1104">
                <a:extLst>
                  <a:ext uri="{FF2B5EF4-FFF2-40B4-BE49-F238E27FC236}">
                    <a16:creationId xmlns:a16="http://schemas.microsoft.com/office/drawing/2014/main" id="{F8940D3A-39AC-9A42-8849-E8BB3C1CE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2" name="Rectangle 1105">
                <a:extLst>
                  <a:ext uri="{FF2B5EF4-FFF2-40B4-BE49-F238E27FC236}">
                    <a16:creationId xmlns:a16="http://schemas.microsoft.com/office/drawing/2014/main" id="{527EAA06-68B0-9029-B230-BE6A6E9BA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3" name="Rectangle 1201">
                <a:extLst>
                  <a:ext uri="{FF2B5EF4-FFF2-40B4-BE49-F238E27FC236}">
                    <a16:creationId xmlns:a16="http://schemas.microsoft.com/office/drawing/2014/main" id="{E5880244-7A30-5735-6919-7AE41E252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512892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4" name="Rectangle 1202">
                <a:extLst>
                  <a:ext uri="{FF2B5EF4-FFF2-40B4-BE49-F238E27FC236}">
                    <a16:creationId xmlns:a16="http://schemas.microsoft.com/office/drawing/2014/main" id="{0E253B07-1A7C-B3D2-DAB3-46C92A396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512892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5" name="Rectangle 1203">
                <a:extLst>
                  <a:ext uri="{FF2B5EF4-FFF2-40B4-BE49-F238E27FC236}">
                    <a16:creationId xmlns:a16="http://schemas.microsoft.com/office/drawing/2014/main" id="{BECF5C9A-C0A7-1E47-6D96-E37567F1D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512892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6" name="Rectangle 1204">
                <a:extLst>
                  <a:ext uri="{FF2B5EF4-FFF2-40B4-BE49-F238E27FC236}">
                    <a16:creationId xmlns:a16="http://schemas.microsoft.com/office/drawing/2014/main" id="{857DC10D-1C01-966C-3E19-86EEC4124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7" name="Rectangle 1205">
                <a:extLst>
                  <a:ext uri="{FF2B5EF4-FFF2-40B4-BE49-F238E27FC236}">
                    <a16:creationId xmlns:a16="http://schemas.microsoft.com/office/drawing/2014/main" id="{79D2935A-C2FD-2EE8-0B07-05857EFB7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8" name="Rectangle 1206">
                <a:extLst>
                  <a:ext uri="{FF2B5EF4-FFF2-40B4-BE49-F238E27FC236}">
                    <a16:creationId xmlns:a16="http://schemas.microsoft.com/office/drawing/2014/main" id="{4CB06FC4-7FBC-7894-AA94-DA6F7D2C6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9" name="Rectangle 1207">
                <a:extLst>
                  <a:ext uri="{FF2B5EF4-FFF2-40B4-BE49-F238E27FC236}">
                    <a16:creationId xmlns:a16="http://schemas.microsoft.com/office/drawing/2014/main" id="{E46CA252-5481-E4D4-0B26-48DAC7C52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9B41AAEF-C809-2CB1-A303-97B443E936F4}"/>
                </a:ext>
              </a:extLst>
            </p:cNvPr>
            <p:cNvGrpSpPr/>
            <p:nvPr/>
          </p:nvGrpSpPr>
          <p:grpSpPr>
            <a:xfrm>
              <a:off x="2012796" y="1809643"/>
              <a:ext cx="8251782" cy="954474"/>
              <a:chOff x="2012796" y="1809643"/>
              <a:chExt cx="8251782" cy="954474"/>
            </a:xfrm>
          </p:grpSpPr>
          <p:sp>
            <p:nvSpPr>
              <p:cNvPr id="1369" name="Rectangle 384">
                <a:extLst>
                  <a:ext uri="{FF2B5EF4-FFF2-40B4-BE49-F238E27FC236}">
                    <a16:creationId xmlns:a16="http://schemas.microsoft.com/office/drawing/2014/main" id="{4CBEE7D1-083A-A474-93AF-1C1CCA852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0" name="Rectangle 387">
                <a:extLst>
                  <a:ext uri="{FF2B5EF4-FFF2-40B4-BE49-F238E27FC236}">
                    <a16:creationId xmlns:a16="http://schemas.microsoft.com/office/drawing/2014/main" id="{278F12E9-5F94-F14E-AF6C-C6A254558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1" name="Rectangle 394">
                <a:extLst>
                  <a:ext uri="{FF2B5EF4-FFF2-40B4-BE49-F238E27FC236}">
                    <a16:creationId xmlns:a16="http://schemas.microsoft.com/office/drawing/2014/main" id="{52EE970D-00AB-7262-B098-CF594D507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2" name="Rectangle 401">
                <a:extLst>
                  <a:ext uri="{FF2B5EF4-FFF2-40B4-BE49-F238E27FC236}">
                    <a16:creationId xmlns:a16="http://schemas.microsoft.com/office/drawing/2014/main" id="{731B1122-C992-F381-65CB-EFF9A856A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3" name="Rectangle 385">
                <a:extLst>
                  <a:ext uri="{FF2B5EF4-FFF2-40B4-BE49-F238E27FC236}">
                    <a16:creationId xmlns:a16="http://schemas.microsoft.com/office/drawing/2014/main" id="{DCF7FFF2-E2FC-151D-FAF4-4AE2A0B1E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4" name="Rectangle 388">
                <a:extLst>
                  <a:ext uri="{FF2B5EF4-FFF2-40B4-BE49-F238E27FC236}">
                    <a16:creationId xmlns:a16="http://schemas.microsoft.com/office/drawing/2014/main" id="{67DF3656-4761-7925-485A-9E15FD00D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5" name="Rectangle 395">
                <a:extLst>
                  <a:ext uri="{FF2B5EF4-FFF2-40B4-BE49-F238E27FC236}">
                    <a16:creationId xmlns:a16="http://schemas.microsoft.com/office/drawing/2014/main" id="{CBD84131-BBA5-1E16-EEE2-870C38F44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6" name="Rectangle 402">
                <a:extLst>
                  <a:ext uri="{FF2B5EF4-FFF2-40B4-BE49-F238E27FC236}">
                    <a16:creationId xmlns:a16="http://schemas.microsoft.com/office/drawing/2014/main" id="{3E8704D2-7743-2CB8-0434-65D4EC118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8" name="Rectangle 409">
                <a:extLst>
                  <a:ext uri="{FF2B5EF4-FFF2-40B4-BE49-F238E27FC236}">
                    <a16:creationId xmlns:a16="http://schemas.microsoft.com/office/drawing/2014/main" id="{BA93CF32-2A89-EE1B-9FC8-E1D9620B0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9" name="Rectangle 386">
                <a:extLst>
                  <a:ext uri="{FF2B5EF4-FFF2-40B4-BE49-F238E27FC236}">
                    <a16:creationId xmlns:a16="http://schemas.microsoft.com/office/drawing/2014/main" id="{5933C233-892D-8329-A810-9F08B19F8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0" name="Rectangle 389">
                <a:extLst>
                  <a:ext uri="{FF2B5EF4-FFF2-40B4-BE49-F238E27FC236}">
                    <a16:creationId xmlns:a16="http://schemas.microsoft.com/office/drawing/2014/main" id="{488A23F7-5B76-6B7F-A90E-6C74B49FB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1" name="Rectangle 396">
                <a:extLst>
                  <a:ext uri="{FF2B5EF4-FFF2-40B4-BE49-F238E27FC236}">
                    <a16:creationId xmlns:a16="http://schemas.microsoft.com/office/drawing/2014/main" id="{BA5FD733-ADF8-927A-9B73-467874CBD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2" name="Rectangle 403">
                <a:extLst>
                  <a:ext uri="{FF2B5EF4-FFF2-40B4-BE49-F238E27FC236}">
                    <a16:creationId xmlns:a16="http://schemas.microsoft.com/office/drawing/2014/main" id="{CE564152-BFDD-4DCB-E8ED-AA992DE60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3" name="Rectangle 410">
                <a:extLst>
                  <a:ext uri="{FF2B5EF4-FFF2-40B4-BE49-F238E27FC236}">
                    <a16:creationId xmlns:a16="http://schemas.microsoft.com/office/drawing/2014/main" id="{B200DF30-FBAB-DCBE-F925-3B132C514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4" name="Rectangle 390">
                <a:extLst>
                  <a:ext uri="{FF2B5EF4-FFF2-40B4-BE49-F238E27FC236}">
                    <a16:creationId xmlns:a16="http://schemas.microsoft.com/office/drawing/2014/main" id="{0D72973B-74AA-BFAD-4C4B-C8D95A526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5" name="Rectangle 397">
                <a:extLst>
                  <a:ext uri="{FF2B5EF4-FFF2-40B4-BE49-F238E27FC236}">
                    <a16:creationId xmlns:a16="http://schemas.microsoft.com/office/drawing/2014/main" id="{74E61055-F795-C613-C610-1352ACC52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6" name="Rectangle 404">
                <a:extLst>
                  <a:ext uri="{FF2B5EF4-FFF2-40B4-BE49-F238E27FC236}">
                    <a16:creationId xmlns:a16="http://schemas.microsoft.com/office/drawing/2014/main" id="{F5880A97-F1A6-2A02-5352-871675784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7" name="Rectangle 411">
                <a:extLst>
                  <a:ext uri="{FF2B5EF4-FFF2-40B4-BE49-F238E27FC236}">
                    <a16:creationId xmlns:a16="http://schemas.microsoft.com/office/drawing/2014/main" id="{0317091A-B49C-8C8E-7112-FA93CFF53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8" name="Rectangle 391">
                <a:extLst>
                  <a:ext uri="{FF2B5EF4-FFF2-40B4-BE49-F238E27FC236}">
                    <a16:creationId xmlns:a16="http://schemas.microsoft.com/office/drawing/2014/main" id="{C91D67AF-E265-C585-8238-2C90EA6F4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9" name="Rectangle 398">
                <a:extLst>
                  <a:ext uri="{FF2B5EF4-FFF2-40B4-BE49-F238E27FC236}">
                    <a16:creationId xmlns:a16="http://schemas.microsoft.com/office/drawing/2014/main" id="{D68E90E3-B1BD-61BA-0787-3807F2AFB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0" name="Rectangle 405">
                <a:extLst>
                  <a:ext uri="{FF2B5EF4-FFF2-40B4-BE49-F238E27FC236}">
                    <a16:creationId xmlns:a16="http://schemas.microsoft.com/office/drawing/2014/main" id="{802FA9CA-C0F6-9AF5-0461-5775A1019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1" name="Rectangle 412">
                <a:extLst>
                  <a:ext uri="{FF2B5EF4-FFF2-40B4-BE49-F238E27FC236}">
                    <a16:creationId xmlns:a16="http://schemas.microsoft.com/office/drawing/2014/main" id="{5F432A82-3798-842C-8F4F-1989CB950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2" name="Rectangle 392">
                <a:extLst>
                  <a:ext uri="{FF2B5EF4-FFF2-40B4-BE49-F238E27FC236}">
                    <a16:creationId xmlns:a16="http://schemas.microsoft.com/office/drawing/2014/main" id="{035E7A7C-0823-4DED-86DF-3DAAD0C61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3" name="Rectangle 399">
                <a:extLst>
                  <a:ext uri="{FF2B5EF4-FFF2-40B4-BE49-F238E27FC236}">
                    <a16:creationId xmlns:a16="http://schemas.microsoft.com/office/drawing/2014/main" id="{2E358FA0-48C1-555C-8A14-F719EF089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4" name="Rectangle 407">
                <a:extLst>
                  <a:ext uri="{FF2B5EF4-FFF2-40B4-BE49-F238E27FC236}">
                    <a16:creationId xmlns:a16="http://schemas.microsoft.com/office/drawing/2014/main" id="{C316AAD0-CCF3-01A9-CC13-F182938E2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5" name="Rectangle 413">
                <a:extLst>
                  <a:ext uri="{FF2B5EF4-FFF2-40B4-BE49-F238E27FC236}">
                    <a16:creationId xmlns:a16="http://schemas.microsoft.com/office/drawing/2014/main" id="{6B951DCD-58E4-58A4-FEC6-9ED987D8D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6" name="Rectangle 393">
                <a:extLst>
                  <a:ext uri="{FF2B5EF4-FFF2-40B4-BE49-F238E27FC236}">
                    <a16:creationId xmlns:a16="http://schemas.microsoft.com/office/drawing/2014/main" id="{0ECC2DE3-CF42-C4FA-2745-0D7A0BC6E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7" name="Rectangle 400">
                <a:extLst>
                  <a:ext uri="{FF2B5EF4-FFF2-40B4-BE49-F238E27FC236}">
                    <a16:creationId xmlns:a16="http://schemas.microsoft.com/office/drawing/2014/main" id="{25484AE0-5476-A7D2-2722-0FA9587AA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8" name="Rectangle 408">
                <a:extLst>
                  <a:ext uri="{FF2B5EF4-FFF2-40B4-BE49-F238E27FC236}">
                    <a16:creationId xmlns:a16="http://schemas.microsoft.com/office/drawing/2014/main" id="{C19E8716-8BD6-BDE2-639D-D2BF0EB85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9" name="Rectangle 414">
                <a:extLst>
                  <a:ext uri="{FF2B5EF4-FFF2-40B4-BE49-F238E27FC236}">
                    <a16:creationId xmlns:a16="http://schemas.microsoft.com/office/drawing/2014/main" id="{3E634E34-4DF4-9E59-2423-4BD65CC9F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0" name="Rectangle 281">
                <a:extLst>
                  <a:ext uri="{FF2B5EF4-FFF2-40B4-BE49-F238E27FC236}">
                    <a16:creationId xmlns:a16="http://schemas.microsoft.com/office/drawing/2014/main" id="{A44D56FD-8FE3-7391-F1ED-97E69E36C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1" name="Rectangle 287">
                <a:extLst>
                  <a:ext uri="{FF2B5EF4-FFF2-40B4-BE49-F238E27FC236}">
                    <a16:creationId xmlns:a16="http://schemas.microsoft.com/office/drawing/2014/main" id="{CD0B2730-3C79-D66D-575C-13390240B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2" name="Rectangle 294">
                <a:extLst>
                  <a:ext uri="{FF2B5EF4-FFF2-40B4-BE49-F238E27FC236}">
                    <a16:creationId xmlns:a16="http://schemas.microsoft.com/office/drawing/2014/main" id="{C329002F-79BD-9059-6943-74B0BCAFB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3" name="Rectangle 301">
                <a:extLst>
                  <a:ext uri="{FF2B5EF4-FFF2-40B4-BE49-F238E27FC236}">
                    <a16:creationId xmlns:a16="http://schemas.microsoft.com/office/drawing/2014/main" id="{C1088811-317B-30EE-0C2E-9F8786F12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4" name="Rectangle 282">
                <a:extLst>
                  <a:ext uri="{FF2B5EF4-FFF2-40B4-BE49-F238E27FC236}">
                    <a16:creationId xmlns:a16="http://schemas.microsoft.com/office/drawing/2014/main" id="{6CE63E71-F099-650A-8768-1088CA792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5" name="Rectangle 288">
                <a:extLst>
                  <a:ext uri="{FF2B5EF4-FFF2-40B4-BE49-F238E27FC236}">
                    <a16:creationId xmlns:a16="http://schemas.microsoft.com/office/drawing/2014/main" id="{976BA1CA-77FE-6CA2-94DA-9C004B9D8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6" name="Rectangle 295">
                <a:extLst>
                  <a:ext uri="{FF2B5EF4-FFF2-40B4-BE49-F238E27FC236}">
                    <a16:creationId xmlns:a16="http://schemas.microsoft.com/office/drawing/2014/main" id="{7AC0CEA3-946A-EB05-046C-2D24E3EF4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7" name="Rectangle 302">
                <a:extLst>
                  <a:ext uri="{FF2B5EF4-FFF2-40B4-BE49-F238E27FC236}">
                    <a16:creationId xmlns:a16="http://schemas.microsoft.com/office/drawing/2014/main" id="{19A2D30A-CFE7-9C93-90F0-0E33DEF49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8" name="Rectangle 283">
                <a:extLst>
                  <a:ext uri="{FF2B5EF4-FFF2-40B4-BE49-F238E27FC236}">
                    <a16:creationId xmlns:a16="http://schemas.microsoft.com/office/drawing/2014/main" id="{35DAE1F0-0E11-DA9E-47AB-B162B058B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9" name="Rectangle 289">
                <a:extLst>
                  <a:ext uri="{FF2B5EF4-FFF2-40B4-BE49-F238E27FC236}">
                    <a16:creationId xmlns:a16="http://schemas.microsoft.com/office/drawing/2014/main" id="{C060E53D-93CB-E272-FD25-08DC00ECF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0" name="Rectangle 296">
                <a:extLst>
                  <a:ext uri="{FF2B5EF4-FFF2-40B4-BE49-F238E27FC236}">
                    <a16:creationId xmlns:a16="http://schemas.microsoft.com/office/drawing/2014/main" id="{5C4D60F3-40AC-C3F6-C498-1E6911B36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1" name="Rectangle 303">
                <a:extLst>
                  <a:ext uri="{FF2B5EF4-FFF2-40B4-BE49-F238E27FC236}">
                    <a16:creationId xmlns:a16="http://schemas.microsoft.com/office/drawing/2014/main" id="{3CA4867F-A2B7-92C7-76F4-E3BE4042B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2" name="Rectangle 284">
                <a:extLst>
                  <a:ext uri="{FF2B5EF4-FFF2-40B4-BE49-F238E27FC236}">
                    <a16:creationId xmlns:a16="http://schemas.microsoft.com/office/drawing/2014/main" id="{ADA77E6B-193E-4022-91AA-DD679DBB2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3" name="Rectangle 290">
                <a:extLst>
                  <a:ext uri="{FF2B5EF4-FFF2-40B4-BE49-F238E27FC236}">
                    <a16:creationId xmlns:a16="http://schemas.microsoft.com/office/drawing/2014/main" id="{3846FB20-C1E3-E06C-99EC-509B0D15E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4" name="Rectangle 297">
                <a:extLst>
                  <a:ext uri="{FF2B5EF4-FFF2-40B4-BE49-F238E27FC236}">
                    <a16:creationId xmlns:a16="http://schemas.microsoft.com/office/drawing/2014/main" id="{D7184168-96DA-344E-225B-796C8EEE2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5" name="Rectangle 304">
                <a:extLst>
                  <a:ext uri="{FF2B5EF4-FFF2-40B4-BE49-F238E27FC236}">
                    <a16:creationId xmlns:a16="http://schemas.microsoft.com/office/drawing/2014/main" id="{AF5B56C1-D449-63B2-1E6B-A0C9F138F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6" name="Rectangle 308">
                <a:extLst>
                  <a:ext uri="{FF2B5EF4-FFF2-40B4-BE49-F238E27FC236}">
                    <a16:creationId xmlns:a16="http://schemas.microsoft.com/office/drawing/2014/main" id="{E6B60342-264E-9738-1889-6E1DD6663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7" name="Rectangle 285">
                <a:extLst>
                  <a:ext uri="{FF2B5EF4-FFF2-40B4-BE49-F238E27FC236}">
                    <a16:creationId xmlns:a16="http://schemas.microsoft.com/office/drawing/2014/main" id="{7D677BC9-68C3-9319-6B49-A8FDFCE1A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8" name="Rectangle 291">
                <a:extLst>
                  <a:ext uri="{FF2B5EF4-FFF2-40B4-BE49-F238E27FC236}">
                    <a16:creationId xmlns:a16="http://schemas.microsoft.com/office/drawing/2014/main" id="{3649FAF8-3C98-A735-0BF1-AEF9AA780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9" name="Rectangle 298">
                <a:extLst>
                  <a:ext uri="{FF2B5EF4-FFF2-40B4-BE49-F238E27FC236}">
                    <a16:creationId xmlns:a16="http://schemas.microsoft.com/office/drawing/2014/main" id="{76122970-E51C-B202-8930-3D8153690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3" name="Rectangle 305">
                <a:extLst>
                  <a:ext uri="{FF2B5EF4-FFF2-40B4-BE49-F238E27FC236}">
                    <a16:creationId xmlns:a16="http://schemas.microsoft.com/office/drawing/2014/main" id="{1EDFD0F9-8CFF-D423-F861-7844F7259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1" name="Rectangle 309">
                <a:extLst>
                  <a:ext uri="{FF2B5EF4-FFF2-40B4-BE49-F238E27FC236}">
                    <a16:creationId xmlns:a16="http://schemas.microsoft.com/office/drawing/2014/main" id="{090DABA5-C06A-060C-871C-C3BB22FEB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2" name="Rectangle 286">
                <a:extLst>
                  <a:ext uri="{FF2B5EF4-FFF2-40B4-BE49-F238E27FC236}">
                    <a16:creationId xmlns:a16="http://schemas.microsoft.com/office/drawing/2014/main" id="{E609C151-AABD-581D-71C0-8DAC1FC86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3" name="Rectangle 292">
                <a:extLst>
                  <a:ext uri="{FF2B5EF4-FFF2-40B4-BE49-F238E27FC236}">
                    <a16:creationId xmlns:a16="http://schemas.microsoft.com/office/drawing/2014/main" id="{2E5BF26A-2F90-EB00-F165-E0611C30A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4" name="Rectangle 299">
                <a:extLst>
                  <a:ext uri="{FF2B5EF4-FFF2-40B4-BE49-F238E27FC236}">
                    <a16:creationId xmlns:a16="http://schemas.microsoft.com/office/drawing/2014/main" id="{BAD61CFC-F9EE-48BC-AC54-C58518EC3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5" name="Rectangle 306">
                <a:extLst>
                  <a:ext uri="{FF2B5EF4-FFF2-40B4-BE49-F238E27FC236}">
                    <a16:creationId xmlns:a16="http://schemas.microsoft.com/office/drawing/2014/main" id="{304B48A0-E66D-C218-FFC3-920B35A0F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6" name="Rectangle 310">
                <a:extLst>
                  <a:ext uri="{FF2B5EF4-FFF2-40B4-BE49-F238E27FC236}">
                    <a16:creationId xmlns:a16="http://schemas.microsoft.com/office/drawing/2014/main" id="{F6BB330D-4874-A97C-93E0-CC9355032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7" name="Rectangle 293">
                <a:extLst>
                  <a:ext uri="{FF2B5EF4-FFF2-40B4-BE49-F238E27FC236}">
                    <a16:creationId xmlns:a16="http://schemas.microsoft.com/office/drawing/2014/main" id="{6DBF11B7-6C1C-194D-1DEB-925C9C6E1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8" name="Rectangle 300">
                <a:extLst>
                  <a:ext uri="{FF2B5EF4-FFF2-40B4-BE49-F238E27FC236}">
                    <a16:creationId xmlns:a16="http://schemas.microsoft.com/office/drawing/2014/main" id="{255C95E6-2FE4-DB27-15FB-27F699882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9" name="Rectangle 307">
                <a:extLst>
                  <a:ext uri="{FF2B5EF4-FFF2-40B4-BE49-F238E27FC236}">
                    <a16:creationId xmlns:a16="http://schemas.microsoft.com/office/drawing/2014/main" id="{B648B011-179B-AAA6-39E6-B7B4548E0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0" name="Rectangle 311">
                <a:extLst>
                  <a:ext uri="{FF2B5EF4-FFF2-40B4-BE49-F238E27FC236}">
                    <a16:creationId xmlns:a16="http://schemas.microsoft.com/office/drawing/2014/main" id="{E40FE5EC-25BC-8972-3F2F-68DC846D8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1" name="Rectangle 180">
                <a:extLst>
                  <a:ext uri="{FF2B5EF4-FFF2-40B4-BE49-F238E27FC236}">
                    <a16:creationId xmlns:a16="http://schemas.microsoft.com/office/drawing/2014/main" id="{3F3C7019-A81C-5D9B-4926-FC1D8CED6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2" name="Rectangle 186">
                <a:extLst>
                  <a:ext uri="{FF2B5EF4-FFF2-40B4-BE49-F238E27FC236}">
                    <a16:creationId xmlns:a16="http://schemas.microsoft.com/office/drawing/2014/main" id="{5D04BBE7-6231-CCB5-DA49-F0DD237B8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3" name="Rectangle 193">
                <a:extLst>
                  <a:ext uri="{FF2B5EF4-FFF2-40B4-BE49-F238E27FC236}">
                    <a16:creationId xmlns:a16="http://schemas.microsoft.com/office/drawing/2014/main" id="{1AFDB73A-D264-52F9-F873-251C53E5A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4" name="Rectangle 200">
                <a:extLst>
                  <a:ext uri="{FF2B5EF4-FFF2-40B4-BE49-F238E27FC236}">
                    <a16:creationId xmlns:a16="http://schemas.microsoft.com/office/drawing/2014/main" id="{EC12691B-0D45-B28B-BDC1-1F444AD74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5" name="Rectangle 181">
                <a:extLst>
                  <a:ext uri="{FF2B5EF4-FFF2-40B4-BE49-F238E27FC236}">
                    <a16:creationId xmlns:a16="http://schemas.microsoft.com/office/drawing/2014/main" id="{526CAC32-24F5-9A7F-E925-EA2385418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6" name="Rectangle 187">
                <a:extLst>
                  <a:ext uri="{FF2B5EF4-FFF2-40B4-BE49-F238E27FC236}">
                    <a16:creationId xmlns:a16="http://schemas.microsoft.com/office/drawing/2014/main" id="{C1401C7F-773B-F412-A3DB-7270C140E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7" name="Rectangle 194">
                <a:extLst>
                  <a:ext uri="{FF2B5EF4-FFF2-40B4-BE49-F238E27FC236}">
                    <a16:creationId xmlns:a16="http://schemas.microsoft.com/office/drawing/2014/main" id="{67862402-6377-B451-5811-8C3DFC3E0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8" name="Rectangle 201">
                <a:extLst>
                  <a:ext uri="{FF2B5EF4-FFF2-40B4-BE49-F238E27FC236}">
                    <a16:creationId xmlns:a16="http://schemas.microsoft.com/office/drawing/2014/main" id="{F3CB1AAD-01F7-A116-6890-875902500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9" name="Rectangle 182">
                <a:extLst>
                  <a:ext uri="{FF2B5EF4-FFF2-40B4-BE49-F238E27FC236}">
                    <a16:creationId xmlns:a16="http://schemas.microsoft.com/office/drawing/2014/main" id="{C6A27B5C-948A-8C62-E6F1-2E65CA758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0" name="Rectangle 188">
                <a:extLst>
                  <a:ext uri="{FF2B5EF4-FFF2-40B4-BE49-F238E27FC236}">
                    <a16:creationId xmlns:a16="http://schemas.microsoft.com/office/drawing/2014/main" id="{94226403-A190-1177-59A6-59CE02ACB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1" name="Rectangle 195">
                <a:extLst>
                  <a:ext uri="{FF2B5EF4-FFF2-40B4-BE49-F238E27FC236}">
                    <a16:creationId xmlns:a16="http://schemas.microsoft.com/office/drawing/2014/main" id="{21433FBD-14D6-6732-5084-22746F174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2" name="Rectangle 202">
                <a:extLst>
                  <a:ext uri="{FF2B5EF4-FFF2-40B4-BE49-F238E27FC236}">
                    <a16:creationId xmlns:a16="http://schemas.microsoft.com/office/drawing/2014/main" id="{A571B9EE-F691-4465-7F22-FE0E2047B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3" name="Rectangle 183">
                <a:extLst>
                  <a:ext uri="{FF2B5EF4-FFF2-40B4-BE49-F238E27FC236}">
                    <a16:creationId xmlns:a16="http://schemas.microsoft.com/office/drawing/2014/main" id="{5C352C21-7661-BF37-17B4-78878D676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4" name="Rectangle 189">
                <a:extLst>
                  <a:ext uri="{FF2B5EF4-FFF2-40B4-BE49-F238E27FC236}">
                    <a16:creationId xmlns:a16="http://schemas.microsoft.com/office/drawing/2014/main" id="{BC6B5A3B-47CA-5826-A8D2-DCEA3F2B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5" name="Rectangle 196">
                <a:extLst>
                  <a:ext uri="{FF2B5EF4-FFF2-40B4-BE49-F238E27FC236}">
                    <a16:creationId xmlns:a16="http://schemas.microsoft.com/office/drawing/2014/main" id="{F69D4A8F-49B3-0959-5220-5A8AE4151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6" name="Rectangle 203">
                <a:extLst>
                  <a:ext uri="{FF2B5EF4-FFF2-40B4-BE49-F238E27FC236}">
                    <a16:creationId xmlns:a16="http://schemas.microsoft.com/office/drawing/2014/main" id="{A4AC7F3F-C61B-521C-0D80-4718E5F4E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7" name="Rectangle 184">
                <a:extLst>
                  <a:ext uri="{FF2B5EF4-FFF2-40B4-BE49-F238E27FC236}">
                    <a16:creationId xmlns:a16="http://schemas.microsoft.com/office/drawing/2014/main" id="{271FF6D3-93AE-3AEF-822D-05AF5790D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8" name="Rectangle 190">
                <a:extLst>
                  <a:ext uri="{FF2B5EF4-FFF2-40B4-BE49-F238E27FC236}">
                    <a16:creationId xmlns:a16="http://schemas.microsoft.com/office/drawing/2014/main" id="{121B8AF8-52E2-2136-C95B-F24D47408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9" name="Rectangle 197">
                <a:extLst>
                  <a:ext uri="{FF2B5EF4-FFF2-40B4-BE49-F238E27FC236}">
                    <a16:creationId xmlns:a16="http://schemas.microsoft.com/office/drawing/2014/main" id="{145044B5-E4DE-BC2A-3420-3A7609D23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0" name="Rectangle 204">
                <a:extLst>
                  <a:ext uri="{FF2B5EF4-FFF2-40B4-BE49-F238E27FC236}">
                    <a16:creationId xmlns:a16="http://schemas.microsoft.com/office/drawing/2014/main" id="{690F408D-2237-4B7A-986F-2850C7F98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1" name="Rectangle 185">
                <a:extLst>
                  <a:ext uri="{FF2B5EF4-FFF2-40B4-BE49-F238E27FC236}">
                    <a16:creationId xmlns:a16="http://schemas.microsoft.com/office/drawing/2014/main" id="{D83B0731-DF50-2805-C428-9B238BA16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2" name="Rectangle 191">
                <a:extLst>
                  <a:ext uri="{FF2B5EF4-FFF2-40B4-BE49-F238E27FC236}">
                    <a16:creationId xmlns:a16="http://schemas.microsoft.com/office/drawing/2014/main" id="{C0D46772-240A-4A6F-0CB0-9D228595CC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3" name="Rectangle 198">
                <a:extLst>
                  <a:ext uri="{FF2B5EF4-FFF2-40B4-BE49-F238E27FC236}">
                    <a16:creationId xmlns:a16="http://schemas.microsoft.com/office/drawing/2014/main" id="{F4FBC33F-A691-F3A9-951C-80D5BE185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4" name="Rectangle 206">
                <a:extLst>
                  <a:ext uri="{FF2B5EF4-FFF2-40B4-BE49-F238E27FC236}">
                    <a16:creationId xmlns:a16="http://schemas.microsoft.com/office/drawing/2014/main" id="{82687A64-9058-6414-4C83-6AB86D1FA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5" name="Rectangle 192">
                <a:extLst>
                  <a:ext uri="{FF2B5EF4-FFF2-40B4-BE49-F238E27FC236}">
                    <a16:creationId xmlns:a16="http://schemas.microsoft.com/office/drawing/2014/main" id="{A2608926-2768-14B6-70AF-050D5092E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8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6" name="Rectangle 199">
                <a:extLst>
                  <a:ext uri="{FF2B5EF4-FFF2-40B4-BE49-F238E27FC236}">
                    <a16:creationId xmlns:a16="http://schemas.microsoft.com/office/drawing/2014/main" id="{216BC57A-E791-654A-5B46-293E31EF2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7" name="Rectangle 207">
                <a:extLst>
                  <a:ext uri="{FF2B5EF4-FFF2-40B4-BE49-F238E27FC236}">
                    <a16:creationId xmlns:a16="http://schemas.microsoft.com/office/drawing/2014/main" id="{55BFD3DD-A5D9-05C1-1AE6-8480E291E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8" name="Rectangle 208">
                <a:extLst>
                  <a:ext uri="{FF2B5EF4-FFF2-40B4-BE49-F238E27FC236}">
                    <a16:creationId xmlns:a16="http://schemas.microsoft.com/office/drawing/2014/main" id="{77390D1D-6904-26F4-A2CC-D3F919D5F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45734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9" name="Rectangle 77">
                <a:extLst>
                  <a:ext uri="{FF2B5EF4-FFF2-40B4-BE49-F238E27FC236}">
                    <a16:creationId xmlns:a16="http://schemas.microsoft.com/office/drawing/2014/main" id="{4C72FCE7-B966-3FA2-E6A3-4CA337624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0" name="Rectangle 79">
                <a:extLst>
                  <a:ext uri="{FF2B5EF4-FFF2-40B4-BE49-F238E27FC236}">
                    <a16:creationId xmlns:a16="http://schemas.microsoft.com/office/drawing/2014/main" id="{A4B82F93-A5D8-88E0-570C-069FA385E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1" name="Rectangle 86">
                <a:extLst>
                  <a:ext uri="{FF2B5EF4-FFF2-40B4-BE49-F238E27FC236}">
                    <a16:creationId xmlns:a16="http://schemas.microsoft.com/office/drawing/2014/main" id="{1069A1E5-3394-0D3F-6731-EEC9D185F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2" name="Rectangle 93">
                <a:extLst>
                  <a:ext uri="{FF2B5EF4-FFF2-40B4-BE49-F238E27FC236}">
                    <a16:creationId xmlns:a16="http://schemas.microsoft.com/office/drawing/2014/main" id="{CA6435AB-49A9-98F5-59F8-08FC86C67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4" name="Rectangle 100">
                <a:extLst>
                  <a:ext uri="{FF2B5EF4-FFF2-40B4-BE49-F238E27FC236}">
                    <a16:creationId xmlns:a16="http://schemas.microsoft.com/office/drawing/2014/main" id="{13C08402-F5DF-9C26-44B5-4C4BCF23F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5" name="Rectangle 78">
                <a:extLst>
                  <a:ext uri="{FF2B5EF4-FFF2-40B4-BE49-F238E27FC236}">
                    <a16:creationId xmlns:a16="http://schemas.microsoft.com/office/drawing/2014/main" id="{4B247FD1-25B7-917B-78A1-1A9FAE24C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6" name="Rectangle 80">
                <a:extLst>
                  <a:ext uri="{FF2B5EF4-FFF2-40B4-BE49-F238E27FC236}">
                    <a16:creationId xmlns:a16="http://schemas.microsoft.com/office/drawing/2014/main" id="{6650AA74-495E-59C0-4956-33A0C2F02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7" name="Rectangle 87">
                <a:extLst>
                  <a:ext uri="{FF2B5EF4-FFF2-40B4-BE49-F238E27FC236}">
                    <a16:creationId xmlns:a16="http://schemas.microsoft.com/office/drawing/2014/main" id="{1838E58A-6221-DA33-4580-FC5029E01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8" name="Rectangle 94">
                <a:extLst>
                  <a:ext uri="{FF2B5EF4-FFF2-40B4-BE49-F238E27FC236}">
                    <a16:creationId xmlns:a16="http://schemas.microsoft.com/office/drawing/2014/main" id="{2A9EA766-7BFB-6EB1-0AF2-03DCEC333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9" name="Rectangle 101">
                <a:extLst>
                  <a:ext uri="{FF2B5EF4-FFF2-40B4-BE49-F238E27FC236}">
                    <a16:creationId xmlns:a16="http://schemas.microsoft.com/office/drawing/2014/main" id="{0A9D5682-4E76-8E18-1412-6C1B8B717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0" name="Rectangle 81">
                <a:extLst>
                  <a:ext uri="{FF2B5EF4-FFF2-40B4-BE49-F238E27FC236}">
                    <a16:creationId xmlns:a16="http://schemas.microsoft.com/office/drawing/2014/main" id="{1FB76A49-E858-F76F-71E6-F584107B6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1" name="Rectangle 88">
                <a:extLst>
                  <a:ext uri="{FF2B5EF4-FFF2-40B4-BE49-F238E27FC236}">
                    <a16:creationId xmlns:a16="http://schemas.microsoft.com/office/drawing/2014/main" id="{ED65B0F5-FFCA-F3FD-BDF5-92C153B54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2" name="Rectangle 95">
                <a:extLst>
                  <a:ext uri="{FF2B5EF4-FFF2-40B4-BE49-F238E27FC236}">
                    <a16:creationId xmlns:a16="http://schemas.microsoft.com/office/drawing/2014/main" id="{BEACDB43-6D8A-085B-4CDE-40213E499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3" name="Rectangle 102">
                <a:extLst>
                  <a:ext uri="{FF2B5EF4-FFF2-40B4-BE49-F238E27FC236}">
                    <a16:creationId xmlns:a16="http://schemas.microsoft.com/office/drawing/2014/main" id="{21395041-8D21-D00F-3CE5-95E501A30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4" name="Rectangle 82">
                <a:extLst>
                  <a:ext uri="{FF2B5EF4-FFF2-40B4-BE49-F238E27FC236}">
                    <a16:creationId xmlns:a16="http://schemas.microsoft.com/office/drawing/2014/main" id="{C08FCFCB-027C-5B1F-2396-3DDBB482F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5" name="Rectangle 89">
                <a:extLst>
                  <a:ext uri="{FF2B5EF4-FFF2-40B4-BE49-F238E27FC236}">
                    <a16:creationId xmlns:a16="http://schemas.microsoft.com/office/drawing/2014/main" id="{60B5DFB1-9C38-30B3-BDA6-1359410E7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6" name="Rectangle 96">
                <a:extLst>
                  <a:ext uri="{FF2B5EF4-FFF2-40B4-BE49-F238E27FC236}">
                    <a16:creationId xmlns:a16="http://schemas.microsoft.com/office/drawing/2014/main" id="{E69DB558-12CB-4F6E-C407-AB033E744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7" name="Rectangle 103">
                <a:extLst>
                  <a:ext uri="{FF2B5EF4-FFF2-40B4-BE49-F238E27FC236}">
                    <a16:creationId xmlns:a16="http://schemas.microsoft.com/office/drawing/2014/main" id="{D45A7563-1983-8192-ABCE-B8202F187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8" name="Rectangle 83">
                <a:extLst>
                  <a:ext uri="{FF2B5EF4-FFF2-40B4-BE49-F238E27FC236}">
                    <a16:creationId xmlns:a16="http://schemas.microsoft.com/office/drawing/2014/main" id="{3399491B-6C7D-C4B5-4279-264BE7B51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9" name="Rectangle 90">
                <a:extLst>
                  <a:ext uri="{FF2B5EF4-FFF2-40B4-BE49-F238E27FC236}">
                    <a16:creationId xmlns:a16="http://schemas.microsoft.com/office/drawing/2014/main" id="{C89B43B7-5105-CBFD-905A-0A8F9349A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0" name="Rectangle 97">
                <a:extLst>
                  <a:ext uri="{FF2B5EF4-FFF2-40B4-BE49-F238E27FC236}">
                    <a16:creationId xmlns:a16="http://schemas.microsoft.com/office/drawing/2014/main" id="{06A28ADC-AA16-9872-7FE3-F17631688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1" name="Rectangle 104">
                <a:extLst>
                  <a:ext uri="{FF2B5EF4-FFF2-40B4-BE49-F238E27FC236}">
                    <a16:creationId xmlns:a16="http://schemas.microsoft.com/office/drawing/2014/main" id="{72DAC0BC-4A70-41E3-FF66-2AE986A5E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2" name="Rectangle 84">
                <a:extLst>
                  <a:ext uri="{FF2B5EF4-FFF2-40B4-BE49-F238E27FC236}">
                    <a16:creationId xmlns:a16="http://schemas.microsoft.com/office/drawing/2014/main" id="{A86CA6B9-A74C-6A29-BD17-E2E7A738B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3" name="Rectangle 91">
                <a:extLst>
                  <a:ext uri="{FF2B5EF4-FFF2-40B4-BE49-F238E27FC236}">
                    <a16:creationId xmlns:a16="http://schemas.microsoft.com/office/drawing/2014/main" id="{C8E3BAFC-6580-00E8-0B48-08288F388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4" name="Rectangle 98">
                <a:extLst>
                  <a:ext uri="{FF2B5EF4-FFF2-40B4-BE49-F238E27FC236}">
                    <a16:creationId xmlns:a16="http://schemas.microsoft.com/office/drawing/2014/main" id="{E303AE51-625D-2ABD-4AF2-645AA375B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5" name="Rectangle 105">
                <a:extLst>
                  <a:ext uri="{FF2B5EF4-FFF2-40B4-BE49-F238E27FC236}">
                    <a16:creationId xmlns:a16="http://schemas.microsoft.com/office/drawing/2014/main" id="{3A83D9F7-EEC4-7F11-50CC-F7E9150B2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6" name="Rectangle 85">
                <a:extLst>
                  <a:ext uri="{FF2B5EF4-FFF2-40B4-BE49-F238E27FC236}">
                    <a16:creationId xmlns:a16="http://schemas.microsoft.com/office/drawing/2014/main" id="{9D3FA39A-0823-4155-107D-955E1D3D5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7" name="Rectangle 92">
                <a:extLst>
                  <a:ext uri="{FF2B5EF4-FFF2-40B4-BE49-F238E27FC236}">
                    <a16:creationId xmlns:a16="http://schemas.microsoft.com/office/drawing/2014/main" id="{AD0C375D-9C39-4AC8-D0D4-85346F546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8" name="Rectangle 99">
                <a:extLst>
                  <a:ext uri="{FF2B5EF4-FFF2-40B4-BE49-F238E27FC236}">
                    <a16:creationId xmlns:a16="http://schemas.microsoft.com/office/drawing/2014/main" id="{48DCCC81-24C2-FECA-C830-2D26F43A3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9" name="Rectangle 106">
                <a:extLst>
                  <a:ext uri="{FF2B5EF4-FFF2-40B4-BE49-F238E27FC236}">
                    <a16:creationId xmlns:a16="http://schemas.microsoft.com/office/drawing/2014/main" id="{F4D65600-D39B-508A-CC16-FE6C60FB3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0" name="Rectangle 107">
                <a:extLst>
                  <a:ext uri="{FF2B5EF4-FFF2-40B4-BE49-F238E27FC236}">
                    <a16:creationId xmlns:a16="http://schemas.microsoft.com/office/drawing/2014/main" id="{D34F5B45-2C4B-19F8-AFA6-831B64E34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6256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BBC3DC5A-393E-83FA-71B0-5B11118D38E2}"/>
                </a:ext>
              </a:extLst>
            </p:cNvPr>
            <p:cNvGrpSpPr/>
            <p:nvPr/>
          </p:nvGrpSpPr>
          <p:grpSpPr>
            <a:xfrm>
              <a:off x="2012796" y="3547423"/>
              <a:ext cx="8251782" cy="956062"/>
              <a:chOff x="2012796" y="3547423"/>
              <a:chExt cx="8251782" cy="956062"/>
            </a:xfrm>
          </p:grpSpPr>
          <p:sp>
            <p:nvSpPr>
              <p:cNvPr id="740" name="Rectangle 796">
                <a:extLst>
                  <a:ext uri="{FF2B5EF4-FFF2-40B4-BE49-F238E27FC236}">
                    <a16:creationId xmlns:a16="http://schemas.microsoft.com/office/drawing/2014/main" id="{41B515A7-E5B5-F83C-8D87-9D4FF17C0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" name="Rectangle 803">
                <a:extLst>
                  <a:ext uri="{FF2B5EF4-FFF2-40B4-BE49-F238E27FC236}">
                    <a16:creationId xmlns:a16="http://schemas.microsoft.com/office/drawing/2014/main" id="{9D3482C7-E661-24F9-D994-963C0D8AD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" name="Rectangle 811">
                <a:extLst>
                  <a:ext uri="{FF2B5EF4-FFF2-40B4-BE49-F238E27FC236}">
                    <a16:creationId xmlns:a16="http://schemas.microsoft.com/office/drawing/2014/main" id="{C33621BA-4B9C-D1B1-D3FE-BBEBA44CB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" name="Rectangle 818">
                <a:extLst>
                  <a:ext uri="{FF2B5EF4-FFF2-40B4-BE49-F238E27FC236}">
                    <a16:creationId xmlns:a16="http://schemas.microsoft.com/office/drawing/2014/main" id="{202348E4-2C58-F2E5-C9CB-E3D46BEC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" name="Rectangle 797">
                <a:extLst>
                  <a:ext uri="{FF2B5EF4-FFF2-40B4-BE49-F238E27FC236}">
                    <a16:creationId xmlns:a16="http://schemas.microsoft.com/office/drawing/2014/main" id="{B0351519-A405-58EE-7239-E57C2F58A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" name="Rectangle 804">
                <a:extLst>
                  <a:ext uri="{FF2B5EF4-FFF2-40B4-BE49-F238E27FC236}">
                    <a16:creationId xmlns:a16="http://schemas.microsoft.com/office/drawing/2014/main" id="{6218534C-ECAF-93AC-DC59-550858960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7" name="Rectangle 812">
                <a:extLst>
                  <a:ext uri="{FF2B5EF4-FFF2-40B4-BE49-F238E27FC236}">
                    <a16:creationId xmlns:a16="http://schemas.microsoft.com/office/drawing/2014/main" id="{FB99ADF5-D957-78CA-1448-694BE20AE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" name="Rectangle 819">
                <a:extLst>
                  <a:ext uri="{FF2B5EF4-FFF2-40B4-BE49-F238E27FC236}">
                    <a16:creationId xmlns:a16="http://schemas.microsoft.com/office/drawing/2014/main" id="{1872DEDB-4B1E-9144-B030-B0147D82B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9" name="Rectangle 798">
                <a:extLst>
                  <a:ext uri="{FF2B5EF4-FFF2-40B4-BE49-F238E27FC236}">
                    <a16:creationId xmlns:a16="http://schemas.microsoft.com/office/drawing/2014/main" id="{9C7BA787-D49F-8AC3-D8CB-B57C10DD4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" name="Rectangle 805">
                <a:extLst>
                  <a:ext uri="{FF2B5EF4-FFF2-40B4-BE49-F238E27FC236}">
                    <a16:creationId xmlns:a16="http://schemas.microsoft.com/office/drawing/2014/main" id="{A0877164-FABF-581A-F6D1-1D69DDBAF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" name="Rectangle 813">
                <a:extLst>
                  <a:ext uri="{FF2B5EF4-FFF2-40B4-BE49-F238E27FC236}">
                    <a16:creationId xmlns:a16="http://schemas.microsoft.com/office/drawing/2014/main" id="{D69DEF7F-BFF5-BF96-0AF2-00AE80B27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" name="Rectangle 820">
                <a:extLst>
                  <a:ext uri="{FF2B5EF4-FFF2-40B4-BE49-F238E27FC236}">
                    <a16:creationId xmlns:a16="http://schemas.microsoft.com/office/drawing/2014/main" id="{75AB30F5-732E-C793-075D-AAAABEE12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" name="Rectangle 799">
                <a:extLst>
                  <a:ext uri="{FF2B5EF4-FFF2-40B4-BE49-F238E27FC236}">
                    <a16:creationId xmlns:a16="http://schemas.microsoft.com/office/drawing/2014/main" id="{1A6E0F29-3C1C-4203-82B2-387B15547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" name="Rectangle 806">
                <a:extLst>
                  <a:ext uri="{FF2B5EF4-FFF2-40B4-BE49-F238E27FC236}">
                    <a16:creationId xmlns:a16="http://schemas.microsoft.com/office/drawing/2014/main" id="{2B3F209F-EAA8-E439-B4E2-4F6C76816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" name="Rectangle 814">
                <a:extLst>
                  <a:ext uri="{FF2B5EF4-FFF2-40B4-BE49-F238E27FC236}">
                    <a16:creationId xmlns:a16="http://schemas.microsoft.com/office/drawing/2014/main" id="{AC4B0660-4479-9D49-11F6-028B35790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" name="Rectangle 821">
                <a:extLst>
                  <a:ext uri="{FF2B5EF4-FFF2-40B4-BE49-F238E27FC236}">
                    <a16:creationId xmlns:a16="http://schemas.microsoft.com/office/drawing/2014/main" id="{5BB8C5BC-3913-BE03-181E-08FC20286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" name="Rectangle 800">
                <a:extLst>
                  <a:ext uri="{FF2B5EF4-FFF2-40B4-BE49-F238E27FC236}">
                    <a16:creationId xmlns:a16="http://schemas.microsoft.com/office/drawing/2014/main" id="{59BC8D70-3306-B225-2549-D22A1FD51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" name="Rectangle 807">
                <a:extLst>
                  <a:ext uri="{FF2B5EF4-FFF2-40B4-BE49-F238E27FC236}">
                    <a16:creationId xmlns:a16="http://schemas.microsoft.com/office/drawing/2014/main" id="{0F9ED1B8-3C2F-9DAE-5DAB-DAEACA6AF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" name="Rectangle 815">
                <a:extLst>
                  <a:ext uri="{FF2B5EF4-FFF2-40B4-BE49-F238E27FC236}">
                    <a16:creationId xmlns:a16="http://schemas.microsoft.com/office/drawing/2014/main" id="{42CDD43C-D3E8-4D63-A4B3-2B57BCC53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" name="Rectangle 822">
                <a:extLst>
                  <a:ext uri="{FF2B5EF4-FFF2-40B4-BE49-F238E27FC236}">
                    <a16:creationId xmlns:a16="http://schemas.microsoft.com/office/drawing/2014/main" id="{DFE71EE9-CD62-0B63-D6DF-19C92DD0D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" name="Rectangle 825">
                <a:extLst>
                  <a:ext uri="{FF2B5EF4-FFF2-40B4-BE49-F238E27FC236}">
                    <a16:creationId xmlns:a16="http://schemas.microsoft.com/office/drawing/2014/main" id="{DBB14B26-F127-59D5-49EA-96ED2C880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" name="Rectangle 801">
                <a:extLst>
                  <a:ext uri="{FF2B5EF4-FFF2-40B4-BE49-F238E27FC236}">
                    <a16:creationId xmlns:a16="http://schemas.microsoft.com/office/drawing/2014/main" id="{D2B84F26-671E-C1FF-9F60-31E3C0A4F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" name="Rectangle 809">
                <a:extLst>
                  <a:ext uri="{FF2B5EF4-FFF2-40B4-BE49-F238E27FC236}">
                    <a16:creationId xmlns:a16="http://schemas.microsoft.com/office/drawing/2014/main" id="{4CFCA18E-9D42-FBA8-9126-E73A76884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" name="Rectangle 816">
                <a:extLst>
                  <a:ext uri="{FF2B5EF4-FFF2-40B4-BE49-F238E27FC236}">
                    <a16:creationId xmlns:a16="http://schemas.microsoft.com/office/drawing/2014/main" id="{5E7C0AD1-74AE-DD72-7A16-C99BE080A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" name="Rectangle 823">
                <a:extLst>
                  <a:ext uri="{FF2B5EF4-FFF2-40B4-BE49-F238E27FC236}">
                    <a16:creationId xmlns:a16="http://schemas.microsoft.com/office/drawing/2014/main" id="{E258D440-38B2-562D-3F73-62551C71E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6" name="Rectangle 826">
                <a:extLst>
                  <a:ext uri="{FF2B5EF4-FFF2-40B4-BE49-F238E27FC236}">
                    <a16:creationId xmlns:a16="http://schemas.microsoft.com/office/drawing/2014/main" id="{95B0006A-569A-3EDE-3BA9-22AEA9A93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" name="Rectangle 802">
                <a:extLst>
                  <a:ext uri="{FF2B5EF4-FFF2-40B4-BE49-F238E27FC236}">
                    <a16:creationId xmlns:a16="http://schemas.microsoft.com/office/drawing/2014/main" id="{07B3326E-0C0D-8FC3-F87E-540958F15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" name="Rectangle 810">
                <a:extLst>
                  <a:ext uri="{FF2B5EF4-FFF2-40B4-BE49-F238E27FC236}">
                    <a16:creationId xmlns:a16="http://schemas.microsoft.com/office/drawing/2014/main" id="{A77811EA-A88E-EB80-5CC1-DEEC8A2C6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9" name="Rectangle 817">
                <a:extLst>
                  <a:ext uri="{FF2B5EF4-FFF2-40B4-BE49-F238E27FC236}">
                    <a16:creationId xmlns:a16="http://schemas.microsoft.com/office/drawing/2014/main" id="{587B2298-D745-4046-C42E-7C4C43BDE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" name="Rectangle 824">
                <a:extLst>
                  <a:ext uri="{FF2B5EF4-FFF2-40B4-BE49-F238E27FC236}">
                    <a16:creationId xmlns:a16="http://schemas.microsoft.com/office/drawing/2014/main" id="{81C46E77-2AB6-7435-082C-2AA53C060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" name="Rectangle 827">
                <a:extLst>
                  <a:ext uri="{FF2B5EF4-FFF2-40B4-BE49-F238E27FC236}">
                    <a16:creationId xmlns:a16="http://schemas.microsoft.com/office/drawing/2014/main" id="{174A2553-E750-42B9-449C-CC611B36C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2" name="Rectangle 693">
                <a:extLst>
                  <a:ext uri="{FF2B5EF4-FFF2-40B4-BE49-F238E27FC236}">
                    <a16:creationId xmlns:a16="http://schemas.microsoft.com/office/drawing/2014/main" id="{2D48BBDE-FBB5-EBD3-8E25-6DD09AC7C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" name="Rectangle 696">
                <a:extLst>
                  <a:ext uri="{FF2B5EF4-FFF2-40B4-BE49-F238E27FC236}">
                    <a16:creationId xmlns:a16="http://schemas.microsoft.com/office/drawing/2014/main" id="{27628D35-FE22-5950-86C0-F7B9758A6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4" name="Rectangle 703">
                <a:extLst>
                  <a:ext uri="{FF2B5EF4-FFF2-40B4-BE49-F238E27FC236}">
                    <a16:creationId xmlns:a16="http://schemas.microsoft.com/office/drawing/2014/main" id="{11EB8473-AE08-C922-2565-BA2D185EB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5" name="Rectangle 710">
                <a:extLst>
                  <a:ext uri="{FF2B5EF4-FFF2-40B4-BE49-F238E27FC236}">
                    <a16:creationId xmlns:a16="http://schemas.microsoft.com/office/drawing/2014/main" id="{5CF22591-293B-4F75-5304-E422E8FA1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6" name="Rectangle 717">
                <a:extLst>
                  <a:ext uri="{FF2B5EF4-FFF2-40B4-BE49-F238E27FC236}">
                    <a16:creationId xmlns:a16="http://schemas.microsoft.com/office/drawing/2014/main" id="{EADD7FCD-5C0A-F1B4-C218-5EE6CCE34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7" name="Rectangle 694">
                <a:extLst>
                  <a:ext uri="{FF2B5EF4-FFF2-40B4-BE49-F238E27FC236}">
                    <a16:creationId xmlns:a16="http://schemas.microsoft.com/office/drawing/2014/main" id="{41F32A3E-9B1C-2ED7-36A3-0507633F3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8" name="Rectangle 697">
                <a:extLst>
                  <a:ext uri="{FF2B5EF4-FFF2-40B4-BE49-F238E27FC236}">
                    <a16:creationId xmlns:a16="http://schemas.microsoft.com/office/drawing/2014/main" id="{D68B415A-606B-D4F2-46AD-DEA5580B2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9" name="Rectangle 704">
                <a:extLst>
                  <a:ext uri="{FF2B5EF4-FFF2-40B4-BE49-F238E27FC236}">
                    <a16:creationId xmlns:a16="http://schemas.microsoft.com/office/drawing/2014/main" id="{29170083-B623-FE11-655D-A0224C153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0" name="Rectangle 711">
                <a:extLst>
                  <a:ext uri="{FF2B5EF4-FFF2-40B4-BE49-F238E27FC236}">
                    <a16:creationId xmlns:a16="http://schemas.microsoft.com/office/drawing/2014/main" id="{174FAA05-C57C-8436-3BA7-409E64473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1" name="Rectangle 718">
                <a:extLst>
                  <a:ext uri="{FF2B5EF4-FFF2-40B4-BE49-F238E27FC236}">
                    <a16:creationId xmlns:a16="http://schemas.microsoft.com/office/drawing/2014/main" id="{3005DBB0-D889-B9C5-DA18-C10EBE54E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2" name="Rectangle 695">
                <a:extLst>
                  <a:ext uri="{FF2B5EF4-FFF2-40B4-BE49-F238E27FC236}">
                    <a16:creationId xmlns:a16="http://schemas.microsoft.com/office/drawing/2014/main" id="{B9BEB509-0F27-705D-577F-AA1ECD8A2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3" name="Rectangle 698">
                <a:extLst>
                  <a:ext uri="{FF2B5EF4-FFF2-40B4-BE49-F238E27FC236}">
                    <a16:creationId xmlns:a16="http://schemas.microsoft.com/office/drawing/2014/main" id="{4E8E6E31-93CB-73DA-14FE-2CE4BBF60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4" name="Rectangle 705">
                <a:extLst>
                  <a:ext uri="{FF2B5EF4-FFF2-40B4-BE49-F238E27FC236}">
                    <a16:creationId xmlns:a16="http://schemas.microsoft.com/office/drawing/2014/main" id="{E95BAF40-9D4B-7D9A-19DA-A9646051C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5" name="Rectangle 712">
                <a:extLst>
                  <a:ext uri="{FF2B5EF4-FFF2-40B4-BE49-F238E27FC236}">
                    <a16:creationId xmlns:a16="http://schemas.microsoft.com/office/drawing/2014/main" id="{75C564FC-DA0A-636F-1535-D82E3BCF0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7" name="Rectangle 719">
                <a:extLst>
                  <a:ext uri="{FF2B5EF4-FFF2-40B4-BE49-F238E27FC236}">
                    <a16:creationId xmlns:a16="http://schemas.microsoft.com/office/drawing/2014/main" id="{726280D9-BC9F-146F-203E-3EABED4F7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8" name="Rectangle 699">
                <a:extLst>
                  <a:ext uri="{FF2B5EF4-FFF2-40B4-BE49-F238E27FC236}">
                    <a16:creationId xmlns:a16="http://schemas.microsoft.com/office/drawing/2014/main" id="{19AD2C4C-CBCA-E6F2-FDB6-BFBB9F130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9" name="Rectangle 706">
                <a:extLst>
                  <a:ext uri="{FF2B5EF4-FFF2-40B4-BE49-F238E27FC236}">
                    <a16:creationId xmlns:a16="http://schemas.microsoft.com/office/drawing/2014/main" id="{6CB50A09-5E2E-67A2-AB9A-3E24AD343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0" name="Rectangle 713">
                <a:extLst>
                  <a:ext uri="{FF2B5EF4-FFF2-40B4-BE49-F238E27FC236}">
                    <a16:creationId xmlns:a16="http://schemas.microsoft.com/office/drawing/2014/main" id="{8434453C-BE5B-89AF-A4DD-60D90F03E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1" name="Rectangle 720">
                <a:extLst>
                  <a:ext uri="{FF2B5EF4-FFF2-40B4-BE49-F238E27FC236}">
                    <a16:creationId xmlns:a16="http://schemas.microsoft.com/office/drawing/2014/main" id="{EA08259D-FE53-F934-7D21-D746610BF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2" name="Rectangle 700">
                <a:extLst>
                  <a:ext uri="{FF2B5EF4-FFF2-40B4-BE49-F238E27FC236}">
                    <a16:creationId xmlns:a16="http://schemas.microsoft.com/office/drawing/2014/main" id="{DD4FBF11-5222-954A-9F3B-019D25AB3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3" name="Rectangle 707">
                <a:extLst>
                  <a:ext uri="{FF2B5EF4-FFF2-40B4-BE49-F238E27FC236}">
                    <a16:creationId xmlns:a16="http://schemas.microsoft.com/office/drawing/2014/main" id="{1A1E0B51-925F-C7EF-2852-6A3721E4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4" name="Rectangle 714">
                <a:extLst>
                  <a:ext uri="{FF2B5EF4-FFF2-40B4-BE49-F238E27FC236}">
                    <a16:creationId xmlns:a16="http://schemas.microsoft.com/office/drawing/2014/main" id="{C868E144-ABA2-92B3-9181-03BD549E2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5" name="Rectangle 721">
                <a:extLst>
                  <a:ext uri="{FF2B5EF4-FFF2-40B4-BE49-F238E27FC236}">
                    <a16:creationId xmlns:a16="http://schemas.microsoft.com/office/drawing/2014/main" id="{B7DEA234-3BA0-04AF-B689-8F1C40CB4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6" name="Rectangle 701">
                <a:extLst>
                  <a:ext uri="{FF2B5EF4-FFF2-40B4-BE49-F238E27FC236}">
                    <a16:creationId xmlns:a16="http://schemas.microsoft.com/office/drawing/2014/main" id="{022284AE-5196-91AC-6006-A48734E0F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7" name="Rectangle 708">
                <a:extLst>
                  <a:ext uri="{FF2B5EF4-FFF2-40B4-BE49-F238E27FC236}">
                    <a16:creationId xmlns:a16="http://schemas.microsoft.com/office/drawing/2014/main" id="{F3104AAA-D36E-1DB3-7882-B014DD3D6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8" name="Rectangle 715">
                <a:extLst>
                  <a:ext uri="{FF2B5EF4-FFF2-40B4-BE49-F238E27FC236}">
                    <a16:creationId xmlns:a16="http://schemas.microsoft.com/office/drawing/2014/main" id="{9F3B6F35-4BAB-8B92-D4BE-AB1175FC2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9" name="Rectangle 722">
                <a:extLst>
                  <a:ext uri="{FF2B5EF4-FFF2-40B4-BE49-F238E27FC236}">
                    <a16:creationId xmlns:a16="http://schemas.microsoft.com/office/drawing/2014/main" id="{58E33AFC-8EC8-7279-4420-C54DD387E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0" name="Rectangle 702">
                <a:extLst>
                  <a:ext uri="{FF2B5EF4-FFF2-40B4-BE49-F238E27FC236}">
                    <a16:creationId xmlns:a16="http://schemas.microsoft.com/office/drawing/2014/main" id="{FE0A84F9-0FCD-3E8D-9508-8E50DE758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1" name="Rectangle 709">
                <a:extLst>
                  <a:ext uri="{FF2B5EF4-FFF2-40B4-BE49-F238E27FC236}">
                    <a16:creationId xmlns:a16="http://schemas.microsoft.com/office/drawing/2014/main" id="{BAC1DB5A-01D6-7557-0013-22F2C4469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2" name="Rectangle 716">
                <a:extLst>
                  <a:ext uri="{FF2B5EF4-FFF2-40B4-BE49-F238E27FC236}">
                    <a16:creationId xmlns:a16="http://schemas.microsoft.com/office/drawing/2014/main" id="{C591A02B-A283-DCE0-4E0C-41A7E0354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3" name="Rectangle 723">
                <a:extLst>
                  <a:ext uri="{FF2B5EF4-FFF2-40B4-BE49-F238E27FC236}">
                    <a16:creationId xmlns:a16="http://schemas.microsoft.com/office/drawing/2014/main" id="{6AE9B6B1-5686-64F2-6FD3-5D3DBC3C1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4" name="Rectangle 590">
                <a:extLst>
                  <a:ext uri="{FF2B5EF4-FFF2-40B4-BE49-F238E27FC236}">
                    <a16:creationId xmlns:a16="http://schemas.microsoft.com/office/drawing/2014/main" id="{36507794-49CB-3DD7-28B7-2FF0C35A4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5" name="Rectangle 595">
                <a:extLst>
                  <a:ext uri="{FF2B5EF4-FFF2-40B4-BE49-F238E27FC236}">
                    <a16:creationId xmlns:a16="http://schemas.microsoft.com/office/drawing/2014/main" id="{5D3CA886-1F0B-259E-D3F6-FF7824EF0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6" name="Rectangle 602">
                <a:extLst>
                  <a:ext uri="{FF2B5EF4-FFF2-40B4-BE49-F238E27FC236}">
                    <a16:creationId xmlns:a16="http://schemas.microsoft.com/office/drawing/2014/main" id="{C057D40D-D6AC-39F2-06C3-41AC806D7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7" name="Rectangle 610">
                <a:extLst>
                  <a:ext uri="{FF2B5EF4-FFF2-40B4-BE49-F238E27FC236}">
                    <a16:creationId xmlns:a16="http://schemas.microsoft.com/office/drawing/2014/main" id="{E9CE6C79-EA96-E4DA-DA5D-B7E51CEC6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8" name="Rectangle 591">
                <a:extLst>
                  <a:ext uri="{FF2B5EF4-FFF2-40B4-BE49-F238E27FC236}">
                    <a16:creationId xmlns:a16="http://schemas.microsoft.com/office/drawing/2014/main" id="{05F67C58-DCA3-9CA7-0AF5-5C3DC2E22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9" name="Rectangle 596">
                <a:extLst>
                  <a:ext uri="{FF2B5EF4-FFF2-40B4-BE49-F238E27FC236}">
                    <a16:creationId xmlns:a16="http://schemas.microsoft.com/office/drawing/2014/main" id="{43A34845-4FEF-992F-2772-83A85538E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0" name="Rectangle 603">
                <a:extLst>
                  <a:ext uri="{FF2B5EF4-FFF2-40B4-BE49-F238E27FC236}">
                    <a16:creationId xmlns:a16="http://schemas.microsoft.com/office/drawing/2014/main" id="{9A05056D-74F5-AB0B-F7A1-0E9638D41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1" name="Rectangle 611">
                <a:extLst>
                  <a:ext uri="{FF2B5EF4-FFF2-40B4-BE49-F238E27FC236}">
                    <a16:creationId xmlns:a16="http://schemas.microsoft.com/office/drawing/2014/main" id="{86AB0168-73BD-C8DE-C080-B14581DC5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2" name="Rectangle 592">
                <a:extLst>
                  <a:ext uri="{FF2B5EF4-FFF2-40B4-BE49-F238E27FC236}">
                    <a16:creationId xmlns:a16="http://schemas.microsoft.com/office/drawing/2014/main" id="{1154DEB4-F453-7A7B-3974-AB91C86B5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3" name="Rectangle 597">
                <a:extLst>
                  <a:ext uri="{FF2B5EF4-FFF2-40B4-BE49-F238E27FC236}">
                    <a16:creationId xmlns:a16="http://schemas.microsoft.com/office/drawing/2014/main" id="{88BE50AF-37F1-9AB6-694E-12624BF28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4" name="Rectangle 604">
                <a:extLst>
                  <a:ext uri="{FF2B5EF4-FFF2-40B4-BE49-F238E27FC236}">
                    <a16:creationId xmlns:a16="http://schemas.microsoft.com/office/drawing/2014/main" id="{E10BE443-3B48-E9D9-69A7-7908650F6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5" name="Rectangle 612">
                <a:extLst>
                  <a:ext uri="{FF2B5EF4-FFF2-40B4-BE49-F238E27FC236}">
                    <a16:creationId xmlns:a16="http://schemas.microsoft.com/office/drawing/2014/main" id="{A42F9AF8-6C4F-DBB8-8862-609264D25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6" name="Rectangle 593">
                <a:extLst>
                  <a:ext uri="{FF2B5EF4-FFF2-40B4-BE49-F238E27FC236}">
                    <a16:creationId xmlns:a16="http://schemas.microsoft.com/office/drawing/2014/main" id="{E52EA9F3-CC03-2037-4EDF-C9EA1A394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7" name="Rectangle 598">
                <a:extLst>
                  <a:ext uri="{FF2B5EF4-FFF2-40B4-BE49-F238E27FC236}">
                    <a16:creationId xmlns:a16="http://schemas.microsoft.com/office/drawing/2014/main" id="{D36A1D6A-7625-4BF8-C93A-801E620BD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8" name="Rectangle 605">
                <a:extLst>
                  <a:ext uri="{FF2B5EF4-FFF2-40B4-BE49-F238E27FC236}">
                    <a16:creationId xmlns:a16="http://schemas.microsoft.com/office/drawing/2014/main" id="{77903722-6B70-ADF8-E430-104E39DF4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9" name="Rectangle 613">
                <a:extLst>
                  <a:ext uri="{FF2B5EF4-FFF2-40B4-BE49-F238E27FC236}">
                    <a16:creationId xmlns:a16="http://schemas.microsoft.com/office/drawing/2014/main" id="{24CF661E-3F05-44FD-CC7F-47B7E96B7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0" name="Rectangle 617">
                <a:extLst>
                  <a:ext uri="{FF2B5EF4-FFF2-40B4-BE49-F238E27FC236}">
                    <a16:creationId xmlns:a16="http://schemas.microsoft.com/office/drawing/2014/main" id="{3F2DFDE8-8D0A-31F6-AF20-BCB3CACAA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1" name="Rectangle 594">
                <a:extLst>
                  <a:ext uri="{FF2B5EF4-FFF2-40B4-BE49-F238E27FC236}">
                    <a16:creationId xmlns:a16="http://schemas.microsoft.com/office/drawing/2014/main" id="{65F5F8D7-E92B-E61A-3B15-D9BD2EE77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2" name="Rectangle 599">
                <a:extLst>
                  <a:ext uri="{FF2B5EF4-FFF2-40B4-BE49-F238E27FC236}">
                    <a16:creationId xmlns:a16="http://schemas.microsoft.com/office/drawing/2014/main" id="{10CB16C8-6238-2763-EAD1-24175422F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3" name="Rectangle 606">
                <a:extLst>
                  <a:ext uri="{FF2B5EF4-FFF2-40B4-BE49-F238E27FC236}">
                    <a16:creationId xmlns:a16="http://schemas.microsoft.com/office/drawing/2014/main" id="{2B01C928-1316-59C7-6194-CFB279459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4" name="Rectangle 614">
                <a:extLst>
                  <a:ext uri="{FF2B5EF4-FFF2-40B4-BE49-F238E27FC236}">
                    <a16:creationId xmlns:a16="http://schemas.microsoft.com/office/drawing/2014/main" id="{56D961E0-8C42-C83B-F1F7-27AB0E05B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5" name="Rectangle 618">
                <a:extLst>
                  <a:ext uri="{FF2B5EF4-FFF2-40B4-BE49-F238E27FC236}">
                    <a16:creationId xmlns:a16="http://schemas.microsoft.com/office/drawing/2014/main" id="{20F1B0BF-1CA7-E1DC-93BA-72958A53F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6" name="Rectangle 600">
                <a:extLst>
                  <a:ext uri="{FF2B5EF4-FFF2-40B4-BE49-F238E27FC236}">
                    <a16:creationId xmlns:a16="http://schemas.microsoft.com/office/drawing/2014/main" id="{AD232076-0A4F-1865-877C-4BF2E3F1E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7" name="Rectangle 608">
                <a:extLst>
                  <a:ext uri="{FF2B5EF4-FFF2-40B4-BE49-F238E27FC236}">
                    <a16:creationId xmlns:a16="http://schemas.microsoft.com/office/drawing/2014/main" id="{A58FD841-5C42-57F3-DBCC-CA58FE55E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387444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8" name="Rectangle 615">
                <a:extLst>
                  <a:ext uri="{FF2B5EF4-FFF2-40B4-BE49-F238E27FC236}">
                    <a16:creationId xmlns:a16="http://schemas.microsoft.com/office/drawing/2014/main" id="{D4E2ACE4-B267-B7DC-530D-FF7BC6561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67" name="Rectangle 619">
                <a:extLst>
                  <a:ext uri="{FF2B5EF4-FFF2-40B4-BE49-F238E27FC236}">
                    <a16:creationId xmlns:a16="http://schemas.microsoft.com/office/drawing/2014/main" id="{119A009C-FBBD-5F12-ECCA-E153A80E7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90" name="Rectangle 601">
                <a:extLst>
                  <a:ext uri="{FF2B5EF4-FFF2-40B4-BE49-F238E27FC236}">
                    <a16:creationId xmlns:a16="http://schemas.microsoft.com/office/drawing/2014/main" id="{D3CFA752-206E-57BB-6447-21712CE37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8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97" name="Rectangle 609">
                <a:extLst>
                  <a:ext uri="{FF2B5EF4-FFF2-40B4-BE49-F238E27FC236}">
                    <a16:creationId xmlns:a16="http://schemas.microsoft.com/office/drawing/2014/main" id="{8BFF631A-3478-7F9F-BF85-5A4983C25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387444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6" name="Rectangle 616">
                <a:extLst>
                  <a:ext uri="{FF2B5EF4-FFF2-40B4-BE49-F238E27FC236}">
                    <a16:creationId xmlns:a16="http://schemas.microsoft.com/office/drawing/2014/main" id="{755F2184-CEF1-2FDE-F1F8-7E710344E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7" name="Rectangle 620">
                <a:extLst>
                  <a:ext uri="{FF2B5EF4-FFF2-40B4-BE49-F238E27FC236}">
                    <a16:creationId xmlns:a16="http://schemas.microsoft.com/office/drawing/2014/main" id="{F0763ABC-97AD-C329-114F-5340C258F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8" name="Rectangle 487">
                <a:extLst>
                  <a:ext uri="{FF2B5EF4-FFF2-40B4-BE49-F238E27FC236}">
                    <a16:creationId xmlns:a16="http://schemas.microsoft.com/office/drawing/2014/main" id="{3BD13092-75B3-B243-4231-ABA31BF82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35474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9" name="Rectangle 488">
                <a:extLst>
                  <a:ext uri="{FF2B5EF4-FFF2-40B4-BE49-F238E27FC236}">
                    <a16:creationId xmlns:a16="http://schemas.microsoft.com/office/drawing/2014/main" id="{000D08DB-2D0B-6188-3095-7A598830A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0" name="Rectangle 495">
                <a:extLst>
                  <a:ext uri="{FF2B5EF4-FFF2-40B4-BE49-F238E27FC236}">
                    <a16:creationId xmlns:a16="http://schemas.microsoft.com/office/drawing/2014/main" id="{FE137E96-2A23-25F3-72E3-58B524F88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1" name="Rectangle 502">
                <a:extLst>
                  <a:ext uri="{FF2B5EF4-FFF2-40B4-BE49-F238E27FC236}">
                    <a16:creationId xmlns:a16="http://schemas.microsoft.com/office/drawing/2014/main" id="{98BAF049-FB92-5253-0717-39F027413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2" name="Rectangle 509">
                <a:extLst>
                  <a:ext uri="{FF2B5EF4-FFF2-40B4-BE49-F238E27FC236}">
                    <a16:creationId xmlns:a16="http://schemas.microsoft.com/office/drawing/2014/main" id="{2A51C070-F84A-1719-C69A-B3F6F3B84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3" name="Rectangle 489">
                <a:extLst>
                  <a:ext uri="{FF2B5EF4-FFF2-40B4-BE49-F238E27FC236}">
                    <a16:creationId xmlns:a16="http://schemas.microsoft.com/office/drawing/2014/main" id="{9BF279FD-4168-F5FA-8A7A-F82084DD0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4" name="Rectangle 496">
                <a:extLst>
                  <a:ext uri="{FF2B5EF4-FFF2-40B4-BE49-F238E27FC236}">
                    <a16:creationId xmlns:a16="http://schemas.microsoft.com/office/drawing/2014/main" id="{9DB474CD-132E-3E73-3FEE-C7F143CE4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5" name="Rectangle 503">
                <a:extLst>
                  <a:ext uri="{FF2B5EF4-FFF2-40B4-BE49-F238E27FC236}">
                    <a16:creationId xmlns:a16="http://schemas.microsoft.com/office/drawing/2014/main" id="{5B05B117-20F3-AE39-41FA-66D8A1018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6" name="Rectangle 510">
                <a:extLst>
                  <a:ext uri="{FF2B5EF4-FFF2-40B4-BE49-F238E27FC236}">
                    <a16:creationId xmlns:a16="http://schemas.microsoft.com/office/drawing/2014/main" id="{13EA2A12-FD8A-0A68-399C-25E08311D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7" name="Rectangle 490">
                <a:extLst>
                  <a:ext uri="{FF2B5EF4-FFF2-40B4-BE49-F238E27FC236}">
                    <a16:creationId xmlns:a16="http://schemas.microsoft.com/office/drawing/2014/main" id="{8977A445-2D9F-6369-764B-E5027D40F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8" name="Rectangle 497">
                <a:extLst>
                  <a:ext uri="{FF2B5EF4-FFF2-40B4-BE49-F238E27FC236}">
                    <a16:creationId xmlns:a16="http://schemas.microsoft.com/office/drawing/2014/main" id="{98E54E64-E1EF-095B-DB58-23718C10B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9" name="Rectangle 504">
                <a:extLst>
                  <a:ext uri="{FF2B5EF4-FFF2-40B4-BE49-F238E27FC236}">
                    <a16:creationId xmlns:a16="http://schemas.microsoft.com/office/drawing/2014/main" id="{44029999-2135-D36C-6BFF-31871668C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0" name="Rectangle 511">
                <a:extLst>
                  <a:ext uri="{FF2B5EF4-FFF2-40B4-BE49-F238E27FC236}">
                    <a16:creationId xmlns:a16="http://schemas.microsoft.com/office/drawing/2014/main" id="{49BF5DC4-B6A5-DBE6-BC89-1CA744419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1" name="Rectangle 491">
                <a:extLst>
                  <a:ext uri="{FF2B5EF4-FFF2-40B4-BE49-F238E27FC236}">
                    <a16:creationId xmlns:a16="http://schemas.microsoft.com/office/drawing/2014/main" id="{BAB6003C-E046-EC1C-2862-BF6D27DF1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2" name="Rectangle 498">
                <a:extLst>
                  <a:ext uri="{FF2B5EF4-FFF2-40B4-BE49-F238E27FC236}">
                    <a16:creationId xmlns:a16="http://schemas.microsoft.com/office/drawing/2014/main" id="{9F6B458C-F842-1F01-2299-9CA1222CE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3" name="Rectangle 505">
                <a:extLst>
                  <a:ext uri="{FF2B5EF4-FFF2-40B4-BE49-F238E27FC236}">
                    <a16:creationId xmlns:a16="http://schemas.microsoft.com/office/drawing/2014/main" id="{C4795903-3ACA-B5F0-AEE9-5BFCC842D4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4" name="Rectangle 512">
                <a:extLst>
                  <a:ext uri="{FF2B5EF4-FFF2-40B4-BE49-F238E27FC236}">
                    <a16:creationId xmlns:a16="http://schemas.microsoft.com/office/drawing/2014/main" id="{696E6BF8-A708-EE35-5404-B0EB9D32D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5" name="Rectangle 492">
                <a:extLst>
                  <a:ext uri="{FF2B5EF4-FFF2-40B4-BE49-F238E27FC236}">
                    <a16:creationId xmlns:a16="http://schemas.microsoft.com/office/drawing/2014/main" id="{93858A26-0C30-3384-71A5-C80E92F62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6" name="Rectangle 499">
                <a:extLst>
                  <a:ext uri="{FF2B5EF4-FFF2-40B4-BE49-F238E27FC236}">
                    <a16:creationId xmlns:a16="http://schemas.microsoft.com/office/drawing/2014/main" id="{E35F7281-EA6F-26CC-6B5F-4D3CA235C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7" name="Rectangle 506">
                <a:extLst>
                  <a:ext uri="{FF2B5EF4-FFF2-40B4-BE49-F238E27FC236}">
                    <a16:creationId xmlns:a16="http://schemas.microsoft.com/office/drawing/2014/main" id="{6FC237EA-8B40-909F-2D9C-F51CC164B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8" name="Rectangle 513">
                <a:extLst>
                  <a:ext uri="{FF2B5EF4-FFF2-40B4-BE49-F238E27FC236}">
                    <a16:creationId xmlns:a16="http://schemas.microsoft.com/office/drawing/2014/main" id="{8CE1D26A-AA15-13AC-2676-E422A9084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9" name="Rectangle 493">
                <a:extLst>
                  <a:ext uri="{FF2B5EF4-FFF2-40B4-BE49-F238E27FC236}">
                    <a16:creationId xmlns:a16="http://schemas.microsoft.com/office/drawing/2014/main" id="{1A697054-6213-9EFA-6BDD-CC679794E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0" name="Rectangle 500">
                <a:extLst>
                  <a:ext uri="{FF2B5EF4-FFF2-40B4-BE49-F238E27FC236}">
                    <a16:creationId xmlns:a16="http://schemas.microsoft.com/office/drawing/2014/main" id="{ECF04B44-253D-0BBC-0550-21E6FF353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1" name="Rectangle 507">
                <a:extLst>
                  <a:ext uri="{FF2B5EF4-FFF2-40B4-BE49-F238E27FC236}">
                    <a16:creationId xmlns:a16="http://schemas.microsoft.com/office/drawing/2014/main" id="{05496FA5-9415-2F7A-B918-DD41675FB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2" name="Rectangle 514">
                <a:extLst>
                  <a:ext uri="{FF2B5EF4-FFF2-40B4-BE49-F238E27FC236}">
                    <a16:creationId xmlns:a16="http://schemas.microsoft.com/office/drawing/2014/main" id="{5A698B30-30B4-CB54-2E04-E56635E54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3" name="Rectangle 516">
                <a:extLst>
                  <a:ext uri="{FF2B5EF4-FFF2-40B4-BE49-F238E27FC236}">
                    <a16:creationId xmlns:a16="http://schemas.microsoft.com/office/drawing/2014/main" id="{CEC2119E-545C-C528-DA4E-7933078B7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3649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4" name="Rectangle 494">
                <a:extLst>
                  <a:ext uri="{FF2B5EF4-FFF2-40B4-BE49-F238E27FC236}">
                    <a16:creationId xmlns:a16="http://schemas.microsoft.com/office/drawing/2014/main" id="{FF3CA3D0-451B-684B-C7BB-32AF69528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5" name="Rectangle 501">
                <a:extLst>
                  <a:ext uri="{FF2B5EF4-FFF2-40B4-BE49-F238E27FC236}">
                    <a16:creationId xmlns:a16="http://schemas.microsoft.com/office/drawing/2014/main" id="{97A28EEA-CB80-0E52-C892-11C554964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3874449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6" name="Rectangle 508">
                <a:extLst>
                  <a:ext uri="{FF2B5EF4-FFF2-40B4-BE49-F238E27FC236}">
                    <a16:creationId xmlns:a16="http://schemas.microsoft.com/office/drawing/2014/main" id="{EA3A58AA-3816-3069-15B0-A9CED1C05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7" name="Rectangle 515">
                <a:extLst>
                  <a:ext uri="{FF2B5EF4-FFF2-40B4-BE49-F238E27FC236}">
                    <a16:creationId xmlns:a16="http://schemas.microsoft.com/office/drawing/2014/main" id="{E653F77D-9074-6231-FAEC-E2E395101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8" name="Rectangle 517">
                <a:extLst>
                  <a:ext uri="{FF2B5EF4-FFF2-40B4-BE49-F238E27FC236}">
                    <a16:creationId xmlns:a16="http://schemas.microsoft.com/office/drawing/2014/main" id="{985FEC38-47B7-EFD0-568A-C9849C757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3649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543" name="Group 542">
              <a:extLst>
                <a:ext uri="{FF2B5EF4-FFF2-40B4-BE49-F238E27FC236}">
                  <a16:creationId xmlns:a16="http://schemas.microsoft.com/office/drawing/2014/main" id="{C9AE2493-2150-17CE-3E47-453F582407FA}"/>
                </a:ext>
              </a:extLst>
            </p:cNvPr>
            <p:cNvGrpSpPr/>
            <p:nvPr/>
          </p:nvGrpSpPr>
          <p:grpSpPr>
            <a:xfrm>
              <a:off x="2012796" y="5301960"/>
              <a:ext cx="8251782" cy="956062"/>
              <a:chOff x="2012796" y="5301960"/>
              <a:chExt cx="8251782" cy="956062"/>
            </a:xfrm>
          </p:grpSpPr>
          <p:sp>
            <p:nvSpPr>
              <p:cNvPr id="544" name="Rectangle 1208">
                <a:extLst>
                  <a:ext uri="{FF2B5EF4-FFF2-40B4-BE49-F238E27FC236}">
                    <a16:creationId xmlns:a16="http://schemas.microsoft.com/office/drawing/2014/main" id="{B2D4E9D0-475A-10A0-BA34-0EC36F994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5" name="Rectangle 1209">
                <a:extLst>
                  <a:ext uri="{FF2B5EF4-FFF2-40B4-BE49-F238E27FC236}">
                    <a16:creationId xmlns:a16="http://schemas.microsoft.com/office/drawing/2014/main" id="{E3036AF2-E7E9-EBD0-86B1-98AC1197D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6" name="Rectangle 1211">
                <a:extLst>
                  <a:ext uri="{FF2B5EF4-FFF2-40B4-BE49-F238E27FC236}">
                    <a16:creationId xmlns:a16="http://schemas.microsoft.com/office/drawing/2014/main" id="{E1B19B41-1566-BD6B-019A-29B749621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7" name="Rectangle 1212">
                <a:extLst>
                  <a:ext uri="{FF2B5EF4-FFF2-40B4-BE49-F238E27FC236}">
                    <a16:creationId xmlns:a16="http://schemas.microsoft.com/office/drawing/2014/main" id="{3B2ACC00-2618-4015-FE99-8142A35AA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8" name="Rectangle 1106">
                <a:extLst>
                  <a:ext uri="{FF2B5EF4-FFF2-40B4-BE49-F238E27FC236}">
                    <a16:creationId xmlns:a16="http://schemas.microsoft.com/office/drawing/2014/main" id="{6B5A9082-CF02-7E5C-3A27-62277BC55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9" name="Rectangle 1107">
                <a:extLst>
                  <a:ext uri="{FF2B5EF4-FFF2-40B4-BE49-F238E27FC236}">
                    <a16:creationId xmlns:a16="http://schemas.microsoft.com/office/drawing/2014/main" id="{3FC3DF74-28F3-606A-51DA-1C03A0DFE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0" name="Rectangle 1108">
                <a:extLst>
                  <a:ext uri="{FF2B5EF4-FFF2-40B4-BE49-F238E27FC236}">
                    <a16:creationId xmlns:a16="http://schemas.microsoft.com/office/drawing/2014/main" id="{493A5836-EFB8-7255-0E5E-142FEA177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1" name="Rectangle 1109">
                <a:extLst>
                  <a:ext uri="{FF2B5EF4-FFF2-40B4-BE49-F238E27FC236}">
                    <a16:creationId xmlns:a16="http://schemas.microsoft.com/office/drawing/2014/main" id="{AE0622FD-F343-4FA7-F57F-7C40C16A2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2" name="Rectangle 1110">
                <a:extLst>
                  <a:ext uri="{FF2B5EF4-FFF2-40B4-BE49-F238E27FC236}">
                    <a16:creationId xmlns:a16="http://schemas.microsoft.com/office/drawing/2014/main" id="{305EF42D-A181-84EE-3C7A-BB4AD9285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3" name="Rectangle 1111">
                <a:extLst>
                  <a:ext uri="{FF2B5EF4-FFF2-40B4-BE49-F238E27FC236}">
                    <a16:creationId xmlns:a16="http://schemas.microsoft.com/office/drawing/2014/main" id="{02A8103D-6F29-707D-77AB-C0ABFFBB5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4" name="Rectangle 1002">
                <a:extLst>
                  <a:ext uri="{FF2B5EF4-FFF2-40B4-BE49-F238E27FC236}">
                    <a16:creationId xmlns:a16="http://schemas.microsoft.com/office/drawing/2014/main" id="{467E0E4E-A50B-55BE-7063-C43F37117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5301960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5" name="Rectangle 1003">
                <a:extLst>
                  <a:ext uri="{FF2B5EF4-FFF2-40B4-BE49-F238E27FC236}">
                    <a16:creationId xmlns:a16="http://schemas.microsoft.com/office/drawing/2014/main" id="{117571C8-16F2-9388-518D-39806D76A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5301960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6" name="Rectangle 900">
                <a:extLst>
                  <a:ext uri="{FF2B5EF4-FFF2-40B4-BE49-F238E27FC236}">
                    <a16:creationId xmlns:a16="http://schemas.microsoft.com/office/drawing/2014/main" id="{05945B31-8776-2901-6C89-81804D21D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7" name="Rectangle 901">
                <a:extLst>
                  <a:ext uri="{FF2B5EF4-FFF2-40B4-BE49-F238E27FC236}">
                    <a16:creationId xmlns:a16="http://schemas.microsoft.com/office/drawing/2014/main" id="{0B4C78D6-82A2-D013-55CB-5F155B7FD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8" name="Rectangle 902">
                <a:extLst>
                  <a:ext uri="{FF2B5EF4-FFF2-40B4-BE49-F238E27FC236}">
                    <a16:creationId xmlns:a16="http://schemas.microsoft.com/office/drawing/2014/main" id="{7380F24B-FECF-ABDB-AE62-FA15582B8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9" name="Rectangle 903">
                <a:extLst>
                  <a:ext uri="{FF2B5EF4-FFF2-40B4-BE49-F238E27FC236}">
                    <a16:creationId xmlns:a16="http://schemas.microsoft.com/office/drawing/2014/main" id="{EA3599AA-E0F8-CCF1-6DFD-57EFE1C72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0" name="Rectangle 1213">
                <a:extLst>
                  <a:ext uri="{FF2B5EF4-FFF2-40B4-BE49-F238E27FC236}">
                    <a16:creationId xmlns:a16="http://schemas.microsoft.com/office/drawing/2014/main" id="{ECA343DA-377C-9CAB-9CBF-F42920981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1" name="Rectangle 1220">
                <a:extLst>
                  <a:ext uri="{FF2B5EF4-FFF2-40B4-BE49-F238E27FC236}">
                    <a16:creationId xmlns:a16="http://schemas.microsoft.com/office/drawing/2014/main" id="{B1B8AA36-A6BB-5E9C-2E69-08A725C1A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2" name="Rectangle 1227">
                <a:extLst>
                  <a:ext uri="{FF2B5EF4-FFF2-40B4-BE49-F238E27FC236}">
                    <a16:creationId xmlns:a16="http://schemas.microsoft.com/office/drawing/2014/main" id="{5573FF18-D75D-E195-B869-54185F6D9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3" name="Rectangle 1214">
                <a:extLst>
                  <a:ext uri="{FF2B5EF4-FFF2-40B4-BE49-F238E27FC236}">
                    <a16:creationId xmlns:a16="http://schemas.microsoft.com/office/drawing/2014/main" id="{C8D16E71-EAFF-DFB1-6634-C96BD3B92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4" name="Rectangle 1221">
                <a:extLst>
                  <a:ext uri="{FF2B5EF4-FFF2-40B4-BE49-F238E27FC236}">
                    <a16:creationId xmlns:a16="http://schemas.microsoft.com/office/drawing/2014/main" id="{2E0DCC2F-4CF8-EF4D-BD00-31E9CE701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9" name="Rectangle 1228">
                <a:extLst>
                  <a:ext uri="{FF2B5EF4-FFF2-40B4-BE49-F238E27FC236}">
                    <a16:creationId xmlns:a16="http://schemas.microsoft.com/office/drawing/2014/main" id="{9EC22DCA-2986-96EB-300F-C26AD1EFD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0" name="Rectangle 1234">
                <a:extLst>
                  <a:ext uri="{FF2B5EF4-FFF2-40B4-BE49-F238E27FC236}">
                    <a16:creationId xmlns:a16="http://schemas.microsoft.com/office/drawing/2014/main" id="{3A669E3E-E5C5-57F8-51AD-3F6D8689D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1" name="Rectangle 1215">
                <a:extLst>
                  <a:ext uri="{FF2B5EF4-FFF2-40B4-BE49-F238E27FC236}">
                    <a16:creationId xmlns:a16="http://schemas.microsoft.com/office/drawing/2014/main" id="{FE057C7D-F764-CC02-25B1-EDD889C08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2" name="Rectangle 1222">
                <a:extLst>
                  <a:ext uri="{FF2B5EF4-FFF2-40B4-BE49-F238E27FC236}">
                    <a16:creationId xmlns:a16="http://schemas.microsoft.com/office/drawing/2014/main" id="{F55469E0-E996-0C52-DD32-39EDEE378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3" name="Rectangle 1229">
                <a:extLst>
                  <a:ext uri="{FF2B5EF4-FFF2-40B4-BE49-F238E27FC236}">
                    <a16:creationId xmlns:a16="http://schemas.microsoft.com/office/drawing/2014/main" id="{51027D4F-AE84-EDCF-D5AA-6FF312842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4" name="Rectangle 1235">
                <a:extLst>
                  <a:ext uri="{FF2B5EF4-FFF2-40B4-BE49-F238E27FC236}">
                    <a16:creationId xmlns:a16="http://schemas.microsoft.com/office/drawing/2014/main" id="{35349A8F-A073-52E4-ACA8-AD4FFDF5E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5" name="Rectangle 1216">
                <a:extLst>
                  <a:ext uri="{FF2B5EF4-FFF2-40B4-BE49-F238E27FC236}">
                    <a16:creationId xmlns:a16="http://schemas.microsoft.com/office/drawing/2014/main" id="{C0D76E9F-A09A-3884-FE57-D3FFE9170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7" name="Rectangle 1223">
                <a:extLst>
                  <a:ext uri="{FF2B5EF4-FFF2-40B4-BE49-F238E27FC236}">
                    <a16:creationId xmlns:a16="http://schemas.microsoft.com/office/drawing/2014/main" id="{DD65E97B-DD2F-EFEF-C207-CE9F7770C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9" name="Rectangle 1230">
                <a:extLst>
                  <a:ext uri="{FF2B5EF4-FFF2-40B4-BE49-F238E27FC236}">
                    <a16:creationId xmlns:a16="http://schemas.microsoft.com/office/drawing/2014/main" id="{B633F740-355B-3715-E5D7-F3A873326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0" name="Rectangle 1236">
                <a:extLst>
                  <a:ext uri="{FF2B5EF4-FFF2-40B4-BE49-F238E27FC236}">
                    <a16:creationId xmlns:a16="http://schemas.microsoft.com/office/drawing/2014/main" id="{86AD7E94-7211-7790-39E4-F1728F083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1" name="Rectangle 1217">
                <a:extLst>
                  <a:ext uri="{FF2B5EF4-FFF2-40B4-BE49-F238E27FC236}">
                    <a16:creationId xmlns:a16="http://schemas.microsoft.com/office/drawing/2014/main" id="{E5027091-0E4C-C516-2F5A-656F257D7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2" name="Rectangle 1224">
                <a:extLst>
                  <a:ext uri="{FF2B5EF4-FFF2-40B4-BE49-F238E27FC236}">
                    <a16:creationId xmlns:a16="http://schemas.microsoft.com/office/drawing/2014/main" id="{4CCEBFA3-5E15-A0C8-E0D8-B3832E0B4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3" name="Rectangle 1231">
                <a:extLst>
                  <a:ext uri="{FF2B5EF4-FFF2-40B4-BE49-F238E27FC236}">
                    <a16:creationId xmlns:a16="http://schemas.microsoft.com/office/drawing/2014/main" id="{1561A7F1-5269-72DE-6E02-B0EF6EF6D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6" name="Rectangle 1237">
                <a:extLst>
                  <a:ext uri="{FF2B5EF4-FFF2-40B4-BE49-F238E27FC236}">
                    <a16:creationId xmlns:a16="http://schemas.microsoft.com/office/drawing/2014/main" id="{4F22B6BE-35C7-3D72-8787-444A90667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7" name="Rectangle 1218">
                <a:extLst>
                  <a:ext uri="{FF2B5EF4-FFF2-40B4-BE49-F238E27FC236}">
                    <a16:creationId xmlns:a16="http://schemas.microsoft.com/office/drawing/2014/main" id="{A4CAA675-5AFE-58A0-3EBF-E2695BFED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8" name="Rectangle 1225">
                <a:extLst>
                  <a:ext uri="{FF2B5EF4-FFF2-40B4-BE49-F238E27FC236}">
                    <a16:creationId xmlns:a16="http://schemas.microsoft.com/office/drawing/2014/main" id="{E0068A9D-F62D-4BD5-B5A0-91643D36B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9" name="Rectangle 1232">
                <a:extLst>
                  <a:ext uri="{FF2B5EF4-FFF2-40B4-BE49-F238E27FC236}">
                    <a16:creationId xmlns:a16="http://schemas.microsoft.com/office/drawing/2014/main" id="{A932DACD-1738-288E-8796-6A133CD48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0" name="Rectangle 1238">
                <a:extLst>
                  <a:ext uri="{FF2B5EF4-FFF2-40B4-BE49-F238E27FC236}">
                    <a16:creationId xmlns:a16="http://schemas.microsoft.com/office/drawing/2014/main" id="{16F6B16E-6912-2289-9546-9F50BB4DE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1" name="Rectangle 1219">
                <a:extLst>
                  <a:ext uri="{FF2B5EF4-FFF2-40B4-BE49-F238E27FC236}">
                    <a16:creationId xmlns:a16="http://schemas.microsoft.com/office/drawing/2014/main" id="{9BACA736-5AB5-3BE9-EF81-4EFC098C2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2" name="Rectangle 1226">
                <a:extLst>
                  <a:ext uri="{FF2B5EF4-FFF2-40B4-BE49-F238E27FC236}">
                    <a16:creationId xmlns:a16="http://schemas.microsoft.com/office/drawing/2014/main" id="{C42DA8F8-15BE-0D76-4975-46C4F99D0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3" name="Rectangle 1233">
                <a:extLst>
                  <a:ext uri="{FF2B5EF4-FFF2-40B4-BE49-F238E27FC236}">
                    <a16:creationId xmlns:a16="http://schemas.microsoft.com/office/drawing/2014/main" id="{9071047B-A65F-EFF5-3876-2986029C4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4" name="Rectangle 1239">
                <a:extLst>
                  <a:ext uri="{FF2B5EF4-FFF2-40B4-BE49-F238E27FC236}">
                    <a16:creationId xmlns:a16="http://schemas.microsoft.com/office/drawing/2014/main" id="{C46DE455-6852-B8D4-7BFD-17550A713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5" name="Rectangle 1112">
                <a:extLst>
                  <a:ext uri="{FF2B5EF4-FFF2-40B4-BE49-F238E27FC236}">
                    <a16:creationId xmlns:a16="http://schemas.microsoft.com/office/drawing/2014/main" id="{ADAB427E-1AEC-D7F0-BE3C-55772AAD7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6" name="Rectangle 1119">
                <a:extLst>
                  <a:ext uri="{FF2B5EF4-FFF2-40B4-BE49-F238E27FC236}">
                    <a16:creationId xmlns:a16="http://schemas.microsoft.com/office/drawing/2014/main" id="{8FA2DAD5-2CB5-00C2-E635-306B7F27C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7" name="Rectangle 1126">
                <a:extLst>
                  <a:ext uri="{FF2B5EF4-FFF2-40B4-BE49-F238E27FC236}">
                    <a16:creationId xmlns:a16="http://schemas.microsoft.com/office/drawing/2014/main" id="{CF2613CF-6E7E-78EB-3AAA-F382D52B7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8" name="Rectangle 1113">
                <a:extLst>
                  <a:ext uri="{FF2B5EF4-FFF2-40B4-BE49-F238E27FC236}">
                    <a16:creationId xmlns:a16="http://schemas.microsoft.com/office/drawing/2014/main" id="{203821F8-E797-02E3-D060-E63CC682C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9" name="Rectangle 1120">
                <a:extLst>
                  <a:ext uri="{FF2B5EF4-FFF2-40B4-BE49-F238E27FC236}">
                    <a16:creationId xmlns:a16="http://schemas.microsoft.com/office/drawing/2014/main" id="{E780F3E3-95E2-8DF0-DF10-B9BAED89D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0" name="Rectangle 1127">
                <a:extLst>
                  <a:ext uri="{FF2B5EF4-FFF2-40B4-BE49-F238E27FC236}">
                    <a16:creationId xmlns:a16="http://schemas.microsoft.com/office/drawing/2014/main" id="{DC7C73E1-9852-14CB-0A94-A7B649797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1" name="Rectangle 1114">
                <a:extLst>
                  <a:ext uri="{FF2B5EF4-FFF2-40B4-BE49-F238E27FC236}">
                    <a16:creationId xmlns:a16="http://schemas.microsoft.com/office/drawing/2014/main" id="{0E523EF9-8896-981B-A09F-FD5B244E2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2" name="Rectangle 1121">
                <a:extLst>
                  <a:ext uri="{FF2B5EF4-FFF2-40B4-BE49-F238E27FC236}">
                    <a16:creationId xmlns:a16="http://schemas.microsoft.com/office/drawing/2014/main" id="{4A53127D-E6AA-FF58-6013-44DE53F2B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3" name="Rectangle 1128">
                <a:extLst>
                  <a:ext uri="{FF2B5EF4-FFF2-40B4-BE49-F238E27FC236}">
                    <a16:creationId xmlns:a16="http://schemas.microsoft.com/office/drawing/2014/main" id="{31C4E3F2-94D3-AC53-6B70-B4BDC617B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4" name="Rectangle 1115">
                <a:extLst>
                  <a:ext uri="{FF2B5EF4-FFF2-40B4-BE49-F238E27FC236}">
                    <a16:creationId xmlns:a16="http://schemas.microsoft.com/office/drawing/2014/main" id="{473D6D2C-D962-6ACD-2E11-7010BD1CC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5" name="Rectangle 1122">
                <a:extLst>
                  <a:ext uri="{FF2B5EF4-FFF2-40B4-BE49-F238E27FC236}">
                    <a16:creationId xmlns:a16="http://schemas.microsoft.com/office/drawing/2014/main" id="{30A853BF-904B-A51D-41C4-B0C9238ED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6" name="Rectangle 1129">
                <a:extLst>
                  <a:ext uri="{FF2B5EF4-FFF2-40B4-BE49-F238E27FC236}">
                    <a16:creationId xmlns:a16="http://schemas.microsoft.com/office/drawing/2014/main" id="{D0F44251-0BDD-2FBD-317B-A4120C0E1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" name="Rectangle 1116">
                <a:extLst>
                  <a:ext uri="{FF2B5EF4-FFF2-40B4-BE49-F238E27FC236}">
                    <a16:creationId xmlns:a16="http://schemas.microsoft.com/office/drawing/2014/main" id="{FCA82CD6-0909-63A9-AB87-0E7F39979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" name="Rectangle 1123">
                <a:extLst>
                  <a:ext uri="{FF2B5EF4-FFF2-40B4-BE49-F238E27FC236}">
                    <a16:creationId xmlns:a16="http://schemas.microsoft.com/office/drawing/2014/main" id="{6D796F4E-6EBE-4B75-EE1B-5A18D995B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" name="Rectangle 1130">
                <a:extLst>
                  <a:ext uri="{FF2B5EF4-FFF2-40B4-BE49-F238E27FC236}">
                    <a16:creationId xmlns:a16="http://schemas.microsoft.com/office/drawing/2014/main" id="{B5E6A0CB-5437-C3A8-02E0-156EA5AFD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" name="Rectangle 1133">
                <a:extLst>
                  <a:ext uri="{FF2B5EF4-FFF2-40B4-BE49-F238E27FC236}">
                    <a16:creationId xmlns:a16="http://schemas.microsoft.com/office/drawing/2014/main" id="{BDDA4428-0E9B-3403-9FE9-D97757638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" name="Rectangle 1117">
                <a:extLst>
                  <a:ext uri="{FF2B5EF4-FFF2-40B4-BE49-F238E27FC236}">
                    <a16:creationId xmlns:a16="http://schemas.microsoft.com/office/drawing/2014/main" id="{87771877-1C18-B477-C92F-7F5983F44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" name="Rectangle 1124">
                <a:extLst>
                  <a:ext uri="{FF2B5EF4-FFF2-40B4-BE49-F238E27FC236}">
                    <a16:creationId xmlns:a16="http://schemas.microsoft.com/office/drawing/2014/main" id="{F9238059-D20A-C8F5-401D-D201CE4BC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" name="Rectangle 1131">
                <a:extLst>
                  <a:ext uri="{FF2B5EF4-FFF2-40B4-BE49-F238E27FC236}">
                    <a16:creationId xmlns:a16="http://schemas.microsoft.com/office/drawing/2014/main" id="{84B34C4B-3823-F6AA-27EB-A8D0AADF9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" name="Rectangle 1134">
                <a:extLst>
                  <a:ext uri="{FF2B5EF4-FFF2-40B4-BE49-F238E27FC236}">
                    <a16:creationId xmlns:a16="http://schemas.microsoft.com/office/drawing/2014/main" id="{955851B5-1A84-B5AE-F881-6C6BE8E72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" name="Rectangle 1118">
                <a:extLst>
                  <a:ext uri="{FF2B5EF4-FFF2-40B4-BE49-F238E27FC236}">
                    <a16:creationId xmlns:a16="http://schemas.microsoft.com/office/drawing/2014/main" id="{61728503-C07B-F0B3-FE1B-16B0E9B28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" name="Rectangle 1125">
                <a:extLst>
                  <a:ext uri="{FF2B5EF4-FFF2-40B4-BE49-F238E27FC236}">
                    <a16:creationId xmlns:a16="http://schemas.microsoft.com/office/drawing/2014/main" id="{FE1A88A5-4AC0-A83B-829D-44CC55FF4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" name="Rectangle 1132">
                <a:extLst>
                  <a:ext uri="{FF2B5EF4-FFF2-40B4-BE49-F238E27FC236}">
                    <a16:creationId xmlns:a16="http://schemas.microsoft.com/office/drawing/2014/main" id="{8FD1521A-D441-7EFF-34AA-0D0196880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" name="Rectangle 1135">
                <a:extLst>
                  <a:ext uri="{FF2B5EF4-FFF2-40B4-BE49-F238E27FC236}">
                    <a16:creationId xmlns:a16="http://schemas.microsoft.com/office/drawing/2014/main" id="{C53B349E-7766-51BE-0260-DF5522639B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" name="Rectangle 1004">
                <a:extLst>
                  <a:ext uri="{FF2B5EF4-FFF2-40B4-BE49-F238E27FC236}">
                    <a16:creationId xmlns:a16="http://schemas.microsoft.com/office/drawing/2014/main" id="{5BED5BDF-9CA1-817D-2F4C-FA0847B97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" name="Rectangle 1012">
                <a:extLst>
                  <a:ext uri="{FF2B5EF4-FFF2-40B4-BE49-F238E27FC236}">
                    <a16:creationId xmlns:a16="http://schemas.microsoft.com/office/drawing/2014/main" id="{9C5F15AF-22BF-5381-A1B3-05DC8D76C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" name="Rectangle 1019">
                <a:extLst>
                  <a:ext uri="{FF2B5EF4-FFF2-40B4-BE49-F238E27FC236}">
                    <a16:creationId xmlns:a16="http://schemas.microsoft.com/office/drawing/2014/main" id="{82BEA6CC-B04A-A01B-8EEC-BF14DCC29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" name="Rectangle 1026">
                <a:extLst>
                  <a:ext uri="{FF2B5EF4-FFF2-40B4-BE49-F238E27FC236}">
                    <a16:creationId xmlns:a16="http://schemas.microsoft.com/office/drawing/2014/main" id="{973AF963-04D9-0C9D-C4D8-FDF6BD291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" name="Rectangle 1005">
                <a:extLst>
                  <a:ext uri="{FF2B5EF4-FFF2-40B4-BE49-F238E27FC236}">
                    <a16:creationId xmlns:a16="http://schemas.microsoft.com/office/drawing/2014/main" id="{5286E2B2-DE71-687C-715C-AB3616227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42" name="Rectangle 1013">
                <a:extLst>
                  <a:ext uri="{FF2B5EF4-FFF2-40B4-BE49-F238E27FC236}">
                    <a16:creationId xmlns:a16="http://schemas.microsoft.com/office/drawing/2014/main" id="{2D980262-9BE3-8B5A-CA4E-07E1E31A6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43" name="Rectangle 1020">
                <a:extLst>
                  <a:ext uri="{FF2B5EF4-FFF2-40B4-BE49-F238E27FC236}">
                    <a16:creationId xmlns:a16="http://schemas.microsoft.com/office/drawing/2014/main" id="{A895936D-CFE0-8DF5-2FEB-9531872A4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44" name="Rectangle 1027">
                <a:extLst>
                  <a:ext uri="{FF2B5EF4-FFF2-40B4-BE49-F238E27FC236}">
                    <a16:creationId xmlns:a16="http://schemas.microsoft.com/office/drawing/2014/main" id="{DE7A3563-F3D1-BC5F-E656-19D3C7556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45" name="Rectangle 1006">
                <a:extLst>
                  <a:ext uri="{FF2B5EF4-FFF2-40B4-BE49-F238E27FC236}">
                    <a16:creationId xmlns:a16="http://schemas.microsoft.com/office/drawing/2014/main" id="{0F706FE7-FD02-0662-B9BD-75EC3348D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46" name="Rectangle 1014">
                <a:extLst>
                  <a:ext uri="{FF2B5EF4-FFF2-40B4-BE49-F238E27FC236}">
                    <a16:creationId xmlns:a16="http://schemas.microsoft.com/office/drawing/2014/main" id="{3769E176-C86F-887E-1C26-D431181F6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47" name="Rectangle 1021">
                <a:extLst>
                  <a:ext uri="{FF2B5EF4-FFF2-40B4-BE49-F238E27FC236}">
                    <a16:creationId xmlns:a16="http://schemas.microsoft.com/office/drawing/2014/main" id="{7BADCEB3-0023-0C80-13FB-2A380B2FA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48" name="Rectangle 1028">
                <a:extLst>
                  <a:ext uri="{FF2B5EF4-FFF2-40B4-BE49-F238E27FC236}">
                    <a16:creationId xmlns:a16="http://schemas.microsoft.com/office/drawing/2014/main" id="{99D96D4F-63FE-DE54-141C-E2817C10C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49" name="Rectangle 1007">
                <a:extLst>
                  <a:ext uri="{FF2B5EF4-FFF2-40B4-BE49-F238E27FC236}">
                    <a16:creationId xmlns:a16="http://schemas.microsoft.com/office/drawing/2014/main" id="{DB06A12C-3D04-E024-932C-39DE220CE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0" name="Rectangle 1015">
                <a:extLst>
                  <a:ext uri="{FF2B5EF4-FFF2-40B4-BE49-F238E27FC236}">
                    <a16:creationId xmlns:a16="http://schemas.microsoft.com/office/drawing/2014/main" id="{1553BB7D-7362-48F1-D7C0-8CC851DD7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1" name="Rectangle 1022">
                <a:extLst>
                  <a:ext uri="{FF2B5EF4-FFF2-40B4-BE49-F238E27FC236}">
                    <a16:creationId xmlns:a16="http://schemas.microsoft.com/office/drawing/2014/main" id="{011A44EE-3AAE-09CE-07EC-9209F3C30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2" name="Rectangle 1029">
                <a:extLst>
                  <a:ext uri="{FF2B5EF4-FFF2-40B4-BE49-F238E27FC236}">
                    <a16:creationId xmlns:a16="http://schemas.microsoft.com/office/drawing/2014/main" id="{E2D72AE1-0533-5FBA-ABB8-F1C244F5F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3" name="Rectangle 1008">
                <a:extLst>
                  <a:ext uri="{FF2B5EF4-FFF2-40B4-BE49-F238E27FC236}">
                    <a16:creationId xmlns:a16="http://schemas.microsoft.com/office/drawing/2014/main" id="{EEA2B545-0B08-2259-524B-4E5BD4ACD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4" name="Rectangle 1016">
                <a:extLst>
                  <a:ext uri="{FF2B5EF4-FFF2-40B4-BE49-F238E27FC236}">
                    <a16:creationId xmlns:a16="http://schemas.microsoft.com/office/drawing/2014/main" id="{A425130E-BB5D-30E9-6B39-491C8EB46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5" name="Rectangle 1023">
                <a:extLst>
                  <a:ext uri="{FF2B5EF4-FFF2-40B4-BE49-F238E27FC236}">
                    <a16:creationId xmlns:a16="http://schemas.microsoft.com/office/drawing/2014/main" id="{823020EB-E4A2-1877-C812-C9D79DB05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" name="Rectangle 1030">
                <a:extLst>
                  <a:ext uri="{FF2B5EF4-FFF2-40B4-BE49-F238E27FC236}">
                    <a16:creationId xmlns:a16="http://schemas.microsoft.com/office/drawing/2014/main" id="{EB2AE5E1-6A49-5215-DAB1-5A501509D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" name="Rectangle 1010">
                <a:extLst>
                  <a:ext uri="{FF2B5EF4-FFF2-40B4-BE49-F238E27FC236}">
                    <a16:creationId xmlns:a16="http://schemas.microsoft.com/office/drawing/2014/main" id="{E7A55E3F-C158-B32D-B068-65134B490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3" y="5463886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" name="Rectangle 1017">
                <a:extLst>
                  <a:ext uri="{FF2B5EF4-FFF2-40B4-BE49-F238E27FC236}">
                    <a16:creationId xmlns:a16="http://schemas.microsoft.com/office/drawing/2014/main" id="{C2DF52AC-A0D4-48F3-694E-B8ACF2CB1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" name="Rectangle 1024">
                <a:extLst>
                  <a:ext uri="{FF2B5EF4-FFF2-40B4-BE49-F238E27FC236}">
                    <a16:creationId xmlns:a16="http://schemas.microsoft.com/office/drawing/2014/main" id="{0C934F7A-9442-9ED3-216C-F35C11C75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" name="Rectangle 1031">
                <a:extLst>
                  <a:ext uri="{FF2B5EF4-FFF2-40B4-BE49-F238E27FC236}">
                    <a16:creationId xmlns:a16="http://schemas.microsoft.com/office/drawing/2014/main" id="{EBFA44F2-A3F3-86DE-13A5-F65A6B666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" name="Rectangle 1011">
                <a:extLst>
                  <a:ext uri="{FF2B5EF4-FFF2-40B4-BE49-F238E27FC236}">
                    <a16:creationId xmlns:a16="http://schemas.microsoft.com/office/drawing/2014/main" id="{F40047BD-F131-FC6D-6D9C-2560AB507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9" y="5463886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" name="Rectangle 1018">
                <a:extLst>
                  <a:ext uri="{FF2B5EF4-FFF2-40B4-BE49-F238E27FC236}">
                    <a16:creationId xmlns:a16="http://schemas.microsoft.com/office/drawing/2014/main" id="{131BBBCC-9849-44A7-EF8C-50B3B3731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" name="Rectangle 1025">
                <a:extLst>
                  <a:ext uri="{FF2B5EF4-FFF2-40B4-BE49-F238E27FC236}">
                    <a16:creationId xmlns:a16="http://schemas.microsoft.com/office/drawing/2014/main" id="{00E02F78-86CB-4183-C137-338F60294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" name="Rectangle 1032">
                <a:extLst>
                  <a:ext uri="{FF2B5EF4-FFF2-40B4-BE49-F238E27FC236}">
                    <a16:creationId xmlns:a16="http://schemas.microsoft.com/office/drawing/2014/main" id="{1A0BD22C-0CDD-D3DC-9308-3F8777D9F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" name="Rectangle 1033">
                <a:extLst>
                  <a:ext uri="{FF2B5EF4-FFF2-40B4-BE49-F238E27FC236}">
                    <a16:creationId xmlns:a16="http://schemas.microsoft.com/office/drawing/2014/main" id="{469087B9-89E8-C580-7142-B6E5607A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611952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" name="Rectangle 904">
                <a:extLst>
                  <a:ext uri="{FF2B5EF4-FFF2-40B4-BE49-F238E27FC236}">
                    <a16:creationId xmlns:a16="http://schemas.microsoft.com/office/drawing/2014/main" id="{9E8C1542-8DCD-C5CD-694A-53CB18636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" name="Rectangle 911">
                <a:extLst>
                  <a:ext uri="{FF2B5EF4-FFF2-40B4-BE49-F238E27FC236}">
                    <a16:creationId xmlns:a16="http://schemas.microsoft.com/office/drawing/2014/main" id="{331FBAAA-099F-1D36-0542-B4D4F9335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" name="Rectangle 918">
                <a:extLst>
                  <a:ext uri="{FF2B5EF4-FFF2-40B4-BE49-F238E27FC236}">
                    <a16:creationId xmlns:a16="http://schemas.microsoft.com/office/drawing/2014/main" id="{405C3530-F28E-4219-E1DA-A5CB6CDD1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" name="Rectangle 905">
                <a:extLst>
                  <a:ext uri="{FF2B5EF4-FFF2-40B4-BE49-F238E27FC236}">
                    <a16:creationId xmlns:a16="http://schemas.microsoft.com/office/drawing/2014/main" id="{DEF9A5E9-DF7A-BFC1-47AD-B6222CDC8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" name="Rectangle 912">
                <a:extLst>
                  <a:ext uri="{FF2B5EF4-FFF2-40B4-BE49-F238E27FC236}">
                    <a16:creationId xmlns:a16="http://schemas.microsoft.com/office/drawing/2014/main" id="{6460E33D-86CF-1F25-D13E-96A521332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" name="Rectangle 919">
                <a:extLst>
                  <a:ext uri="{FF2B5EF4-FFF2-40B4-BE49-F238E27FC236}">
                    <a16:creationId xmlns:a16="http://schemas.microsoft.com/office/drawing/2014/main" id="{88BCE1F0-72DA-1EA4-3C4F-F62B88F1F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0" name="Rectangle 906">
                <a:extLst>
                  <a:ext uri="{FF2B5EF4-FFF2-40B4-BE49-F238E27FC236}">
                    <a16:creationId xmlns:a16="http://schemas.microsoft.com/office/drawing/2014/main" id="{1407FC2F-B596-FE02-5E5A-79A437832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" name="Rectangle 913">
                <a:extLst>
                  <a:ext uri="{FF2B5EF4-FFF2-40B4-BE49-F238E27FC236}">
                    <a16:creationId xmlns:a16="http://schemas.microsoft.com/office/drawing/2014/main" id="{C7B5DB88-87E9-A4E8-D0B9-D6E127444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" name="Rectangle 920">
                <a:extLst>
                  <a:ext uri="{FF2B5EF4-FFF2-40B4-BE49-F238E27FC236}">
                    <a16:creationId xmlns:a16="http://schemas.microsoft.com/office/drawing/2014/main" id="{17B41D0C-961A-171D-1B64-4CD9FFA5C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" name="Rectangle 925">
                <a:extLst>
                  <a:ext uri="{FF2B5EF4-FFF2-40B4-BE49-F238E27FC236}">
                    <a16:creationId xmlns:a16="http://schemas.microsoft.com/office/drawing/2014/main" id="{7DF33DA6-5001-4B3E-FF22-4C546B716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" name="Rectangle 907">
                <a:extLst>
                  <a:ext uri="{FF2B5EF4-FFF2-40B4-BE49-F238E27FC236}">
                    <a16:creationId xmlns:a16="http://schemas.microsoft.com/office/drawing/2014/main" id="{65386FC9-6C18-912F-7655-0E6C07E8E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" name="Rectangle 914">
                <a:extLst>
                  <a:ext uri="{FF2B5EF4-FFF2-40B4-BE49-F238E27FC236}">
                    <a16:creationId xmlns:a16="http://schemas.microsoft.com/office/drawing/2014/main" id="{24DA43C3-2522-3466-8F2F-E8AFE7F21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" name="Rectangle 921">
                <a:extLst>
                  <a:ext uri="{FF2B5EF4-FFF2-40B4-BE49-F238E27FC236}">
                    <a16:creationId xmlns:a16="http://schemas.microsoft.com/office/drawing/2014/main" id="{96AC75A9-1E0E-4AE0-D08B-1F750AECE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" name="Rectangle 926">
                <a:extLst>
                  <a:ext uri="{FF2B5EF4-FFF2-40B4-BE49-F238E27FC236}">
                    <a16:creationId xmlns:a16="http://schemas.microsoft.com/office/drawing/2014/main" id="{7C0879F8-F250-7A3E-7AC0-EB1B09635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" name="Rectangle 908">
                <a:extLst>
                  <a:ext uri="{FF2B5EF4-FFF2-40B4-BE49-F238E27FC236}">
                    <a16:creationId xmlns:a16="http://schemas.microsoft.com/office/drawing/2014/main" id="{D7080F95-B7AE-A4FA-63FF-8EA384F32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" name="Rectangle 915">
                <a:extLst>
                  <a:ext uri="{FF2B5EF4-FFF2-40B4-BE49-F238E27FC236}">
                    <a16:creationId xmlns:a16="http://schemas.microsoft.com/office/drawing/2014/main" id="{2EDCFFBE-9B3C-C2DB-B64B-D0B86DB93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0" name="Rectangle 922">
                <a:extLst>
                  <a:ext uri="{FF2B5EF4-FFF2-40B4-BE49-F238E27FC236}">
                    <a16:creationId xmlns:a16="http://schemas.microsoft.com/office/drawing/2014/main" id="{AB52D030-C206-AB34-0070-2D205A912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1" name="Rectangle 927">
                <a:extLst>
                  <a:ext uri="{FF2B5EF4-FFF2-40B4-BE49-F238E27FC236}">
                    <a16:creationId xmlns:a16="http://schemas.microsoft.com/office/drawing/2014/main" id="{BB23C5AA-0008-C463-0187-B1E3939D3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2" name="Rectangle 909">
                <a:extLst>
                  <a:ext uri="{FF2B5EF4-FFF2-40B4-BE49-F238E27FC236}">
                    <a16:creationId xmlns:a16="http://schemas.microsoft.com/office/drawing/2014/main" id="{B2032A57-240F-4871-F4FA-C62FA83E2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3" name="Rectangle 916">
                <a:extLst>
                  <a:ext uri="{FF2B5EF4-FFF2-40B4-BE49-F238E27FC236}">
                    <a16:creationId xmlns:a16="http://schemas.microsoft.com/office/drawing/2014/main" id="{8CD588B2-53D7-A266-8B17-3F6110E41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4" name="Rectangle 923">
                <a:extLst>
                  <a:ext uri="{FF2B5EF4-FFF2-40B4-BE49-F238E27FC236}">
                    <a16:creationId xmlns:a16="http://schemas.microsoft.com/office/drawing/2014/main" id="{92803E97-E887-0CB8-8F57-FE805EF5F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5" name="Rectangle 928">
                <a:extLst>
                  <a:ext uri="{FF2B5EF4-FFF2-40B4-BE49-F238E27FC236}">
                    <a16:creationId xmlns:a16="http://schemas.microsoft.com/office/drawing/2014/main" id="{964A11BA-4516-2FB7-7124-556AD3FB8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6" name="Rectangle 910">
                <a:extLst>
                  <a:ext uri="{FF2B5EF4-FFF2-40B4-BE49-F238E27FC236}">
                    <a16:creationId xmlns:a16="http://schemas.microsoft.com/office/drawing/2014/main" id="{D1230DFD-08F9-1623-F572-F8F24B65E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7" name="Rectangle 736">
                <a:extLst>
                  <a:ext uri="{FF2B5EF4-FFF2-40B4-BE49-F238E27FC236}">
                    <a16:creationId xmlns:a16="http://schemas.microsoft.com/office/drawing/2014/main" id="{F714EB98-54D1-3760-6B05-DD9409437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" name="Rectangle 924">
                <a:extLst>
                  <a:ext uri="{FF2B5EF4-FFF2-40B4-BE49-F238E27FC236}">
                    <a16:creationId xmlns:a16="http://schemas.microsoft.com/office/drawing/2014/main" id="{0EEC5BED-A7A7-3009-815C-01809A6EF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" name="Rectangle 929">
                <a:extLst>
                  <a:ext uri="{FF2B5EF4-FFF2-40B4-BE49-F238E27FC236}">
                    <a16:creationId xmlns:a16="http://schemas.microsoft.com/office/drawing/2014/main" id="{495FA93C-AEC1-1B60-F3BB-1EC564A53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5953764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灯片编号占位符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0210CD4F-9D1A-4F3B-A674-582DCF5F7993}" type="slidenum">
              <a:rPr lang="zh-CN" altLang="en-US" smtClean="0"/>
              <a:pPr/>
              <a:t>4</a:t>
            </a:fld>
            <a:endParaRPr lang="zh-CN" alt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C12F7A1-208E-FB21-5D7D-267A8F72EBD8}"/>
              </a:ext>
            </a:extLst>
          </p:cNvPr>
          <p:cNvGrpSpPr/>
          <p:nvPr/>
        </p:nvGrpSpPr>
        <p:grpSpPr>
          <a:xfrm>
            <a:off x="1919536" y="332656"/>
            <a:ext cx="8424936" cy="4707627"/>
            <a:chOff x="1919536" y="332656"/>
            <a:chExt cx="8424936" cy="4707627"/>
          </a:xfrm>
          <a:solidFill>
            <a:srgbClr val="DAA600"/>
          </a:solidFill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CDF4ABC3-BAA0-4BCA-7715-DB24322E9216}"/>
                </a:ext>
              </a:extLst>
            </p:cNvPr>
            <p:cNvGrpSpPr/>
            <p:nvPr/>
          </p:nvGrpSpPr>
          <p:grpSpPr>
            <a:xfrm>
              <a:off x="1919536" y="1107222"/>
              <a:ext cx="8424936" cy="435360"/>
              <a:chOff x="1919536" y="1107222"/>
              <a:chExt cx="8424936" cy="435360"/>
            </a:xfrm>
            <a:grpFill/>
          </p:grpSpPr>
          <p:sp>
            <p:nvSpPr>
              <p:cNvPr id="623" name="矩形 622"/>
              <p:cNvSpPr/>
              <p:nvPr/>
            </p:nvSpPr>
            <p:spPr>
              <a:xfrm>
                <a:off x="1919536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January</a:t>
                </a:r>
              </a:p>
            </p:txBody>
          </p:sp>
          <p:sp>
            <p:nvSpPr>
              <p:cNvPr id="624" name="矩形 623"/>
              <p:cNvSpPr/>
              <p:nvPr/>
            </p:nvSpPr>
            <p:spPr>
              <a:xfrm>
                <a:off x="4058503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February</a:t>
                </a:r>
              </a:p>
            </p:txBody>
          </p:sp>
          <p:sp>
            <p:nvSpPr>
              <p:cNvPr id="625" name="矩形 624"/>
              <p:cNvSpPr/>
              <p:nvPr/>
            </p:nvSpPr>
            <p:spPr>
              <a:xfrm>
                <a:off x="6197470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March</a:t>
                </a:r>
              </a:p>
            </p:txBody>
          </p:sp>
          <p:sp>
            <p:nvSpPr>
              <p:cNvPr id="626" name="矩形 625"/>
              <p:cNvSpPr/>
              <p:nvPr/>
            </p:nvSpPr>
            <p:spPr>
              <a:xfrm>
                <a:off x="8336436" y="1107222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April</a:t>
                </a:r>
                <a:endParaRPr lang="zh-CN" altLang="zh-CN" sz="1600" b="1" dirty="0"/>
              </a:p>
            </p:txBody>
          </p:sp>
        </p:grpSp>
        <p:grpSp>
          <p:nvGrpSpPr>
            <p:cNvPr id="633" name="组合 632"/>
            <p:cNvGrpSpPr/>
            <p:nvPr/>
          </p:nvGrpSpPr>
          <p:grpSpPr>
            <a:xfrm>
              <a:off x="1919536" y="2845964"/>
              <a:ext cx="8424936" cy="435360"/>
              <a:chOff x="395536" y="3025736"/>
              <a:chExt cx="8424936" cy="435360"/>
            </a:xfrm>
            <a:grpFill/>
          </p:grpSpPr>
          <p:sp>
            <p:nvSpPr>
              <p:cNvPr id="634" name="圆角矩形 633"/>
              <p:cNvSpPr/>
              <p:nvPr/>
            </p:nvSpPr>
            <p:spPr>
              <a:xfrm>
                <a:off x="395536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May</a:t>
                </a:r>
              </a:p>
            </p:txBody>
          </p:sp>
          <p:sp>
            <p:nvSpPr>
              <p:cNvPr id="635" name="圆角矩形 634"/>
              <p:cNvSpPr/>
              <p:nvPr/>
            </p:nvSpPr>
            <p:spPr>
              <a:xfrm>
                <a:off x="2534503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June</a:t>
                </a:r>
              </a:p>
            </p:txBody>
          </p:sp>
          <p:sp>
            <p:nvSpPr>
              <p:cNvPr id="636" name="圆角矩形 635"/>
              <p:cNvSpPr/>
              <p:nvPr/>
            </p:nvSpPr>
            <p:spPr>
              <a:xfrm>
                <a:off x="4673470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July</a:t>
                </a:r>
              </a:p>
            </p:txBody>
          </p:sp>
          <p:sp>
            <p:nvSpPr>
              <p:cNvPr id="637" name="圆角矩形 636"/>
              <p:cNvSpPr/>
              <p:nvPr/>
            </p:nvSpPr>
            <p:spPr>
              <a:xfrm>
                <a:off x="6812436" y="3025736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altLang="zh-CN" sz="1600" b="1" dirty="0"/>
                  <a:t>August</a:t>
                </a:r>
              </a:p>
            </p:txBody>
          </p:sp>
        </p:grpSp>
        <p:grpSp>
          <p:nvGrpSpPr>
            <p:cNvPr id="642" name="组合 641"/>
            <p:cNvGrpSpPr/>
            <p:nvPr/>
          </p:nvGrpSpPr>
          <p:grpSpPr>
            <a:xfrm>
              <a:off x="1919536" y="4604923"/>
              <a:ext cx="8424936" cy="435360"/>
              <a:chOff x="395536" y="4692464"/>
              <a:chExt cx="8424936" cy="435360"/>
            </a:xfrm>
            <a:grpFill/>
          </p:grpSpPr>
          <p:sp>
            <p:nvSpPr>
              <p:cNvPr id="638" name="圆角矩形 637"/>
              <p:cNvSpPr/>
              <p:nvPr/>
            </p:nvSpPr>
            <p:spPr>
              <a:xfrm>
                <a:off x="395536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September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  <p:sp>
            <p:nvSpPr>
              <p:cNvPr id="639" name="圆角矩形 638"/>
              <p:cNvSpPr/>
              <p:nvPr/>
            </p:nvSpPr>
            <p:spPr>
              <a:xfrm>
                <a:off x="2534503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October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  <p:sp>
            <p:nvSpPr>
              <p:cNvPr id="640" name="圆角矩形 639"/>
              <p:cNvSpPr/>
              <p:nvPr/>
            </p:nvSpPr>
            <p:spPr>
              <a:xfrm>
                <a:off x="4673470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November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  <p:sp>
            <p:nvSpPr>
              <p:cNvPr id="641" name="圆角矩形 640"/>
              <p:cNvSpPr/>
              <p:nvPr/>
            </p:nvSpPr>
            <p:spPr>
              <a:xfrm>
                <a:off x="6812436" y="4692464"/>
                <a:ext cx="2008036" cy="435360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45720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en-US" altLang="zh-CN" sz="1600" b="1" dirty="0">
                    <a:solidFill>
                      <a:schemeClr val="bg1"/>
                    </a:solidFill>
                    <a:ea typeface="宋体" pitchFamily="2" charset="-122"/>
                    <a:cs typeface="宋体" pitchFamily="2" charset="-122"/>
                  </a:rPr>
                  <a:t>December</a:t>
                </a:r>
                <a:endParaRPr lang="zh-CN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endParaRPr>
              </a:p>
            </p:txBody>
          </p:sp>
        </p:grpSp>
        <p:sp>
          <p:nvSpPr>
            <p:cNvPr id="646" name="圆角矩形 645"/>
            <p:cNvSpPr/>
            <p:nvPr/>
          </p:nvSpPr>
          <p:spPr>
            <a:xfrm>
              <a:off x="1919536" y="332656"/>
              <a:ext cx="8424936" cy="734467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6000" dirty="0"/>
                <a:t>2027</a:t>
              </a:r>
              <a:endParaRPr lang="zh-CN" altLang="en-US" sz="6000" dirty="0"/>
            </a:p>
          </p:txBody>
        </p:sp>
      </p:grpSp>
      <p:cxnSp>
        <p:nvCxnSpPr>
          <p:cNvPr id="648" name="直接连接符 647"/>
          <p:cNvCxnSpPr/>
          <p:nvPr/>
        </p:nvCxnSpPr>
        <p:spPr>
          <a:xfrm>
            <a:off x="39865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直接连接符 653"/>
          <p:cNvCxnSpPr/>
          <p:nvPr/>
        </p:nvCxnSpPr>
        <p:spPr>
          <a:xfrm>
            <a:off x="61201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直接连接符 654"/>
          <p:cNvCxnSpPr/>
          <p:nvPr/>
        </p:nvCxnSpPr>
        <p:spPr>
          <a:xfrm>
            <a:off x="8262656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" name="Group 6">
            <a:extLst>
              <a:ext uri="{FF2B5EF4-FFF2-40B4-BE49-F238E27FC236}">
                <a16:creationId xmlns:a16="http://schemas.microsoft.com/office/drawing/2014/main" id="{7D23DD14-7B74-01FC-4251-BD0D3E205D3D}"/>
              </a:ext>
            </a:extLst>
          </p:cNvPr>
          <p:cNvGrpSpPr/>
          <p:nvPr/>
        </p:nvGrpSpPr>
        <p:grpSpPr>
          <a:xfrm>
            <a:off x="1976364" y="1640503"/>
            <a:ext cx="8283744" cy="4599180"/>
            <a:chOff x="1976364" y="1640503"/>
            <a:chExt cx="8283744" cy="4599180"/>
          </a:xfrm>
        </p:grpSpPr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6A472F-CE32-A460-440C-4C3087B23C1C}"/>
                </a:ext>
              </a:extLst>
            </p:cNvPr>
            <p:cNvGrpSpPr/>
            <p:nvPr/>
          </p:nvGrpSpPr>
          <p:grpSpPr>
            <a:xfrm>
              <a:off x="1976364" y="1640503"/>
              <a:ext cx="8283744" cy="138499"/>
              <a:chOff x="1976364" y="1640503"/>
              <a:chExt cx="8283744" cy="138499"/>
            </a:xfrm>
          </p:grpSpPr>
          <p:sp>
            <p:nvSpPr>
              <p:cNvPr id="7258" name="Rectangle 70">
                <a:extLst>
                  <a:ext uri="{FF2B5EF4-FFF2-40B4-BE49-F238E27FC236}">
                    <a16:creationId xmlns:a16="http://schemas.microsoft.com/office/drawing/2014/main" id="{141E805A-AD59-209F-7D8E-94DD6DCC3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164050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9" name="Rectangle 71">
                <a:extLst>
                  <a:ext uri="{FF2B5EF4-FFF2-40B4-BE49-F238E27FC236}">
                    <a16:creationId xmlns:a16="http://schemas.microsoft.com/office/drawing/2014/main" id="{41B18CB2-427C-AF61-CAEE-77A1A37A3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164050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0" name="Rectangle 72">
                <a:extLst>
                  <a:ext uri="{FF2B5EF4-FFF2-40B4-BE49-F238E27FC236}">
                    <a16:creationId xmlns:a16="http://schemas.microsoft.com/office/drawing/2014/main" id="{919EA012-CE25-53D8-63F0-EDA6F4490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164050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1" name="Rectangle 73">
                <a:extLst>
                  <a:ext uri="{FF2B5EF4-FFF2-40B4-BE49-F238E27FC236}">
                    <a16:creationId xmlns:a16="http://schemas.microsoft.com/office/drawing/2014/main" id="{E25AEA2E-CFE0-4E0C-82B1-C1E4FEF2F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2" name="Rectangle 74">
                <a:extLst>
                  <a:ext uri="{FF2B5EF4-FFF2-40B4-BE49-F238E27FC236}">
                    <a16:creationId xmlns:a16="http://schemas.microsoft.com/office/drawing/2014/main" id="{4A7082EF-6353-1CCF-600D-88A54C999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3" name="Rectangle 75">
                <a:extLst>
                  <a:ext uri="{FF2B5EF4-FFF2-40B4-BE49-F238E27FC236}">
                    <a16:creationId xmlns:a16="http://schemas.microsoft.com/office/drawing/2014/main" id="{29654BDE-4C38-4AB9-920E-29F8CC66A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4" name="Rectangle 76">
                <a:extLst>
                  <a:ext uri="{FF2B5EF4-FFF2-40B4-BE49-F238E27FC236}">
                    <a16:creationId xmlns:a16="http://schemas.microsoft.com/office/drawing/2014/main" id="{3A1B55B1-E546-4A82-BD51-BA170C6E9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5" name="Rectangle 184">
                <a:extLst>
                  <a:ext uri="{FF2B5EF4-FFF2-40B4-BE49-F238E27FC236}">
                    <a16:creationId xmlns:a16="http://schemas.microsoft.com/office/drawing/2014/main" id="{D9664441-A4B0-4B6B-191B-81142B19D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164050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6" name="Rectangle 185">
                <a:extLst>
                  <a:ext uri="{FF2B5EF4-FFF2-40B4-BE49-F238E27FC236}">
                    <a16:creationId xmlns:a16="http://schemas.microsoft.com/office/drawing/2014/main" id="{67A496AE-C76F-D3E0-B400-BF98FC7F2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164050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7" name="Rectangle 186">
                <a:extLst>
                  <a:ext uri="{FF2B5EF4-FFF2-40B4-BE49-F238E27FC236}">
                    <a16:creationId xmlns:a16="http://schemas.microsoft.com/office/drawing/2014/main" id="{44711CE1-D307-9417-F3F7-D054A375E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164050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8" name="Rectangle 187">
                <a:extLst>
                  <a:ext uri="{FF2B5EF4-FFF2-40B4-BE49-F238E27FC236}">
                    <a16:creationId xmlns:a16="http://schemas.microsoft.com/office/drawing/2014/main" id="{5A0BC6B4-508C-36E1-527A-83CD41D74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9" name="Rectangle 188">
                <a:extLst>
                  <a:ext uri="{FF2B5EF4-FFF2-40B4-BE49-F238E27FC236}">
                    <a16:creationId xmlns:a16="http://schemas.microsoft.com/office/drawing/2014/main" id="{79F77DC1-B316-68FC-A6FF-5A927CE017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0" name="Rectangle 189">
                <a:extLst>
                  <a:ext uri="{FF2B5EF4-FFF2-40B4-BE49-F238E27FC236}">
                    <a16:creationId xmlns:a16="http://schemas.microsoft.com/office/drawing/2014/main" id="{8725850D-FBD7-6687-0414-B51D7732A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1" name="Rectangle 190">
                <a:extLst>
                  <a:ext uri="{FF2B5EF4-FFF2-40B4-BE49-F238E27FC236}">
                    <a16:creationId xmlns:a16="http://schemas.microsoft.com/office/drawing/2014/main" id="{DBCEC01C-C8A2-0F26-7A75-AA7CC7812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2" name="Rectangle 299">
                <a:extLst>
                  <a:ext uri="{FF2B5EF4-FFF2-40B4-BE49-F238E27FC236}">
                    <a16:creationId xmlns:a16="http://schemas.microsoft.com/office/drawing/2014/main" id="{7B0F5134-FD12-AE9E-A312-87C37ED16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164050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3" name="Rectangle 300">
                <a:extLst>
                  <a:ext uri="{FF2B5EF4-FFF2-40B4-BE49-F238E27FC236}">
                    <a16:creationId xmlns:a16="http://schemas.microsoft.com/office/drawing/2014/main" id="{ED0A59F6-F565-1BD9-73BB-0A9E54EB8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164050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4" name="Rectangle 301">
                <a:extLst>
                  <a:ext uri="{FF2B5EF4-FFF2-40B4-BE49-F238E27FC236}">
                    <a16:creationId xmlns:a16="http://schemas.microsoft.com/office/drawing/2014/main" id="{BC553755-9B7E-0FDE-1FBB-18D9EC5D9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164050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5" name="Rectangle 302">
                <a:extLst>
                  <a:ext uri="{FF2B5EF4-FFF2-40B4-BE49-F238E27FC236}">
                    <a16:creationId xmlns:a16="http://schemas.microsoft.com/office/drawing/2014/main" id="{EB298680-DC93-C8EC-8506-C5163012D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4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6" name="Rectangle 303">
                <a:extLst>
                  <a:ext uri="{FF2B5EF4-FFF2-40B4-BE49-F238E27FC236}">
                    <a16:creationId xmlns:a16="http://schemas.microsoft.com/office/drawing/2014/main" id="{4B3C9047-A6E1-CB63-4EEB-B1D8D3115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7" name="Rectangle 304">
                <a:extLst>
                  <a:ext uri="{FF2B5EF4-FFF2-40B4-BE49-F238E27FC236}">
                    <a16:creationId xmlns:a16="http://schemas.microsoft.com/office/drawing/2014/main" id="{5E10A4C6-32B1-4ABD-C7D6-9CBFD440A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8" name="Rectangle 305">
                <a:extLst>
                  <a:ext uri="{FF2B5EF4-FFF2-40B4-BE49-F238E27FC236}">
                    <a16:creationId xmlns:a16="http://schemas.microsoft.com/office/drawing/2014/main" id="{76624028-B0EF-489D-A5B6-794749A1E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9" name="Rectangle 414">
                <a:extLst>
                  <a:ext uri="{FF2B5EF4-FFF2-40B4-BE49-F238E27FC236}">
                    <a16:creationId xmlns:a16="http://schemas.microsoft.com/office/drawing/2014/main" id="{B6396B2F-DD15-8C74-94A0-F79D4F6E8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164050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0" name="Rectangle 415">
                <a:extLst>
                  <a:ext uri="{FF2B5EF4-FFF2-40B4-BE49-F238E27FC236}">
                    <a16:creationId xmlns:a16="http://schemas.microsoft.com/office/drawing/2014/main" id="{3E482D6D-68D8-A266-F1D6-3B1F4AE31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8" y="164050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1" name="Rectangle 416">
                <a:extLst>
                  <a:ext uri="{FF2B5EF4-FFF2-40B4-BE49-F238E27FC236}">
                    <a16:creationId xmlns:a16="http://schemas.microsoft.com/office/drawing/2014/main" id="{6B54D64C-15C4-5CDD-592D-5F975C6DF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7" y="164050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2" name="Rectangle 417">
                <a:extLst>
                  <a:ext uri="{FF2B5EF4-FFF2-40B4-BE49-F238E27FC236}">
                    <a16:creationId xmlns:a16="http://schemas.microsoft.com/office/drawing/2014/main" id="{107B955A-492D-C4B1-86CD-BB2A2B007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39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3" name="Rectangle 418">
                <a:extLst>
                  <a:ext uri="{FF2B5EF4-FFF2-40B4-BE49-F238E27FC236}">
                    <a16:creationId xmlns:a16="http://schemas.microsoft.com/office/drawing/2014/main" id="{42BAF2FE-88AC-CFEC-A7DC-B5FDD06A2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3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4" name="Rectangle 419">
                <a:extLst>
                  <a:ext uri="{FF2B5EF4-FFF2-40B4-BE49-F238E27FC236}">
                    <a16:creationId xmlns:a16="http://schemas.microsoft.com/office/drawing/2014/main" id="{FCEDCBBF-0FD3-FE41-7129-9B1C11FEA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5" name="Rectangle 420">
                <a:extLst>
                  <a:ext uri="{FF2B5EF4-FFF2-40B4-BE49-F238E27FC236}">
                    <a16:creationId xmlns:a16="http://schemas.microsoft.com/office/drawing/2014/main" id="{0F558573-F329-EEC3-E8F3-343CEABF7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2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E5AB82BE-9D83-BA53-53D5-AA28EE26FBEA}"/>
                </a:ext>
              </a:extLst>
            </p:cNvPr>
            <p:cNvGrpSpPr/>
            <p:nvPr/>
          </p:nvGrpSpPr>
          <p:grpSpPr>
            <a:xfrm>
              <a:off x="1976364" y="3382392"/>
              <a:ext cx="8283744" cy="138499"/>
              <a:chOff x="1976364" y="3382392"/>
              <a:chExt cx="8283744" cy="138499"/>
            </a:xfrm>
          </p:grpSpPr>
          <p:sp>
            <p:nvSpPr>
              <p:cNvPr id="7230" name="Rectangle 528">
                <a:extLst>
                  <a:ext uri="{FF2B5EF4-FFF2-40B4-BE49-F238E27FC236}">
                    <a16:creationId xmlns:a16="http://schemas.microsoft.com/office/drawing/2014/main" id="{92FD62DD-D24B-E35F-2ECE-449AC8CB7F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3382392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1" name="Rectangle 529">
                <a:extLst>
                  <a:ext uri="{FF2B5EF4-FFF2-40B4-BE49-F238E27FC236}">
                    <a16:creationId xmlns:a16="http://schemas.microsoft.com/office/drawing/2014/main" id="{9B384142-C05D-1838-82A4-C602C9907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3382392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2" name="Rectangle 530">
                <a:extLst>
                  <a:ext uri="{FF2B5EF4-FFF2-40B4-BE49-F238E27FC236}">
                    <a16:creationId xmlns:a16="http://schemas.microsoft.com/office/drawing/2014/main" id="{191B8706-2FB0-0A4C-5D2F-FA58942AA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3382392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3" name="Rectangle 531">
                <a:extLst>
                  <a:ext uri="{FF2B5EF4-FFF2-40B4-BE49-F238E27FC236}">
                    <a16:creationId xmlns:a16="http://schemas.microsoft.com/office/drawing/2014/main" id="{FF82C2DD-E5CC-4167-0B5C-C5ABBC0BF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4" name="Rectangle 532">
                <a:extLst>
                  <a:ext uri="{FF2B5EF4-FFF2-40B4-BE49-F238E27FC236}">
                    <a16:creationId xmlns:a16="http://schemas.microsoft.com/office/drawing/2014/main" id="{72B450DA-3077-55F9-CEEC-8FF052D8A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5" name="Rectangle 533">
                <a:extLst>
                  <a:ext uri="{FF2B5EF4-FFF2-40B4-BE49-F238E27FC236}">
                    <a16:creationId xmlns:a16="http://schemas.microsoft.com/office/drawing/2014/main" id="{E0EC5A93-03C0-0988-97A1-EA042CF5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6" name="Rectangle 534">
                <a:extLst>
                  <a:ext uri="{FF2B5EF4-FFF2-40B4-BE49-F238E27FC236}">
                    <a16:creationId xmlns:a16="http://schemas.microsoft.com/office/drawing/2014/main" id="{99DE3606-AD87-5AF1-E862-342036E0D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7" name="Rectangle 643">
                <a:extLst>
                  <a:ext uri="{FF2B5EF4-FFF2-40B4-BE49-F238E27FC236}">
                    <a16:creationId xmlns:a16="http://schemas.microsoft.com/office/drawing/2014/main" id="{09E60D1A-2AC4-BE6A-BF01-CED456165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3382392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8" name="Rectangle 644">
                <a:extLst>
                  <a:ext uri="{FF2B5EF4-FFF2-40B4-BE49-F238E27FC236}">
                    <a16:creationId xmlns:a16="http://schemas.microsoft.com/office/drawing/2014/main" id="{14F860D8-C212-2FEF-0F20-0A0D6802C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3382392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9" name="Rectangle 645">
                <a:extLst>
                  <a:ext uri="{FF2B5EF4-FFF2-40B4-BE49-F238E27FC236}">
                    <a16:creationId xmlns:a16="http://schemas.microsoft.com/office/drawing/2014/main" id="{3C7CED99-F006-85D1-87EC-F7E30E82C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3382392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0" name="Rectangle 646">
                <a:extLst>
                  <a:ext uri="{FF2B5EF4-FFF2-40B4-BE49-F238E27FC236}">
                    <a16:creationId xmlns:a16="http://schemas.microsoft.com/office/drawing/2014/main" id="{5B8F6740-27A3-006D-7427-A09F2A98A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1" name="Rectangle 647">
                <a:extLst>
                  <a:ext uri="{FF2B5EF4-FFF2-40B4-BE49-F238E27FC236}">
                    <a16:creationId xmlns:a16="http://schemas.microsoft.com/office/drawing/2014/main" id="{25E11F79-AA77-0471-1151-901184EC2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2" name="Rectangle 648">
                <a:extLst>
                  <a:ext uri="{FF2B5EF4-FFF2-40B4-BE49-F238E27FC236}">
                    <a16:creationId xmlns:a16="http://schemas.microsoft.com/office/drawing/2014/main" id="{291F1826-2885-29DC-59E3-27DAE929F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3" name="Rectangle 649">
                <a:extLst>
                  <a:ext uri="{FF2B5EF4-FFF2-40B4-BE49-F238E27FC236}">
                    <a16:creationId xmlns:a16="http://schemas.microsoft.com/office/drawing/2014/main" id="{AF247A6C-0C7C-B07D-F86B-B1E3F8F27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4" name="Rectangle 757">
                <a:extLst>
                  <a:ext uri="{FF2B5EF4-FFF2-40B4-BE49-F238E27FC236}">
                    <a16:creationId xmlns:a16="http://schemas.microsoft.com/office/drawing/2014/main" id="{50E4D02C-036F-693F-F6D5-B026569A0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3382392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5" name="Rectangle 758">
                <a:extLst>
                  <a:ext uri="{FF2B5EF4-FFF2-40B4-BE49-F238E27FC236}">
                    <a16:creationId xmlns:a16="http://schemas.microsoft.com/office/drawing/2014/main" id="{8962FCD0-0E28-5CB0-4D0F-875A4D5BB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3382392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6" name="Rectangle 759">
                <a:extLst>
                  <a:ext uri="{FF2B5EF4-FFF2-40B4-BE49-F238E27FC236}">
                    <a16:creationId xmlns:a16="http://schemas.microsoft.com/office/drawing/2014/main" id="{436F5523-443E-E6CE-ADFF-85884D7C8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3382392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7" name="Rectangle 760">
                <a:extLst>
                  <a:ext uri="{FF2B5EF4-FFF2-40B4-BE49-F238E27FC236}">
                    <a16:creationId xmlns:a16="http://schemas.microsoft.com/office/drawing/2014/main" id="{F103F8B0-380C-3940-AAFC-B03070782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4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8" name="Rectangle 761">
                <a:extLst>
                  <a:ext uri="{FF2B5EF4-FFF2-40B4-BE49-F238E27FC236}">
                    <a16:creationId xmlns:a16="http://schemas.microsoft.com/office/drawing/2014/main" id="{43CA59E2-3949-2339-C388-A50504991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9" name="Rectangle 762">
                <a:extLst>
                  <a:ext uri="{FF2B5EF4-FFF2-40B4-BE49-F238E27FC236}">
                    <a16:creationId xmlns:a16="http://schemas.microsoft.com/office/drawing/2014/main" id="{B81E2809-2CD8-1BE0-3EF6-6242BB2DB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0" name="Rectangle 763">
                <a:extLst>
                  <a:ext uri="{FF2B5EF4-FFF2-40B4-BE49-F238E27FC236}">
                    <a16:creationId xmlns:a16="http://schemas.microsoft.com/office/drawing/2014/main" id="{CB3691F6-B4E2-202B-BBDB-D462405D7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1" name="Rectangle 872">
                <a:extLst>
                  <a:ext uri="{FF2B5EF4-FFF2-40B4-BE49-F238E27FC236}">
                    <a16:creationId xmlns:a16="http://schemas.microsoft.com/office/drawing/2014/main" id="{42E787D0-E4FF-8FD9-BDDE-5B9003C79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3382392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2" name="Rectangle 873">
                <a:extLst>
                  <a:ext uri="{FF2B5EF4-FFF2-40B4-BE49-F238E27FC236}">
                    <a16:creationId xmlns:a16="http://schemas.microsoft.com/office/drawing/2014/main" id="{D3C2E6BE-2640-C026-07A7-7DF5D170C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8" y="3382392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3" name="Rectangle 874">
                <a:extLst>
                  <a:ext uri="{FF2B5EF4-FFF2-40B4-BE49-F238E27FC236}">
                    <a16:creationId xmlns:a16="http://schemas.microsoft.com/office/drawing/2014/main" id="{8D9CD96C-29C1-A96A-FCE6-587F29A80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7" y="3382392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4" name="Rectangle 875">
                <a:extLst>
                  <a:ext uri="{FF2B5EF4-FFF2-40B4-BE49-F238E27FC236}">
                    <a16:creationId xmlns:a16="http://schemas.microsoft.com/office/drawing/2014/main" id="{C53DC002-2725-21EA-2899-01813EF59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39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5" name="Rectangle 876">
                <a:extLst>
                  <a:ext uri="{FF2B5EF4-FFF2-40B4-BE49-F238E27FC236}">
                    <a16:creationId xmlns:a16="http://schemas.microsoft.com/office/drawing/2014/main" id="{88C9A4B8-2C7A-9544-DEEF-DCD02C649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3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6" name="Rectangle 877">
                <a:extLst>
                  <a:ext uri="{FF2B5EF4-FFF2-40B4-BE49-F238E27FC236}">
                    <a16:creationId xmlns:a16="http://schemas.microsoft.com/office/drawing/2014/main" id="{944D36A2-E1C5-60AC-FCF0-A60CCFF1B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7" name="Rectangle 878">
                <a:extLst>
                  <a:ext uri="{FF2B5EF4-FFF2-40B4-BE49-F238E27FC236}">
                    <a16:creationId xmlns:a16="http://schemas.microsoft.com/office/drawing/2014/main" id="{6EDC0BC1-F613-BC13-1B46-62089E8FC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2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9DBE2439-5F55-995F-0B94-0703B7E71327}"/>
                </a:ext>
              </a:extLst>
            </p:cNvPr>
            <p:cNvGrpSpPr/>
            <p:nvPr/>
          </p:nvGrpSpPr>
          <p:grpSpPr>
            <a:xfrm>
              <a:off x="1976364" y="5110584"/>
              <a:ext cx="8283744" cy="138499"/>
              <a:chOff x="1976364" y="5110584"/>
              <a:chExt cx="8283744" cy="138499"/>
            </a:xfrm>
          </p:grpSpPr>
          <p:sp>
            <p:nvSpPr>
              <p:cNvPr id="7202" name="Rectangle 986">
                <a:extLst>
                  <a:ext uri="{FF2B5EF4-FFF2-40B4-BE49-F238E27FC236}">
                    <a16:creationId xmlns:a16="http://schemas.microsoft.com/office/drawing/2014/main" id="{478FC432-01D4-2401-CC11-B0487F96C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511058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03" name="Rectangle 987">
                <a:extLst>
                  <a:ext uri="{FF2B5EF4-FFF2-40B4-BE49-F238E27FC236}">
                    <a16:creationId xmlns:a16="http://schemas.microsoft.com/office/drawing/2014/main" id="{564BDC7C-2ABA-4BDF-A1ED-CF6EBBD9D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511058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04" name="Rectangle 988">
                <a:extLst>
                  <a:ext uri="{FF2B5EF4-FFF2-40B4-BE49-F238E27FC236}">
                    <a16:creationId xmlns:a16="http://schemas.microsoft.com/office/drawing/2014/main" id="{F4E84E95-0607-13E5-082C-762DD8BC8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511058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05" name="Rectangle 989">
                <a:extLst>
                  <a:ext uri="{FF2B5EF4-FFF2-40B4-BE49-F238E27FC236}">
                    <a16:creationId xmlns:a16="http://schemas.microsoft.com/office/drawing/2014/main" id="{BC2D6553-270E-485A-7725-6BE339E60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06" name="Rectangle 990">
                <a:extLst>
                  <a:ext uri="{FF2B5EF4-FFF2-40B4-BE49-F238E27FC236}">
                    <a16:creationId xmlns:a16="http://schemas.microsoft.com/office/drawing/2014/main" id="{EA820420-A5A7-1FDB-18ED-BF8A81B43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07" name="Rectangle 991">
                <a:extLst>
                  <a:ext uri="{FF2B5EF4-FFF2-40B4-BE49-F238E27FC236}">
                    <a16:creationId xmlns:a16="http://schemas.microsoft.com/office/drawing/2014/main" id="{E45D33DA-636D-D8C0-3B0D-2DF1D645C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08" name="Rectangle 992">
                <a:extLst>
                  <a:ext uri="{FF2B5EF4-FFF2-40B4-BE49-F238E27FC236}">
                    <a16:creationId xmlns:a16="http://schemas.microsoft.com/office/drawing/2014/main" id="{276802B1-DC91-B5C0-7BFD-C1E5342A5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09" name="Rectangle 1101">
                <a:extLst>
                  <a:ext uri="{FF2B5EF4-FFF2-40B4-BE49-F238E27FC236}">
                    <a16:creationId xmlns:a16="http://schemas.microsoft.com/office/drawing/2014/main" id="{CC69EB58-65CD-5344-0C14-81FD08577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511058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0" name="Rectangle 1102">
                <a:extLst>
                  <a:ext uri="{FF2B5EF4-FFF2-40B4-BE49-F238E27FC236}">
                    <a16:creationId xmlns:a16="http://schemas.microsoft.com/office/drawing/2014/main" id="{A08CE60C-B094-9659-5379-B5CD9EA30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511058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1" name="Rectangle 1103">
                <a:extLst>
                  <a:ext uri="{FF2B5EF4-FFF2-40B4-BE49-F238E27FC236}">
                    <a16:creationId xmlns:a16="http://schemas.microsoft.com/office/drawing/2014/main" id="{F15BF876-78BB-D67C-1DAD-466FDCF78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511058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2" name="Rectangle 1104">
                <a:extLst>
                  <a:ext uri="{FF2B5EF4-FFF2-40B4-BE49-F238E27FC236}">
                    <a16:creationId xmlns:a16="http://schemas.microsoft.com/office/drawing/2014/main" id="{C9B5C6D1-D19F-4B59-72EC-398B61AFA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3" name="Rectangle 1105">
                <a:extLst>
                  <a:ext uri="{FF2B5EF4-FFF2-40B4-BE49-F238E27FC236}">
                    <a16:creationId xmlns:a16="http://schemas.microsoft.com/office/drawing/2014/main" id="{E9212AAA-1969-0870-5A75-C384C313E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4" name="Rectangle 1106">
                <a:extLst>
                  <a:ext uri="{FF2B5EF4-FFF2-40B4-BE49-F238E27FC236}">
                    <a16:creationId xmlns:a16="http://schemas.microsoft.com/office/drawing/2014/main" id="{12838B8A-8923-44A6-A6F7-5CFCB01BC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5" name="Rectangle 1107">
                <a:extLst>
                  <a:ext uri="{FF2B5EF4-FFF2-40B4-BE49-F238E27FC236}">
                    <a16:creationId xmlns:a16="http://schemas.microsoft.com/office/drawing/2014/main" id="{5174F2AB-60B2-2C20-1A58-B67BECA3A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6" name="Rectangle 1216">
                <a:extLst>
                  <a:ext uri="{FF2B5EF4-FFF2-40B4-BE49-F238E27FC236}">
                    <a16:creationId xmlns:a16="http://schemas.microsoft.com/office/drawing/2014/main" id="{898F3CF0-2C52-AFDC-E16C-50045182C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511058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7" name="Rectangle 1217">
                <a:extLst>
                  <a:ext uri="{FF2B5EF4-FFF2-40B4-BE49-F238E27FC236}">
                    <a16:creationId xmlns:a16="http://schemas.microsoft.com/office/drawing/2014/main" id="{0BEA47C4-B0A4-5C6D-CE8F-C74791DC2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511058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8" name="Rectangle 1218">
                <a:extLst>
                  <a:ext uri="{FF2B5EF4-FFF2-40B4-BE49-F238E27FC236}">
                    <a16:creationId xmlns:a16="http://schemas.microsoft.com/office/drawing/2014/main" id="{9397B1FE-4666-9E1C-D0E3-70D3858C3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511058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9" name="Rectangle 1219">
                <a:extLst>
                  <a:ext uri="{FF2B5EF4-FFF2-40B4-BE49-F238E27FC236}">
                    <a16:creationId xmlns:a16="http://schemas.microsoft.com/office/drawing/2014/main" id="{16EA5972-D8EB-2EA6-B9AB-7A16BF209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3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0" name="Rectangle 1220">
                <a:extLst>
                  <a:ext uri="{FF2B5EF4-FFF2-40B4-BE49-F238E27FC236}">
                    <a16:creationId xmlns:a16="http://schemas.microsoft.com/office/drawing/2014/main" id="{A457D9E0-33A0-44AD-7308-189E75739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1" name="Rectangle 1221">
                <a:extLst>
                  <a:ext uri="{FF2B5EF4-FFF2-40B4-BE49-F238E27FC236}">
                    <a16:creationId xmlns:a16="http://schemas.microsoft.com/office/drawing/2014/main" id="{FDDEB2EB-61C0-FEDF-4B8C-ADD836E34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2" name="Rectangle 1222">
                <a:extLst>
                  <a:ext uri="{FF2B5EF4-FFF2-40B4-BE49-F238E27FC236}">
                    <a16:creationId xmlns:a16="http://schemas.microsoft.com/office/drawing/2014/main" id="{B4590449-1B2B-38B1-9A68-3E0246FCD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3" name="Rectangle 1330">
                <a:extLst>
                  <a:ext uri="{FF2B5EF4-FFF2-40B4-BE49-F238E27FC236}">
                    <a16:creationId xmlns:a16="http://schemas.microsoft.com/office/drawing/2014/main" id="{CE4ABB1D-06AB-DA72-D0AB-F712D7318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511058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4" name="Rectangle 1331">
                <a:extLst>
                  <a:ext uri="{FF2B5EF4-FFF2-40B4-BE49-F238E27FC236}">
                    <a16:creationId xmlns:a16="http://schemas.microsoft.com/office/drawing/2014/main" id="{751B64EE-0BBC-275F-1426-5FD921BD1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9" y="511058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5" name="Rectangle 1332">
                <a:extLst>
                  <a:ext uri="{FF2B5EF4-FFF2-40B4-BE49-F238E27FC236}">
                    <a16:creationId xmlns:a16="http://schemas.microsoft.com/office/drawing/2014/main" id="{6B51D7DA-3423-8FEB-84B9-BB1ABD761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8" y="511058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6" name="Rectangle 1333">
                <a:extLst>
                  <a:ext uri="{FF2B5EF4-FFF2-40B4-BE49-F238E27FC236}">
                    <a16:creationId xmlns:a16="http://schemas.microsoft.com/office/drawing/2014/main" id="{3A577C23-C0FF-81C1-DBA4-99257A84E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40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7" name="Rectangle 1334">
                <a:extLst>
                  <a:ext uri="{FF2B5EF4-FFF2-40B4-BE49-F238E27FC236}">
                    <a16:creationId xmlns:a16="http://schemas.microsoft.com/office/drawing/2014/main" id="{4108BC8A-F1EE-9920-7998-2C1E47F46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4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8" name="Rectangle 1335">
                <a:extLst>
                  <a:ext uri="{FF2B5EF4-FFF2-40B4-BE49-F238E27FC236}">
                    <a16:creationId xmlns:a16="http://schemas.microsoft.com/office/drawing/2014/main" id="{7495C117-AFDD-4624-895F-5505D9660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9" name="Rectangle 1336">
                <a:extLst>
                  <a:ext uri="{FF2B5EF4-FFF2-40B4-BE49-F238E27FC236}">
                    <a16:creationId xmlns:a16="http://schemas.microsoft.com/office/drawing/2014/main" id="{00546208-13C4-AEA7-BD2E-63BD7F4F6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3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FB602987-373E-10F4-8503-C1E8319076BC}"/>
                </a:ext>
              </a:extLst>
            </p:cNvPr>
            <p:cNvGrpSpPr/>
            <p:nvPr/>
          </p:nvGrpSpPr>
          <p:grpSpPr>
            <a:xfrm>
              <a:off x="2014689" y="1813541"/>
              <a:ext cx="8245126" cy="954474"/>
              <a:chOff x="2014689" y="1813541"/>
              <a:chExt cx="8245126" cy="954474"/>
            </a:xfrm>
          </p:grpSpPr>
          <p:sp>
            <p:nvSpPr>
              <p:cNvPr id="7034" name="Rectangle 421">
                <a:extLst>
                  <a:ext uri="{FF2B5EF4-FFF2-40B4-BE49-F238E27FC236}">
                    <a16:creationId xmlns:a16="http://schemas.microsoft.com/office/drawing/2014/main" id="{C2D8E925-1262-661C-0BB2-1A0F51102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5" name="Rectangle 428">
                <a:extLst>
                  <a:ext uri="{FF2B5EF4-FFF2-40B4-BE49-F238E27FC236}">
                    <a16:creationId xmlns:a16="http://schemas.microsoft.com/office/drawing/2014/main" id="{841F5D2E-5316-7775-9763-D8DD086BE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6" name="Rectangle 435">
                <a:extLst>
                  <a:ext uri="{FF2B5EF4-FFF2-40B4-BE49-F238E27FC236}">
                    <a16:creationId xmlns:a16="http://schemas.microsoft.com/office/drawing/2014/main" id="{72336050-D0F5-ADCE-E07B-29584E322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7" name="Rectangle 442">
                <a:extLst>
                  <a:ext uri="{FF2B5EF4-FFF2-40B4-BE49-F238E27FC236}">
                    <a16:creationId xmlns:a16="http://schemas.microsoft.com/office/drawing/2014/main" id="{6564287C-1514-A658-C1DC-0A61524FA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8" name="Rectangle 449">
                <a:extLst>
                  <a:ext uri="{FF2B5EF4-FFF2-40B4-BE49-F238E27FC236}">
                    <a16:creationId xmlns:a16="http://schemas.microsoft.com/office/drawing/2014/main" id="{79921100-87AF-08FC-E4D3-60AD9B0F5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9" name="Rectangle 456">
                <a:extLst>
                  <a:ext uri="{FF2B5EF4-FFF2-40B4-BE49-F238E27FC236}">
                    <a16:creationId xmlns:a16="http://schemas.microsoft.com/office/drawing/2014/main" id="{C50F8F35-7691-81E9-4DE9-FBA1FEDF3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0" name="Rectangle 422">
                <a:extLst>
                  <a:ext uri="{FF2B5EF4-FFF2-40B4-BE49-F238E27FC236}">
                    <a16:creationId xmlns:a16="http://schemas.microsoft.com/office/drawing/2014/main" id="{25D2CB74-A93D-7C96-18AA-7A434F301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1" name="Rectangle 429">
                <a:extLst>
                  <a:ext uri="{FF2B5EF4-FFF2-40B4-BE49-F238E27FC236}">
                    <a16:creationId xmlns:a16="http://schemas.microsoft.com/office/drawing/2014/main" id="{0C1EED61-9FF0-2FAB-FE0F-0FFBB1402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2" name="Rectangle 436">
                <a:extLst>
                  <a:ext uri="{FF2B5EF4-FFF2-40B4-BE49-F238E27FC236}">
                    <a16:creationId xmlns:a16="http://schemas.microsoft.com/office/drawing/2014/main" id="{71A237C3-6F1A-C7B8-38A4-2C9E91DD5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3" name="Rectangle 443">
                <a:extLst>
                  <a:ext uri="{FF2B5EF4-FFF2-40B4-BE49-F238E27FC236}">
                    <a16:creationId xmlns:a16="http://schemas.microsoft.com/office/drawing/2014/main" id="{0AE17E8A-77D1-629E-31D5-2D298AACC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4" name="Rectangle 450">
                <a:extLst>
                  <a:ext uri="{FF2B5EF4-FFF2-40B4-BE49-F238E27FC236}">
                    <a16:creationId xmlns:a16="http://schemas.microsoft.com/office/drawing/2014/main" id="{B7F11EC6-28BD-0A8D-8E48-E6EDF0FAE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5" name="Rectangle 457">
                <a:extLst>
                  <a:ext uri="{FF2B5EF4-FFF2-40B4-BE49-F238E27FC236}">
                    <a16:creationId xmlns:a16="http://schemas.microsoft.com/office/drawing/2014/main" id="{B38AFA43-B86C-282D-6E11-3F2B1AA9B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6" name="Rectangle 423">
                <a:extLst>
                  <a:ext uri="{FF2B5EF4-FFF2-40B4-BE49-F238E27FC236}">
                    <a16:creationId xmlns:a16="http://schemas.microsoft.com/office/drawing/2014/main" id="{845EE984-F087-3ED3-C6F6-524C04BDD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7" name="Rectangle 430">
                <a:extLst>
                  <a:ext uri="{FF2B5EF4-FFF2-40B4-BE49-F238E27FC236}">
                    <a16:creationId xmlns:a16="http://schemas.microsoft.com/office/drawing/2014/main" id="{57C948D8-AEF5-322A-AB7F-280FA0A79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8" name="Rectangle 437">
                <a:extLst>
                  <a:ext uri="{FF2B5EF4-FFF2-40B4-BE49-F238E27FC236}">
                    <a16:creationId xmlns:a16="http://schemas.microsoft.com/office/drawing/2014/main" id="{0BD8DA51-8345-CCFD-2037-ED3163084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9" name="Rectangle 444">
                <a:extLst>
                  <a:ext uri="{FF2B5EF4-FFF2-40B4-BE49-F238E27FC236}">
                    <a16:creationId xmlns:a16="http://schemas.microsoft.com/office/drawing/2014/main" id="{A17EF50F-D10B-ADEC-7543-8CBA53A86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0" name="Rectangle 451">
                <a:extLst>
                  <a:ext uri="{FF2B5EF4-FFF2-40B4-BE49-F238E27FC236}">
                    <a16:creationId xmlns:a16="http://schemas.microsoft.com/office/drawing/2014/main" id="{F56716BE-59F5-CFF2-CC1A-89B07A513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1" name="Rectangle 458">
                <a:extLst>
                  <a:ext uri="{FF2B5EF4-FFF2-40B4-BE49-F238E27FC236}">
                    <a16:creationId xmlns:a16="http://schemas.microsoft.com/office/drawing/2014/main" id="{B4EE85BA-67A4-4A61-B0D1-FC29F4D18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2" name="Rectangle 424">
                <a:extLst>
                  <a:ext uri="{FF2B5EF4-FFF2-40B4-BE49-F238E27FC236}">
                    <a16:creationId xmlns:a16="http://schemas.microsoft.com/office/drawing/2014/main" id="{A7CC995A-8340-05AF-D55B-A635120FE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3" name="Rectangle 431">
                <a:extLst>
                  <a:ext uri="{FF2B5EF4-FFF2-40B4-BE49-F238E27FC236}">
                    <a16:creationId xmlns:a16="http://schemas.microsoft.com/office/drawing/2014/main" id="{009F478A-A585-92B4-4BE2-555412876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4" name="Rectangle 438">
                <a:extLst>
                  <a:ext uri="{FF2B5EF4-FFF2-40B4-BE49-F238E27FC236}">
                    <a16:creationId xmlns:a16="http://schemas.microsoft.com/office/drawing/2014/main" id="{00D64456-AC5B-4487-130D-CA024C85E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5" name="Rectangle 445">
                <a:extLst>
                  <a:ext uri="{FF2B5EF4-FFF2-40B4-BE49-F238E27FC236}">
                    <a16:creationId xmlns:a16="http://schemas.microsoft.com/office/drawing/2014/main" id="{364133F3-2791-0CE9-0D67-E3E797AC5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6" name="Rectangle 452">
                <a:extLst>
                  <a:ext uri="{FF2B5EF4-FFF2-40B4-BE49-F238E27FC236}">
                    <a16:creationId xmlns:a16="http://schemas.microsoft.com/office/drawing/2014/main" id="{97CD19FA-F26D-FAB2-51CC-897CF6D9D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7" name="Rectangle 459">
                <a:extLst>
                  <a:ext uri="{FF2B5EF4-FFF2-40B4-BE49-F238E27FC236}">
                    <a16:creationId xmlns:a16="http://schemas.microsoft.com/office/drawing/2014/main" id="{660666A2-645C-7940-E381-F2165842B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8" name="Rectangle 425">
                <a:extLst>
                  <a:ext uri="{FF2B5EF4-FFF2-40B4-BE49-F238E27FC236}">
                    <a16:creationId xmlns:a16="http://schemas.microsoft.com/office/drawing/2014/main" id="{4186F5D7-855F-96E3-496B-A8D6BFC20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9" name="Rectangle 432">
                <a:extLst>
                  <a:ext uri="{FF2B5EF4-FFF2-40B4-BE49-F238E27FC236}">
                    <a16:creationId xmlns:a16="http://schemas.microsoft.com/office/drawing/2014/main" id="{A5337630-69C2-050E-F513-34B48784A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0" name="Rectangle 439">
                <a:extLst>
                  <a:ext uri="{FF2B5EF4-FFF2-40B4-BE49-F238E27FC236}">
                    <a16:creationId xmlns:a16="http://schemas.microsoft.com/office/drawing/2014/main" id="{85B3B0B6-BF13-E50A-400D-0C443CC63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1" name="Rectangle 446">
                <a:extLst>
                  <a:ext uri="{FF2B5EF4-FFF2-40B4-BE49-F238E27FC236}">
                    <a16:creationId xmlns:a16="http://schemas.microsoft.com/office/drawing/2014/main" id="{BD1134DD-0EDA-C8AC-18BA-6073DFE80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2" name="Rectangle 453">
                <a:extLst>
                  <a:ext uri="{FF2B5EF4-FFF2-40B4-BE49-F238E27FC236}">
                    <a16:creationId xmlns:a16="http://schemas.microsoft.com/office/drawing/2014/main" id="{B0634C4C-39BA-DC18-5C05-43652DB7C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3" name="Rectangle 460">
                <a:extLst>
                  <a:ext uri="{FF2B5EF4-FFF2-40B4-BE49-F238E27FC236}">
                    <a16:creationId xmlns:a16="http://schemas.microsoft.com/office/drawing/2014/main" id="{7C6A0C27-0F12-B119-9BD2-BAF34364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4" name="Rectangle 426">
                <a:extLst>
                  <a:ext uri="{FF2B5EF4-FFF2-40B4-BE49-F238E27FC236}">
                    <a16:creationId xmlns:a16="http://schemas.microsoft.com/office/drawing/2014/main" id="{61231CD3-CC3D-6069-C129-65A47C923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5" name="Rectangle 433">
                <a:extLst>
                  <a:ext uri="{FF2B5EF4-FFF2-40B4-BE49-F238E27FC236}">
                    <a16:creationId xmlns:a16="http://schemas.microsoft.com/office/drawing/2014/main" id="{0F8852C5-BECA-BAD4-423C-43C7CD948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6" name="Rectangle 440">
                <a:extLst>
                  <a:ext uri="{FF2B5EF4-FFF2-40B4-BE49-F238E27FC236}">
                    <a16:creationId xmlns:a16="http://schemas.microsoft.com/office/drawing/2014/main" id="{5C18DE02-F0F5-38B3-A17E-E6455482A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7" name="Rectangle 447">
                <a:extLst>
                  <a:ext uri="{FF2B5EF4-FFF2-40B4-BE49-F238E27FC236}">
                    <a16:creationId xmlns:a16="http://schemas.microsoft.com/office/drawing/2014/main" id="{68D628B9-8781-7C34-0B1D-F0A1BBEB7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8" name="Rectangle 454">
                <a:extLst>
                  <a:ext uri="{FF2B5EF4-FFF2-40B4-BE49-F238E27FC236}">
                    <a16:creationId xmlns:a16="http://schemas.microsoft.com/office/drawing/2014/main" id="{3E002B50-2CAC-F992-E136-A9515F472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9" name="Rectangle 461">
                <a:extLst>
                  <a:ext uri="{FF2B5EF4-FFF2-40B4-BE49-F238E27FC236}">
                    <a16:creationId xmlns:a16="http://schemas.microsoft.com/office/drawing/2014/main" id="{C2436A05-8908-F9B7-D586-12B184C95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0" name="Rectangle 427">
                <a:extLst>
                  <a:ext uri="{FF2B5EF4-FFF2-40B4-BE49-F238E27FC236}">
                    <a16:creationId xmlns:a16="http://schemas.microsoft.com/office/drawing/2014/main" id="{5D69207A-024E-F7C7-06C0-0BF541FB0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1" name="Rectangle 434">
                <a:extLst>
                  <a:ext uri="{FF2B5EF4-FFF2-40B4-BE49-F238E27FC236}">
                    <a16:creationId xmlns:a16="http://schemas.microsoft.com/office/drawing/2014/main" id="{ED22436E-5021-152F-2A1D-A4EA670A2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2" name="Rectangle 441">
                <a:extLst>
                  <a:ext uri="{FF2B5EF4-FFF2-40B4-BE49-F238E27FC236}">
                    <a16:creationId xmlns:a16="http://schemas.microsoft.com/office/drawing/2014/main" id="{DA8A9493-5C2C-2EF8-AB49-9CAE39F82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3" name="Rectangle 448">
                <a:extLst>
                  <a:ext uri="{FF2B5EF4-FFF2-40B4-BE49-F238E27FC236}">
                    <a16:creationId xmlns:a16="http://schemas.microsoft.com/office/drawing/2014/main" id="{9E93ADD4-54BF-CFFD-13DC-5A9C4D9E6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4" name="Rectangle 7073">
                <a:extLst>
                  <a:ext uri="{FF2B5EF4-FFF2-40B4-BE49-F238E27FC236}">
                    <a16:creationId xmlns:a16="http://schemas.microsoft.com/office/drawing/2014/main" id="{47DFAF13-8557-4531-8E9B-0C0D127DA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5" name="Rectangle 462">
                <a:extLst>
                  <a:ext uri="{FF2B5EF4-FFF2-40B4-BE49-F238E27FC236}">
                    <a16:creationId xmlns:a16="http://schemas.microsoft.com/office/drawing/2014/main" id="{5AE2BB32-9EF7-5662-56CD-372384A75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6" name="Rectangle 306">
                <a:extLst>
                  <a:ext uri="{FF2B5EF4-FFF2-40B4-BE49-F238E27FC236}">
                    <a16:creationId xmlns:a16="http://schemas.microsoft.com/office/drawing/2014/main" id="{3B8841E6-24EC-E604-E315-B92B74F8F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7" name="Rectangle 313">
                <a:extLst>
                  <a:ext uri="{FF2B5EF4-FFF2-40B4-BE49-F238E27FC236}">
                    <a16:creationId xmlns:a16="http://schemas.microsoft.com/office/drawing/2014/main" id="{7FEB8C04-3692-F5F4-2B40-F94EE8DAD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8" name="Rectangle 320">
                <a:extLst>
                  <a:ext uri="{FF2B5EF4-FFF2-40B4-BE49-F238E27FC236}">
                    <a16:creationId xmlns:a16="http://schemas.microsoft.com/office/drawing/2014/main" id="{D0368B13-767F-FC03-532F-5317E3640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9" name="Rectangle 327">
                <a:extLst>
                  <a:ext uri="{FF2B5EF4-FFF2-40B4-BE49-F238E27FC236}">
                    <a16:creationId xmlns:a16="http://schemas.microsoft.com/office/drawing/2014/main" id="{BB88B246-90B4-4090-6B17-A11B84196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0" name="Rectangle 334">
                <a:extLst>
                  <a:ext uri="{FF2B5EF4-FFF2-40B4-BE49-F238E27FC236}">
                    <a16:creationId xmlns:a16="http://schemas.microsoft.com/office/drawing/2014/main" id="{F5F21469-F4A9-0260-C8AB-665B12D6A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1" name="Rectangle 341">
                <a:extLst>
                  <a:ext uri="{FF2B5EF4-FFF2-40B4-BE49-F238E27FC236}">
                    <a16:creationId xmlns:a16="http://schemas.microsoft.com/office/drawing/2014/main" id="{1A650F26-1AA5-11F5-43AD-B1DD1AEE8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2" name="Rectangle 307">
                <a:extLst>
                  <a:ext uri="{FF2B5EF4-FFF2-40B4-BE49-F238E27FC236}">
                    <a16:creationId xmlns:a16="http://schemas.microsoft.com/office/drawing/2014/main" id="{EA18B632-4DA3-1B73-43D2-86347ACD5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3" name="Rectangle 314">
                <a:extLst>
                  <a:ext uri="{FF2B5EF4-FFF2-40B4-BE49-F238E27FC236}">
                    <a16:creationId xmlns:a16="http://schemas.microsoft.com/office/drawing/2014/main" id="{A747F3D4-0027-F3C8-5246-CE649C317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4" name="Rectangle 321">
                <a:extLst>
                  <a:ext uri="{FF2B5EF4-FFF2-40B4-BE49-F238E27FC236}">
                    <a16:creationId xmlns:a16="http://schemas.microsoft.com/office/drawing/2014/main" id="{818683B8-8782-493F-D50D-467D9D0C9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5" name="Rectangle 328">
                <a:extLst>
                  <a:ext uri="{FF2B5EF4-FFF2-40B4-BE49-F238E27FC236}">
                    <a16:creationId xmlns:a16="http://schemas.microsoft.com/office/drawing/2014/main" id="{5D573ED3-D36E-36CF-7946-B22CDBD06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6" name="Rectangle 335">
                <a:extLst>
                  <a:ext uri="{FF2B5EF4-FFF2-40B4-BE49-F238E27FC236}">
                    <a16:creationId xmlns:a16="http://schemas.microsoft.com/office/drawing/2014/main" id="{1EF91CFB-F1E3-5AAB-05A2-E0883A4E3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7" name="Rectangle 342">
                <a:extLst>
                  <a:ext uri="{FF2B5EF4-FFF2-40B4-BE49-F238E27FC236}">
                    <a16:creationId xmlns:a16="http://schemas.microsoft.com/office/drawing/2014/main" id="{3BA3AFE4-837E-7E31-8F0F-5265D03DF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8" name="Rectangle 308">
                <a:extLst>
                  <a:ext uri="{FF2B5EF4-FFF2-40B4-BE49-F238E27FC236}">
                    <a16:creationId xmlns:a16="http://schemas.microsoft.com/office/drawing/2014/main" id="{1621491D-F5F4-1CFA-AF5B-39F49BEE6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9" name="Rectangle 315">
                <a:extLst>
                  <a:ext uri="{FF2B5EF4-FFF2-40B4-BE49-F238E27FC236}">
                    <a16:creationId xmlns:a16="http://schemas.microsoft.com/office/drawing/2014/main" id="{D43AC9DF-304D-7222-5D4A-746942D3E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0" name="Rectangle 322">
                <a:extLst>
                  <a:ext uri="{FF2B5EF4-FFF2-40B4-BE49-F238E27FC236}">
                    <a16:creationId xmlns:a16="http://schemas.microsoft.com/office/drawing/2014/main" id="{1671F537-2A5E-60E6-B333-5AB02568A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1" name="Rectangle 329">
                <a:extLst>
                  <a:ext uri="{FF2B5EF4-FFF2-40B4-BE49-F238E27FC236}">
                    <a16:creationId xmlns:a16="http://schemas.microsoft.com/office/drawing/2014/main" id="{CFC59C30-472E-68E8-A05F-537B0DFF8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2" name="Rectangle 336">
                <a:extLst>
                  <a:ext uri="{FF2B5EF4-FFF2-40B4-BE49-F238E27FC236}">
                    <a16:creationId xmlns:a16="http://schemas.microsoft.com/office/drawing/2014/main" id="{028DAD73-6E0A-E2D0-5B45-8FF8036604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3" name="Rectangle 343">
                <a:extLst>
                  <a:ext uri="{FF2B5EF4-FFF2-40B4-BE49-F238E27FC236}">
                    <a16:creationId xmlns:a16="http://schemas.microsoft.com/office/drawing/2014/main" id="{0736DEAB-4A32-0E84-E8A4-C05F5920C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4" name="Rectangle 309">
                <a:extLst>
                  <a:ext uri="{FF2B5EF4-FFF2-40B4-BE49-F238E27FC236}">
                    <a16:creationId xmlns:a16="http://schemas.microsoft.com/office/drawing/2014/main" id="{D060EE34-0AE1-C7C3-95DE-B35630986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5" name="Rectangle 316">
                <a:extLst>
                  <a:ext uri="{FF2B5EF4-FFF2-40B4-BE49-F238E27FC236}">
                    <a16:creationId xmlns:a16="http://schemas.microsoft.com/office/drawing/2014/main" id="{2835FFF0-03FE-B2B9-2765-81B86D440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6" name="Rectangle 323">
                <a:extLst>
                  <a:ext uri="{FF2B5EF4-FFF2-40B4-BE49-F238E27FC236}">
                    <a16:creationId xmlns:a16="http://schemas.microsoft.com/office/drawing/2014/main" id="{F00EB86C-B84C-BA44-DED3-96EDF8054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7" name="Rectangle 330">
                <a:extLst>
                  <a:ext uri="{FF2B5EF4-FFF2-40B4-BE49-F238E27FC236}">
                    <a16:creationId xmlns:a16="http://schemas.microsoft.com/office/drawing/2014/main" id="{CF37AFE5-F19C-C334-3762-E73A66806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8" name="Rectangle 337">
                <a:extLst>
                  <a:ext uri="{FF2B5EF4-FFF2-40B4-BE49-F238E27FC236}">
                    <a16:creationId xmlns:a16="http://schemas.microsoft.com/office/drawing/2014/main" id="{5BEA60A9-283E-5A8B-45F0-B0BD0584E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9" name="Rectangle 344">
                <a:extLst>
                  <a:ext uri="{FF2B5EF4-FFF2-40B4-BE49-F238E27FC236}">
                    <a16:creationId xmlns:a16="http://schemas.microsoft.com/office/drawing/2014/main" id="{982CB283-4B64-3636-CAAB-DEF8E40B7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0" name="Rectangle 310">
                <a:extLst>
                  <a:ext uri="{FF2B5EF4-FFF2-40B4-BE49-F238E27FC236}">
                    <a16:creationId xmlns:a16="http://schemas.microsoft.com/office/drawing/2014/main" id="{F66C24B9-0BEC-E513-E275-121DDBFAA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1" name="Rectangle 317">
                <a:extLst>
                  <a:ext uri="{FF2B5EF4-FFF2-40B4-BE49-F238E27FC236}">
                    <a16:creationId xmlns:a16="http://schemas.microsoft.com/office/drawing/2014/main" id="{C38FAB79-367E-D0D9-DBA8-AC6A19CC2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2" name="Rectangle 324">
                <a:extLst>
                  <a:ext uri="{FF2B5EF4-FFF2-40B4-BE49-F238E27FC236}">
                    <a16:creationId xmlns:a16="http://schemas.microsoft.com/office/drawing/2014/main" id="{C1C0EF36-7304-C8B2-E9EA-1D8B7A0B0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3" name="Rectangle 331">
                <a:extLst>
                  <a:ext uri="{FF2B5EF4-FFF2-40B4-BE49-F238E27FC236}">
                    <a16:creationId xmlns:a16="http://schemas.microsoft.com/office/drawing/2014/main" id="{90FC4465-92E9-43DD-F58A-4ADD51DD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4" name="Rectangle 338">
                <a:extLst>
                  <a:ext uri="{FF2B5EF4-FFF2-40B4-BE49-F238E27FC236}">
                    <a16:creationId xmlns:a16="http://schemas.microsoft.com/office/drawing/2014/main" id="{A42696B8-A2D1-425B-B7D3-551E6341A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5" name="Rectangle 345">
                <a:extLst>
                  <a:ext uri="{FF2B5EF4-FFF2-40B4-BE49-F238E27FC236}">
                    <a16:creationId xmlns:a16="http://schemas.microsoft.com/office/drawing/2014/main" id="{0BB4E49D-1C2A-05D2-36A7-DB222E3A4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6" name="Rectangle 311">
                <a:extLst>
                  <a:ext uri="{FF2B5EF4-FFF2-40B4-BE49-F238E27FC236}">
                    <a16:creationId xmlns:a16="http://schemas.microsoft.com/office/drawing/2014/main" id="{6F06B2B5-14DA-2EE8-F393-ECB531B17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7" name="Rectangle 318">
                <a:extLst>
                  <a:ext uri="{FF2B5EF4-FFF2-40B4-BE49-F238E27FC236}">
                    <a16:creationId xmlns:a16="http://schemas.microsoft.com/office/drawing/2014/main" id="{2BBA20D5-476B-FDBD-70B9-754B1A917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8" name="Rectangle 325">
                <a:extLst>
                  <a:ext uri="{FF2B5EF4-FFF2-40B4-BE49-F238E27FC236}">
                    <a16:creationId xmlns:a16="http://schemas.microsoft.com/office/drawing/2014/main" id="{7C84697C-B27A-4A77-1DED-78DFBE2D4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9" name="Rectangle 332">
                <a:extLst>
                  <a:ext uri="{FF2B5EF4-FFF2-40B4-BE49-F238E27FC236}">
                    <a16:creationId xmlns:a16="http://schemas.microsoft.com/office/drawing/2014/main" id="{B4268EDA-FD05-AF84-CAF5-6D1853F13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0" name="Rectangle 339">
                <a:extLst>
                  <a:ext uri="{FF2B5EF4-FFF2-40B4-BE49-F238E27FC236}">
                    <a16:creationId xmlns:a16="http://schemas.microsoft.com/office/drawing/2014/main" id="{7514039C-B68C-E102-2FFE-C048C07CD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1" name="Rectangle 346">
                <a:extLst>
                  <a:ext uri="{FF2B5EF4-FFF2-40B4-BE49-F238E27FC236}">
                    <a16:creationId xmlns:a16="http://schemas.microsoft.com/office/drawing/2014/main" id="{5463C373-04BE-E220-88E7-D146A3EA3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2" name="Rectangle 312">
                <a:extLst>
                  <a:ext uri="{FF2B5EF4-FFF2-40B4-BE49-F238E27FC236}">
                    <a16:creationId xmlns:a16="http://schemas.microsoft.com/office/drawing/2014/main" id="{FCBBDA82-0DE7-160A-C639-7EDD5C8EC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3" name="Rectangle 319">
                <a:extLst>
                  <a:ext uri="{FF2B5EF4-FFF2-40B4-BE49-F238E27FC236}">
                    <a16:creationId xmlns:a16="http://schemas.microsoft.com/office/drawing/2014/main" id="{BAC74D5A-3057-3898-463A-0DDDFD93D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4" name="Rectangle 326">
                <a:extLst>
                  <a:ext uri="{FF2B5EF4-FFF2-40B4-BE49-F238E27FC236}">
                    <a16:creationId xmlns:a16="http://schemas.microsoft.com/office/drawing/2014/main" id="{241E40B5-9D2F-CE94-C4BF-27C65D3B1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5" name="Rectangle 333">
                <a:extLst>
                  <a:ext uri="{FF2B5EF4-FFF2-40B4-BE49-F238E27FC236}">
                    <a16:creationId xmlns:a16="http://schemas.microsoft.com/office/drawing/2014/main" id="{290A9CE3-966B-A0B3-0326-538338F93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6" name="Rectangle 340">
                <a:extLst>
                  <a:ext uri="{FF2B5EF4-FFF2-40B4-BE49-F238E27FC236}">
                    <a16:creationId xmlns:a16="http://schemas.microsoft.com/office/drawing/2014/main" id="{C26EF595-194C-F654-5651-09EDA37E8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7" name="Rectangle 347">
                <a:extLst>
                  <a:ext uri="{FF2B5EF4-FFF2-40B4-BE49-F238E27FC236}">
                    <a16:creationId xmlns:a16="http://schemas.microsoft.com/office/drawing/2014/main" id="{CB397DFC-D0A4-B900-AC36-A522A3AC0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8" name="Rectangle 191">
                <a:extLst>
                  <a:ext uri="{FF2B5EF4-FFF2-40B4-BE49-F238E27FC236}">
                    <a16:creationId xmlns:a16="http://schemas.microsoft.com/office/drawing/2014/main" id="{ECEC3497-4538-4E00-0385-179BD55B8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9" name="Rectangle 198">
                <a:extLst>
                  <a:ext uri="{FF2B5EF4-FFF2-40B4-BE49-F238E27FC236}">
                    <a16:creationId xmlns:a16="http://schemas.microsoft.com/office/drawing/2014/main" id="{EAF79489-7FA5-3743-D6F5-08F050601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0" name="Rectangle 206">
                <a:extLst>
                  <a:ext uri="{FF2B5EF4-FFF2-40B4-BE49-F238E27FC236}">
                    <a16:creationId xmlns:a16="http://schemas.microsoft.com/office/drawing/2014/main" id="{6DAFF796-37CC-0C1A-CC09-3E513FF2B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1" name="Rectangle 213">
                <a:extLst>
                  <a:ext uri="{FF2B5EF4-FFF2-40B4-BE49-F238E27FC236}">
                    <a16:creationId xmlns:a16="http://schemas.microsoft.com/office/drawing/2014/main" id="{87431C07-50E9-A52A-1378-352782A8B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2" name="Rectangle 220">
                <a:extLst>
                  <a:ext uri="{FF2B5EF4-FFF2-40B4-BE49-F238E27FC236}">
                    <a16:creationId xmlns:a16="http://schemas.microsoft.com/office/drawing/2014/main" id="{C34C7B7D-58C3-8F79-3EE5-5BC43FC71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3" name="Rectangle 227">
                <a:extLst>
                  <a:ext uri="{FF2B5EF4-FFF2-40B4-BE49-F238E27FC236}">
                    <a16:creationId xmlns:a16="http://schemas.microsoft.com/office/drawing/2014/main" id="{DFD62F61-582E-2A32-BF97-A129B4687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4" name="Rectangle 192">
                <a:extLst>
                  <a:ext uri="{FF2B5EF4-FFF2-40B4-BE49-F238E27FC236}">
                    <a16:creationId xmlns:a16="http://schemas.microsoft.com/office/drawing/2014/main" id="{B354F5DC-E3D2-E02E-6114-C151DE4A7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5" name="Rectangle 199">
                <a:extLst>
                  <a:ext uri="{FF2B5EF4-FFF2-40B4-BE49-F238E27FC236}">
                    <a16:creationId xmlns:a16="http://schemas.microsoft.com/office/drawing/2014/main" id="{D4529848-A58E-1E55-04E3-7E1DCCFC5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6" name="Rectangle 207">
                <a:extLst>
                  <a:ext uri="{FF2B5EF4-FFF2-40B4-BE49-F238E27FC236}">
                    <a16:creationId xmlns:a16="http://schemas.microsoft.com/office/drawing/2014/main" id="{BC6E5E26-EAA4-DF63-3582-571DA4530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7" name="Rectangle 214">
                <a:extLst>
                  <a:ext uri="{FF2B5EF4-FFF2-40B4-BE49-F238E27FC236}">
                    <a16:creationId xmlns:a16="http://schemas.microsoft.com/office/drawing/2014/main" id="{BD5426DC-2596-E0AB-932A-E6FA1B02D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8" name="Rectangle 221">
                <a:extLst>
                  <a:ext uri="{FF2B5EF4-FFF2-40B4-BE49-F238E27FC236}">
                    <a16:creationId xmlns:a16="http://schemas.microsoft.com/office/drawing/2014/main" id="{FDD23745-DB8E-D029-85D3-10AB8F6AF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9" name="Rectangle 228">
                <a:extLst>
                  <a:ext uri="{FF2B5EF4-FFF2-40B4-BE49-F238E27FC236}">
                    <a16:creationId xmlns:a16="http://schemas.microsoft.com/office/drawing/2014/main" id="{0777D034-0FF1-5B84-F84E-CEFC3CE42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0" name="Rectangle 193">
                <a:extLst>
                  <a:ext uri="{FF2B5EF4-FFF2-40B4-BE49-F238E27FC236}">
                    <a16:creationId xmlns:a16="http://schemas.microsoft.com/office/drawing/2014/main" id="{E88B165D-FA3E-69B1-7731-22BA6D07F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1" name="Rectangle 200">
                <a:extLst>
                  <a:ext uri="{FF2B5EF4-FFF2-40B4-BE49-F238E27FC236}">
                    <a16:creationId xmlns:a16="http://schemas.microsoft.com/office/drawing/2014/main" id="{A1F920C3-CCBB-0377-CE1A-AFF4416CA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2" name="Rectangle 208">
                <a:extLst>
                  <a:ext uri="{FF2B5EF4-FFF2-40B4-BE49-F238E27FC236}">
                    <a16:creationId xmlns:a16="http://schemas.microsoft.com/office/drawing/2014/main" id="{12D37B25-A89F-C917-D2A8-3B3C2BD92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3" name="Rectangle 215">
                <a:extLst>
                  <a:ext uri="{FF2B5EF4-FFF2-40B4-BE49-F238E27FC236}">
                    <a16:creationId xmlns:a16="http://schemas.microsoft.com/office/drawing/2014/main" id="{AE38955F-2E63-04EA-A5D1-10F44E521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4" name="Rectangle 222">
                <a:extLst>
                  <a:ext uri="{FF2B5EF4-FFF2-40B4-BE49-F238E27FC236}">
                    <a16:creationId xmlns:a16="http://schemas.microsoft.com/office/drawing/2014/main" id="{609B4F6A-BB7A-FEEF-9941-858D33E88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5" name="Rectangle 229">
                <a:extLst>
                  <a:ext uri="{FF2B5EF4-FFF2-40B4-BE49-F238E27FC236}">
                    <a16:creationId xmlns:a16="http://schemas.microsoft.com/office/drawing/2014/main" id="{37E0BD2E-4D0A-600D-2AB0-EAEB022F7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6" name="Rectangle 194">
                <a:extLst>
                  <a:ext uri="{FF2B5EF4-FFF2-40B4-BE49-F238E27FC236}">
                    <a16:creationId xmlns:a16="http://schemas.microsoft.com/office/drawing/2014/main" id="{22FDB375-714E-F3C8-C355-6C16BBD3E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7" name="Rectangle 201">
                <a:extLst>
                  <a:ext uri="{FF2B5EF4-FFF2-40B4-BE49-F238E27FC236}">
                    <a16:creationId xmlns:a16="http://schemas.microsoft.com/office/drawing/2014/main" id="{C9871408-A373-0761-63AE-D57803FE7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8" name="Rectangle 209">
                <a:extLst>
                  <a:ext uri="{FF2B5EF4-FFF2-40B4-BE49-F238E27FC236}">
                    <a16:creationId xmlns:a16="http://schemas.microsoft.com/office/drawing/2014/main" id="{F104600A-1462-B094-7661-282246D37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9" name="Rectangle 216">
                <a:extLst>
                  <a:ext uri="{FF2B5EF4-FFF2-40B4-BE49-F238E27FC236}">
                    <a16:creationId xmlns:a16="http://schemas.microsoft.com/office/drawing/2014/main" id="{067C11F5-8D6C-546F-8E5E-4AA717947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0" name="Rectangle 223">
                <a:extLst>
                  <a:ext uri="{FF2B5EF4-FFF2-40B4-BE49-F238E27FC236}">
                    <a16:creationId xmlns:a16="http://schemas.microsoft.com/office/drawing/2014/main" id="{6E7BDA7F-EE03-73DE-7A45-5700BBA35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1" name="Rectangle 230">
                <a:extLst>
                  <a:ext uri="{FF2B5EF4-FFF2-40B4-BE49-F238E27FC236}">
                    <a16:creationId xmlns:a16="http://schemas.microsoft.com/office/drawing/2014/main" id="{3C90F810-0FFB-9483-0BDA-85DF89E7C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2" name="Rectangle 195">
                <a:extLst>
                  <a:ext uri="{FF2B5EF4-FFF2-40B4-BE49-F238E27FC236}">
                    <a16:creationId xmlns:a16="http://schemas.microsoft.com/office/drawing/2014/main" id="{A529A7C9-EB4A-90E5-B3CB-902BC5AA6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3" name="Rectangle 202">
                <a:extLst>
                  <a:ext uri="{FF2B5EF4-FFF2-40B4-BE49-F238E27FC236}">
                    <a16:creationId xmlns:a16="http://schemas.microsoft.com/office/drawing/2014/main" id="{41734B10-206D-633A-B51B-63E0A4251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4" name="Rectangle 210">
                <a:extLst>
                  <a:ext uri="{FF2B5EF4-FFF2-40B4-BE49-F238E27FC236}">
                    <a16:creationId xmlns:a16="http://schemas.microsoft.com/office/drawing/2014/main" id="{53F5207C-22DD-91DD-81D8-6AB029587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5" name="Rectangle 217">
                <a:extLst>
                  <a:ext uri="{FF2B5EF4-FFF2-40B4-BE49-F238E27FC236}">
                    <a16:creationId xmlns:a16="http://schemas.microsoft.com/office/drawing/2014/main" id="{A833EB4A-A7B7-4CAB-232A-448280876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6" name="Rectangle 224">
                <a:extLst>
                  <a:ext uri="{FF2B5EF4-FFF2-40B4-BE49-F238E27FC236}">
                    <a16:creationId xmlns:a16="http://schemas.microsoft.com/office/drawing/2014/main" id="{7DC64EE6-F255-6AF6-ED76-354AAFD6C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7" name="Rectangle 231">
                <a:extLst>
                  <a:ext uri="{FF2B5EF4-FFF2-40B4-BE49-F238E27FC236}">
                    <a16:creationId xmlns:a16="http://schemas.microsoft.com/office/drawing/2014/main" id="{640EE22B-F94B-0D26-42AA-92E594D09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8" name="Rectangle 196">
                <a:extLst>
                  <a:ext uri="{FF2B5EF4-FFF2-40B4-BE49-F238E27FC236}">
                    <a16:creationId xmlns:a16="http://schemas.microsoft.com/office/drawing/2014/main" id="{F690A161-C96A-1DB7-F2DA-D41CAD256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9" name="Rectangle 203">
                <a:extLst>
                  <a:ext uri="{FF2B5EF4-FFF2-40B4-BE49-F238E27FC236}">
                    <a16:creationId xmlns:a16="http://schemas.microsoft.com/office/drawing/2014/main" id="{04C3575D-AFDD-A408-C027-CC7596EE5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0" name="Rectangle 211">
                <a:extLst>
                  <a:ext uri="{FF2B5EF4-FFF2-40B4-BE49-F238E27FC236}">
                    <a16:creationId xmlns:a16="http://schemas.microsoft.com/office/drawing/2014/main" id="{D7E7275B-678D-889D-6F73-55CEF9E10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1" name="Rectangle 218">
                <a:extLst>
                  <a:ext uri="{FF2B5EF4-FFF2-40B4-BE49-F238E27FC236}">
                    <a16:creationId xmlns:a16="http://schemas.microsoft.com/office/drawing/2014/main" id="{5A285B41-16B0-F46C-36E1-60D4B7BC2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2" name="Rectangle 225">
                <a:extLst>
                  <a:ext uri="{FF2B5EF4-FFF2-40B4-BE49-F238E27FC236}">
                    <a16:creationId xmlns:a16="http://schemas.microsoft.com/office/drawing/2014/main" id="{C6647FA7-EB3D-6C38-64EA-9D9E3EB5B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3" name="Rectangle 232">
                <a:extLst>
                  <a:ext uri="{FF2B5EF4-FFF2-40B4-BE49-F238E27FC236}">
                    <a16:creationId xmlns:a16="http://schemas.microsoft.com/office/drawing/2014/main" id="{435D9251-C142-B882-0BA2-0C97AC00F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4" name="Rectangle 197">
                <a:extLst>
                  <a:ext uri="{FF2B5EF4-FFF2-40B4-BE49-F238E27FC236}">
                    <a16:creationId xmlns:a16="http://schemas.microsoft.com/office/drawing/2014/main" id="{42D6107B-C645-7D80-0E9D-C158E7ECA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5" name="Rectangle 204">
                <a:extLst>
                  <a:ext uri="{FF2B5EF4-FFF2-40B4-BE49-F238E27FC236}">
                    <a16:creationId xmlns:a16="http://schemas.microsoft.com/office/drawing/2014/main" id="{C0E80DE7-47B8-189F-ABE4-2A35877EB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6" name="Rectangle 212">
                <a:extLst>
                  <a:ext uri="{FF2B5EF4-FFF2-40B4-BE49-F238E27FC236}">
                    <a16:creationId xmlns:a16="http://schemas.microsoft.com/office/drawing/2014/main" id="{ECCE4F34-CECE-8671-B3CA-B38932A76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7" name="Rectangle 219">
                <a:extLst>
                  <a:ext uri="{FF2B5EF4-FFF2-40B4-BE49-F238E27FC236}">
                    <a16:creationId xmlns:a16="http://schemas.microsoft.com/office/drawing/2014/main" id="{435C1AA6-0D45-4D18-64EE-B283C2B7F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8" name="Rectangle 226">
                <a:extLst>
                  <a:ext uri="{FF2B5EF4-FFF2-40B4-BE49-F238E27FC236}">
                    <a16:creationId xmlns:a16="http://schemas.microsoft.com/office/drawing/2014/main" id="{72889E25-59F3-0A0F-C986-73A0B2DE1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9" name="Rectangle 233">
                <a:extLst>
                  <a:ext uri="{FF2B5EF4-FFF2-40B4-BE49-F238E27FC236}">
                    <a16:creationId xmlns:a16="http://schemas.microsoft.com/office/drawing/2014/main" id="{3BE540B3-2595-0C93-C97B-1D1231DF8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0" name="Rectangle 77">
                <a:extLst>
                  <a:ext uri="{FF2B5EF4-FFF2-40B4-BE49-F238E27FC236}">
                    <a16:creationId xmlns:a16="http://schemas.microsoft.com/office/drawing/2014/main" id="{14CAD9B5-D074-8D23-D882-FB5AD7382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1" name="Rectangle 84">
                <a:extLst>
                  <a:ext uri="{FF2B5EF4-FFF2-40B4-BE49-F238E27FC236}">
                    <a16:creationId xmlns:a16="http://schemas.microsoft.com/office/drawing/2014/main" id="{5390866A-460C-880E-4A77-0ED6407C4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2" name="Rectangle 91">
                <a:extLst>
                  <a:ext uri="{FF2B5EF4-FFF2-40B4-BE49-F238E27FC236}">
                    <a16:creationId xmlns:a16="http://schemas.microsoft.com/office/drawing/2014/main" id="{B157CA6E-7F98-41CE-58FE-90C73CEE9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3" name="Rectangle 98">
                <a:extLst>
                  <a:ext uri="{FF2B5EF4-FFF2-40B4-BE49-F238E27FC236}">
                    <a16:creationId xmlns:a16="http://schemas.microsoft.com/office/drawing/2014/main" id="{239A869D-8CA0-3FF8-1AD5-4AC7FD7A2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4" name="Rectangle 105">
                <a:extLst>
                  <a:ext uri="{FF2B5EF4-FFF2-40B4-BE49-F238E27FC236}">
                    <a16:creationId xmlns:a16="http://schemas.microsoft.com/office/drawing/2014/main" id="{F37F7F40-813D-74C3-3B0B-D36F45F87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5" name="Rectangle 112">
                <a:extLst>
                  <a:ext uri="{FF2B5EF4-FFF2-40B4-BE49-F238E27FC236}">
                    <a16:creationId xmlns:a16="http://schemas.microsoft.com/office/drawing/2014/main" id="{56A43294-5755-D37E-C2D6-C64CFF2BB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6" name="Rectangle 78">
                <a:extLst>
                  <a:ext uri="{FF2B5EF4-FFF2-40B4-BE49-F238E27FC236}">
                    <a16:creationId xmlns:a16="http://schemas.microsoft.com/office/drawing/2014/main" id="{71E52F94-56B2-6168-2070-5D8DD7ECE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7" name="Rectangle 85">
                <a:extLst>
                  <a:ext uri="{FF2B5EF4-FFF2-40B4-BE49-F238E27FC236}">
                    <a16:creationId xmlns:a16="http://schemas.microsoft.com/office/drawing/2014/main" id="{09886A47-807F-F13B-B5F7-D921C6355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8" name="Rectangle 92">
                <a:extLst>
                  <a:ext uri="{FF2B5EF4-FFF2-40B4-BE49-F238E27FC236}">
                    <a16:creationId xmlns:a16="http://schemas.microsoft.com/office/drawing/2014/main" id="{8AF6C572-5370-528A-57B5-6C5E8CC63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9" name="Rectangle 99">
                <a:extLst>
                  <a:ext uri="{FF2B5EF4-FFF2-40B4-BE49-F238E27FC236}">
                    <a16:creationId xmlns:a16="http://schemas.microsoft.com/office/drawing/2014/main" id="{D112F7E3-674A-22A9-134A-FCF8C41B4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0" name="Rectangle 106">
                <a:extLst>
                  <a:ext uri="{FF2B5EF4-FFF2-40B4-BE49-F238E27FC236}">
                    <a16:creationId xmlns:a16="http://schemas.microsoft.com/office/drawing/2014/main" id="{C6F6A71E-D74A-7D02-E490-3749567BC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1" name="Rectangle 113">
                <a:extLst>
                  <a:ext uri="{FF2B5EF4-FFF2-40B4-BE49-F238E27FC236}">
                    <a16:creationId xmlns:a16="http://schemas.microsoft.com/office/drawing/2014/main" id="{416B505D-88DD-98D7-BFF5-F76AE905C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2" name="Rectangle 79">
                <a:extLst>
                  <a:ext uri="{FF2B5EF4-FFF2-40B4-BE49-F238E27FC236}">
                    <a16:creationId xmlns:a16="http://schemas.microsoft.com/office/drawing/2014/main" id="{730D032C-697B-B8E7-DA1F-02364262C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3" name="Rectangle 86">
                <a:extLst>
                  <a:ext uri="{FF2B5EF4-FFF2-40B4-BE49-F238E27FC236}">
                    <a16:creationId xmlns:a16="http://schemas.microsoft.com/office/drawing/2014/main" id="{02EB90AD-4160-88A6-3AAB-69089B3DA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4" name="Rectangle 93">
                <a:extLst>
                  <a:ext uri="{FF2B5EF4-FFF2-40B4-BE49-F238E27FC236}">
                    <a16:creationId xmlns:a16="http://schemas.microsoft.com/office/drawing/2014/main" id="{2EEB40B9-931C-684B-A1E6-18C7AEC81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5" name="Rectangle 100">
                <a:extLst>
                  <a:ext uri="{FF2B5EF4-FFF2-40B4-BE49-F238E27FC236}">
                    <a16:creationId xmlns:a16="http://schemas.microsoft.com/office/drawing/2014/main" id="{8F6883D3-F01E-0DF0-1176-C48EEE10E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6" name="Rectangle 107">
                <a:extLst>
                  <a:ext uri="{FF2B5EF4-FFF2-40B4-BE49-F238E27FC236}">
                    <a16:creationId xmlns:a16="http://schemas.microsoft.com/office/drawing/2014/main" id="{D39CC4CE-8551-2650-DCA3-5C451A29E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7" name="Rectangle 114">
                <a:extLst>
                  <a:ext uri="{FF2B5EF4-FFF2-40B4-BE49-F238E27FC236}">
                    <a16:creationId xmlns:a16="http://schemas.microsoft.com/office/drawing/2014/main" id="{93294BE7-2CEE-2839-5B9B-422671B01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8" name="Rectangle 80">
                <a:extLst>
                  <a:ext uri="{FF2B5EF4-FFF2-40B4-BE49-F238E27FC236}">
                    <a16:creationId xmlns:a16="http://schemas.microsoft.com/office/drawing/2014/main" id="{2B8A8306-CBFD-3494-3F8B-FD7922674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9" name="Rectangle 87">
                <a:extLst>
                  <a:ext uri="{FF2B5EF4-FFF2-40B4-BE49-F238E27FC236}">
                    <a16:creationId xmlns:a16="http://schemas.microsoft.com/office/drawing/2014/main" id="{6D073A38-E521-301C-C700-C181D78DD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0" name="Rectangle 94">
                <a:extLst>
                  <a:ext uri="{FF2B5EF4-FFF2-40B4-BE49-F238E27FC236}">
                    <a16:creationId xmlns:a16="http://schemas.microsoft.com/office/drawing/2014/main" id="{15E52013-8F5E-8467-A644-7F2F732BC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1" name="Rectangle 101">
                <a:extLst>
                  <a:ext uri="{FF2B5EF4-FFF2-40B4-BE49-F238E27FC236}">
                    <a16:creationId xmlns:a16="http://schemas.microsoft.com/office/drawing/2014/main" id="{8CE753E3-E5DF-483A-E4FB-A13918B20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2" name="Rectangle 108">
                <a:extLst>
                  <a:ext uri="{FF2B5EF4-FFF2-40B4-BE49-F238E27FC236}">
                    <a16:creationId xmlns:a16="http://schemas.microsoft.com/office/drawing/2014/main" id="{F6938025-CC01-B09C-38DD-6B927B74E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3" name="Rectangle 115">
                <a:extLst>
                  <a:ext uri="{FF2B5EF4-FFF2-40B4-BE49-F238E27FC236}">
                    <a16:creationId xmlns:a16="http://schemas.microsoft.com/office/drawing/2014/main" id="{E9E62FFD-5EBB-54F0-CCE6-6D193ADF2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4" name="Rectangle 81">
                <a:extLst>
                  <a:ext uri="{FF2B5EF4-FFF2-40B4-BE49-F238E27FC236}">
                    <a16:creationId xmlns:a16="http://schemas.microsoft.com/office/drawing/2014/main" id="{FB7B8CF8-38E5-88E7-AABE-F6B692DA9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5" name="Rectangle 88">
                <a:extLst>
                  <a:ext uri="{FF2B5EF4-FFF2-40B4-BE49-F238E27FC236}">
                    <a16:creationId xmlns:a16="http://schemas.microsoft.com/office/drawing/2014/main" id="{128580C4-7E01-FEFC-7AE8-0EA6F9871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6" name="Rectangle 95">
                <a:extLst>
                  <a:ext uri="{FF2B5EF4-FFF2-40B4-BE49-F238E27FC236}">
                    <a16:creationId xmlns:a16="http://schemas.microsoft.com/office/drawing/2014/main" id="{9D29EEE6-D97B-0ECC-2ED4-B3D4CC0E7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7" name="Rectangle 102">
                <a:extLst>
                  <a:ext uri="{FF2B5EF4-FFF2-40B4-BE49-F238E27FC236}">
                    <a16:creationId xmlns:a16="http://schemas.microsoft.com/office/drawing/2014/main" id="{7E480E0D-0CFF-D3C6-CF13-FD0EEAF42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8" name="Rectangle 109">
                <a:extLst>
                  <a:ext uri="{FF2B5EF4-FFF2-40B4-BE49-F238E27FC236}">
                    <a16:creationId xmlns:a16="http://schemas.microsoft.com/office/drawing/2014/main" id="{3AE4D252-26F9-94B0-8C50-0547D2E17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9" name="Rectangle 116">
                <a:extLst>
                  <a:ext uri="{FF2B5EF4-FFF2-40B4-BE49-F238E27FC236}">
                    <a16:creationId xmlns:a16="http://schemas.microsoft.com/office/drawing/2014/main" id="{E6145629-F926-A5EE-B5ED-6C1CFAFC9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0" name="Rectangle 82">
                <a:extLst>
                  <a:ext uri="{FF2B5EF4-FFF2-40B4-BE49-F238E27FC236}">
                    <a16:creationId xmlns:a16="http://schemas.microsoft.com/office/drawing/2014/main" id="{63DC7ACE-03A0-4113-9AB8-1BE1E05DF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1" name="Rectangle 89">
                <a:extLst>
                  <a:ext uri="{FF2B5EF4-FFF2-40B4-BE49-F238E27FC236}">
                    <a16:creationId xmlns:a16="http://schemas.microsoft.com/office/drawing/2014/main" id="{E971FA2E-039E-7AB8-10A6-9A4FF54A6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2" name="Rectangle 96">
                <a:extLst>
                  <a:ext uri="{FF2B5EF4-FFF2-40B4-BE49-F238E27FC236}">
                    <a16:creationId xmlns:a16="http://schemas.microsoft.com/office/drawing/2014/main" id="{50C71C8E-9560-8AD0-3101-26F5F8940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3" name="Rectangle 103">
                <a:extLst>
                  <a:ext uri="{FF2B5EF4-FFF2-40B4-BE49-F238E27FC236}">
                    <a16:creationId xmlns:a16="http://schemas.microsoft.com/office/drawing/2014/main" id="{36C93C63-12D6-EA9D-5CF9-680A8014E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4" name="Rectangle 110">
                <a:extLst>
                  <a:ext uri="{FF2B5EF4-FFF2-40B4-BE49-F238E27FC236}">
                    <a16:creationId xmlns:a16="http://schemas.microsoft.com/office/drawing/2014/main" id="{40FDF608-00A3-21D6-D300-C7896FAD6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5" name="Rectangle 117">
                <a:extLst>
                  <a:ext uri="{FF2B5EF4-FFF2-40B4-BE49-F238E27FC236}">
                    <a16:creationId xmlns:a16="http://schemas.microsoft.com/office/drawing/2014/main" id="{1213B4BF-5E66-E2EF-55F5-64EEB4960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6" name="Rectangle 83">
                <a:extLst>
                  <a:ext uri="{FF2B5EF4-FFF2-40B4-BE49-F238E27FC236}">
                    <a16:creationId xmlns:a16="http://schemas.microsoft.com/office/drawing/2014/main" id="{727003AD-89C5-296B-42ED-1B24CA8C1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7" name="Rectangle 90">
                <a:extLst>
                  <a:ext uri="{FF2B5EF4-FFF2-40B4-BE49-F238E27FC236}">
                    <a16:creationId xmlns:a16="http://schemas.microsoft.com/office/drawing/2014/main" id="{990C0364-2A2E-656D-42FA-096F83590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8" name="Rectangle 97">
                <a:extLst>
                  <a:ext uri="{FF2B5EF4-FFF2-40B4-BE49-F238E27FC236}">
                    <a16:creationId xmlns:a16="http://schemas.microsoft.com/office/drawing/2014/main" id="{4AFBD3A8-3089-7BA6-DAC8-FBC288B22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9" name="Rectangle 104">
                <a:extLst>
                  <a:ext uri="{FF2B5EF4-FFF2-40B4-BE49-F238E27FC236}">
                    <a16:creationId xmlns:a16="http://schemas.microsoft.com/office/drawing/2014/main" id="{16B06EB9-D94C-C2EF-5137-FDF629F15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00" name="Rectangle 111">
                <a:extLst>
                  <a:ext uri="{FF2B5EF4-FFF2-40B4-BE49-F238E27FC236}">
                    <a16:creationId xmlns:a16="http://schemas.microsoft.com/office/drawing/2014/main" id="{216BD3C5-BCA8-9593-9106-75A7DE0F1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01" name="Rectangle 118">
                <a:extLst>
                  <a:ext uri="{FF2B5EF4-FFF2-40B4-BE49-F238E27FC236}">
                    <a16:creationId xmlns:a16="http://schemas.microsoft.com/office/drawing/2014/main" id="{5ECAF5D1-126C-BAFE-EE86-7073BCDB7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20DE97FA-D3A0-7800-ED02-17DB148E6EF0}"/>
                </a:ext>
              </a:extLst>
            </p:cNvPr>
            <p:cNvGrpSpPr/>
            <p:nvPr/>
          </p:nvGrpSpPr>
          <p:grpSpPr>
            <a:xfrm>
              <a:off x="2014689" y="3553842"/>
              <a:ext cx="8245126" cy="956062"/>
              <a:chOff x="2014689" y="3553842"/>
              <a:chExt cx="8245126" cy="956062"/>
            </a:xfrm>
          </p:grpSpPr>
          <p:sp>
            <p:nvSpPr>
              <p:cNvPr id="6866" name="Rectangle 879">
                <a:extLst>
                  <a:ext uri="{FF2B5EF4-FFF2-40B4-BE49-F238E27FC236}">
                    <a16:creationId xmlns:a16="http://schemas.microsoft.com/office/drawing/2014/main" id="{966915EB-808D-6889-C2D5-D63E4506C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67" name="Rectangle 886">
                <a:extLst>
                  <a:ext uri="{FF2B5EF4-FFF2-40B4-BE49-F238E27FC236}">
                    <a16:creationId xmlns:a16="http://schemas.microsoft.com/office/drawing/2014/main" id="{21E7C467-238C-2999-6CFE-760B965A9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68" name="Rectangle 893">
                <a:extLst>
                  <a:ext uri="{FF2B5EF4-FFF2-40B4-BE49-F238E27FC236}">
                    <a16:creationId xmlns:a16="http://schemas.microsoft.com/office/drawing/2014/main" id="{5CD7DD3E-2EAE-FC10-A3DA-5BC22FAF3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69" name="Rectangle 900">
                <a:extLst>
                  <a:ext uri="{FF2B5EF4-FFF2-40B4-BE49-F238E27FC236}">
                    <a16:creationId xmlns:a16="http://schemas.microsoft.com/office/drawing/2014/main" id="{9F06B8C0-51C4-EB3B-0E0C-35F25E032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0" name="Rectangle 907">
                <a:extLst>
                  <a:ext uri="{FF2B5EF4-FFF2-40B4-BE49-F238E27FC236}">
                    <a16:creationId xmlns:a16="http://schemas.microsoft.com/office/drawing/2014/main" id="{1F5096EB-8DBA-9383-4334-EC58F1C15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1" name="Rectangle 914">
                <a:extLst>
                  <a:ext uri="{FF2B5EF4-FFF2-40B4-BE49-F238E27FC236}">
                    <a16:creationId xmlns:a16="http://schemas.microsoft.com/office/drawing/2014/main" id="{FE010431-C072-1A90-4DA7-22E022C6F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2" name="Rectangle 880">
                <a:extLst>
                  <a:ext uri="{FF2B5EF4-FFF2-40B4-BE49-F238E27FC236}">
                    <a16:creationId xmlns:a16="http://schemas.microsoft.com/office/drawing/2014/main" id="{5FD91EF2-5D39-9DA5-9FB3-9D614A9CA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3" name="Rectangle 887">
                <a:extLst>
                  <a:ext uri="{FF2B5EF4-FFF2-40B4-BE49-F238E27FC236}">
                    <a16:creationId xmlns:a16="http://schemas.microsoft.com/office/drawing/2014/main" id="{A704DBB7-9B46-9FDA-847D-D8B527D4D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4" name="Rectangle 894">
                <a:extLst>
                  <a:ext uri="{FF2B5EF4-FFF2-40B4-BE49-F238E27FC236}">
                    <a16:creationId xmlns:a16="http://schemas.microsoft.com/office/drawing/2014/main" id="{1EF77573-88D7-575E-9720-6BADFBBA6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5" name="Rectangle 901">
                <a:extLst>
                  <a:ext uri="{FF2B5EF4-FFF2-40B4-BE49-F238E27FC236}">
                    <a16:creationId xmlns:a16="http://schemas.microsoft.com/office/drawing/2014/main" id="{DD8F0ED5-391E-D25A-5270-895C509B9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6" name="Rectangle 908">
                <a:extLst>
                  <a:ext uri="{FF2B5EF4-FFF2-40B4-BE49-F238E27FC236}">
                    <a16:creationId xmlns:a16="http://schemas.microsoft.com/office/drawing/2014/main" id="{24CE021E-0738-1C40-4ADD-1D14DAAD7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7" name="Rectangle 915">
                <a:extLst>
                  <a:ext uri="{FF2B5EF4-FFF2-40B4-BE49-F238E27FC236}">
                    <a16:creationId xmlns:a16="http://schemas.microsoft.com/office/drawing/2014/main" id="{E182248C-4164-7DC5-E0C4-232FFF146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8" name="Rectangle 881">
                <a:extLst>
                  <a:ext uri="{FF2B5EF4-FFF2-40B4-BE49-F238E27FC236}">
                    <a16:creationId xmlns:a16="http://schemas.microsoft.com/office/drawing/2014/main" id="{2C2F3834-9405-E17D-7716-B845617E5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9" name="Rectangle 888">
                <a:extLst>
                  <a:ext uri="{FF2B5EF4-FFF2-40B4-BE49-F238E27FC236}">
                    <a16:creationId xmlns:a16="http://schemas.microsoft.com/office/drawing/2014/main" id="{895E088E-7A8C-8A00-1DC1-4AC7137E1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0" name="Rectangle 895">
                <a:extLst>
                  <a:ext uri="{FF2B5EF4-FFF2-40B4-BE49-F238E27FC236}">
                    <a16:creationId xmlns:a16="http://schemas.microsoft.com/office/drawing/2014/main" id="{F152DD06-9691-56E2-1B01-B23FFFA60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1" name="Rectangle 902">
                <a:extLst>
                  <a:ext uri="{FF2B5EF4-FFF2-40B4-BE49-F238E27FC236}">
                    <a16:creationId xmlns:a16="http://schemas.microsoft.com/office/drawing/2014/main" id="{B48C80A6-0F7A-7966-DA5E-72B8519D9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2" name="Rectangle 909">
                <a:extLst>
                  <a:ext uri="{FF2B5EF4-FFF2-40B4-BE49-F238E27FC236}">
                    <a16:creationId xmlns:a16="http://schemas.microsoft.com/office/drawing/2014/main" id="{778336B3-77A0-F42B-39C5-40D0200AD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3" name="Rectangle 916">
                <a:extLst>
                  <a:ext uri="{FF2B5EF4-FFF2-40B4-BE49-F238E27FC236}">
                    <a16:creationId xmlns:a16="http://schemas.microsoft.com/office/drawing/2014/main" id="{46117A07-F211-44EF-1892-C06CEEA79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4" name="Rectangle 882">
                <a:extLst>
                  <a:ext uri="{FF2B5EF4-FFF2-40B4-BE49-F238E27FC236}">
                    <a16:creationId xmlns:a16="http://schemas.microsoft.com/office/drawing/2014/main" id="{849656AB-A7EE-D155-5C92-4E2A74782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5" name="Rectangle 889">
                <a:extLst>
                  <a:ext uri="{FF2B5EF4-FFF2-40B4-BE49-F238E27FC236}">
                    <a16:creationId xmlns:a16="http://schemas.microsoft.com/office/drawing/2014/main" id="{9A6316F4-EAFB-A9DC-5D9E-93375F1CC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6" name="Rectangle 896">
                <a:extLst>
                  <a:ext uri="{FF2B5EF4-FFF2-40B4-BE49-F238E27FC236}">
                    <a16:creationId xmlns:a16="http://schemas.microsoft.com/office/drawing/2014/main" id="{2827345E-A3A3-F292-B71C-67C13499C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7" name="Rectangle 903">
                <a:extLst>
                  <a:ext uri="{FF2B5EF4-FFF2-40B4-BE49-F238E27FC236}">
                    <a16:creationId xmlns:a16="http://schemas.microsoft.com/office/drawing/2014/main" id="{9BE60447-F684-1441-7BA3-1B803D556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8" name="Rectangle 910">
                <a:extLst>
                  <a:ext uri="{FF2B5EF4-FFF2-40B4-BE49-F238E27FC236}">
                    <a16:creationId xmlns:a16="http://schemas.microsoft.com/office/drawing/2014/main" id="{EC62B272-3214-2E0F-B2E1-4CAE30071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9" name="Rectangle 917">
                <a:extLst>
                  <a:ext uri="{FF2B5EF4-FFF2-40B4-BE49-F238E27FC236}">
                    <a16:creationId xmlns:a16="http://schemas.microsoft.com/office/drawing/2014/main" id="{DCC6FB79-70DD-8964-8BCA-7D145F132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0" name="Rectangle 883">
                <a:extLst>
                  <a:ext uri="{FF2B5EF4-FFF2-40B4-BE49-F238E27FC236}">
                    <a16:creationId xmlns:a16="http://schemas.microsoft.com/office/drawing/2014/main" id="{1055EF74-D41C-6128-D02C-729CE773F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1" name="Rectangle 890">
                <a:extLst>
                  <a:ext uri="{FF2B5EF4-FFF2-40B4-BE49-F238E27FC236}">
                    <a16:creationId xmlns:a16="http://schemas.microsoft.com/office/drawing/2014/main" id="{31458AA0-8F8F-E69A-A1C2-AF74334BD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2" name="Rectangle 897">
                <a:extLst>
                  <a:ext uri="{FF2B5EF4-FFF2-40B4-BE49-F238E27FC236}">
                    <a16:creationId xmlns:a16="http://schemas.microsoft.com/office/drawing/2014/main" id="{DA57CC36-AF8F-F5D8-4BCC-8E6825A85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3" name="Rectangle 904">
                <a:extLst>
                  <a:ext uri="{FF2B5EF4-FFF2-40B4-BE49-F238E27FC236}">
                    <a16:creationId xmlns:a16="http://schemas.microsoft.com/office/drawing/2014/main" id="{A02CDEFD-8F98-C5EC-6521-FA69F60E6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4" name="Rectangle 911">
                <a:extLst>
                  <a:ext uri="{FF2B5EF4-FFF2-40B4-BE49-F238E27FC236}">
                    <a16:creationId xmlns:a16="http://schemas.microsoft.com/office/drawing/2014/main" id="{425BB408-C551-7E29-5AA6-A19D6AB0E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5" name="Rectangle 918">
                <a:extLst>
                  <a:ext uri="{FF2B5EF4-FFF2-40B4-BE49-F238E27FC236}">
                    <a16:creationId xmlns:a16="http://schemas.microsoft.com/office/drawing/2014/main" id="{784C6B86-EB82-5B0F-C7F7-9F27A7FE6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6" name="Rectangle 884">
                <a:extLst>
                  <a:ext uri="{FF2B5EF4-FFF2-40B4-BE49-F238E27FC236}">
                    <a16:creationId xmlns:a16="http://schemas.microsoft.com/office/drawing/2014/main" id="{18682593-CBAF-FDBD-1C26-D9C9314A5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7" name="Rectangle 891">
                <a:extLst>
                  <a:ext uri="{FF2B5EF4-FFF2-40B4-BE49-F238E27FC236}">
                    <a16:creationId xmlns:a16="http://schemas.microsoft.com/office/drawing/2014/main" id="{A0A6437A-CC4D-D534-15B0-15468AE06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8" name="Rectangle 898">
                <a:extLst>
                  <a:ext uri="{FF2B5EF4-FFF2-40B4-BE49-F238E27FC236}">
                    <a16:creationId xmlns:a16="http://schemas.microsoft.com/office/drawing/2014/main" id="{F4265106-ECEC-5F25-ABD4-52EF8D2C2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9" name="Rectangle 905">
                <a:extLst>
                  <a:ext uri="{FF2B5EF4-FFF2-40B4-BE49-F238E27FC236}">
                    <a16:creationId xmlns:a16="http://schemas.microsoft.com/office/drawing/2014/main" id="{51A278E1-D688-3B4E-3BFD-2589BDB51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0" name="Rectangle 912">
                <a:extLst>
                  <a:ext uri="{FF2B5EF4-FFF2-40B4-BE49-F238E27FC236}">
                    <a16:creationId xmlns:a16="http://schemas.microsoft.com/office/drawing/2014/main" id="{434ADE86-42EC-40A5-5DB2-6049B3F08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1" name="Rectangle 919">
                <a:extLst>
                  <a:ext uri="{FF2B5EF4-FFF2-40B4-BE49-F238E27FC236}">
                    <a16:creationId xmlns:a16="http://schemas.microsoft.com/office/drawing/2014/main" id="{00E3A20A-5374-A1F0-F718-9AA9369AE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2" name="Rectangle 885">
                <a:extLst>
                  <a:ext uri="{FF2B5EF4-FFF2-40B4-BE49-F238E27FC236}">
                    <a16:creationId xmlns:a16="http://schemas.microsoft.com/office/drawing/2014/main" id="{EF415220-D59F-C78E-D130-E0EEFCC1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3" name="Rectangle 892">
                <a:extLst>
                  <a:ext uri="{FF2B5EF4-FFF2-40B4-BE49-F238E27FC236}">
                    <a16:creationId xmlns:a16="http://schemas.microsoft.com/office/drawing/2014/main" id="{5C72B6CF-8BED-DE77-3ED3-593DA6B14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4" name="Rectangle 899">
                <a:extLst>
                  <a:ext uri="{FF2B5EF4-FFF2-40B4-BE49-F238E27FC236}">
                    <a16:creationId xmlns:a16="http://schemas.microsoft.com/office/drawing/2014/main" id="{216AF3E0-E420-D005-EDAA-76D2F605C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5" name="Rectangle 906">
                <a:extLst>
                  <a:ext uri="{FF2B5EF4-FFF2-40B4-BE49-F238E27FC236}">
                    <a16:creationId xmlns:a16="http://schemas.microsoft.com/office/drawing/2014/main" id="{A926A746-6DE5-CA4D-DEDF-F7923C07C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6" name="Rectangle 913">
                <a:extLst>
                  <a:ext uri="{FF2B5EF4-FFF2-40B4-BE49-F238E27FC236}">
                    <a16:creationId xmlns:a16="http://schemas.microsoft.com/office/drawing/2014/main" id="{62A81EA3-BD75-C279-9EEF-12B51764C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7" name="Rectangle 920">
                <a:extLst>
                  <a:ext uri="{FF2B5EF4-FFF2-40B4-BE49-F238E27FC236}">
                    <a16:creationId xmlns:a16="http://schemas.microsoft.com/office/drawing/2014/main" id="{DFF11FE8-41C7-5303-8145-E3699322D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8" name="Rectangle 764">
                <a:extLst>
                  <a:ext uri="{FF2B5EF4-FFF2-40B4-BE49-F238E27FC236}">
                    <a16:creationId xmlns:a16="http://schemas.microsoft.com/office/drawing/2014/main" id="{2837803E-42D9-2D07-D9FF-79FF7AB1B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9" name="Rectangle 771">
                <a:extLst>
                  <a:ext uri="{FF2B5EF4-FFF2-40B4-BE49-F238E27FC236}">
                    <a16:creationId xmlns:a16="http://schemas.microsoft.com/office/drawing/2014/main" id="{4CF8D5C7-C7FE-2E65-F8AD-7B7AE8456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0" name="Rectangle 778">
                <a:extLst>
                  <a:ext uri="{FF2B5EF4-FFF2-40B4-BE49-F238E27FC236}">
                    <a16:creationId xmlns:a16="http://schemas.microsoft.com/office/drawing/2014/main" id="{7B55E7B6-185F-BCA3-C682-CEE79B4ED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1" name="Rectangle 785">
                <a:extLst>
                  <a:ext uri="{FF2B5EF4-FFF2-40B4-BE49-F238E27FC236}">
                    <a16:creationId xmlns:a16="http://schemas.microsoft.com/office/drawing/2014/main" id="{548493C1-3F60-16F5-4D0B-A6210501F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2" name="Rectangle 792">
                <a:extLst>
                  <a:ext uri="{FF2B5EF4-FFF2-40B4-BE49-F238E27FC236}">
                    <a16:creationId xmlns:a16="http://schemas.microsoft.com/office/drawing/2014/main" id="{DF3B309E-339B-1721-B19F-3D60777E3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3" name="Rectangle 799">
                <a:extLst>
                  <a:ext uri="{FF2B5EF4-FFF2-40B4-BE49-F238E27FC236}">
                    <a16:creationId xmlns:a16="http://schemas.microsoft.com/office/drawing/2014/main" id="{C67DE692-3DFD-6F36-6A25-214B671E1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4" name="Rectangle 765">
                <a:extLst>
                  <a:ext uri="{FF2B5EF4-FFF2-40B4-BE49-F238E27FC236}">
                    <a16:creationId xmlns:a16="http://schemas.microsoft.com/office/drawing/2014/main" id="{D7FF983B-01D2-656E-CB53-A965ADCE5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5" name="Rectangle 772">
                <a:extLst>
                  <a:ext uri="{FF2B5EF4-FFF2-40B4-BE49-F238E27FC236}">
                    <a16:creationId xmlns:a16="http://schemas.microsoft.com/office/drawing/2014/main" id="{64ECF2D1-6956-235F-F78E-CB4ECE1FD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6" name="Rectangle 779">
                <a:extLst>
                  <a:ext uri="{FF2B5EF4-FFF2-40B4-BE49-F238E27FC236}">
                    <a16:creationId xmlns:a16="http://schemas.microsoft.com/office/drawing/2014/main" id="{9B48E79B-53CA-84A8-589B-6BD859366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7" name="Rectangle 786">
                <a:extLst>
                  <a:ext uri="{FF2B5EF4-FFF2-40B4-BE49-F238E27FC236}">
                    <a16:creationId xmlns:a16="http://schemas.microsoft.com/office/drawing/2014/main" id="{794E8D00-5486-FA91-37E5-C331D26CF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8" name="Rectangle 793">
                <a:extLst>
                  <a:ext uri="{FF2B5EF4-FFF2-40B4-BE49-F238E27FC236}">
                    <a16:creationId xmlns:a16="http://schemas.microsoft.com/office/drawing/2014/main" id="{18657433-3388-4E7A-15F0-CCCE442B2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9" name="Rectangle 800">
                <a:extLst>
                  <a:ext uri="{FF2B5EF4-FFF2-40B4-BE49-F238E27FC236}">
                    <a16:creationId xmlns:a16="http://schemas.microsoft.com/office/drawing/2014/main" id="{63ACDCCA-CEC4-D28D-D869-0FF3D358A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0" name="Rectangle 766">
                <a:extLst>
                  <a:ext uri="{FF2B5EF4-FFF2-40B4-BE49-F238E27FC236}">
                    <a16:creationId xmlns:a16="http://schemas.microsoft.com/office/drawing/2014/main" id="{C0353DFF-AC4F-FC29-1837-FFDFFDFF2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1" name="Rectangle 773">
                <a:extLst>
                  <a:ext uri="{FF2B5EF4-FFF2-40B4-BE49-F238E27FC236}">
                    <a16:creationId xmlns:a16="http://schemas.microsoft.com/office/drawing/2014/main" id="{56E8725B-4E83-7DA1-1720-4559F0AA5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2" name="Rectangle 780">
                <a:extLst>
                  <a:ext uri="{FF2B5EF4-FFF2-40B4-BE49-F238E27FC236}">
                    <a16:creationId xmlns:a16="http://schemas.microsoft.com/office/drawing/2014/main" id="{CDDF8B4E-CDF2-1D89-4A2A-0A7D5F28A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3" name="Rectangle 787">
                <a:extLst>
                  <a:ext uri="{FF2B5EF4-FFF2-40B4-BE49-F238E27FC236}">
                    <a16:creationId xmlns:a16="http://schemas.microsoft.com/office/drawing/2014/main" id="{B1168EAA-3203-98F5-4110-56DF9F0EA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4" name="Rectangle 794">
                <a:extLst>
                  <a:ext uri="{FF2B5EF4-FFF2-40B4-BE49-F238E27FC236}">
                    <a16:creationId xmlns:a16="http://schemas.microsoft.com/office/drawing/2014/main" id="{951A8888-C5D5-CE1F-5540-DB2040900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5" name="Rectangle 801">
                <a:extLst>
                  <a:ext uri="{FF2B5EF4-FFF2-40B4-BE49-F238E27FC236}">
                    <a16:creationId xmlns:a16="http://schemas.microsoft.com/office/drawing/2014/main" id="{5A5B2719-05F0-EAAA-67FE-C786B191A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6" name="Rectangle 767">
                <a:extLst>
                  <a:ext uri="{FF2B5EF4-FFF2-40B4-BE49-F238E27FC236}">
                    <a16:creationId xmlns:a16="http://schemas.microsoft.com/office/drawing/2014/main" id="{5C2F0E4B-EE77-4393-9302-A2E0B6FFE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7" name="Rectangle 774">
                <a:extLst>
                  <a:ext uri="{FF2B5EF4-FFF2-40B4-BE49-F238E27FC236}">
                    <a16:creationId xmlns:a16="http://schemas.microsoft.com/office/drawing/2014/main" id="{45436D2E-C69B-551C-B3B9-1AB016CBD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8" name="Rectangle 781">
                <a:extLst>
                  <a:ext uri="{FF2B5EF4-FFF2-40B4-BE49-F238E27FC236}">
                    <a16:creationId xmlns:a16="http://schemas.microsoft.com/office/drawing/2014/main" id="{479A7478-53A7-1903-6C27-D79D269B7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9" name="Rectangle 788">
                <a:extLst>
                  <a:ext uri="{FF2B5EF4-FFF2-40B4-BE49-F238E27FC236}">
                    <a16:creationId xmlns:a16="http://schemas.microsoft.com/office/drawing/2014/main" id="{3924A1CF-7BB9-D9D0-1D28-A5E6E3421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0" name="Rectangle 795">
                <a:extLst>
                  <a:ext uri="{FF2B5EF4-FFF2-40B4-BE49-F238E27FC236}">
                    <a16:creationId xmlns:a16="http://schemas.microsoft.com/office/drawing/2014/main" id="{EDF3621F-4D55-D0EB-4F3A-1B0EDED81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1" name="Rectangle 802">
                <a:extLst>
                  <a:ext uri="{FF2B5EF4-FFF2-40B4-BE49-F238E27FC236}">
                    <a16:creationId xmlns:a16="http://schemas.microsoft.com/office/drawing/2014/main" id="{36B1DDCE-7682-6951-96CE-3FF9B3877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2" name="Rectangle 768">
                <a:extLst>
                  <a:ext uri="{FF2B5EF4-FFF2-40B4-BE49-F238E27FC236}">
                    <a16:creationId xmlns:a16="http://schemas.microsoft.com/office/drawing/2014/main" id="{5C6ED322-2F1D-6731-A878-409F7B9D5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3" name="Rectangle 775">
                <a:extLst>
                  <a:ext uri="{FF2B5EF4-FFF2-40B4-BE49-F238E27FC236}">
                    <a16:creationId xmlns:a16="http://schemas.microsoft.com/office/drawing/2014/main" id="{0D88BCE2-2E32-6DE8-80C2-38DD01484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4" name="Rectangle 782">
                <a:extLst>
                  <a:ext uri="{FF2B5EF4-FFF2-40B4-BE49-F238E27FC236}">
                    <a16:creationId xmlns:a16="http://schemas.microsoft.com/office/drawing/2014/main" id="{65F34B7C-B990-C458-E162-0B3CF7873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5" name="Rectangle 789">
                <a:extLst>
                  <a:ext uri="{FF2B5EF4-FFF2-40B4-BE49-F238E27FC236}">
                    <a16:creationId xmlns:a16="http://schemas.microsoft.com/office/drawing/2014/main" id="{B1F52BB6-996D-6BFE-F7E6-0914A62B7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6" name="Rectangle 796">
                <a:extLst>
                  <a:ext uri="{FF2B5EF4-FFF2-40B4-BE49-F238E27FC236}">
                    <a16:creationId xmlns:a16="http://schemas.microsoft.com/office/drawing/2014/main" id="{C1102D9E-8ED6-5C1E-3388-A77D7457C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7" name="Rectangle 803">
                <a:extLst>
                  <a:ext uri="{FF2B5EF4-FFF2-40B4-BE49-F238E27FC236}">
                    <a16:creationId xmlns:a16="http://schemas.microsoft.com/office/drawing/2014/main" id="{780D307B-D6E5-3763-0353-F9C5028A3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8" name="Rectangle 769">
                <a:extLst>
                  <a:ext uri="{FF2B5EF4-FFF2-40B4-BE49-F238E27FC236}">
                    <a16:creationId xmlns:a16="http://schemas.microsoft.com/office/drawing/2014/main" id="{E9F23F2F-AE62-35E1-4954-4CC1771F0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9" name="Rectangle 776">
                <a:extLst>
                  <a:ext uri="{FF2B5EF4-FFF2-40B4-BE49-F238E27FC236}">
                    <a16:creationId xmlns:a16="http://schemas.microsoft.com/office/drawing/2014/main" id="{6A0BFD0F-0474-CE35-3C82-2A63ED738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0" name="Rectangle 783">
                <a:extLst>
                  <a:ext uri="{FF2B5EF4-FFF2-40B4-BE49-F238E27FC236}">
                    <a16:creationId xmlns:a16="http://schemas.microsoft.com/office/drawing/2014/main" id="{DDBEB26E-9CB2-7AD4-7038-F484BA416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1" name="Rectangle 790">
                <a:extLst>
                  <a:ext uri="{FF2B5EF4-FFF2-40B4-BE49-F238E27FC236}">
                    <a16:creationId xmlns:a16="http://schemas.microsoft.com/office/drawing/2014/main" id="{25599C0F-3323-25B7-1D03-E266FCC26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2" name="Rectangle 797">
                <a:extLst>
                  <a:ext uri="{FF2B5EF4-FFF2-40B4-BE49-F238E27FC236}">
                    <a16:creationId xmlns:a16="http://schemas.microsoft.com/office/drawing/2014/main" id="{1DC43E3E-54A1-2ABC-BAAD-61F78B0FD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3" name="Rectangle 804">
                <a:extLst>
                  <a:ext uri="{FF2B5EF4-FFF2-40B4-BE49-F238E27FC236}">
                    <a16:creationId xmlns:a16="http://schemas.microsoft.com/office/drawing/2014/main" id="{4819F68C-A872-583F-F9AF-B2C4A6B35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4" name="Rectangle 770">
                <a:extLst>
                  <a:ext uri="{FF2B5EF4-FFF2-40B4-BE49-F238E27FC236}">
                    <a16:creationId xmlns:a16="http://schemas.microsoft.com/office/drawing/2014/main" id="{ED161B69-E5D0-1882-C485-494D5D373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5" name="Rectangle 777">
                <a:extLst>
                  <a:ext uri="{FF2B5EF4-FFF2-40B4-BE49-F238E27FC236}">
                    <a16:creationId xmlns:a16="http://schemas.microsoft.com/office/drawing/2014/main" id="{B858E611-A38F-C263-2A2D-E5E40A4CD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6" name="Rectangle 784">
                <a:extLst>
                  <a:ext uri="{FF2B5EF4-FFF2-40B4-BE49-F238E27FC236}">
                    <a16:creationId xmlns:a16="http://schemas.microsoft.com/office/drawing/2014/main" id="{F198C2E2-3676-53C1-EB86-357D5F96F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7" name="Rectangle 791">
                <a:extLst>
                  <a:ext uri="{FF2B5EF4-FFF2-40B4-BE49-F238E27FC236}">
                    <a16:creationId xmlns:a16="http://schemas.microsoft.com/office/drawing/2014/main" id="{152F9705-7CF3-BF53-05D7-2189DA100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8" name="Rectangle 798">
                <a:extLst>
                  <a:ext uri="{FF2B5EF4-FFF2-40B4-BE49-F238E27FC236}">
                    <a16:creationId xmlns:a16="http://schemas.microsoft.com/office/drawing/2014/main" id="{096F7A5F-407D-ACF7-2A34-3B68C5A27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9" name="Rectangle 805">
                <a:extLst>
                  <a:ext uri="{FF2B5EF4-FFF2-40B4-BE49-F238E27FC236}">
                    <a16:creationId xmlns:a16="http://schemas.microsoft.com/office/drawing/2014/main" id="{5C0A4C76-00C1-E1CF-EA83-5E9B0EBF3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0" name="Rectangle 650">
                <a:extLst>
                  <a:ext uri="{FF2B5EF4-FFF2-40B4-BE49-F238E27FC236}">
                    <a16:creationId xmlns:a16="http://schemas.microsoft.com/office/drawing/2014/main" id="{151C0227-89C2-AC4D-292D-7310E3401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1" name="Rectangle 657">
                <a:extLst>
                  <a:ext uri="{FF2B5EF4-FFF2-40B4-BE49-F238E27FC236}">
                    <a16:creationId xmlns:a16="http://schemas.microsoft.com/office/drawing/2014/main" id="{329CBB43-0F79-AC9F-2B94-DD352FC68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2" name="Rectangle 664">
                <a:extLst>
                  <a:ext uri="{FF2B5EF4-FFF2-40B4-BE49-F238E27FC236}">
                    <a16:creationId xmlns:a16="http://schemas.microsoft.com/office/drawing/2014/main" id="{852D7DA9-EFCD-03E5-5A15-757B40C22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3" name="Rectangle 671">
                <a:extLst>
                  <a:ext uri="{FF2B5EF4-FFF2-40B4-BE49-F238E27FC236}">
                    <a16:creationId xmlns:a16="http://schemas.microsoft.com/office/drawing/2014/main" id="{CCCCB571-CFB5-1969-7AE6-AE488E3AA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4" name="Rectangle 678">
                <a:extLst>
                  <a:ext uri="{FF2B5EF4-FFF2-40B4-BE49-F238E27FC236}">
                    <a16:creationId xmlns:a16="http://schemas.microsoft.com/office/drawing/2014/main" id="{DDC95256-3DC0-ADAA-4E35-8E8A0867E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5" name="Rectangle 685">
                <a:extLst>
                  <a:ext uri="{FF2B5EF4-FFF2-40B4-BE49-F238E27FC236}">
                    <a16:creationId xmlns:a16="http://schemas.microsoft.com/office/drawing/2014/main" id="{60F87058-629C-CCDD-10CD-87738A698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6" name="Rectangle 651">
                <a:extLst>
                  <a:ext uri="{FF2B5EF4-FFF2-40B4-BE49-F238E27FC236}">
                    <a16:creationId xmlns:a16="http://schemas.microsoft.com/office/drawing/2014/main" id="{525AC71C-35AE-FF98-D1A8-355087F12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7" name="Rectangle 658">
                <a:extLst>
                  <a:ext uri="{FF2B5EF4-FFF2-40B4-BE49-F238E27FC236}">
                    <a16:creationId xmlns:a16="http://schemas.microsoft.com/office/drawing/2014/main" id="{138AFB7C-6FFE-1A77-26FA-F8899B1F0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8" name="Rectangle 665">
                <a:extLst>
                  <a:ext uri="{FF2B5EF4-FFF2-40B4-BE49-F238E27FC236}">
                    <a16:creationId xmlns:a16="http://schemas.microsoft.com/office/drawing/2014/main" id="{AF6478A0-5106-8D2E-8AD1-0AE75E328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9" name="Rectangle 672">
                <a:extLst>
                  <a:ext uri="{FF2B5EF4-FFF2-40B4-BE49-F238E27FC236}">
                    <a16:creationId xmlns:a16="http://schemas.microsoft.com/office/drawing/2014/main" id="{4C38077B-5B71-E009-D5E3-5F9520F61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0" name="Rectangle 679">
                <a:extLst>
                  <a:ext uri="{FF2B5EF4-FFF2-40B4-BE49-F238E27FC236}">
                    <a16:creationId xmlns:a16="http://schemas.microsoft.com/office/drawing/2014/main" id="{A93214DA-CCA3-C048-5F6C-18D5AA8FB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1" name="Rectangle 686">
                <a:extLst>
                  <a:ext uri="{FF2B5EF4-FFF2-40B4-BE49-F238E27FC236}">
                    <a16:creationId xmlns:a16="http://schemas.microsoft.com/office/drawing/2014/main" id="{F3B9DAFC-F1D9-DB06-5A4E-CF1B19DAB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2" name="Rectangle 652">
                <a:extLst>
                  <a:ext uri="{FF2B5EF4-FFF2-40B4-BE49-F238E27FC236}">
                    <a16:creationId xmlns:a16="http://schemas.microsoft.com/office/drawing/2014/main" id="{7A716347-FD7A-5257-0143-9B03370A9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3" name="Rectangle 659">
                <a:extLst>
                  <a:ext uri="{FF2B5EF4-FFF2-40B4-BE49-F238E27FC236}">
                    <a16:creationId xmlns:a16="http://schemas.microsoft.com/office/drawing/2014/main" id="{01A2F768-A465-73BD-80B3-B3E6ACB40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4" name="Rectangle 666">
                <a:extLst>
                  <a:ext uri="{FF2B5EF4-FFF2-40B4-BE49-F238E27FC236}">
                    <a16:creationId xmlns:a16="http://schemas.microsoft.com/office/drawing/2014/main" id="{46A9BED6-01C2-4E4E-7F35-912D93AB2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5" name="Rectangle 673">
                <a:extLst>
                  <a:ext uri="{FF2B5EF4-FFF2-40B4-BE49-F238E27FC236}">
                    <a16:creationId xmlns:a16="http://schemas.microsoft.com/office/drawing/2014/main" id="{0FFB11B6-E751-C841-9458-BF561FB40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6" name="Rectangle 680">
                <a:extLst>
                  <a:ext uri="{FF2B5EF4-FFF2-40B4-BE49-F238E27FC236}">
                    <a16:creationId xmlns:a16="http://schemas.microsoft.com/office/drawing/2014/main" id="{10B19028-974D-60A8-A8DC-53D71CD78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7" name="Rectangle 687">
                <a:extLst>
                  <a:ext uri="{FF2B5EF4-FFF2-40B4-BE49-F238E27FC236}">
                    <a16:creationId xmlns:a16="http://schemas.microsoft.com/office/drawing/2014/main" id="{9775F216-66F3-EA50-CAA3-08F387047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8" name="Rectangle 653">
                <a:extLst>
                  <a:ext uri="{FF2B5EF4-FFF2-40B4-BE49-F238E27FC236}">
                    <a16:creationId xmlns:a16="http://schemas.microsoft.com/office/drawing/2014/main" id="{D1F268C6-6E8F-63BC-1FAC-B609EFFB1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9" name="Rectangle 660">
                <a:extLst>
                  <a:ext uri="{FF2B5EF4-FFF2-40B4-BE49-F238E27FC236}">
                    <a16:creationId xmlns:a16="http://schemas.microsoft.com/office/drawing/2014/main" id="{BF5177F0-96BE-00C1-779D-9A428C36F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0" name="Rectangle 667">
                <a:extLst>
                  <a:ext uri="{FF2B5EF4-FFF2-40B4-BE49-F238E27FC236}">
                    <a16:creationId xmlns:a16="http://schemas.microsoft.com/office/drawing/2014/main" id="{6F345455-1CF6-4819-8855-A1A30B17C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1" name="Rectangle 674">
                <a:extLst>
                  <a:ext uri="{FF2B5EF4-FFF2-40B4-BE49-F238E27FC236}">
                    <a16:creationId xmlns:a16="http://schemas.microsoft.com/office/drawing/2014/main" id="{5BDF9FC3-261B-6B76-D118-96F5AC905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2" name="Rectangle 681">
                <a:extLst>
                  <a:ext uri="{FF2B5EF4-FFF2-40B4-BE49-F238E27FC236}">
                    <a16:creationId xmlns:a16="http://schemas.microsoft.com/office/drawing/2014/main" id="{EDEF5019-B6C3-229C-0859-F5C50725D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3" name="Rectangle 688">
                <a:extLst>
                  <a:ext uri="{FF2B5EF4-FFF2-40B4-BE49-F238E27FC236}">
                    <a16:creationId xmlns:a16="http://schemas.microsoft.com/office/drawing/2014/main" id="{10C7173B-9108-C3CB-8E45-AA3EF4C78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4" name="Rectangle 654">
                <a:extLst>
                  <a:ext uri="{FF2B5EF4-FFF2-40B4-BE49-F238E27FC236}">
                    <a16:creationId xmlns:a16="http://schemas.microsoft.com/office/drawing/2014/main" id="{AE26AFC0-B6D4-6BB4-C261-6DCFDEB52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5" name="Rectangle 661">
                <a:extLst>
                  <a:ext uri="{FF2B5EF4-FFF2-40B4-BE49-F238E27FC236}">
                    <a16:creationId xmlns:a16="http://schemas.microsoft.com/office/drawing/2014/main" id="{D01E4166-590D-586A-02A2-4B4292B2B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6" name="Rectangle 668">
                <a:extLst>
                  <a:ext uri="{FF2B5EF4-FFF2-40B4-BE49-F238E27FC236}">
                    <a16:creationId xmlns:a16="http://schemas.microsoft.com/office/drawing/2014/main" id="{D5E4E1EB-20B8-1250-C1B6-DCCD7A658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7" name="Rectangle 675">
                <a:extLst>
                  <a:ext uri="{FF2B5EF4-FFF2-40B4-BE49-F238E27FC236}">
                    <a16:creationId xmlns:a16="http://schemas.microsoft.com/office/drawing/2014/main" id="{67A6726F-8ADE-5FAD-242E-9B94C7749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8" name="Rectangle 682">
                <a:extLst>
                  <a:ext uri="{FF2B5EF4-FFF2-40B4-BE49-F238E27FC236}">
                    <a16:creationId xmlns:a16="http://schemas.microsoft.com/office/drawing/2014/main" id="{BEF6629E-75B8-610F-340D-734BDEBF7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9" name="Rectangle 689">
                <a:extLst>
                  <a:ext uri="{FF2B5EF4-FFF2-40B4-BE49-F238E27FC236}">
                    <a16:creationId xmlns:a16="http://schemas.microsoft.com/office/drawing/2014/main" id="{055AB782-02B2-1FEF-1F6A-8FA85CC03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0" name="Rectangle 655">
                <a:extLst>
                  <a:ext uri="{FF2B5EF4-FFF2-40B4-BE49-F238E27FC236}">
                    <a16:creationId xmlns:a16="http://schemas.microsoft.com/office/drawing/2014/main" id="{DE7FF3C3-0370-B89B-66ED-6A498DD9A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1" name="Rectangle 662">
                <a:extLst>
                  <a:ext uri="{FF2B5EF4-FFF2-40B4-BE49-F238E27FC236}">
                    <a16:creationId xmlns:a16="http://schemas.microsoft.com/office/drawing/2014/main" id="{5BB4BCD9-C454-7B0B-E503-397045CAB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2" name="Rectangle 669">
                <a:extLst>
                  <a:ext uri="{FF2B5EF4-FFF2-40B4-BE49-F238E27FC236}">
                    <a16:creationId xmlns:a16="http://schemas.microsoft.com/office/drawing/2014/main" id="{96EE92BC-3B3B-8AE3-6D4A-B34CC5796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3" name="Rectangle 676">
                <a:extLst>
                  <a:ext uri="{FF2B5EF4-FFF2-40B4-BE49-F238E27FC236}">
                    <a16:creationId xmlns:a16="http://schemas.microsoft.com/office/drawing/2014/main" id="{5BECEE77-4677-AA42-52F3-F2AE06301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4" name="Rectangle 683">
                <a:extLst>
                  <a:ext uri="{FF2B5EF4-FFF2-40B4-BE49-F238E27FC236}">
                    <a16:creationId xmlns:a16="http://schemas.microsoft.com/office/drawing/2014/main" id="{B7CAB998-B147-5B02-8747-2019660F7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5" name="Rectangle 690">
                <a:extLst>
                  <a:ext uri="{FF2B5EF4-FFF2-40B4-BE49-F238E27FC236}">
                    <a16:creationId xmlns:a16="http://schemas.microsoft.com/office/drawing/2014/main" id="{829721EB-7DDF-714A-D4C6-455DB6562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6" name="Rectangle 656">
                <a:extLst>
                  <a:ext uri="{FF2B5EF4-FFF2-40B4-BE49-F238E27FC236}">
                    <a16:creationId xmlns:a16="http://schemas.microsoft.com/office/drawing/2014/main" id="{F92B018C-EC71-386E-27EE-CD01DF05F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7" name="Rectangle 663">
                <a:extLst>
                  <a:ext uri="{FF2B5EF4-FFF2-40B4-BE49-F238E27FC236}">
                    <a16:creationId xmlns:a16="http://schemas.microsoft.com/office/drawing/2014/main" id="{134B3E01-716F-47FF-2198-142159D32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8" name="Rectangle 670">
                <a:extLst>
                  <a:ext uri="{FF2B5EF4-FFF2-40B4-BE49-F238E27FC236}">
                    <a16:creationId xmlns:a16="http://schemas.microsoft.com/office/drawing/2014/main" id="{E04CAE10-3282-1F0E-1F99-DF0E48FEC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9" name="Rectangle 677">
                <a:extLst>
                  <a:ext uri="{FF2B5EF4-FFF2-40B4-BE49-F238E27FC236}">
                    <a16:creationId xmlns:a16="http://schemas.microsoft.com/office/drawing/2014/main" id="{8122E4CB-0E83-43ED-18EA-E94902C74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0" name="Rectangle 684">
                <a:extLst>
                  <a:ext uri="{FF2B5EF4-FFF2-40B4-BE49-F238E27FC236}">
                    <a16:creationId xmlns:a16="http://schemas.microsoft.com/office/drawing/2014/main" id="{2C72F1D4-BDA0-5575-BE5D-BA0194674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1" name="Rectangle 691">
                <a:extLst>
                  <a:ext uri="{FF2B5EF4-FFF2-40B4-BE49-F238E27FC236}">
                    <a16:creationId xmlns:a16="http://schemas.microsoft.com/office/drawing/2014/main" id="{39A2C9D8-4112-15CC-44EC-82AE169EF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2" name="Rectangle 535">
                <a:extLst>
                  <a:ext uri="{FF2B5EF4-FFF2-40B4-BE49-F238E27FC236}">
                    <a16:creationId xmlns:a16="http://schemas.microsoft.com/office/drawing/2014/main" id="{CC613278-D241-AAB9-E408-39D783FCE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3" name="Rectangle 542">
                <a:extLst>
                  <a:ext uri="{FF2B5EF4-FFF2-40B4-BE49-F238E27FC236}">
                    <a16:creationId xmlns:a16="http://schemas.microsoft.com/office/drawing/2014/main" id="{F856CB51-1950-E6BC-2349-95B745663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4" name="Rectangle 549">
                <a:extLst>
                  <a:ext uri="{FF2B5EF4-FFF2-40B4-BE49-F238E27FC236}">
                    <a16:creationId xmlns:a16="http://schemas.microsoft.com/office/drawing/2014/main" id="{F89C952B-D078-EF77-ED71-159FD8714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5" name="Rectangle 556">
                <a:extLst>
                  <a:ext uri="{FF2B5EF4-FFF2-40B4-BE49-F238E27FC236}">
                    <a16:creationId xmlns:a16="http://schemas.microsoft.com/office/drawing/2014/main" id="{EA715E94-D1F4-FCC7-B3CC-D15C301CE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6" name="Rectangle 563">
                <a:extLst>
                  <a:ext uri="{FF2B5EF4-FFF2-40B4-BE49-F238E27FC236}">
                    <a16:creationId xmlns:a16="http://schemas.microsoft.com/office/drawing/2014/main" id="{D17B3190-58FE-8A9B-9B80-AD44E7231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7" name="Rectangle 570">
                <a:extLst>
                  <a:ext uri="{FF2B5EF4-FFF2-40B4-BE49-F238E27FC236}">
                    <a16:creationId xmlns:a16="http://schemas.microsoft.com/office/drawing/2014/main" id="{784FF969-94B6-1A06-7186-3A897C1D7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8" name="Rectangle 536">
                <a:extLst>
                  <a:ext uri="{FF2B5EF4-FFF2-40B4-BE49-F238E27FC236}">
                    <a16:creationId xmlns:a16="http://schemas.microsoft.com/office/drawing/2014/main" id="{065E1785-66E8-1536-5227-D591ED0F3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9" name="Rectangle 543">
                <a:extLst>
                  <a:ext uri="{FF2B5EF4-FFF2-40B4-BE49-F238E27FC236}">
                    <a16:creationId xmlns:a16="http://schemas.microsoft.com/office/drawing/2014/main" id="{CE6279E4-75DC-1125-B07E-1F5EF488B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0" name="Rectangle 550">
                <a:extLst>
                  <a:ext uri="{FF2B5EF4-FFF2-40B4-BE49-F238E27FC236}">
                    <a16:creationId xmlns:a16="http://schemas.microsoft.com/office/drawing/2014/main" id="{746D9A28-5B2C-D9E5-79FF-B40DC3122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1" name="Rectangle 557">
                <a:extLst>
                  <a:ext uri="{FF2B5EF4-FFF2-40B4-BE49-F238E27FC236}">
                    <a16:creationId xmlns:a16="http://schemas.microsoft.com/office/drawing/2014/main" id="{84C67CCC-B8B5-F60C-31A2-FDE9EC00A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2" name="Rectangle 564">
                <a:extLst>
                  <a:ext uri="{FF2B5EF4-FFF2-40B4-BE49-F238E27FC236}">
                    <a16:creationId xmlns:a16="http://schemas.microsoft.com/office/drawing/2014/main" id="{51E2193D-C2C2-73AA-7E6C-880DDB87B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3" name="Rectangle 571">
                <a:extLst>
                  <a:ext uri="{FF2B5EF4-FFF2-40B4-BE49-F238E27FC236}">
                    <a16:creationId xmlns:a16="http://schemas.microsoft.com/office/drawing/2014/main" id="{4E66CAD7-593D-E3CA-AE9C-885116AD4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4" name="Rectangle 537">
                <a:extLst>
                  <a:ext uri="{FF2B5EF4-FFF2-40B4-BE49-F238E27FC236}">
                    <a16:creationId xmlns:a16="http://schemas.microsoft.com/office/drawing/2014/main" id="{F267E01F-C474-68FA-533E-5C6FEF7F8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5" name="Rectangle 544">
                <a:extLst>
                  <a:ext uri="{FF2B5EF4-FFF2-40B4-BE49-F238E27FC236}">
                    <a16:creationId xmlns:a16="http://schemas.microsoft.com/office/drawing/2014/main" id="{462B5624-E8CB-B639-40A4-3B54C591D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6" name="Rectangle 551">
                <a:extLst>
                  <a:ext uri="{FF2B5EF4-FFF2-40B4-BE49-F238E27FC236}">
                    <a16:creationId xmlns:a16="http://schemas.microsoft.com/office/drawing/2014/main" id="{4A186C27-9FCC-EE51-4C22-3E2DC8E46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7" name="Rectangle 558">
                <a:extLst>
                  <a:ext uri="{FF2B5EF4-FFF2-40B4-BE49-F238E27FC236}">
                    <a16:creationId xmlns:a16="http://schemas.microsoft.com/office/drawing/2014/main" id="{C1643C7F-5703-C9D5-C328-3BFFF66EE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8" name="Rectangle 565">
                <a:extLst>
                  <a:ext uri="{FF2B5EF4-FFF2-40B4-BE49-F238E27FC236}">
                    <a16:creationId xmlns:a16="http://schemas.microsoft.com/office/drawing/2014/main" id="{89D5EB44-0FEA-B57E-912D-F0F3ACF80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9" name="Rectangle 572">
                <a:extLst>
                  <a:ext uri="{FF2B5EF4-FFF2-40B4-BE49-F238E27FC236}">
                    <a16:creationId xmlns:a16="http://schemas.microsoft.com/office/drawing/2014/main" id="{18F43A88-4FFA-10F6-D0D0-1A7E1AAEC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0" name="Rectangle 538">
                <a:extLst>
                  <a:ext uri="{FF2B5EF4-FFF2-40B4-BE49-F238E27FC236}">
                    <a16:creationId xmlns:a16="http://schemas.microsoft.com/office/drawing/2014/main" id="{46274C48-1A5D-F582-E6CB-4EF5448F9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1" name="Rectangle 545">
                <a:extLst>
                  <a:ext uri="{FF2B5EF4-FFF2-40B4-BE49-F238E27FC236}">
                    <a16:creationId xmlns:a16="http://schemas.microsoft.com/office/drawing/2014/main" id="{0C0E20D1-8175-7A03-9D7A-1FA1DD156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2" name="Rectangle 552">
                <a:extLst>
                  <a:ext uri="{FF2B5EF4-FFF2-40B4-BE49-F238E27FC236}">
                    <a16:creationId xmlns:a16="http://schemas.microsoft.com/office/drawing/2014/main" id="{D0BDDB2E-7A4C-9887-8332-63C32E2A1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3" name="Rectangle 559">
                <a:extLst>
                  <a:ext uri="{FF2B5EF4-FFF2-40B4-BE49-F238E27FC236}">
                    <a16:creationId xmlns:a16="http://schemas.microsoft.com/office/drawing/2014/main" id="{D8C3110F-800C-8FF7-B396-0677401EB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4" name="Rectangle 566">
                <a:extLst>
                  <a:ext uri="{FF2B5EF4-FFF2-40B4-BE49-F238E27FC236}">
                    <a16:creationId xmlns:a16="http://schemas.microsoft.com/office/drawing/2014/main" id="{DC8CB045-A5A2-E710-325E-63B363CD6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5" name="Rectangle 573">
                <a:extLst>
                  <a:ext uri="{FF2B5EF4-FFF2-40B4-BE49-F238E27FC236}">
                    <a16:creationId xmlns:a16="http://schemas.microsoft.com/office/drawing/2014/main" id="{F58B85B2-4552-31EF-47BF-BDEB80881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6" name="Rectangle 539">
                <a:extLst>
                  <a:ext uri="{FF2B5EF4-FFF2-40B4-BE49-F238E27FC236}">
                    <a16:creationId xmlns:a16="http://schemas.microsoft.com/office/drawing/2014/main" id="{212E5AEC-4EE0-84EA-1BA2-66F8E8E88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7" name="Rectangle 546">
                <a:extLst>
                  <a:ext uri="{FF2B5EF4-FFF2-40B4-BE49-F238E27FC236}">
                    <a16:creationId xmlns:a16="http://schemas.microsoft.com/office/drawing/2014/main" id="{C2C47BDF-9ED0-3486-5EAB-E5595C0D7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8" name="Rectangle 553">
                <a:extLst>
                  <a:ext uri="{FF2B5EF4-FFF2-40B4-BE49-F238E27FC236}">
                    <a16:creationId xmlns:a16="http://schemas.microsoft.com/office/drawing/2014/main" id="{93432581-96EF-E16C-044A-81E81AC3D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9" name="Rectangle 560">
                <a:extLst>
                  <a:ext uri="{FF2B5EF4-FFF2-40B4-BE49-F238E27FC236}">
                    <a16:creationId xmlns:a16="http://schemas.microsoft.com/office/drawing/2014/main" id="{D12FF179-569E-26EC-1776-D23327C43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0" name="Rectangle 567">
                <a:extLst>
                  <a:ext uri="{FF2B5EF4-FFF2-40B4-BE49-F238E27FC236}">
                    <a16:creationId xmlns:a16="http://schemas.microsoft.com/office/drawing/2014/main" id="{85D05C69-4A73-5481-DC6A-1003A6344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1" name="Rectangle 574">
                <a:extLst>
                  <a:ext uri="{FF2B5EF4-FFF2-40B4-BE49-F238E27FC236}">
                    <a16:creationId xmlns:a16="http://schemas.microsoft.com/office/drawing/2014/main" id="{71BB4490-504D-B3AE-B250-A9012111C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2" name="Rectangle 540">
                <a:extLst>
                  <a:ext uri="{FF2B5EF4-FFF2-40B4-BE49-F238E27FC236}">
                    <a16:creationId xmlns:a16="http://schemas.microsoft.com/office/drawing/2014/main" id="{706230FF-778D-D6DA-3653-59FB5DE1F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3" name="Rectangle 547">
                <a:extLst>
                  <a:ext uri="{FF2B5EF4-FFF2-40B4-BE49-F238E27FC236}">
                    <a16:creationId xmlns:a16="http://schemas.microsoft.com/office/drawing/2014/main" id="{9DB0EDC6-20FC-B634-118C-3D45A4369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4" name="Rectangle 554">
                <a:extLst>
                  <a:ext uri="{FF2B5EF4-FFF2-40B4-BE49-F238E27FC236}">
                    <a16:creationId xmlns:a16="http://schemas.microsoft.com/office/drawing/2014/main" id="{6898BFAC-00A2-59A5-D5C5-B4895DED4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5" name="Rectangle 561">
                <a:extLst>
                  <a:ext uri="{FF2B5EF4-FFF2-40B4-BE49-F238E27FC236}">
                    <a16:creationId xmlns:a16="http://schemas.microsoft.com/office/drawing/2014/main" id="{699CE664-C770-4E4F-B5C9-DE1445375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6" name="Rectangle 568">
                <a:extLst>
                  <a:ext uri="{FF2B5EF4-FFF2-40B4-BE49-F238E27FC236}">
                    <a16:creationId xmlns:a16="http://schemas.microsoft.com/office/drawing/2014/main" id="{FBC43D46-781D-EF2E-3F34-0E8BF47E0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7" name="Rectangle 575">
                <a:extLst>
                  <a:ext uri="{FF2B5EF4-FFF2-40B4-BE49-F238E27FC236}">
                    <a16:creationId xmlns:a16="http://schemas.microsoft.com/office/drawing/2014/main" id="{305058A4-586C-450B-9D0E-80B1018E6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8" name="Rectangle 541">
                <a:extLst>
                  <a:ext uri="{FF2B5EF4-FFF2-40B4-BE49-F238E27FC236}">
                    <a16:creationId xmlns:a16="http://schemas.microsoft.com/office/drawing/2014/main" id="{5FD35DA7-F505-E65C-A7E6-4187DD56F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9" name="Rectangle 548">
                <a:extLst>
                  <a:ext uri="{FF2B5EF4-FFF2-40B4-BE49-F238E27FC236}">
                    <a16:creationId xmlns:a16="http://schemas.microsoft.com/office/drawing/2014/main" id="{D6F7F6A4-4C45-1C6A-6003-4726AE0C6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0" name="Rectangle 555">
                <a:extLst>
                  <a:ext uri="{FF2B5EF4-FFF2-40B4-BE49-F238E27FC236}">
                    <a16:creationId xmlns:a16="http://schemas.microsoft.com/office/drawing/2014/main" id="{84503F1C-563F-0799-04B0-C0517F329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388086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1" name="Rectangle 562">
                <a:extLst>
                  <a:ext uri="{FF2B5EF4-FFF2-40B4-BE49-F238E27FC236}">
                    <a16:creationId xmlns:a16="http://schemas.microsoft.com/office/drawing/2014/main" id="{1CD6EB29-E012-C06F-00E3-641A7C73E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2" name="Rectangle 569">
                <a:extLst>
                  <a:ext uri="{FF2B5EF4-FFF2-40B4-BE49-F238E27FC236}">
                    <a16:creationId xmlns:a16="http://schemas.microsoft.com/office/drawing/2014/main" id="{C356BB03-F6C2-141F-750D-D509ADAC4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3" name="Rectangle 576">
                <a:extLst>
                  <a:ext uri="{FF2B5EF4-FFF2-40B4-BE49-F238E27FC236}">
                    <a16:creationId xmlns:a16="http://schemas.microsoft.com/office/drawing/2014/main" id="{A49528B3-3567-78E5-6BA0-93B4B6040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23F09E24-055D-C309-F3EB-823F268D6A2F}"/>
                </a:ext>
              </a:extLst>
            </p:cNvPr>
            <p:cNvGrpSpPr/>
            <p:nvPr/>
          </p:nvGrpSpPr>
          <p:grpSpPr>
            <a:xfrm>
              <a:off x="2014689" y="5283621"/>
              <a:ext cx="8245127" cy="956062"/>
              <a:chOff x="2014689" y="5283621"/>
              <a:chExt cx="8245127" cy="956062"/>
            </a:xfrm>
          </p:grpSpPr>
          <p:sp>
            <p:nvSpPr>
              <p:cNvPr id="14" name="Rectangle 1337">
                <a:extLst>
                  <a:ext uri="{FF2B5EF4-FFF2-40B4-BE49-F238E27FC236}">
                    <a16:creationId xmlns:a16="http://schemas.microsoft.com/office/drawing/2014/main" id="{EF026F67-803C-B4A4-20E7-38B7004CE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" name="Rectangle 1344">
                <a:extLst>
                  <a:ext uri="{FF2B5EF4-FFF2-40B4-BE49-F238E27FC236}">
                    <a16:creationId xmlns:a16="http://schemas.microsoft.com/office/drawing/2014/main" id="{F7C9C348-F3CA-333F-9477-311598C6F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" name="Rectangle 1351">
                <a:extLst>
                  <a:ext uri="{FF2B5EF4-FFF2-40B4-BE49-F238E27FC236}">
                    <a16:creationId xmlns:a16="http://schemas.microsoft.com/office/drawing/2014/main" id="{53896147-B83E-1F7C-B195-17F6829D8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" name="Rectangle 1358">
                <a:extLst>
                  <a:ext uri="{FF2B5EF4-FFF2-40B4-BE49-F238E27FC236}">
                    <a16:creationId xmlns:a16="http://schemas.microsoft.com/office/drawing/2014/main" id="{3E49EE7B-118F-6892-D1FA-B42668ED4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" name="Rectangle 1365">
                <a:extLst>
                  <a:ext uri="{FF2B5EF4-FFF2-40B4-BE49-F238E27FC236}">
                    <a16:creationId xmlns:a16="http://schemas.microsoft.com/office/drawing/2014/main" id="{A9508AAA-CDF5-E057-4857-23F42FBB6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9" name="Rectangle 1372">
                <a:extLst>
                  <a:ext uri="{FF2B5EF4-FFF2-40B4-BE49-F238E27FC236}">
                    <a16:creationId xmlns:a16="http://schemas.microsoft.com/office/drawing/2014/main" id="{6D79AC34-B890-B26C-3759-11AF24A93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" name="Rectangle 1338">
                <a:extLst>
                  <a:ext uri="{FF2B5EF4-FFF2-40B4-BE49-F238E27FC236}">
                    <a16:creationId xmlns:a16="http://schemas.microsoft.com/office/drawing/2014/main" id="{D56F998F-BD18-E2FD-F262-4BEE4D75B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1" name="Rectangle 1345">
                <a:extLst>
                  <a:ext uri="{FF2B5EF4-FFF2-40B4-BE49-F238E27FC236}">
                    <a16:creationId xmlns:a16="http://schemas.microsoft.com/office/drawing/2014/main" id="{E79EAFB4-9C8A-5AE1-8D49-142760D63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2" name="Rectangle 1352">
                <a:extLst>
                  <a:ext uri="{FF2B5EF4-FFF2-40B4-BE49-F238E27FC236}">
                    <a16:creationId xmlns:a16="http://schemas.microsoft.com/office/drawing/2014/main" id="{46AB49E5-D5E1-4CE2-C05F-4E18169AB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3" name="Rectangle 1359">
                <a:extLst>
                  <a:ext uri="{FF2B5EF4-FFF2-40B4-BE49-F238E27FC236}">
                    <a16:creationId xmlns:a16="http://schemas.microsoft.com/office/drawing/2014/main" id="{781666EE-871E-FA0F-6DDB-47C564FE8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4" name="Rectangle 1366">
                <a:extLst>
                  <a:ext uri="{FF2B5EF4-FFF2-40B4-BE49-F238E27FC236}">
                    <a16:creationId xmlns:a16="http://schemas.microsoft.com/office/drawing/2014/main" id="{C60FA619-BD9E-E443-E803-E29A919E9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5" name="Rectangle 1373">
                <a:extLst>
                  <a:ext uri="{FF2B5EF4-FFF2-40B4-BE49-F238E27FC236}">
                    <a16:creationId xmlns:a16="http://schemas.microsoft.com/office/drawing/2014/main" id="{F78524E3-AEB5-AF43-2B09-1A2F00A9F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" name="Rectangle 1339">
                <a:extLst>
                  <a:ext uri="{FF2B5EF4-FFF2-40B4-BE49-F238E27FC236}">
                    <a16:creationId xmlns:a16="http://schemas.microsoft.com/office/drawing/2014/main" id="{738E2235-6FE3-387C-A176-F67E5D3AC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" name="Rectangle 1346">
                <a:extLst>
                  <a:ext uri="{FF2B5EF4-FFF2-40B4-BE49-F238E27FC236}">
                    <a16:creationId xmlns:a16="http://schemas.microsoft.com/office/drawing/2014/main" id="{1D5C7278-2F86-9405-2BA2-89048A5B4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8" name="Rectangle 1353">
                <a:extLst>
                  <a:ext uri="{FF2B5EF4-FFF2-40B4-BE49-F238E27FC236}">
                    <a16:creationId xmlns:a16="http://schemas.microsoft.com/office/drawing/2014/main" id="{33DD664B-9C00-FCF2-C431-B77E14479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9" name="Rectangle 1360">
                <a:extLst>
                  <a:ext uri="{FF2B5EF4-FFF2-40B4-BE49-F238E27FC236}">
                    <a16:creationId xmlns:a16="http://schemas.microsoft.com/office/drawing/2014/main" id="{F4C77D6C-E67F-9880-42DB-7C0920B49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0" name="Rectangle 1367">
                <a:extLst>
                  <a:ext uri="{FF2B5EF4-FFF2-40B4-BE49-F238E27FC236}">
                    <a16:creationId xmlns:a16="http://schemas.microsoft.com/office/drawing/2014/main" id="{F1B28C1B-6B5B-5C43-0AF0-91733FD5C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1" name="Rectangle 1374">
                <a:extLst>
                  <a:ext uri="{FF2B5EF4-FFF2-40B4-BE49-F238E27FC236}">
                    <a16:creationId xmlns:a16="http://schemas.microsoft.com/office/drawing/2014/main" id="{5FCF692E-0DF2-F867-1F9C-9E24B4DD9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2" name="Rectangle 1340">
                <a:extLst>
                  <a:ext uri="{FF2B5EF4-FFF2-40B4-BE49-F238E27FC236}">
                    <a16:creationId xmlns:a16="http://schemas.microsoft.com/office/drawing/2014/main" id="{41C8B21A-5085-6B19-ACBA-07C124E43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" name="Rectangle 1347">
                <a:extLst>
                  <a:ext uri="{FF2B5EF4-FFF2-40B4-BE49-F238E27FC236}">
                    <a16:creationId xmlns:a16="http://schemas.microsoft.com/office/drawing/2014/main" id="{9B657A97-4CC6-F14B-788F-C0E9139EA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" name="Rectangle 1354">
                <a:extLst>
                  <a:ext uri="{FF2B5EF4-FFF2-40B4-BE49-F238E27FC236}">
                    <a16:creationId xmlns:a16="http://schemas.microsoft.com/office/drawing/2014/main" id="{92C8E6F7-6432-7CC2-2993-0B2E50CF1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5" name="Rectangle 1361">
                <a:extLst>
                  <a:ext uri="{FF2B5EF4-FFF2-40B4-BE49-F238E27FC236}">
                    <a16:creationId xmlns:a16="http://schemas.microsoft.com/office/drawing/2014/main" id="{BD4A7C8B-011B-AC5A-E999-586FB2404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6" name="Rectangle 1368">
                <a:extLst>
                  <a:ext uri="{FF2B5EF4-FFF2-40B4-BE49-F238E27FC236}">
                    <a16:creationId xmlns:a16="http://schemas.microsoft.com/office/drawing/2014/main" id="{98303C18-EA4E-FEA7-971C-A435AF1A1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7" name="Rectangle 1375">
                <a:extLst>
                  <a:ext uri="{FF2B5EF4-FFF2-40B4-BE49-F238E27FC236}">
                    <a16:creationId xmlns:a16="http://schemas.microsoft.com/office/drawing/2014/main" id="{75EA0BA7-B597-EA92-ADED-1C409A604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" name="Rectangle 1341">
                <a:extLst>
                  <a:ext uri="{FF2B5EF4-FFF2-40B4-BE49-F238E27FC236}">
                    <a16:creationId xmlns:a16="http://schemas.microsoft.com/office/drawing/2014/main" id="{D3071AC8-1AC4-D3E3-65F1-ED89F006E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" name="Rectangle 1348">
                <a:extLst>
                  <a:ext uri="{FF2B5EF4-FFF2-40B4-BE49-F238E27FC236}">
                    <a16:creationId xmlns:a16="http://schemas.microsoft.com/office/drawing/2014/main" id="{B76A839E-2368-1860-5614-A39035660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2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" name="Rectangle 1355">
                <a:extLst>
                  <a:ext uri="{FF2B5EF4-FFF2-40B4-BE49-F238E27FC236}">
                    <a16:creationId xmlns:a16="http://schemas.microsoft.com/office/drawing/2014/main" id="{EDFAED2E-A078-A5BC-6CC9-8AFB85C1A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1" name="Rectangle 1362">
                <a:extLst>
                  <a:ext uri="{FF2B5EF4-FFF2-40B4-BE49-F238E27FC236}">
                    <a16:creationId xmlns:a16="http://schemas.microsoft.com/office/drawing/2014/main" id="{8EB1A619-F440-F758-3811-93C0EED5E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2" name="Rectangle 1369">
                <a:extLst>
                  <a:ext uri="{FF2B5EF4-FFF2-40B4-BE49-F238E27FC236}">
                    <a16:creationId xmlns:a16="http://schemas.microsoft.com/office/drawing/2014/main" id="{F8C9AD15-3785-E014-1A08-6D220FD70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3" name="Rectangle 1376">
                <a:extLst>
                  <a:ext uri="{FF2B5EF4-FFF2-40B4-BE49-F238E27FC236}">
                    <a16:creationId xmlns:a16="http://schemas.microsoft.com/office/drawing/2014/main" id="{2C3A9F66-2922-BA82-21C8-115530838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4" name="Rectangle 1342">
                <a:extLst>
                  <a:ext uri="{FF2B5EF4-FFF2-40B4-BE49-F238E27FC236}">
                    <a16:creationId xmlns:a16="http://schemas.microsoft.com/office/drawing/2014/main" id="{DA9DAB7E-1A80-C14F-DF8E-9C4D2EE6B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5" name="Rectangle 1349">
                <a:extLst>
                  <a:ext uri="{FF2B5EF4-FFF2-40B4-BE49-F238E27FC236}">
                    <a16:creationId xmlns:a16="http://schemas.microsoft.com/office/drawing/2014/main" id="{5D258C33-EB4E-7E85-3DC3-61BC794A1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2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6" name="Rectangle 1356">
                <a:extLst>
                  <a:ext uri="{FF2B5EF4-FFF2-40B4-BE49-F238E27FC236}">
                    <a16:creationId xmlns:a16="http://schemas.microsoft.com/office/drawing/2014/main" id="{6804ED9A-DF04-F67E-030A-4BAA20D5C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7" name="Rectangle 1363">
                <a:extLst>
                  <a:ext uri="{FF2B5EF4-FFF2-40B4-BE49-F238E27FC236}">
                    <a16:creationId xmlns:a16="http://schemas.microsoft.com/office/drawing/2014/main" id="{5ADA8BB6-1909-6AA6-93D2-18C2C0BD4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" name="Rectangle 1370">
                <a:extLst>
                  <a:ext uri="{FF2B5EF4-FFF2-40B4-BE49-F238E27FC236}">
                    <a16:creationId xmlns:a16="http://schemas.microsoft.com/office/drawing/2014/main" id="{BFADEE2E-8FB8-6BF0-152B-BF018B8DA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" name="Rectangle 1377">
                <a:extLst>
                  <a:ext uri="{FF2B5EF4-FFF2-40B4-BE49-F238E27FC236}">
                    <a16:creationId xmlns:a16="http://schemas.microsoft.com/office/drawing/2014/main" id="{8E914624-DA70-A871-5607-82DE739A5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" name="Rectangle 1343">
                <a:extLst>
                  <a:ext uri="{FF2B5EF4-FFF2-40B4-BE49-F238E27FC236}">
                    <a16:creationId xmlns:a16="http://schemas.microsoft.com/office/drawing/2014/main" id="{2A3AA96C-9D02-2E71-C88F-9607D4905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" name="Rectangle 1350">
                <a:extLst>
                  <a:ext uri="{FF2B5EF4-FFF2-40B4-BE49-F238E27FC236}">
                    <a16:creationId xmlns:a16="http://schemas.microsoft.com/office/drawing/2014/main" id="{70014BD9-48DC-BD7C-803E-722D2C262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0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" name="Rectangle 1357">
                <a:extLst>
                  <a:ext uri="{FF2B5EF4-FFF2-40B4-BE49-F238E27FC236}">
                    <a16:creationId xmlns:a16="http://schemas.microsoft.com/office/drawing/2014/main" id="{21F48A6B-2170-3680-870C-D5CFA42AA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" name="Rectangle 1364">
                <a:extLst>
                  <a:ext uri="{FF2B5EF4-FFF2-40B4-BE49-F238E27FC236}">
                    <a16:creationId xmlns:a16="http://schemas.microsoft.com/office/drawing/2014/main" id="{F67B383F-F83D-7F2C-48D8-EE6E24911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" name="Rectangle 1371">
                <a:extLst>
                  <a:ext uri="{FF2B5EF4-FFF2-40B4-BE49-F238E27FC236}">
                    <a16:creationId xmlns:a16="http://schemas.microsoft.com/office/drawing/2014/main" id="{644BC66E-6C89-F943-E3A8-7F5344E2E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" name="Rectangle 1378">
                <a:extLst>
                  <a:ext uri="{FF2B5EF4-FFF2-40B4-BE49-F238E27FC236}">
                    <a16:creationId xmlns:a16="http://schemas.microsoft.com/office/drawing/2014/main" id="{0AB010CE-8A10-BC14-CD95-2392019B1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0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" name="Rectangle 1223">
                <a:extLst>
                  <a:ext uri="{FF2B5EF4-FFF2-40B4-BE49-F238E27FC236}">
                    <a16:creationId xmlns:a16="http://schemas.microsoft.com/office/drawing/2014/main" id="{F5EAB2FE-3B0F-7A1A-61AC-C41F2862C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" name="Rectangle 1230">
                <a:extLst>
                  <a:ext uri="{FF2B5EF4-FFF2-40B4-BE49-F238E27FC236}">
                    <a16:creationId xmlns:a16="http://schemas.microsoft.com/office/drawing/2014/main" id="{C2EEE694-1A5E-A921-B72B-433182062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" name="Rectangle 1237">
                <a:extLst>
                  <a:ext uri="{FF2B5EF4-FFF2-40B4-BE49-F238E27FC236}">
                    <a16:creationId xmlns:a16="http://schemas.microsoft.com/office/drawing/2014/main" id="{F956242C-84F9-EA38-D015-F043DA1CC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" name="Rectangle 1244">
                <a:extLst>
                  <a:ext uri="{FF2B5EF4-FFF2-40B4-BE49-F238E27FC236}">
                    <a16:creationId xmlns:a16="http://schemas.microsoft.com/office/drawing/2014/main" id="{08FDF7C5-C5A1-A345-6483-5D5AE1DF7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" name="Rectangle 1251">
                <a:extLst>
                  <a:ext uri="{FF2B5EF4-FFF2-40B4-BE49-F238E27FC236}">
                    <a16:creationId xmlns:a16="http://schemas.microsoft.com/office/drawing/2014/main" id="{C1D79850-6ECE-4E4F-CF9F-4877B7E45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" name="Rectangle 1258">
                <a:extLst>
                  <a:ext uri="{FF2B5EF4-FFF2-40B4-BE49-F238E27FC236}">
                    <a16:creationId xmlns:a16="http://schemas.microsoft.com/office/drawing/2014/main" id="{551379C8-BCB8-3439-CE5C-A3863EDD8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" name="Rectangle 1224">
                <a:extLst>
                  <a:ext uri="{FF2B5EF4-FFF2-40B4-BE49-F238E27FC236}">
                    <a16:creationId xmlns:a16="http://schemas.microsoft.com/office/drawing/2014/main" id="{5EA132B9-5079-41B3-99B7-0E3F5AB62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0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" name="Rectangle 1231">
                <a:extLst>
                  <a:ext uri="{FF2B5EF4-FFF2-40B4-BE49-F238E27FC236}">
                    <a16:creationId xmlns:a16="http://schemas.microsoft.com/office/drawing/2014/main" id="{F65EA231-7469-A32D-1438-414F22CD1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68" name="Rectangle 1238">
                <a:extLst>
                  <a:ext uri="{FF2B5EF4-FFF2-40B4-BE49-F238E27FC236}">
                    <a16:creationId xmlns:a16="http://schemas.microsoft.com/office/drawing/2014/main" id="{BA057783-9FBB-EB0D-4E95-97ED2B4CE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69" name="Rectangle 1245">
                <a:extLst>
                  <a:ext uri="{FF2B5EF4-FFF2-40B4-BE49-F238E27FC236}">
                    <a16:creationId xmlns:a16="http://schemas.microsoft.com/office/drawing/2014/main" id="{48054C22-D065-3589-8AEA-07062E531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70" name="Rectangle 1252">
                <a:extLst>
                  <a:ext uri="{FF2B5EF4-FFF2-40B4-BE49-F238E27FC236}">
                    <a16:creationId xmlns:a16="http://schemas.microsoft.com/office/drawing/2014/main" id="{637A99B3-E685-9344-6861-32515F89F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0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71" name="Rectangle 1259">
                <a:extLst>
                  <a:ext uri="{FF2B5EF4-FFF2-40B4-BE49-F238E27FC236}">
                    <a16:creationId xmlns:a16="http://schemas.microsoft.com/office/drawing/2014/main" id="{4A5AA759-A3FC-A6FD-AABE-8ADBDA8E2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72" name="Rectangle 1225">
                <a:extLst>
                  <a:ext uri="{FF2B5EF4-FFF2-40B4-BE49-F238E27FC236}">
                    <a16:creationId xmlns:a16="http://schemas.microsoft.com/office/drawing/2014/main" id="{82470F01-282D-BF6F-C255-D761DEBFD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73" name="Rectangle 1232">
                <a:extLst>
                  <a:ext uri="{FF2B5EF4-FFF2-40B4-BE49-F238E27FC236}">
                    <a16:creationId xmlns:a16="http://schemas.microsoft.com/office/drawing/2014/main" id="{B714513D-A92A-E2B3-C77F-CD6CE9519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6" name="Rectangle 1239">
                <a:extLst>
                  <a:ext uri="{FF2B5EF4-FFF2-40B4-BE49-F238E27FC236}">
                    <a16:creationId xmlns:a16="http://schemas.microsoft.com/office/drawing/2014/main" id="{E61902B1-8E34-75C4-2F6A-397274B64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7" name="Rectangle 1246">
                <a:extLst>
                  <a:ext uri="{FF2B5EF4-FFF2-40B4-BE49-F238E27FC236}">
                    <a16:creationId xmlns:a16="http://schemas.microsoft.com/office/drawing/2014/main" id="{4C332CC0-0451-DF01-D35C-86A07C3E1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8" name="Rectangle 1253">
                <a:extLst>
                  <a:ext uri="{FF2B5EF4-FFF2-40B4-BE49-F238E27FC236}">
                    <a16:creationId xmlns:a16="http://schemas.microsoft.com/office/drawing/2014/main" id="{B04EE077-F033-94A2-5BB0-D3282617D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9" name="Rectangle 1260">
                <a:extLst>
                  <a:ext uri="{FF2B5EF4-FFF2-40B4-BE49-F238E27FC236}">
                    <a16:creationId xmlns:a16="http://schemas.microsoft.com/office/drawing/2014/main" id="{8CF8D0CF-2853-8D91-7C3A-568052202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0" name="Rectangle 1226">
                <a:extLst>
                  <a:ext uri="{FF2B5EF4-FFF2-40B4-BE49-F238E27FC236}">
                    <a16:creationId xmlns:a16="http://schemas.microsoft.com/office/drawing/2014/main" id="{D21D550E-C4DB-9870-1065-C47CF2BD2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1" name="Rectangle 1233">
                <a:extLst>
                  <a:ext uri="{FF2B5EF4-FFF2-40B4-BE49-F238E27FC236}">
                    <a16:creationId xmlns:a16="http://schemas.microsoft.com/office/drawing/2014/main" id="{7C262A1E-BA63-43AF-36FF-B8A16F884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2" name="Rectangle 1240">
                <a:extLst>
                  <a:ext uri="{FF2B5EF4-FFF2-40B4-BE49-F238E27FC236}">
                    <a16:creationId xmlns:a16="http://schemas.microsoft.com/office/drawing/2014/main" id="{443CC753-B476-0D2D-3F3A-5891E1D82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3" name="Rectangle 1247">
                <a:extLst>
                  <a:ext uri="{FF2B5EF4-FFF2-40B4-BE49-F238E27FC236}">
                    <a16:creationId xmlns:a16="http://schemas.microsoft.com/office/drawing/2014/main" id="{82354AD5-152B-83B4-FD1E-0C8E72E6B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4" name="Rectangle 1254">
                <a:extLst>
                  <a:ext uri="{FF2B5EF4-FFF2-40B4-BE49-F238E27FC236}">
                    <a16:creationId xmlns:a16="http://schemas.microsoft.com/office/drawing/2014/main" id="{AC7F0BAC-50E5-2805-2B9C-27176E546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5" name="Rectangle 1261">
                <a:extLst>
                  <a:ext uri="{FF2B5EF4-FFF2-40B4-BE49-F238E27FC236}">
                    <a16:creationId xmlns:a16="http://schemas.microsoft.com/office/drawing/2014/main" id="{A28B0B02-13B1-5717-8174-4EDF6CB93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6" name="Rectangle 1227">
                <a:extLst>
                  <a:ext uri="{FF2B5EF4-FFF2-40B4-BE49-F238E27FC236}">
                    <a16:creationId xmlns:a16="http://schemas.microsoft.com/office/drawing/2014/main" id="{239EED42-6513-A26D-C341-A1B896BC3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7" name="Rectangle 1234">
                <a:extLst>
                  <a:ext uri="{FF2B5EF4-FFF2-40B4-BE49-F238E27FC236}">
                    <a16:creationId xmlns:a16="http://schemas.microsoft.com/office/drawing/2014/main" id="{242A2B5A-A7C9-2623-E7A3-2D08482AD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8" name="Rectangle 1241">
                <a:extLst>
                  <a:ext uri="{FF2B5EF4-FFF2-40B4-BE49-F238E27FC236}">
                    <a16:creationId xmlns:a16="http://schemas.microsoft.com/office/drawing/2014/main" id="{37C711C8-3C74-C26F-A673-7C74B5A81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9" name="Rectangle 1248">
                <a:extLst>
                  <a:ext uri="{FF2B5EF4-FFF2-40B4-BE49-F238E27FC236}">
                    <a16:creationId xmlns:a16="http://schemas.microsoft.com/office/drawing/2014/main" id="{62AB06B4-E444-BF4E-D5CD-11D7404F6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0" name="Rectangle 1255">
                <a:extLst>
                  <a:ext uri="{FF2B5EF4-FFF2-40B4-BE49-F238E27FC236}">
                    <a16:creationId xmlns:a16="http://schemas.microsoft.com/office/drawing/2014/main" id="{A1DB9FA6-3943-4F7B-E6AF-91F467829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1" name="Rectangle 1262">
                <a:extLst>
                  <a:ext uri="{FF2B5EF4-FFF2-40B4-BE49-F238E27FC236}">
                    <a16:creationId xmlns:a16="http://schemas.microsoft.com/office/drawing/2014/main" id="{2749C368-B2B1-8117-8080-BD260779F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2" name="Rectangle 1228">
                <a:extLst>
                  <a:ext uri="{FF2B5EF4-FFF2-40B4-BE49-F238E27FC236}">
                    <a16:creationId xmlns:a16="http://schemas.microsoft.com/office/drawing/2014/main" id="{AFB69F01-8B54-BFAD-78D2-0E136C82A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3" name="Rectangle 1235">
                <a:extLst>
                  <a:ext uri="{FF2B5EF4-FFF2-40B4-BE49-F238E27FC236}">
                    <a16:creationId xmlns:a16="http://schemas.microsoft.com/office/drawing/2014/main" id="{0CA53D2D-B7A9-A198-5C57-1BCB7C04B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4" name="Rectangle 1242">
                <a:extLst>
                  <a:ext uri="{FF2B5EF4-FFF2-40B4-BE49-F238E27FC236}">
                    <a16:creationId xmlns:a16="http://schemas.microsoft.com/office/drawing/2014/main" id="{F2969F37-F9DC-A282-B73C-F41BDFCBF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5" name="Rectangle 1249">
                <a:extLst>
                  <a:ext uri="{FF2B5EF4-FFF2-40B4-BE49-F238E27FC236}">
                    <a16:creationId xmlns:a16="http://schemas.microsoft.com/office/drawing/2014/main" id="{CD94BF38-017B-3162-074F-C811E5FF6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" name="Rectangle 1256">
                <a:extLst>
                  <a:ext uri="{FF2B5EF4-FFF2-40B4-BE49-F238E27FC236}">
                    <a16:creationId xmlns:a16="http://schemas.microsoft.com/office/drawing/2014/main" id="{D9DF19EC-6E45-E974-C656-3AD65BEBB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" name="Rectangle 1263">
                <a:extLst>
                  <a:ext uri="{FF2B5EF4-FFF2-40B4-BE49-F238E27FC236}">
                    <a16:creationId xmlns:a16="http://schemas.microsoft.com/office/drawing/2014/main" id="{52EF1F87-2C14-45AE-8B4E-8CC9AF512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" name="Rectangle 1229">
                <a:extLst>
                  <a:ext uri="{FF2B5EF4-FFF2-40B4-BE49-F238E27FC236}">
                    <a16:creationId xmlns:a16="http://schemas.microsoft.com/office/drawing/2014/main" id="{F1C7571B-8063-0212-FD81-DBE25360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" name="Rectangle 1236">
                <a:extLst>
                  <a:ext uri="{FF2B5EF4-FFF2-40B4-BE49-F238E27FC236}">
                    <a16:creationId xmlns:a16="http://schemas.microsoft.com/office/drawing/2014/main" id="{E65B4699-5FD1-2C18-1ED0-89453B49C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" name="Rectangle 1243">
                <a:extLst>
                  <a:ext uri="{FF2B5EF4-FFF2-40B4-BE49-F238E27FC236}">
                    <a16:creationId xmlns:a16="http://schemas.microsoft.com/office/drawing/2014/main" id="{1FEC1A3D-F22E-44B6-AF0B-EFFBEF500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1" name="Rectangle 1250">
                <a:extLst>
                  <a:ext uri="{FF2B5EF4-FFF2-40B4-BE49-F238E27FC236}">
                    <a16:creationId xmlns:a16="http://schemas.microsoft.com/office/drawing/2014/main" id="{4B5A2B2C-F658-08A8-7468-1D8203638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2" name="Rectangle 1257">
                <a:extLst>
                  <a:ext uri="{FF2B5EF4-FFF2-40B4-BE49-F238E27FC236}">
                    <a16:creationId xmlns:a16="http://schemas.microsoft.com/office/drawing/2014/main" id="{B117033C-F849-D0C3-C79A-9FEFE69FD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3" name="Rectangle 1264">
                <a:extLst>
                  <a:ext uri="{FF2B5EF4-FFF2-40B4-BE49-F238E27FC236}">
                    <a16:creationId xmlns:a16="http://schemas.microsoft.com/office/drawing/2014/main" id="{4836D436-081B-3EDE-921D-AFBC47705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4" name="Rectangle 1108">
                <a:extLst>
                  <a:ext uri="{FF2B5EF4-FFF2-40B4-BE49-F238E27FC236}">
                    <a16:creationId xmlns:a16="http://schemas.microsoft.com/office/drawing/2014/main" id="{D69CE4F0-65AE-3999-3C48-54D91485E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52836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5" name="Rectangle 1115">
                <a:extLst>
                  <a:ext uri="{FF2B5EF4-FFF2-40B4-BE49-F238E27FC236}">
                    <a16:creationId xmlns:a16="http://schemas.microsoft.com/office/drawing/2014/main" id="{FA63AED5-AE6D-E777-52F0-77A0C31F3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6" name="Rectangle 1122">
                <a:extLst>
                  <a:ext uri="{FF2B5EF4-FFF2-40B4-BE49-F238E27FC236}">
                    <a16:creationId xmlns:a16="http://schemas.microsoft.com/office/drawing/2014/main" id="{F684E9BE-131B-5A75-9A27-D505172EB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7" name="Rectangle 1129">
                <a:extLst>
                  <a:ext uri="{FF2B5EF4-FFF2-40B4-BE49-F238E27FC236}">
                    <a16:creationId xmlns:a16="http://schemas.microsoft.com/office/drawing/2014/main" id="{E052DBE6-D316-DE57-6C1B-DE493AAF1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8" name="Rectangle 1136">
                <a:extLst>
                  <a:ext uri="{FF2B5EF4-FFF2-40B4-BE49-F238E27FC236}">
                    <a16:creationId xmlns:a16="http://schemas.microsoft.com/office/drawing/2014/main" id="{184B79B8-42EC-95E2-7550-BD4F87BF0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9" name="Rectangle 1143">
                <a:extLst>
                  <a:ext uri="{FF2B5EF4-FFF2-40B4-BE49-F238E27FC236}">
                    <a16:creationId xmlns:a16="http://schemas.microsoft.com/office/drawing/2014/main" id="{97DBB2CE-AE29-4B97-B406-6014B5253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0" name="Rectangle 1109">
                <a:extLst>
                  <a:ext uri="{FF2B5EF4-FFF2-40B4-BE49-F238E27FC236}">
                    <a16:creationId xmlns:a16="http://schemas.microsoft.com/office/drawing/2014/main" id="{DCCCFA51-AAF2-0713-CF4B-E0B1D4372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52836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1" name="Rectangle 1116">
                <a:extLst>
                  <a:ext uri="{FF2B5EF4-FFF2-40B4-BE49-F238E27FC236}">
                    <a16:creationId xmlns:a16="http://schemas.microsoft.com/office/drawing/2014/main" id="{D08CF90B-13F7-7C31-8FFF-5469F5AE9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2" name="Rectangle 1123">
                <a:extLst>
                  <a:ext uri="{FF2B5EF4-FFF2-40B4-BE49-F238E27FC236}">
                    <a16:creationId xmlns:a16="http://schemas.microsoft.com/office/drawing/2014/main" id="{FBCDEA7E-EECB-C69E-87B4-AB03B40B3E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3" name="Rectangle 1130">
                <a:extLst>
                  <a:ext uri="{FF2B5EF4-FFF2-40B4-BE49-F238E27FC236}">
                    <a16:creationId xmlns:a16="http://schemas.microsoft.com/office/drawing/2014/main" id="{FA264B3A-F201-BB3D-0DC7-12FD285DB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4" name="Rectangle 1137">
                <a:extLst>
                  <a:ext uri="{FF2B5EF4-FFF2-40B4-BE49-F238E27FC236}">
                    <a16:creationId xmlns:a16="http://schemas.microsoft.com/office/drawing/2014/main" id="{0AAFCD9D-B874-5733-52AA-FA3F44C12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5" name="Rectangle 1144">
                <a:extLst>
                  <a:ext uri="{FF2B5EF4-FFF2-40B4-BE49-F238E27FC236}">
                    <a16:creationId xmlns:a16="http://schemas.microsoft.com/office/drawing/2014/main" id="{AD055392-5F50-81BB-0BD5-DBA6018F6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6" name="Rectangle 1110">
                <a:extLst>
                  <a:ext uri="{FF2B5EF4-FFF2-40B4-BE49-F238E27FC236}">
                    <a16:creationId xmlns:a16="http://schemas.microsoft.com/office/drawing/2014/main" id="{57F2E3EA-2CBC-35C4-C839-94C43206F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7" name="Rectangle 1117">
                <a:extLst>
                  <a:ext uri="{FF2B5EF4-FFF2-40B4-BE49-F238E27FC236}">
                    <a16:creationId xmlns:a16="http://schemas.microsoft.com/office/drawing/2014/main" id="{950BE8E7-4716-FDDA-1D4B-C96B199FD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8" name="Rectangle 1124">
                <a:extLst>
                  <a:ext uri="{FF2B5EF4-FFF2-40B4-BE49-F238E27FC236}">
                    <a16:creationId xmlns:a16="http://schemas.microsoft.com/office/drawing/2014/main" id="{58D70EDB-308D-71E3-CD7D-4A1DC4CB6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9" name="Rectangle 1131">
                <a:extLst>
                  <a:ext uri="{FF2B5EF4-FFF2-40B4-BE49-F238E27FC236}">
                    <a16:creationId xmlns:a16="http://schemas.microsoft.com/office/drawing/2014/main" id="{1D8BAE46-2642-5AE0-5276-7C37EA04C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0" name="Rectangle 1138">
                <a:extLst>
                  <a:ext uri="{FF2B5EF4-FFF2-40B4-BE49-F238E27FC236}">
                    <a16:creationId xmlns:a16="http://schemas.microsoft.com/office/drawing/2014/main" id="{A15FC567-736B-77C9-5A6F-A77BF17B3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1" name="Rectangle 1145">
                <a:extLst>
                  <a:ext uri="{FF2B5EF4-FFF2-40B4-BE49-F238E27FC236}">
                    <a16:creationId xmlns:a16="http://schemas.microsoft.com/office/drawing/2014/main" id="{116A3429-428D-C9F8-C490-BB7264D54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2" name="Rectangle 1111">
                <a:extLst>
                  <a:ext uri="{FF2B5EF4-FFF2-40B4-BE49-F238E27FC236}">
                    <a16:creationId xmlns:a16="http://schemas.microsoft.com/office/drawing/2014/main" id="{E71857CF-E8E6-3C20-ACF1-586171601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7" name="Rectangle 1118">
                <a:extLst>
                  <a:ext uri="{FF2B5EF4-FFF2-40B4-BE49-F238E27FC236}">
                    <a16:creationId xmlns:a16="http://schemas.microsoft.com/office/drawing/2014/main" id="{4369362A-8244-60C3-6358-AED81896B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8" name="Rectangle 1125">
                <a:extLst>
                  <a:ext uri="{FF2B5EF4-FFF2-40B4-BE49-F238E27FC236}">
                    <a16:creationId xmlns:a16="http://schemas.microsoft.com/office/drawing/2014/main" id="{39811E31-2953-0322-FA8C-C17BAA1FE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9" name="Rectangle 1132">
                <a:extLst>
                  <a:ext uri="{FF2B5EF4-FFF2-40B4-BE49-F238E27FC236}">
                    <a16:creationId xmlns:a16="http://schemas.microsoft.com/office/drawing/2014/main" id="{8CD62806-3F5C-D2A5-EC0C-D9E5A53CF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0" name="Rectangle 1139">
                <a:extLst>
                  <a:ext uri="{FF2B5EF4-FFF2-40B4-BE49-F238E27FC236}">
                    <a16:creationId xmlns:a16="http://schemas.microsoft.com/office/drawing/2014/main" id="{8BFD1FDF-EC5D-6787-2E2C-6952BB71E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1" name="Rectangle 1146">
                <a:extLst>
                  <a:ext uri="{FF2B5EF4-FFF2-40B4-BE49-F238E27FC236}">
                    <a16:creationId xmlns:a16="http://schemas.microsoft.com/office/drawing/2014/main" id="{D5A24DA8-1CC2-10B3-7713-524CEAC0F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2" name="Rectangle 1112">
                <a:extLst>
                  <a:ext uri="{FF2B5EF4-FFF2-40B4-BE49-F238E27FC236}">
                    <a16:creationId xmlns:a16="http://schemas.microsoft.com/office/drawing/2014/main" id="{0550D069-1218-7807-58A8-EBFAA0AD2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3" name="Rectangle 1119">
                <a:extLst>
                  <a:ext uri="{FF2B5EF4-FFF2-40B4-BE49-F238E27FC236}">
                    <a16:creationId xmlns:a16="http://schemas.microsoft.com/office/drawing/2014/main" id="{7865EAAA-6D20-1F72-4D1E-90BD31464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4" name="Rectangle 1126">
                <a:extLst>
                  <a:ext uri="{FF2B5EF4-FFF2-40B4-BE49-F238E27FC236}">
                    <a16:creationId xmlns:a16="http://schemas.microsoft.com/office/drawing/2014/main" id="{4EE96D5F-9D9C-9CA7-825F-12A72783B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5" name="Rectangle 1133">
                <a:extLst>
                  <a:ext uri="{FF2B5EF4-FFF2-40B4-BE49-F238E27FC236}">
                    <a16:creationId xmlns:a16="http://schemas.microsoft.com/office/drawing/2014/main" id="{F0F1CAAD-E5BF-7033-16D6-353F4A6DE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7" name="Rectangle 1140">
                <a:extLst>
                  <a:ext uri="{FF2B5EF4-FFF2-40B4-BE49-F238E27FC236}">
                    <a16:creationId xmlns:a16="http://schemas.microsoft.com/office/drawing/2014/main" id="{E539FBCF-486C-6C62-12C1-65ED57711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9" name="Rectangle 1147">
                <a:extLst>
                  <a:ext uri="{FF2B5EF4-FFF2-40B4-BE49-F238E27FC236}">
                    <a16:creationId xmlns:a16="http://schemas.microsoft.com/office/drawing/2014/main" id="{C4F6319F-6FE5-61C2-3455-0DA080F4D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0" name="Rectangle 1113">
                <a:extLst>
                  <a:ext uri="{FF2B5EF4-FFF2-40B4-BE49-F238E27FC236}">
                    <a16:creationId xmlns:a16="http://schemas.microsoft.com/office/drawing/2014/main" id="{3212DA46-CB63-46CE-76EB-827B5CA36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1" name="Rectangle 1120">
                <a:extLst>
                  <a:ext uri="{FF2B5EF4-FFF2-40B4-BE49-F238E27FC236}">
                    <a16:creationId xmlns:a16="http://schemas.microsoft.com/office/drawing/2014/main" id="{4ECA5CDE-82F1-A7F6-68EB-CF86690D0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2" name="Rectangle 1127">
                <a:extLst>
                  <a:ext uri="{FF2B5EF4-FFF2-40B4-BE49-F238E27FC236}">
                    <a16:creationId xmlns:a16="http://schemas.microsoft.com/office/drawing/2014/main" id="{CDA293A7-ED7C-C0D7-FC4D-92B5886FB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3" name="Rectangle 1134">
                <a:extLst>
                  <a:ext uri="{FF2B5EF4-FFF2-40B4-BE49-F238E27FC236}">
                    <a16:creationId xmlns:a16="http://schemas.microsoft.com/office/drawing/2014/main" id="{B4B110F6-1A40-E242-9170-AC46014C3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6" name="Rectangle 1141">
                <a:extLst>
                  <a:ext uri="{FF2B5EF4-FFF2-40B4-BE49-F238E27FC236}">
                    <a16:creationId xmlns:a16="http://schemas.microsoft.com/office/drawing/2014/main" id="{ED699E86-9E6B-F49E-7538-1038D29AD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7" name="Rectangle 1148">
                <a:extLst>
                  <a:ext uri="{FF2B5EF4-FFF2-40B4-BE49-F238E27FC236}">
                    <a16:creationId xmlns:a16="http://schemas.microsoft.com/office/drawing/2014/main" id="{D0571918-41E5-35D0-5C18-28F2B2401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8" name="Rectangle 1114">
                <a:extLst>
                  <a:ext uri="{FF2B5EF4-FFF2-40B4-BE49-F238E27FC236}">
                    <a16:creationId xmlns:a16="http://schemas.microsoft.com/office/drawing/2014/main" id="{F0371E69-C9EC-F0E4-40A9-429A6CA86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9" name="Rectangle 1121">
                <a:extLst>
                  <a:ext uri="{FF2B5EF4-FFF2-40B4-BE49-F238E27FC236}">
                    <a16:creationId xmlns:a16="http://schemas.microsoft.com/office/drawing/2014/main" id="{6116AFD0-756F-AC34-CF8B-349580C4E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0" name="Rectangle 1128">
                <a:extLst>
                  <a:ext uri="{FF2B5EF4-FFF2-40B4-BE49-F238E27FC236}">
                    <a16:creationId xmlns:a16="http://schemas.microsoft.com/office/drawing/2014/main" id="{E24032A5-6E06-4438-C0CA-53D6AB6AF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1" name="Rectangle 1135">
                <a:extLst>
                  <a:ext uri="{FF2B5EF4-FFF2-40B4-BE49-F238E27FC236}">
                    <a16:creationId xmlns:a16="http://schemas.microsoft.com/office/drawing/2014/main" id="{2A9575B7-6F24-7C87-D7D6-1DA9FD227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2" name="Rectangle 1142">
                <a:extLst>
                  <a:ext uri="{FF2B5EF4-FFF2-40B4-BE49-F238E27FC236}">
                    <a16:creationId xmlns:a16="http://schemas.microsoft.com/office/drawing/2014/main" id="{8B712616-D5FE-F0BC-A519-EFAB45A5D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3" name="Rectangle 1149">
                <a:extLst>
                  <a:ext uri="{FF2B5EF4-FFF2-40B4-BE49-F238E27FC236}">
                    <a16:creationId xmlns:a16="http://schemas.microsoft.com/office/drawing/2014/main" id="{D2BC7BE2-08E7-38AB-F50E-57B27F3F7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4" name="Rectangle 993">
                <a:extLst>
                  <a:ext uri="{FF2B5EF4-FFF2-40B4-BE49-F238E27FC236}">
                    <a16:creationId xmlns:a16="http://schemas.microsoft.com/office/drawing/2014/main" id="{F8710C51-7B7A-DB00-32B3-42CD938F9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5" name="Rectangle 1000">
                <a:extLst>
                  <a:ext uri="{FF2B5EF4-FFF2-40B4-BE49-F238E27FC236}">
                    <a16:creationId xmlns:a16="http://schemas.microsoft.com/office/drawing/2014/main" id="{8C1683A0-B21D-FE7A-0D50-EA6D1EE4D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6" name="Rectangle 1007">
                <a:extLst>
                  <a:ext uri="{FF2B5EF4-FFF2-40B4-BE49-F238E27FC236}">
                    <a16:creationId xmlns:a16="http://schemas.microsoft.com/office/drawing/2014/main" id="{67EE114A-FFCA-BE63-598F-148AE7C05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7" name="Rectangle 1015">
                <a:extLst>
                  <a:ext uri="{FF2B5EF4-FFF2-40B4-BE49-F238E27FC236}">
                    <a16:creationId xmlns:a16="http://schemas.microsoft.com/office/drawing/2014/main" id="{4C1BC39E-0D9E-39F7-C580-13F330FE4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8" name="Rectangle 1022">
                <a:extLst>
                  <a:ext uri="{FF2B5EF4-FFF2-40B4-BE49-F238E27FC236}">
                    <a16:creationId xmlns:a16="http://schemas.microsoft.com/office/drawing/2014/main" id="{13336295-1487-4B5A-F8BD-1EBBBA50A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59313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9" name="Rectangle 1029">
                <a:extLst>
                  <a:ext uri="{FF2B5EF4-FFF2-40B4-BE49-F238E27FC236}">
                    <a16:creationId xmlns:a16="http://schemas.microsoft.com/office/drawing/2014/main" id="{1CA9A582-6CB2-2DC9-F36D-E41472965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0" name="Rectangle 994">
                <a:extLst>
                  <a:ext uri="{FF2B5EF4-FFF2-40B4-BE49-F238E27FC236}">
                    <a16:creationId xmlns:a16="http://schemas.microsoft.com/office/drawing/2014/main" id="{0C23F0E9-DB0A-FB81-E169-5AB5AE64E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1" name="Rectangle 1001">
                <a:extLst>
                  <a:ext uri="{FF2B5EF4-FFF2-40B4-BE49-F238E27FC236}">
                    <a16:creationId xmlns:a16="http://schemas.microsoft.com/office/drawing/2014/main" id="{EC5CE217-E4E7-4D75-A4D1-F13342549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2" name="Rectangle 1008">
                <a:extLst>
                  <a:ext uri="{FF2B5EF4-FFF2-40B4-BE49-F238E27FC236}">
                    <a16:creationId xmlns:a16="http://schemas.microsoft.com/office/drawing/2014/main" id="{EC905D6A-DB97-3873-2D61-C697AF8F6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3" name="Rectangle 1016">
                <a:extLst>
                  <a:ext uri="{FF2B5EF4-FFF2-40B4-BE49-F238E27FC236}">
                    <a16:creationId xmlns:a16="http://schemas.microsoft.com/office/drawing/2014/main" id="{04ECED19-3286-9B4C-6F64-55AB9E76A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4" name="Rectangle 1023">
                <a:extLst>
                  <a:ext uri="{FF2B5EF4-FFF2-40B4-BE49-F238E27FC236}">
                    <a16:creationId xmlns:a16="http://schemas.microsoft.com/office/drawing/2014/main" id="{E6DB2291-F93E-1720-3E01-EA7E13B0E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59313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5" name="Rectangle 1030">
                <a:extLst>
                  <a:ext uri="{FF2B5EF4-FFF2-40B4-BE49-F238E27FC236}">
                    <a16:creationId xmlns:a16="http://schemas.microsoft.com/office/drawing/2014/main" id="{A9E36033-B051-A6EF-6F1B-94992A41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6" name="Rectangle 995">
                <a:extLst>
                  <a:ext uri="{FF2B5EF4-FFF2-40B4-BE49-F238E27FC236}">
                    <a16:creationId xmlns:a16="http://schemas.microsoft.com/office/drawing/2014/main" id="{5E8EAADB-8708-F17D-5B49-07C7E82B3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7" name="Rectangle 1002">
                <a:extLst>
                  <a:ext uri="{FF2B5EF4-FFF2-40B4-BE49-F238E27FC236}">
                    <a16:creationId xmlns:a16="http://schemas.microsoft.com/office/drawing/2014/main" id="{13CB5B8E-AEB3-6B2C-46A5-7E741ECEC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8" name="Rectangle 1010">
                <a:extLst>
                  <a:ext uri="{FF2B5EF4-FFF2-40B4-BE49-F238E27FC236}">
                    <a16:creationId xmlns:a16="http://schemas.microsoft.com/office/drawing/2014/main" id="{31445046-B01D-6FFF-B01A-69A2154C0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9" name="Rectangle 1017">
                <a:extLst>
                  <a:ext uri="{FF2B5EF4-FFF2-40B4-BE49-F238E27FC236}">
                    <a16:creationId xmlns:a16="http://schemas.microsoft.com/office/drawing/2014/main" id="{E16E25B4-C164-4B4C-0524-F27418BFC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0" name="Rectangle 1024">
                <a:extLst>
                  <a:ext uri="{FF2B5EF4-FFF2-40B4-BE49-F238E27FC236}">
                    <a16:creationId xmlns:a16="http://schemas.microsoft.com/office/drawing/2014/main" id="{3E1BD831-EEAF-BB74-EADA-5377009E3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1" name="Rectangle 1031">
                <a:extLst>
                  <a:ext uri="{FF2B5EF4-FFF2-40B4-BE49-F238E27FC236}">
                    <a16:creationId xmlns:a16="http://schemas.microsoft.com/office/drawing/2014/main" id="{245F46E4-C490-C8CC-AD7F-95323C358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2" name="Rectangle 996">
                <a:extLst>
                  <a:ext uri="{FF2B5EF4-FFF2-40B4-BE49-F238E27FC236}">
                    <a16:creationId xmlns:a16="http://schemas.microsoft.com/office/drawing/2014/main" id="{030D13B1-F15E-8DD6-64D2-3C0918BD2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3" name="Rectangle 1003">
                <a:extLst>
                  <a:ext uri="{FF2B5EF4-FFF2-40B4-BE49-F238E27FC236}">
                    <a16:creationId xmlns:a16="http://schemas.microsoft.com/office/drawing/2014/main" id="{3A4E108D-8709-1BD1-253B-B1799DF0D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4" name="Rectangle 1011">
                <a:extLst>
                  <a:ext uri="{FF2B5EF4-FFF2-40B4-BE49-F238E27FC236}">
                    <a16:creationId xmlns:a16="http://schemas.microsoft.com/office/drawing/2014/main" id="{122DCABA-9D60-D810-7FBF-524D94DA6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5" name="Rectangle 1018">
                <a:extLst>
                  <a:ext uri="{FF2B5EF4-FFF2-40B4-BE49-F238E27FC236}">
                    <a16:creationId xmlns:a16="http://schemas.microsoft.com/office/drawing/2014/main" id="{09883121-CE19-4B03-3369-0C7A960B2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6" name="Rectangle 1025">
                <a:extLst>
                  <a:ext uri="{FF2B5EF4-FFF2-40B4-BE49-F238E27FC236}">
                    <a16:creationId xmlns:a16="http://schemas.microsoft.com/office/drawing/2014/main" id="{C46B618E-11A2-4738-5A9A-59C34B516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" name="Rectangle 1032">
                <a:extLst>
                  <a:ext uri="{FF2B5EF4-FFF2-40B4-BE49-F238E27FC236}">
                    <a16:creationId xmlns:a16="http://schemas.microsoft.com/office/drawing/2014/main" id="{9AEA59B9-B242-3038-4632-238151636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" name="Rectangle 997">
                <a:extLst>
                  <a:ext uri="{FF2B5EF4-FFF2-40B4-BE49-F238E27FC236}">
                    <a16:creationId xmlns:a16="http://schemas.microsoft.com/office/drawing/2014/main" id="{7DB3360D-C65F-A92B-2BE2-049BDE5B1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" name="Rectangle 1004">
                <a:extLst>
                  <a:ext uri="{FF2B5EF4-FFF2-40B4-BE49-F238E27FC236}">
                    <a16:creationId xmlns:a16="http://schemas.microsoft.com/office/drawing/2014/main" id="{94C261F4-5E04-7F31-AED2-42EC2E9C6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" name="Rectangle 1012">
                <a:extLst>
                  <a:ext uri="{FF2B5EF4-FFF2-40B4-BE49-F238E27FC236}">
                    <a16:creationId xmlns:a16="http://schemas.microsoft.com/office/drawing/2014/main" id="{4927B377-3AA7-C6B0-B80A-FF423DBF4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" name="Rectangle 1019">
                <a:extLst>
                  <a:ext uri="{FF2B5EF4-FFF2-40B4-BE49-F238E27FC236}">
                    <a16:creationId xmlns:a16="http://schemas.microsoft.com/office/drawing/2014/main" id="{AF039AB4-5309-4680-9A3C-EA07E9B74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" name="Rectangle 1026">
                <a:extLst>
                  <a:ext uri="{FF2B5EF4-FFF2-40B4-BE49-F238E27FC236}">
                    <a16:creationId xmlns:a16="http://schemas.microsoft.com/office/drawing/2014/main" id="{4C11FEE0-3223-A8A5-F1A8-3A4B2DBD5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" name="Rectangle 1033">
                <a:extLst>
                  <a:ext uri="{FF2B5EF4-FFF2-40B4-BE49-F238E27FC236}">
                    <a16:creationId xmlns:a16="http://schemas.microsoft.com/office/drawing/2014/main" id="{BB220796-61A4-6B71-A143-B3F434B47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" name="Rectangle 998">
                <a:extLst>
                  <a:ext uri="{FF2B5EF4-FFF2-40B4-BE49-F238E27FC236}">
                    <a16:creationId xmlns:a16="http://schemas.microsoft.com/office/drawing/2014/main" id="{A7F2DFE3-1724-C3A3-544F-E0B2E6F3F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" name="Rectangle 1005">
                <a:extLst>
                  <a:ext uri="{FF2B5EF4-FFF2-40B4-BE49-F238E27FC236}">
                    <a16:creationId xmlns:a16="http://schemas.microsoft.com/office/drawing/2014/main" id="{13C676E9-BF8B-E1B9-ED20-6F8F28833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" name="Rectangle 1013">
                <a:extLst>
                  <a:ext uri="{FF2B5EF4-FFF2-40B4-BE49-F238E27FC236}">
                    <a16:creationId xmlns:a16="http://schemas.microsoft.com/office/drawing/2014/main" id="{23DDF77F-564C-437D-FC84-FFC55EEDE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" name="Rectangle 1020">
                <a:extLst>
                  <a:ext uri="{FF2B5EF4-FFF2-40B4-BE49-F238E27FC236}">
                    <a16:creationId xmlns:a16="http://schemas.microsoft.com/office/drawing/2014/main" id="{D28E4F91-62C2-8F60-4753-9D6460537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" name="Rectangle 1027">
                <a:extLst>
                  <a:ext uri="{FF2B5EF4-FFF2-40B4-BE49-F238E27FC236}">
                    <a16:creationId xmlns:a16="http://schemas.microsoft.com/office/drawing/2014/main" id="{48216764-42C9-F43E-5434-4415070E9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" name="Rectangle 1034">
                <a:extLst>
                  <a:ext uri="{FF2B5EF4-FFF2-40B4-BE49-F238E27FC236}">
                    <a16:creationId xmlns:a16="http://schemas.microsoft.com/office/drawing/2014/main" id="{CCEEDB28-06E9-4C80-5B45-ECD44A33F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" name="Rectangle 999">
                <a:extLst>
                  <a:ext uri="{FF2B5EF4-FFF2-40B4-BE49-F238E27FC236}">
                    <a16:creationId xmlns:a16="http://schemas.microsoft.com/office/drawing/2014/main" id="{2E3F578F-0635-AC03-2D43-ED9DA9AE4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" name="Rectangle 1006">
                <a:extLst>
                  <a:ext uri="{FF2B5EF4-FFF2-40B4-BE49-F238E27FC236}">
                    <a16:creationId xmlns:a16="http://schemas.microsoft.com/office/drawing/2014/main" id="{3C9BCF9C-A453-8A05-FE8F-D9977E055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" name="Rectangle 1014">
                <a:extLst>
                  <a:ext uri="{FF2B5EF4-FFF2-40B4-BE49-F238E27FC236}">
                    <a16:creationId xmlns:a16="http://schemas.microsoft.com/office/drawing/2014/main" id="{4C968D12-BC25-1685-61B0-C78EC7891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" name="Rectangle 1021">
                <a:extLst>
                  <a:ext uri="{FF2B5EF4-FFF2-40B4-BE49-F238E27FC236}">
                    <a16:creationId xmlns:a16="http://schemas.microsoft.com/office/drawing/2014/main" id="{FAF9F4BF-6F11-0C87-C7DC-5B1865CB3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64" name="Rectangle 1028">
                <a:extLst>
                  <a:ext uri="{FF2B5EF4-FFF2-40B4-BE49-F238E27FC236}">
                    <a16:creationId xmlns:a16="http://schemas.microsoft.com/office/drawing/2014/main" id="{C6BD407A-01A2-DED1-2406-989715CAB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65" name="Rectangle 1035">
                <a:extLst>
                  <a:ext uri="{FF2B5EF4-FFF2-40B4-BE49-F238E27FC236}">
                    <a16:creationId xmlns:a16="http://schemas.microsoft.com/office/drawing/2014/main" id="{CB03E962-660E-106D-FB10-AABCAA91F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8965534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灯片编号占位符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0210CD4F-9D1A-4F3B-A674-582DCF5F7993}" type="slidenum">
              <a:rPr lang="zh-CN" altLang="en-US" smtClean="0"/>
              <a:pPr/>
              <a:t>5</a:t>
            </a:fld>
            <a:endParaRPr lang="zh-CN" altLang="en-US"/>
          </a:p>
        </p:txBody>
      </p: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A8617FB5-E7D0-77C2-C7C8-1B5E58B26709}"/>
              </a:ext>
            </a:extLst>
          </p:cNvPr>
          <p:cNvGrpSpPr/>
          <p:nvPr/>
        </p:nvGrpSpPr>
        <p:grpSpPr>
          <a:xfrm>
            <a:off x="1919536" y="1107222"/>
            <a:ext cx="8424936" cy="435360"/>
            <a:chOff x="1919536" y="1107222"/>
            <a:chExt cx="8424936" cy="435360"/>
          </a:xfrm>
          <a:noFill/>
        </p:grpSpPr>
        <p:sp>
          <p:nvSpPr>
            <p:cNvPr id="623" name="矩形 622"/>
            <p:cNvSpPr/>
            <p:nvPr/>
          </p:nvSpPr>
          <p:spPr>
            <a:xfrm>
              <a:off x="19195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January</a:t>
              </a:r>
            </a:p>
          </p:txBody>
        </p:sp>
        <p:sp>
          <p:nvSpPr>
            <p:cNvPr id="624" name="矩形 623"/>
            <p:cNvSpPr/>
            <p:nvPr/>
          </p:nvSpPr>
          <p:spPr>
            <a:xfrm>
              <a:off x="4058503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February</a:t>
              </a:r>
            </a:p>
          </p:txBody>
        </p:sp>
        <p:sp>
          <p:nvSpPr>
            <p:cNvPr id="625" name="矩形 624"/>
            <p:cNvSpPr/>
            <p:nvPr/>
          </p:nvSpPr>
          <p:spPr>
            <a:xfrm>
              <a:off x="6197470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March</a:t>
              </a:r>
            </a:p>
          </p:txBody>
        </p:sp>
        <p:sp>
          <p:nvSpPr>
            <p:cNvPr id="626" name="矩形 625"/>
            <p:cNvSpPr/>
            <p:nvPr/>
          </p:nvSpPr>
          <p:spPr>
            <a:xfrm>
              <a:off x="83364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April</a:t>
              </a:r>
              <a:endParaRPr lang="zh-CN" altLang="zh-CN" sz="1600" b="1" u="sng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633" name="组合 632"/>
          <p:cNvGrpSpPr/>
          <p:nvPr/>
        </p:nvGrpSpPr>
        <p:grpSpPr>
          <a:xfrm>
            <a:off x="1919536" y="2845964"/>
            <a:ext cx="8424936" cy="435360"/>
            <a:chOff x="395536" y="3025736"/>
            <a:chExt cx="8424936" cy="435360"/>
          </a:xfrm>
          <a:noFill/>
        </p:grpSpPr>
        <p:sp>
          <p:nvSpPr>
            <p:cNvPr id="634" name="圆角矩形 633"/>
            <p:cNvSpPr/>
            <p:nvPr/>
          </p:nvSpPr>
          <p:spPr>
            <a:xfrm>
              <a:off x="3955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May</a:t>
              </a:r>
            </a:p>
          </p:txBody>
        </p:sp>
        <p:sp>
          <p:nvSpPr>
            <p:cNvPr id="635" name="圆角矩形 634"/>
            <p:cNvSpPr/>
            <p:nvPr/>
          </p:nvSpPr>
          <p:spPr>
            <a:xfrm>
              <a:off x="2534503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June</a:t>
              </a:r>
            </a:p>
          </p:txBody>
        </p:sp>
        <p:sp>
          <p:nvSpPr>
            <p:cNvPr id="636" name="圆角矩形 635"/>
            <p:cNvSpPr/>
            <p:nvPr/>
          </p:nvSpPr>
          <p:spPr>
            <a:xfrm>
              <a:off x="4673470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July</a:t>
              </a:r>
            </a:p>
          </p:txBody>
        </p:sp>
        <p:sp>
          <p:nvSpPr>
            <p:cNvPr id="637" name="圆角矩形 636"/>
            <p:cNvSpPr/>
            <p:nvPr/>
          </p:nvSpPr>
          <p:spPr>
            <a:xfrm>
              <a:off x="68124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August</a:t>
              </a:r>
            </a:p>
          </p:txBody>
        </p:sp>
      </p:grpSp>
      <p:grpSp>
        <p:nvGrpSpPr>
          <p:cNvPr id="642" name="组合 641"/>
          <p:cNvGrpSpPr/>
          <p:nvPr/>
        </p:nvGrpSpPr>
        <p:grpSpPr>
          <a:xfrm>
            <a:off x="1919536" y="4604923"/>
            <a:ext cx="8424936" cy="435360"/>
            <a:chOff x="395536" y="4692464"/>
            <a:chExt cx="8424936" cy="435360"/>
          </a:xfrm>
          <a:noFill/>
        </p:grpSpPr>
        <p:sp>
          <p:nvSpPr>
            <p:cNvPr id="638" name="圆角矩形 637"/>
            <p:cNvSpPr/>
            <p:nvPr/>
          </p:nvSpPr>
          <p:spPr>
            <a:xfrm>
              <a:off x="3955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u="sng" dirty="0">
                  <a:solidFill>
                    <a:schemeClr val="tx1"/>
                  </a:solidFill>
                  <a:ea typeface="宋体" pitchFamily="2" charset="-122"/>
                  <a:cs typeface="宋体" pitchFamily="2" charset="-122"/>
                </a:rPr>
                <a:t>September</a:t>
              </a:r>
              <a:endParaRPr lang="zh-CN" altLang="zh-CN" sz="1600" b="1" u="sng" dirty="0">
                <a:solidFill>
                  <a:schemeClr val="tx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639" name="圆角矩形 638"/>
            <p:cNvSpPr/>
            <p:nvPr/>
          </p:nvSpPr>
          <p:spPr>
            <a:xfrm>
              <a:off x="2534503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u="sng" dirty="0">
                  <a:solidFill>
                    <a:schemeClr val="tx1"/>
                  </a:solidFill>
                  <a:ea typeface="宋体" pitchFamily="2" charset="-122"/>
                  <a:cs typeface="宋体" pitchFamily="2" charset="-122"/>
                </a:rPr>
                <a:t>October</a:t>
              </a:r>
              <a:endParaRPr lang="zh-CN" altLang="zh-CN" sz="1600" b="1" u="sng" dirty="0">
                <a:solidFill>
                  <a:schemeClr val="tx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640" name="圆角矩形 639"/>
            <p:cNvSpPr/>
            <p:nvPr/>
          </p:nvSpPr>
          <p:spPr>
            <a:xfrm>
              <a:off x="4673470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u="sng" dirty="0">
                  <a:solidFill>
                    <a:schemeClr val="tx1"/>
                  </a:solidFill>
                  <a:ea typeface="宋体" pitchFamily="2" charset="-122"/>
                  <a:cs typeface="宋体" pitchFamily="2" charset="-122"/>
                </a:rPr>
                <a:t>November</a:t>
              </a:r>
              <a:endParaRPr lang="zh-CN" altLang="zh-CN" sz="1600" b="1" u="sng" dirty="0">
                <a:solidFill>
                  <a:schemeClr val="tx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641" name="圆角矩形 640"/>
            <p:cNvSpPr/>
            <p:nvPr/>
          </p:nvSpPr>
          <p:spPr>
            <a:xfrm>
              <a:off x="68124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u="sng" dirty="0">
                  <a:solidFill>
                    <a:schemeClr val="tx1"/>
                  </a:solidFill>
                  <a:ea typeface="宋体" pitchFamily="2" charset="-122"/>
                  <a:cs typeface="宋体" pitchFamily="2" charset="-122"/>
                </a:rPr>
                <a:t>December</a:t>
              </a:r>
              <a:endParaRPr lang="zh-CN" altLang="zh-CN" sz="1600" b="1" u="sng" dirty="0">
                <a:solidFill>
                  <a:schemeClr val="tx1"/>
                </a:solidFill>
                <a:ea typeface="宋体" pitchFamily="2" charset="-122"/>
                <a:cs typeface="宋体" pitchFamily="2" charset="-122"/>
              </a:endParaRPr>
            </a:p>
          </p:txBody>
        </p:sp>
      </p:grpSp>
      <p:sp>
        <p:nvSpPr>
          <p:cNvPr id="646" name="圆角矩形 645"/>
          <p:cNvSpPr/>
          <p:nvPr/>
        </p:nvSpPr>
        <p:spPr>
          <a:xfrm>
            <a:off x="1919536" y="332656"/>
            <a:ext cx="8424936" cy="734467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6000" dirty="0">
                <a:solidFill>
                  <a:schemeClr val="tx1"/>
                </a:solidFill>
              </a:rPr>
              <a:t>2027</a:t>
            </a:r>
            <a:endParaRPr lang="zh-CN" altLang="en-US" sz="6000" dirty="0">
              <a:solidFill>
                <a:schemeClr val="tx1"/>
              </a:solidFill>
            </a:endParaRPr>
          </a:p>
        </p:txBody>
      </p:sp>
      <p:cxnSp>
        <p:nvCxnSpPr>
          <p:cNvPr id="648" name="直接连接符 647"/>
          <p:cNvCxnSpPr/>
          <p:nvPr/>
        </p:nvCxnSpPr>
        <p:spPr>
          <a:xfrm>
            <a:off x="39865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直接连接符 653"/>
          <p:cNvCxnSpPr/>
          <p:nvPr/>
        </p:nvCxnSpPr>
        <p:spPr>
          <a:xfrm>
            <a:off x="61201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直接连接符 654"/>
          <p:cNvCxnSpPr/>
          <p:nvPr/>
        </p:nvCxnSpPr>
        <p:spPr>
          <a:xfrm>
            <a:off x="8262656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CFDCF7E8-A05F-7EB0-8F19-9083EC7C2670}"/>
              </a:ext>
            </a:extLst>
          </p:cNvPr>
          <p:cNvCxnSpPr>
            <a:cxnSpLocks/>
          </p:cNvCxnSpPr>
          <p:nvPr/>
        </p:nvCxnSpPr>
        <p:spPr>
          <a:xfrm flipV="1">
            <a:off x="1919536" y="2852936"/>
            <a:ext cx="8424936" cy="13061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9731339-0215-3FE8-9136-3D69EEB547A4}"/>
              </a:ext>
            </a:extLst>
          </p:cNvPr>
          <p:cNvCxnSpPr>
            <a:cxnSpLocks/>
          </p:cNvCxnSpPr>
          <p:nvPr/>
        </p:nvCxnSpPr>
        <p:spPr>
          <a:xfrm flipV="1">
            <a:off x="1919536" y="4596390"/>
            <a:ext cx="8424936" cy="13061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0E49CEB-62BA-2C74-8270-85F1032C55E9}"/>
              </a:ext>
            </a:extLst>
          </p:cNvPr>
          <p:cNvCxnSpPr>
            <a:cxnSpLocks/>
          </p:cNvCxnSpPr>
          <p:nvPr/>
        </p:nvCxnSpPr>
        <p:spPr>
          <a:xfrm flipV="1">
            <a:off x="1919536" y="1061835"/>
            <a:ext cx="8424936" cy="13061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C75F9A88-ED34-B32C-5B41-69B5E06F14F3}"/>
              </a:ext>
            </a:extLst>
          </p:cNvPr>
          <p:cNvCxnSpPr>
            <a:cxnSpLocks/>
          </p:cNvCxnSpPr>
          <p:nvPr/>
        </p:nvCxnSpPr>
        <p:spPr>
          <a:xfrm flipV="1">
            <a:off x="1919536" y="6382469"/>
            <a:ext cx="8424936" cy="13061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647">
            <a:extLst>
              <a:ext uri="{FF2B5EF4-FFF2-40B4-BE49-F238E27FC236}">
                <a16:creationId xmlns:a16="http://schemas.microsoft.com/office/drawing/2014/main" id="{CCCA3A2E-2DAB-881D-1CA5-4762D05ACB6D}"/>
              </a:ext>
            </a:extLst>
          </p:cNvPr>
          <p:cNvCxnSpPr/>
          <p:nvPr/>
        </p:nvCxnSpPr>
        <p:spPr>
          <a:xfrm>
            <a:off x="1919536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654">
            <a:extLst>
              <a:ext uri="{FF2B5EF4-FFF2-40B4-BE49-F238E27FC236}">
                <a16:creationId xmlns:a16="http://schemas.microsoft.com/office/drawing/2014/main" id="{8B7D0EED-9BBB-9058-7AB9-548FC7DE4F8F}"/>
              </a:ext>
            </a:extLst>
          </p:cNvPr>
          <p:cNvCxnSpPr/>
          <p:nvPr/>
        </p:nvCxnSpPr>
        <p:spPr>
          <a:xfrm>
            <a:off x="10344472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37" name="Group 536">
            <a:extLst>
              <a:ext uri="{FF2B5EF4-FFF2-40B4-BE49-F238E27FC236}">
                <a16:creationId xmlns:a16="http://schemas.microsoft.com/office/drawing/2014/main" id="{6A033A29-A0CE-D3A9-57A8-C671A73A3D97}"/>
              </a:ext>
            </a:extLst>
          </p:cNvPr>
          <p:cNvGrpSpPr/>
          <p:nvPr/>
        </p:nvGrpSpPr>
        <p:grpSpPr>
          <a:xfrm>
            <a:off x="1974471" y="1636605"/>
            <a:ext cx="8290107" cy="4621417"/>
            <a:chOff x="1974471" y="1636605"/>
            <a:chExt cx="8290107" cy="4621417"/>
          </a:xfrm>
        </p:grpSpPr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ED96D27A-CB82-CAE8-AEA7-DAE530812BE4}"/>
                </a:ext>
              </a:extLst>
            </p:cNvPr>
            <p:cNvGrpSpPr/>
            <p:nvPr/>
          </p:nvGrpSpPr>
          <p:grpSpPr>
            <a:xfrm>
              <a:off x="1974471" y="1636605"/>
              <a:ext cx="8288906" cy="138499"/>
              <a:chOff x="1974471" y="1636605"/>
              <a:chExt cx="8288906" cy="138499"/>
            </a:xfrm>
          </p:grpSpPr>
          <p:sp>
            <p:nvSpPr>
              <p:cNvPr id="1575" name="Rectangle 70">
                <a:extLst>
                  <a:ext uri="{FF2B5EF4-FFF2-40B4-BE49-F238E27FC236}">
                    <a16:creationId xmlns:a16="http://schemas.microsoft.com/office/drawing/2014/main" id="{66A94BCE-B7F0-2184-195F-ED908121F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1636605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6" name="Rectangle 71">
                <a:extLst>
                  <a:ext uri="{FF2B5EF4-FFF2-40B4-BE49-F238E27FC236}">
                    <a16:creationId xmlns:a16="http://schemas.microsoft.com/office/drawing/2014/main" id="{D85A67D2-FCAA-B596-D78E-7D2A71D26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1636605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7" name="Rectangle 72">
                <a:extLst>
                  <a:ext uri="{FF2B5EF4-FFF2-40B4-BE49-F238E27FC236}">
                    <a16:creationId xmlns:a16="http://schemas.microsoft.com/office/drawing/2014/main" id="{118A979E-0980-AE67-719E-30A4AF2E8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1636605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8" name="Rectangle 73">
                <a:extLst>
                  <a:ext uri="{FF2B5EF4-FFF2-40B4-BE49-F238E27FC236}">
                    <a16:creationId xmlns:a16="http://schemas.microsoft.com/office/drawing/2014/main" id="{6F076C77-5A4A-B642-6C24-3E1D5C3C9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9" name="Rectangle 74">
                <a:extLst>
                  <a:ext uri="{FF2B5EF4-FFF2-40B4-BE49-F238E27FC236}">
                    <a16:creationId xmlns:a16="http://schemas.microsoft.com/office/drawing/2014/main" id="{658C43E2-3EFF-1CDF-7B34-771C14ED2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0" name="Rectangle 75">
                <a:extLst>
                  <a:ext uri="{FF2B5EF4-FFF2-40B4-BE49-F238E27FC236}">
                    <a16:creationId xmlns:a16="http://schemas.microsoft.com/office/drawing/2014/main" id="{5CAEAAA1-F274-6059-42A6-1458BCC58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1" name="Rectangle 76">
                <a:extLst>
                  <a:ext uri="{FF2B5EF4-FFF2-40B4-BE49-F238E27FC236}">
                    <a16:creationId xmlns:a16="http://schemas.microsoft.com/office/drawing/2014/main" id="{DC005AA8-6C6C-C0AB-A1DE-44BFE7615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2" name="Rectangle 173">
                <a:extLst>
                  <a:ext uri="{FF2B5EF4-FFF2-40B4-BE49-F238E27FC236}">
                    <a16:creationId xmlns:a16="http://schemas.microsoft.com/office/drawing/2014/main" id="{AF8A0689-410D-9B68-F8B3-855CE0F3F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1636605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3" name="Rectangle 174">
                <a:extLst>
                  <a:ext uri="{FF2B5EF4-FFF2-40B4-BE49-F238E27FC236}">
                    <a16:creationId xmlns:a16="http://schemas.microsoft.com/office/drawing/2014/main" id="{F2E33BC4-D79A-CAE9-34BF-922183A64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1636605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4" name="Rectangle 175">
                <a:extLst>
                  <a:ext uri="{FF2B5EF4-FFF2-40B4-BE49-F238E27FC236}">
                    <a16:creationId xmlns:a16="http://schemas.microsoft.com/office/drawing/2014/main" id="{286B804C-D88A-7AF0-F2FF-2062C7894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1636605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5" name="Rectangle 176">
                <a:extLst>
                  <a:ext uri="{FF2B5EF4-FFF2-40B4-BE49-F238E27FC236}">
                    <a16:creationId xmlns:a16="http://schemas.microsoft.com/office/drawing/2014/main" id="{CC41AE7F-9B21-E8E4-15B2-C4A96628F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6" name="Rectangle 177">
                <a:extLst>
                  <a:ext uri="{FF2B5EF4-FFF2-40B4-BE49-F238E27FC236}">
                    <a16:creationId xmlns:a16="http://schemas.microsoft.com/office/drawing/2014/main" id="{4E91E927-98DE-D88D-B8FD-F72403107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7" name="Rectangle 178">
                <a:extLst>
                  <a:ext uri="{FF2B5EF4-FFF2-40B4-BE49-F238E27FC236}">
                    <a16:creationId xmlns:a16="http://schemas.microsoft.com/office/drawing/2014/main" id="{56CD8A55-D515-B2BB-FBCF-A7D350A63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8" name="Rectangle 179">
                <a:extLst>
                  <a:ext uri="{FF2B5EF4-FFF2-40B4-BE49-F238E27FC236}">
                    <a16:creationId xmlns:a16="http://schemas.microsoft.com/office/drawing/2014/main" id="{49429D87-B7D4-A972-3749-A67770FC6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89" name="Rectangle 274">
                <a:extLst>
                  <a:ext uri="{FF2B5EF4-FFF2-40B4-BE49-F238E27FC236}">
                    <a16:creationId xmlns:a16="http://schemas.microsoft.com/office/drawing/2014/main" id="{08DF8230-672C-1346-E84B-A7E2AB862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1636605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0" name="Rectangle 275">
                <a:extLst>
                  <a:ext uri="{FF2B5EF4-FFF2-40B4-BE49-F238E27FC236}">
                    <a16:creationId xmlns:a16="http://schemas.microsoft.com/office/drawing/2014/main" id="{ACE204E7-CDCE-A5D3-F70F-1C4E9C7A6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1636605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1" name="Rectangle 276">
                <a:extLst>
                  <a:ext uri="{FF2B5EF4-FFF2-40B4-BE49-F238E27FC236}">
                    <a16:creationId xmlns:a16="http://schemas.microsoft.com/office/drawing/2014/main" id="{0B1FB4F9-3850-A9E2-B637-38D34140A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1636605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2" name="Rectangle 277">
                <a:extLst>
                  <a:ext uri="{FF2B5EF4-FFF2-40B4-BE49-F238E27FC236}">
                    <a16:creationId xmlns:a16="http://schemas.microsoft.com/office/drawing/2014/main" id="{DABE27CA-A06D-EA95-98BD-21CAE69CF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3" name="Rectangle 278">
                <a:extLst>
                  <a:ext uri="{FF2B5EF4-FFF2-40B4-BE49-F238E27FC236}">
                    <a16:creationId xmlns:a16="http://schemas.microsoft.com/office/drawing/2014/main" id="{14B1565D-D257-F741-3EE4-35B0515A0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4" name="Rectangle 279">
                <a:extLst>
                  <a:ext uri="{FF2B5EF4-FFF2-40B4-BE49-F238E27FC236}">
                    <a16:creationId xmlns:a16="http://schemas.microsoft.com/office/drawing/2014/main" id="{EF76E9A9-824C-9E6B-42A3-964CD76FC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5" name="Rectangle 280">
                <a:extLst>
                  <a:ext uri="{FF2B5EF4-FFF2-40B4-BE49-F238E27FC236}">
                    <a16:creationId xmlns:a16="http://schemas.microsoft.com/office/drawing/2014/main" id="{49C7600B-4769-0D65-04BE-A363FDE2B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6" name="Rectangle 377">
                <a:extLst>
                  <a:ext uri="{FF2B5EF4-FFF2-40B4-BE49-F238E27FC236}">
                    <a16:creationId xmlns:a16="http://schemas.microsoft.com/office/drawing/2014/main" id="{0DD4D393-593F-0861-2F7F-AB6249EC4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1636605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7" name="Rectangle 378">
                <a:extLst>
                  <a:ext uri="{FF2B5EF4-FFF2-40B4-BE49-F238E27FC236}">
                    <a16:creationId xmlns:a16="http://schemas.microsoft.com/office/drawing/2014/main" id="{A1868F16-6556-BE9A-CEB1-222912704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1636605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8" name="Rectangle 379">
                <a:extLst>
                  <a:ext uri="{FF2B5EF4-FFF2-40B4-BE49-F238E27FC236}">
                    <a16:creationId xmlns:a16="http://schemas.microsoft.com/office/drawing/2014/main" id="{2510F37E-6F81-F0D0-91FD-944F47E2B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1636605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99" name="Rectangle 380">
                <a:extLst>
                  <a:ext uri="{FF2B5EF4-FFF2-40B4-BE49-F238E27FC236}">
                    <a16:creationId xmlns:a16="http://schemas.microsoft.com/office/drawing/2014/main" id="{C332A2FF-AA25-1DE7-CF17-765A67248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0" name="Rectangle 381">
                <a:extLst>
                  <a:ext uri="{FF2B5EF4-FFF2-40B4-BE49-F238E27FC236}">
                    <a16:creationId xmlns:a16="http://schemas.microsoft.com/office/drawing/2014/main" id="{FF5C7613-ED8C-0F75-2DFF-5135C75B5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1" name="Rectangle 382">
                <a:extLst>
                  <a:ext uri="{FF2B5EF4-FFF2-40B4-BE49-F238E27FC236}">
                    <a16:creationId xmlns:a16="http://schemas.microsoft.com/office/drawing/2014/main" id="{45831391-7A42-3E93-D8B3-863F1657E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1636605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2" name="Rectangle 383">
                <a:extLst>
                  <a:ext uri="{FF2B5EF4-FFF2-40B4-BE49-F238E27FC236}">
                    <a16:creationId xmlns:a16="http://schemas.microsoft.com/office/drawing/2014/main" id="{5C1707ED-1DC9-29FF-91AB-E36C663B9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1636605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539" name="Group 538">
              <a:extLst>
                <a:ext uri="{FF2B5EF4-FFF2-40B4-BE49-F238E27FC236}">
                  <a16:creationId xmlns:a16="http://schemas.microsoft.com/office/drawing/2014/main" id="{D8F388EA-4DCB-7EB8-3DD1-E6A5802E2FF4}"/>
                </a:ext>
              </a:extLst>
            </p:cNvPr>
            <p:cNvGrpSpPr/>
            <p:nvPr/>
          </p:nvGrpSpPr>
          <p:grpSpPr>
            <a:xfrm>
              <a:off x="1974471" y="3375973"/>
              <a:ext cx="8288906" cy="138500"/>
              <a:chOff x="1974471" y="3375973"/>
              <a:chExt cx="8288906" cy="138500"/>
            </a:xfrm>
          </p:grpSpPr>
          <p:sp>
            <p:nvSpPr>
              <p:cNvPr id="1546" name="Rectangle 480">
                <a:extLst>
                  <a:ext uri="{FF2B5EF4-FFF2-40B4-BE49-F238E27FC236}">
                    <a16:creationId xmlns:a16="http://schemas.microsoft.com/office/drawing/2014/main" id="{6DA7335E-AA83-A4DC-168C-3E003E3C1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337597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7" name="Rectangle 481">
                <a:extLst>
                  <a:ext uri="{FF2B5EF4-FFF2-40B4-BE49-F238E27FC236}">
                    <a16:creationId xmlns:a16="http://schemas.microsoft.com/office/drawing/2014/main" id="{6B6A0AB1-9DCC-12D0-9D53-4775BC0D9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337597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8" name="Rectangle 482">
                <a:extLst>
                  <a:ext uri="{FF2B5EF4-FFF2-40B4-BE49-F238E27FC236}">
                    <a16:creationId xmlns:a16="http://schemas.microsoft.com/office/drawing/2014/main" id="{4F8EC89E-6E9D-FA21-0165-79FDC0158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337597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9" name="Rectangle 483">
                <a:extLst>
                  <a:ext uri="{FF2B5EF4-FFF2-40B4-BE49-F238E27FC236}">
                    <a16:creationId xmlns:a16="http://schemas.microsoft.com/office/drawing/2014/main" id="{7697C77E-B8C0-5F8C-D812-76EFB9338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337597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0" name="Rectangle 484">
                <a:extLst>
                  <a:ext uri="{FF2B5EF4-FFF2-40B4-BE49-F238E27FC236}">
                    <a16:creationId xmlns:a16="http://schemas.microsoft.com/office/drawing/2014/main" id="{93F07DD9-2E22-861A-02E1-BD2EFC176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337597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1" name="Rectangle 485">
                <a:extLst>
                  <a:ext uri="{FF2B5EF4-FFF2-40B4-BE49-F238E27FC236}">
                    <a16:creationId xmlns:a16="http://schemas.microsoft.com/office/drawing/2014/main" id="{03727BE7-510A-4BE2-B207-EFA6C810E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337597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2" name="Rectangle 486">
                <a:extLst>
                  <a:ext uri="{FF2B5EF4-FFF2-40B4-BE49-F238E27FC236}">
                    <a16:creationId xmlns:a16="http://schemas.microsoft.com/office/drawing/2014/main" id="{897F25FB-955A-0D6D-FA20-7F99D2C5A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337597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3" name="Rectangle 583">
                <a:extLst>
                  <a:ext uri="{FF2B5EF4-FFF2-40B4-BE49-F238E27FC236}">
                    <a16:creationId xmlns:a16="http://schemas.microsoft.com/office/drawing/2014/main" id="{77CAD949-5092-01D3-C467-4AE70318F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337597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4" name="Rectangle 584">
                <a:extLst>
                  <a:ext uri="{FF2B5EF4-FFF2-40B4-BE49-F238E27FC236}">
                    <a16:creationId xmlns:a16="http://schemas.microsoft.com/office/drawing/2014/main" id="{B4BEB4F2-3ADB-382D-77E9-0CB7F1389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337597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5" name="Rectangle 585">
                <a:extLst>
                  <a:ext uri="{FF2B5EF4-FFF2-40B4-BE49-F238E27FC236}">
                    <a16:creationId xmlns:a16="http://schemas.microsoft.com/office/drawing/2014/main" id="{5016B86D-745A-AE12-F050-903BF6C4C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337597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6" name="Rectangle 586">
                <a:extLst>
                  <a:ext uri="{FF2B5EF4-FFF2-40B4-BE49-F238E27FC236}">
                    <a16:creationId xmlns:a16="http://schemas.microsoft.com/office/drawing/2014/main" id="{98441475-75AE-3167-7A77-0AF58ED8E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337597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7" name="Rectangle 587">
                <a:extLst>
                  <a:ext uri="{FF2B5EF4-FFF2-40B4-BE49-F238E27FC236}">
                    <a16:creationId xmlns:a16="http://schemas.microsoft.com/office/drawing/2014/main" id="{9C979019-452D-5B65-1548-1FA510603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337597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8" name="Rectangle 588">
                <a:extLst>
                  <a:ext uri="{FF2B5EF4-FFF2-40B4-BE49-F238E27FC236}">
                    <a16:creationId xmlns:a16="http://schemas.microsoft.com/office/drawing/2014/main" id="{2F595F72-2A7A-A334-630C-AB15F4DBB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337597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59" name="Rectangle 589">
                <a:extLst>
                  <a:ext uri="{FF2B5EF4-FFF2-40B4-BE49-F238E27FC236}">
                    <a16:creationId xmlns:a16="http://schemas.microsoft.com/office/drawing/2014/main" id="{8D50CC11-2FB5-DE29-B100-ECC2F80CA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337597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0" name="Rectangle 686">
                <a:extLst>
                  <a:ext uri="{FF2B5EF4-FFF2-40B4-BE49-F238E27FC236}">
                    <a16:creationId xmlns:a16="http://schemas.microsoft.com/office/drawing/2014/main" id="{1E06B6A7-40C2-CF33-CEE0-CD9457288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337597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1" name="Rectangle 687">
                <a:extLst>
                  <a:ext uri="{FF2B5EF4-FFF2-40B4-BE49-F238E27FC236}">
                    <a16:creationId xmlns:a16="http://schemas.microsoft.com/office/drawing/2014/main" id="{7A691477-7B5E-E6A7-477A-C04CB726F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337597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2" name="Rectangle 688">
                <a:extLst>
                  <a:ext uri="{FF2B5EF4-FFF2-40B4-BE49-F238E27FC236}">
                    <a16:creationId xmlns:a16="http://schemas.microsoft.com/office/drawing/2014/main" id="{17FFBEE0-0CA5-9003-3FFC-086A69B86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337597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3" name="Rectangle 689">
                <a:extLst>
                  <a:ext uri="{FF2B5EF4-FFF2-40B4-BE49-F238E27FC236}">
                    <a16:creationId xmlns:a16="http://schemas.microsoft.com/office/drawing/2014/main" id="{FF2BC5A4-325C-67DE-26AB-A006D21AB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337597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4" name="Rectangle 690">
                <a:extLst>
                  <a:ext uri="{FF2B5EF4-FFF2-40B4-BE49-F238E27FC236}">
                    <a16:creationId xmlns:a16="http://schemas.microsoft.com/office/drawing/2014/main" id="{2AAD0697-736E-EFE6-ACC2-C1D6B40A6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337597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5" name="Rectangle 691">
                <a:extLst>
                  <a:ext uri="{FF2B5EF4-FFF2-40B4-BE49-F238E27FC236}">
                    <a16:creationId xmlns:a16="http://schemas.microsoft.com/office/drawing/2014/main" id="{4E37F4F8-3A52-3C8E-B9E1-035E94914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337597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6" name="Rectangle 692">
                <a:extLst>
                  <a:ext uri="{FF2B5EF4-FFF2-40B4-BE49-F238E27FC236}">
                    <a16:creationId xmlns:a16="http://schemas.microsoft.com/office/drawing/2014/main" id="{9471994A-17EF-B961-0680-46CF585E4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337597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7" name="Rectangle 789">
                <a:extLst>
                  <a:ext uri="{FF2B5EF4-FFF2-40B4-BE49-F238E27FC236}">
                    <a16:creationId xmlns:a16="http://schemas.microsoft.com/office/drawing/2014/main" id="{70019DF3-A1B5-9D60-A4EA-31182AF96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337597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8" name="Rectangle 790">
                <a:extLst>
                  <a:ext uri="{FF2B5EF4-FFF2-40B4-BE49-F238E27FC236}">
                    <a16:creationId xmlns:a16="http://schemas.microsoft.com/office/drawing/2014/main" id="{0CB5173A-9769-1FE0-C319-3BA2547EC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337597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0" name="Rectangle 791">
                <a:extLst>
                  <a:ext uri="{FF2B5EF4-FFF2-40B4-BE49-F238E27FC236}">
                    <a16:creationId xmlns:a16="http://schemas.microsoft.com/office/drawing/2014/main" id="{46713BBA-6385-7263-457D-BCAC790E6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337597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1" name="Rectangle 792">
                <a:extLst>
                  <a:ext uri="{FF2B5EF4-FFF2-40B4-BE49-F238E27FC236}">
                    <a16:creationId xmlns:a16="http://schemas.microsoft.com/office/drawing/2014/main" id="{E060320D-D750-0FCA-2184-8CA4BC171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337597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2" name="Rectangle 793">
                <a:extLst>
                  <a:ext uri="{FF2B5EF4-FFF2-40B4-BE49-F238E27FC236}">
                    <a16:creationId xmlns:a16="http://schemas.microsoft.com/office/drawing/2014/main" id="{E90CEF85-C619-446E-B6A0-7F1F59822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337597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3" name="Rectangle 794">
                <a:extLst>
                  <a:ext uri="{FF2B5EF4-FFF2-40B4-BE49-F238E27FC236}">
                    <a16:creationId xmlns:a16="http://schemas.microsoft.com/office/drawing/2014/main" id="{CAC17A93-34E3-B3DD-53A6-A4FA380BD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337597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74" name="Rectangle 795">
                <a:extLst>
                  <a:ext uri="{FF2B5EF4-FFF2-40B4-BE49-F238E27FC236}">
                    <a16:creationId xmlns:a16="http://schemas.microsoft.com/office/drawing/2014/main" id="{77DF78F4-5719-A6F1-00F0-8A2CF36F74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337597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DE23546C-E38D-EE97-32F5-70A2BB7ED664}"/>
                </a:ext>
              </a:extLst>
            </p:cNvPr>
            <p:cNvGrpSpPr/>
            <p:nvPr/>
          </p:nvGrpSpPr>
          <p:grpSpPr>
            <a:xfrm>
              <a:off x="1974471" y="5128923"/>
              <a:ext cx="8288906" cy="138499"/>
              <a:chOff x="1974471" y="5128923"/>
              <a:chExt cx="8288906" cy="138499"/>
            </a:xfrm>
          </p:grpSpPr>
          <p:sp>
            <p:nvSpPr>
              <p:cNvPr id="1517" name="Rectangle 893">
                <a:extLst>
                  <a:ext uri="{FF2B5EF4-FFF2-40B4-BE49-F238E27FC236}">
                    <a16:creationId xmlns:a16="http://schemas.microsoft.com/office/drawing/2014/main" id="{F8F0F64B-6B61-19EA-85EB-B29CD35C3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512892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8" name="Rectangle 894">
                <a:extLst>
                  <a:ext uri="{FF2B5EF4-FFF2-40B4-BE49-F238E27FC236}">
                    <a16:creationId xmlns:a16="http://schemas.microsoft.com/office/drawing/2014/main" id="{56533178-74FA-9435-353F-BE4828440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512892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9" name="Rectangle 895">
                <a:extLst>
                  <a:ext uri="{FF2B5EF4-FFF2-40B4-BE49-F238E27FC236}">
                    <a16:creationId xmlns:a16="http://schemas.microsoft.com/office/drawing/2014/main" id="{7E4CD511-2203-2A6E-E1F1-F2E0598B2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512892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0" name="Rectangle 896">
                <a:extLst>
                  <a:ext uri="{FF2B5EF4-FFF2-40B4-BE49-F238E27FC236}">
                    <a16:creationId xmlns:a16="http://schemas.microsoft.com/office/drawing/2014/main" id="{AD55D8E5-4847-B07A-75CB-87845A99C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1" name="Rectangle 897">
                <a:extLst>
                  <a:ext uri="{FF2B5EF4-FFF2-40B4-BE49-F238E27FC236}">
                    <a16:creationId xmlns:a16="http://schemas.microsoft.com/office/drawing/2014/main" id="{EF193ED9-2295-447A-EE3D-30A600B85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2" name="Rectangle 898">
                <a:extLst>
                  <a:ext uri="{FF2B5EF4-FFF2-40B4-BE49-F238E27FC236}">
                    <a16:creationId xmlns:a16="http://schemas.microsoft.com/office/drawing/2014/main" id="{93C71889-BDCD-CB85-7D57-3D6042AF3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3" name="Rectangle 899">
                <a:extLst>
                  <a:ext uri="{FF2B5EF4-FFF2-40B4-BE49-F238E27FC236}">
                    <a16:creationId xmlns:a16="http://schemas.microsoft.com/office/drawing/2014/main" id="{A16713D9-D084-5205-1923-6C6DB7E65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4" name="Rectangle 995">
                <a:extLst>
                  <a:ext uri="{FF2B5EF4-FFF2-40B4-BE49-F238E27FC236}">
                    <a16:creationId xmlns:a16="http://schemas.microsoft.com/office/drawing/2014/main" id="{47ACDC20-9F5B-77A3-71E3-DC708DFC5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512892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5" name="Rectangle 996">
                <a:extLst>
                  <a:ext uri="{FF2B5EF4-FFF2-40B4-BE49-F238E27FC236}">
                    <a16:creationId xmlns:a16="http://schemas.microsoft.com/office/drawing/2014/main" id="{5924E69E-5FF1-1BD2-8A56-03104B61E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512892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7" name="Rectangle 997">
                <a:extLst>
                  <a:ext uri="{FF2B5EF4-FFF2-40B4-BE49-F238E27FC236}">
                    <a16:creationId xmlns:a16="http://schemas.microsoft.com/office/drawing/2014/main" id="{B130CF67-1037-E601-88E0-F037D1A7C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512892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8" name="Rectangle 998">
                <a:extLst>
                  <a:ext uri="{FF2B5EF4-FFF2-40B4-BE49-F238E27FC236}">
                    <a16:creationId xmlns:a16="http://schemas.microsoft.com/office/drawing/2014/main" id="{265D579D-13B4-0A6D-5A94-71B8D9592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9" name="Rectangle 999">
                <a:extLst>
                  <a:ext uri="{FF2B5EF4-FFF2-40B4-BE49-F238E27FC236}">
                    <a16:creationId xmlns:a16="http://schemas.microsoft.com/office/drawing/2014/main" id="{601974A4-790E-6F2F-E7A6-ADF9AC3AE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0" name="Rectangle 1000">
                <a:extLst>
                  <a:ext uri="{FF2B5EF4-FFF2-40B4-BE49-F238E27FC236}">
                    <a16:creationId xmlns:a16="http://schemas.microsoft.com/office/drawing/2014/main" id="{404887E6-1482-DB4E-0E18-7D2AF8C93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1" name="Rectangle 1001">
                <a:extLst>
                  <a:ext uri="{FF2B5EF4-FFF2-40B4-BE49-F238E27FC236}">
                    <a16:creationId xmlns:a16="http://schemas.microsoft.com/office/drawing/2014/main" id="{F67C9249-D940-8EF2-82B0-403EFCC85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2" name="Rectangle 1099">
                <a:extLst>
                  <a:ext uri="{FF2B5EF4-FFF2-40B4-BE49-F238E27FC236}">
                    <a16:creationId xmlns:a16="http://schemas.microsoft.com/office/drawing/2014/main" id="{DA1FCB2D-3FD6-F276-89B7-218D7A995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512892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3" name="Rectangle 1100">
                <a:extLst>
                  <a:ext uri="{FF2B5EF4-FFF2-40B4-BE49-F238E27FC236}">
                    <a16:creationId xmlns:a16="http://schemas.microsoft.com/office/drawing/2014/main" id="{4C35A0AD-B069-3036-C96A-5E7164E9C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512892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4" name="Rectangle 1101">
                <a:extLst>
                  <a:ext uri="{FF2B5EF4-FFF2-40B4-BE49-F238E27FC236}">
                    <a16:creationId xmlns:a16="http://schemas.microsoft.com/office/drawing/2014/main" id="{B0B8453E-3F5C-A64D-F948-115B40C0C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512892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5" name="Rectangle 1102">
                <a:extLst>
                  <a:ext uri="{FF2B5EF4-FFF2-40B4-BE49-F238E27FC236}">
                    <a16:creationId xmlns:a16="http://schemas.microsoft.com/office/drawing/2014/main" id="{7CF3E330-3F0E-8F08-E358-4D289245F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6" name="Rectangle 1103">
                <a:extLst>
                  <a:ext uri="{FF2B5EF4-FFF2-40B4-BE49-F238E27FC236}">
                    <a16:creationId xmlns:a16="http://schemas.microsoft.com/office/drawing/2014/main" id="{1C7AD21F-1CEE-8F58-A0F6-B6EEC78C9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7" name="Rectangle 1104">
                <a:extLst>
                  <a:ext uri="{FF2B5EF4-FFF2-40B4-BE49-F238E27FC236}">
                    <a16:creationId xmlns:a16="http://schemas.microsoft.com/office/drawing/2014/main" id="{00F5E7AD-78FB-849D-3D0F-A102CB1C6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8" name="Rectangle 1105">
                <a:extLst>
                  <a:ext uri="{FF2B5EF4-FFF2-40B4-BE49-F238E27FC236}">
                    <a16:creationId xmlns:a16="http://schemas.microsoft.com/office/drawing/2014/main" id="{F0F14B87-EAC2-404B-E7F6-E38641FE2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39" name="Rectangle 1201">
                <a:extLst>
                  <a:ext uri="{FF2B5EF4-FFF2-40B4-BE49-F238E27FC236}">
                    <a16:creationId xmlns:a16="http://schemas.microsoft.com/office/drawing/2014/main" id="{4198FC33-A1E9-72ED-2514-0E616D31F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512892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0" name="Rectangle 1202">
                <a:extLst>
                  <a:ext uri="{FF2B5EF4-FFF2-40B4-BE49-F238E27FC236}">
                    <a16:creationId xmlns:a16="http://schemas.microsoft.com/office/drawing/2014/main" id="{64174CC2-344B-2572-76D5-A59323325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512892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1" name="Rectangle 1203">
                <a:extLst>
                  <a:ext uri="{FF2B5EF4-FFF2-40B4-BE49-F238E27FC236}">
                    <a16:creationId xmlns:a16="http://schemas.microsoft.com/office/drawing/2014/main" id="{914B2481-255E-85FE-A95D-EC30EBBE8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512892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2" name="Rectangle 1204">
                <a:extLst>
                  <a:ext uri="{FF2B5EF4-FFF2-40B4-BE49-F238E27FC236}">
                    <a16:creationId xmlns:a16="http://schemas.microsoft.com/office/drawing/2014/main" id="{B391B18F-70E1-44E2-E85A-F096960EA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3" name="Rectangle 1205">
                <a:extLst>
                  <a:ext uri="{FF2B5EF4-FFF2-40B4-BE49-F238E27FC236}">
                    <a16:creationId xmlns:a16="http://schemas.microsoft.com/office/drawing/2014/main" id="{82ACFC6B-3E22-4D43-0652-D7B67F8F4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4" name="Rectangle 1206">
                <a:extLst>
                  <a:ext uri="{FF2B5EF4-FFF2-40B4-BE49-F238E27FC236}">
                    <a16:creationId xmlns:a16="http://schemas.microsoft.com/office/drawing/2014/main" id="{64DD64EC-746B-BDF6-FE48-AA6B6CD80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512892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45" name="Rectangle 1207">
                <a:extLst>
                  <a:ext uri="{FF2B5EF4-FFF2-40B4-BE49-F238E27FC236}">
                    <a16:creationId xmlns:a16="http://schemas.microsoft.com/office/drawing/2014/main" id="{6BF315F7-10EF-1A8C-2CB3-545F83219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512892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2E6BFF5A-F240-56F3-0A0D-75F177A002CB}"/>
                </a:ext>
              </a:extLst>
            </p:cNvPr>
            <p:cNvGrpSpPr/>
            <p:nvPr/>
          </p:nvGrpSpPr>
          <p:grpSpPr>
            <a:xfrm>
              <a:off x="2012796" y="1809643"/>
              <a:ext cx="8251782" cy="954474"/>
              <a:chOff x="2012796" y="1809643"/>
              <a:chExt cx="8251782" cy="954474"/>
            </a:xfrm>
          </p:grpSpPr>
          <p:sp>
            <p:nvSpPr>
              <p:cNvPr id="1375" name="Rectangle 384">
                <a:extLst>
                  <a:ext uri="{FF2B5EF4-FFF2-40B4-BE49-F238E27FC236}">
                    <a16:creationId xmlns:a16="http://schemas.microsoft.com/office/drawing/2014/main" id="{40B1CF36-696E-BC5F-6D38-DCD2E49A8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6" name="Rectangle 387">
                <a:extLst>
                  <a:ext uri="{FF2B5EF4-FFF2-40B4-BE49-F238E27FC236}">
                    <a16:creationId xmlns:a16="http://schemas.microsoft.com/office/drawing/2014/main" id="{0C3F3E3F-6081-B9C8-265D-FCBB9F393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8" name="Rectangle 394">
                <a:extLst>
                  <a:ext uri="{FF2B5EF4-FFF2-40B4-BE49-F238E27FC236}">
                    <a16:creationId xmlns:a16="http://schemas.microsoft.com/office/drawing/2014/main" id="{328EC642-EA2B-D577-E0B9-AE738BCC8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9" name="Rectangle 401">
                <a:extLst>
                  <a:ext uri="{FF2B5EF4-FFF2-40B4-BE49-F238E27FC236}">
                    <a16:creationId xmlns:a16="http://schemas.microsoft.com/office/drawing/2014/main" id="{66BAF58F-2205-3354-F206-52267027B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0" name="Rectangle 385">
                <a:extLst>
                  <a:ext uri="{FF2B5EF4-FFF2-40B4-BE49-F238E27FC236}">
                    <a16:creationId xmlns:a16="http://schemas.microsoft.com/office/drawing/2014/main" id="{DB437B5A-8F87-A8EE-3F03-77A02A99B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1" name="Rectangle 388">
                <a:extLst>
                  <a:ext uri="{FF2B5EF4-FFF2-40B4-BE49-F238E27FC236}">
                    <a16:creationId xmlns:a16="http://schemas.microsoft.com/office/drawing/2014/main" id="{8EA3CA18-94F8-AB21-410F-F392EC475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2" name="Rectangle 395">
                <a:extLst>
                  <a:ext uri="{FF2B5EF4-FFF2-40B4-BE49-F238E27FC236}">
                    <a16:creationId xmlns:a16="http://schemas.microsoft.com/office/drawing/2014/main" id="{B90DC724-B16B-FACC-9868-DA4B25C5D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3" name="Rectangle 402">
                <a:extLst>
                  <a:ext uri="{FF2B5EF4-FFF2-40B4-BE49-F238E27FC236}">
                    <a16:creationId xmlns:a16="http://schemas.microsoft.com/office/drawing/2014/main" id="{C00DB235-83A4-504C-0067-C9DD32A26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4" name="Rectangle 409">
                <a:extLst>
                  <a:ext uri="{FF2B5EF4-FFF2-40B4-BE49-F238E27FC236}">
                    <a16:creationId xmlns:a16="http://schemas.microsoft.com/office/drawing/2014/main" id="{15C1A10F-7190-DA5A-B188-F80711B98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5" name="Rectangle 386">
                <a:extLst>
                  <a:ext uri="{FF2B5EF4-FFF2-40B4-BE49-F238E27FC236}">
                    <a16:creationId xmlns:a16="http://schemas.microsoft.com/office/drawing/2014/main" id="{78B00333-254B-C250-5F8E-0A013992B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6" name="Rectangle 389">
                <a:extLst>
                  <a:ext uri="{FF2B5EF4-FFF2-40B4-BE49-F238E27FC236}">
                    <a16:creationId xmlns:a16="http://schemas.microsoft.com/office/drawing/2014/main" id="{C20FB4FA-44EC-4347-D39D-EE222C853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7" name="Rectangle 396">
                <a:extLst>
                  <a:ext uri="{FF2B5EF4-FFF2-40B4-BE49-F238E27FC236}">
                    <a16:creationId xmlns:a16="http://schemas.microsoft.com/office/drawing/2014/main" id="{1171DD08-5BA4-5C69-1D24-FF1605AEB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8" name="Rectangle 403">
                <a:extLst>
                  <a:ext uri="{FF2B5EF4-FFF2-40B4-BE49-F238E27FC236}">
                    <a16:creationId xmlns:a16="http://schemas.microsoft.com/office/drawing/2014/main" id="{397D4BDD-ED9C-EBD2-2EEE-F1C17D503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89" name="Rectangle 410">
                <a:extLst>
                  <a:ext uri="{FF2B5EF4-FFF2-40B4-BE49-F238E27FC236}">
                    <a16:creationId xmlns:a16="http://schemas.microsoft.com/office/drawing/2014/main" id="{89DCA0FE-548A-D2BF-9C11-2B9A8BD60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0" name="Rectangle 390">
                <a:extLst>
                  <a:ext uri="{FF2B5EF4-FFF2-40B4-BE49-F238E27FC236}">
                    <a16:creationId xmlns:a16="http://schemas.microsoft.com/office/drawing/2014/main" id="{9A7E05B0-94D5-2A3F-FA8F-8EF8198B2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1" name="Rectangle 397">
                <a:extLst>
                  <a:ext uri="{FF2B5EF4-FFF2-40B4-BE49-F238E27FC236}">
                    <a16:creationId xmlns:a16="http://schemas.microsoft.com/office/drawing/2014/main" id="{62955818-6187-05CC-4051-B0BCEA8F5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2" name="Rectangle 404">
                <a:extLst>
                  <a:ext uri="{FF2B5EF4-FFF2-40B4-BE49-F238E27FC236}">
                    <a16:creationId xmlns:a16="http://schemas.microsoft.com/office/drawing/2014/main" id="{4495603A-60CD-F9E7-14BA-1AEC2DB0C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3" name="Rectangle 411">
                <a:extLst>
                  <a:ext uri="{FF2B5EF4-FFF2-40B4-BE49-F238E27FC236}">
                    <a16:creationId xmlns:a16="http://schemas.microsoft.com/office/drawing/2014/main" id="{41FAE93A-B0F3-62F7-E1FB-B02E71726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4" name="Rectangle 391">
                <a:extLst>
                  <a:ext uri="{FF2B5EF4-FFF2-40B4-BE49-F238E27FC236}">
                    <a16:creationId xmlns:a16="http://schemas.microsoft.com/office/drawing/2014/main" id="{8D471B52-3A0C-C8C3-64E6-400C12CA7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5" name="Rectangle 398">
                <a:extLst>
                  <a:ext uri="{FF2B5EF4-FFF2-40B4-BE49-F238E27FC236}">
                    <a16:creationId xmlns:a16="http://schemas.microsoft.com/office/drawing/2014/main" id="{E0A9E9A9-07C7-2902-1342-86891020E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6" name="Rectangle 405">
                <a:extLst>
                  <a:ext uri="{FF2B5EF4-FFF2-40B4-BE49-F238E27FC236}">
                    <a16:creationId xmlns:a16="http://schemas.microsoft.com/office/drawing/2014/main" id="{D40F091F-F298-565C-D814-66B7B1E7B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7" name="Rectangle 412">
                <a:extLst>
                  <a:ext uri="{FF2B5EF4-FFF2-40B4-BE49-F238E27FC236}">
                    <a16:creationId xmlns:a16="http://schemas.microsoft.com/office/drawing/2014/main" id="{AC2F61FF-BD83-EC19-2F4E-D1DC8F49A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8" name="Rectangle 392">
                <a:extLst>
                  <a:ext uri="{FF2B5EF4-FFF2-40B4-BE49-F238E27FC236}">
                    <a16:creationId xmlns:a16="http://schemas.microsoft.com/office/drawing/2014/main" id="{3E4F77CF-CF2F-08DB-040E-431C6DF62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99" name="Rectangle 399">
                <a:extLst>
                  <a:ext uri="{FF2B5EF4-FFF2-40B4-BE49-F238E27FC236}">
                    <a16:creationId xmlns:a16="http://schemas.microsoft.com/office/drawing/2014/main" id="{00ADE6DE-7C51-C5CF-11C4-4AED74A7D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0" name="Rectangle 407">
                <a:extLst>
                  <a:ext uri="{FF2B5EF4-FFF2-40B4-BE49-F238E27FC236}">
                    <a16:creationId xmlns:a16="http://schemas.microsoft.com/office/drawing/2014/main" id="{D21687A7-75E2-2A25-3219-62A8FF044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1" name="Rectangle 413">
                <a:extLst>
                  <a:ext uri="{FF2B5EF4-FFF2-40B4-BE49-F238E27FC236}">
                    <a16:creationId xmlns:a16="http://schemas.microsoft.com/office/drawing/2014/main" id="{E0A33ED8-8D1D-BA35-5F32-9F652889D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2" name="Rectangle 393">
                <a:extLst>
                  <a:ext uri="{FF2B5EF4-FFF2-40B4-BE49-F238E27FC236}">
                    <a16:creationId xmlns:a16="http://schemas.microsoft.com/office/drawing/2014/main" id="{2B3339C2-C058-C8A2-0FC5-98F81A3A9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3" name="Rectangle 400">
                <a:extLst>
                  <a:ext uri="{FF2B5EF4-FFF2-40B4-BE49-F238E27FC236}">
                    <a16:creationId xmlns:a16="http://schemas.microsoft.com/office/drawing/2014/main" id="{E06A2317-E14A-5801-9FAB-C70D42FC8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4" name="Rectangle 408">
                <a:extLst>
                  <a:ext uri="{FF2B5EF4-FFF2-40B4-BE49-F238E27FC236}">
                    <a16:creationId xmlns:a16="http://schemas.microsoft.com/office/drawing/2014/main" id="{3FC4FA5A-AE30-0A09-1A4F-47D7F7A7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5" name="Rectangle 414">
                <a:extLst>
                  <a:ext uri="{FF2B5EF4-FFF2-40B4-BE49-F238E27FC236}">
                    <a16:creationId xmlns:a16="http://schemas.microsoft.com/office/drawing/2014/main" id="{0F2290E1-E366-2481-5A57-474361782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6" name="Rectangle 281">
                <a:extLst>
                  <a:ext uri="{FF2B5EF4-FFF2-40B4-BE49-F238E27FC236}">
                    <a16:creationId xmlns:a16="http://schemas.microsoft.com/office/drawing/2014/main" id="{A4DA4442-4529-2870-CD4E-EBBB2BDCE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7" name="Rectangle 287">
                <a:extLst>
                  <a:ext uri="{FF2B5EF4-FFF2-40B4-BE49-F238E27FC236}">
                    <a16:creationId xmlns:a16="http://schemas.microsoft.com/office/drawing/2014/main" id="{F5332B62-8B81-8236-21BE-A5A682AE4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8" name="Rectangle 294">
                <a:extLst>
                  <a:ext uri="{FF2B5EF4-FFF2-40B4-BE49-F238E27FC236}">
                    <a16:creationId xmlns:a16="http://schemas.microsoft.com/office/drawing/2014/main" id="{564E66B3-2F11-56B0-7211-C97AF3D94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9" name="Rectangle 301">
                <a:extLst>
                  <a:ext uri="{FF2B5EF4-FFF2-40B4-BE49-F238E27FC236}">
                    <a16:creationId xmlns:a16="http://schemas.microsoft.com/office/drawing/2014/main" id="{0CA58C3F-B40E-D5E5-A393-801CB68AE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0" name="Rectangle 282">
                <a:extLst>
                  <a:ext uri="{FF2B5EF4-FFF2-40B4-BE49-F238E27FC236}">
                    <a16:creationId xmlns:a16="http://schemas.microsoft.com/office/drawing/2014/main" id="{334CAE6C-9843-8555-ABA7-5584A6F75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1" name="Rectangle 288">
                <a:extLst>
                  <a:ext uri="{FF2B5EF4-FFF2-40B4-BE49-F238E27FC236}">
                    <a16:creationId xmlns:a16="http://schemas.microsoft.com/office/drawing/2014/main" id="{FAB917FB-1F1F-FDDD-EA93-D462AC1E7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2" name="Rectangle 295">
                <a:extLst>
                  <a:ext uri="{FF2B5EF4-FFF2-40B4-BE49-F238E27FC236}">
                    <a16:creationId xmlns:a16="http://schemas.microsoft.com/office/drawing/2014/main" id="{2C3DCAEC-B25D-7164-CB57-2F319006D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3" name="Rectangle 302">
                <a:extLst>
                  <a:ext uri="{FF2B5EF4-FFF2-40B4-BE49-F238E27FC236}">
                    <a16:creationId xmlns:a16="http://schemas.microsoft.com/office/drawing/2014/main" id="{797ADF43-7E48-6D60-FD40-4896F40A7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4" name="Rectangle 283">
                <a:extLst>
                  <a:ext uri="{FF2B5EF4-FFF2-40B4-BE49-F238E27FC236}">
                    <a16:creationId xmlns:a16="http://schemas.microsoft.com/office/drawing/2014/main" id="{867F6E6D-20B9-F986-AD91-7B3300D49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5" name="Rectangle 289">
                <a:extLst>
                  <a:ext uri="{FF2B5EF4-FFF2-40B4-BE49-F238E27FC236}">
                    <a16:creationId xmlns:a16="http://schemas.microsoft.com/office/drawing/2014/main" id="{84680081-6B02-108B-A3D9-FA65A61B4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6" name="Rectangle 296">
                <a:extLst>
                  <a:ext uri="{FF2B5EF4-FFF2-40B4-BE49-F238E27FC236}">
                    <a16:creationId xmlns:a16="http://schemas.microsoft.com/office/drawing/2014/main" id="{CCDEA4BD-16E2-D6F9-056F-B1B328A04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7" name="Rectangle 303">
                <a:extLst>
                  <a:ext uri="{FF2B5EF4-FFF2-40B4-BE49-F238E27FC236}">
                    <a16:creationId xmlns:a16="http://schemas.microsoft.com/office/drawing/2014/main" id="{BD1995C4-0C22-3C5C-8457-ABAD68214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8" name="Rectangle 284">
                <a:extLst>
                  <a:ext uri="{FF2B5EF4-FFF2-40B4-BE49-F238E27FC236}">
                    <a16:creationId xmlns:a16="http://schemas.microsoft.com/office/drawing/2014/main" id="{6A8731D8-2E90-D56F-367D-1EDD6FACA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9" name="Rectangle 290">
                <a:extLst>
                  <a:ext uri="{FF2B5EF4-FFF2-40B4-BE49-F238E27FC236}">
                    <a16:creationId xmlns:a16="http://schemas.microsoft.com/office/drawing/2014/main" id="{36FA2DD6-294A-DD58-2804-3CE5BC378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3" name="Rectangle 297">
                <a:extLst>
                  <a:ext uri="{FF2B5EF4-FFF2-40B4-BE49-F238E27FC236}">
                    <a16:creationId xmlns:a16="http://schemas.microsoft.com/office/drawing/2014/main" id="{8CDBA497-D3D0-BE6C-7A83-6CE87C655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1" name="Rectangle 304">
                <a:extLst>
                  <a:ext uri="{FF2B5EF4-FFF2-40B4-BE49-F238E27FC236}">
                    <a16:creationId xmlns:a16="http://schemas.microsoft.com/office/drawing/2014/main" id="{AAB67806-39EB-C2C2-1CEF-1DC852738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2" name="Rectangle 308">
                <a:extLst>
                  <a:ext uri="{FF2B5EF4-FFF2-40B4-BE49-F238E27FC236}">
                    <a16:creationId xmlns:a16="http://schemas.microsoft.com/office/drawing/2014/main" id="{7D410F25-BC2D-0FE1-D214-C53BA4203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3" name="Rectangle 285">
                <a:extLst>
                  <a:ext uri="{FF2B5EF4-FFF2-40B4-BE49-F238E27FC236}">
                    <a16:creationId xmlns:a16="http://schemas.microsoft.com/office/drawing/2014/main" id="{CDC52B50-63FD-4B5F-03BA-C6EA75456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4" name="Rectangle 291">
                <a:extLst>
                  <a:ext uri="{FF2B5EF4-FFF2-40B4-BE49-F238E27FC236}">
                    <a16:creationId xmlns:a16="http://schemas.microsoft.com/office/drawing/2014/main" id="{2EE72CBD-44B2-643D-64C2-7682917E4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5" name="Rectangle 298">
                <a:extLst>
                  <a:ext uri="{FF2B5EF4-FFF2-40B4-BE49-F238E27FC236}">
                    <a16:creationId xmlns:a16="http://schemas.microsoft.com/office/drawing/2014/main" id="{315D46AA-7D61-0FEF-66B0-881FF7426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6" name="Rectangle 305">
                <a:extLst>
                  <a:ext uri="{FF2B5EF4-FFF2-40B4-BE49-F238E27FC236}">
                    <a16:creationId xmlns:a16="http://schemas.microsoft.com/office/drawing/2014/main" id="{14D486A8-C3D8-93FE-F5D9-6BA10F88F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7" name="Rectangle 309">
                <a:extLst>
                  <a:ext uri="{FF2B5EF4-FFF2-40B4-BE49-F238E27FC236}">
                    <a16:creationId xmlns:a16="http://schemas.microsoft.com/office/drawing/2014/main" id="{D9B6D953-F601-562E-1201-3D2F0E6BC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8" name="Rectangle 286">
                <a:extLst>
                  <a:ext uri="{FF2B5EF4-FFF2-40B4-BE49-F238E27FC236}">
                    <a16:creationId xmlns:a16="http://schemas.microsoft.com/office/drawing/2014/main" id="{F7867A48-9D57-72D3-1091-E52521D13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9" name="Rectangle 292">
                <a:extLst>
                  <a:ext uri="{FF2B5EF4-FFF2-40B4-BE49-F238E27FC236}">
                    <a16:creationId xmlns:a16="http://schemas.microsoft.com/office/drawing/2014/main" id="{E2A55F82-AB56-24A5-457C-0ECA8E0ED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0" name="Rectangle 299">
                <a:extLst>
                  <a:ext uri="{FF2B5EF4-FFF2-40B4-BE49-F238E27FC236}">
                    <a16:creationId xmlns:a16="http://schemas.microsoft.com/office/drawing/2014/main" id="{C94D317D-3934-4B56-50AC-2C236AC40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1" name="Rectangle 306">
                <a:extLst>
                  <a:ext uri="{FF2B5EF4-FFF2-40B4-BE49-F238E27FC236}">
                    <a16:creationId xmlns:a16="http://schemas.microsoft.com/office/drawing/2014/main" id="{11B70766-5600-B22C-FD29-ED7495C082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2" name="Rectangle 310">
                <a:extLst>
                  <a:ext uri="{FF2B5EF4-FFF2-40B4-BE49-F238E27FC236}">
                    <a16:creationId xmlns:a16="http://schemas.microsoft.com/office/drawing/2014/main" id="{98521514-D67D-583E-3047-B18378CC3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3" name="Rectangle 293">
                <a:extLst>
                  <a:ext uri="{FF2B5EF4-FFF2-40B4-BE49-F238E27FC236}">
                    <a16:creationId xmlns:a16="http://schemas.microsoft.com/office/drawing/2014/main" id="{202FB059-DF8F-8CE2-DA4C-F8C132DAA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4" name="Rectangle 300">
                <a:extLst>
                  <a:ext uri="{FF2B5EF4-FFF2-40B4-BE49-F238E27FC236}">
                    <a16:creationId xmlns:a16="http://schemas.microsoft.com/office/drawing/2014/main" id="{80289030-B6E4-CB6A-BAD3-421884AE6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5" name="Rectangle 307">
                <a:extLst>
                  <a:ext uri="{FF2B5EF4-FFF2-40B4-BE49-F238E27FC236}">
                    <a16:creationId xmlns:a16="http://schemas.microsoft.com/office/drawing/2014/main" id="{872C73F1-8555-66E3-D1B0-4CB170404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6" name="Rectangle 311">
                <a:extLst>
                  <a:ext uri="{FF2B5EF4-FFF2-40B4-BE49-F238E27FC236}">
                    <a16:creationId xmlns:a16="http://schemas.microsoft.com/office/drawing/2014/main" id="{D8CCB625-93F7-56A6-113A-CF31CFB03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7" name="Rectangle 180">
                <a:extLst>
                  <a:ext uri="{FF2B5EF4-FFF2-40B4-BE49-F238E27FC236}">
                    <a16:creationId xmlns:a16="http://schemas.microsoft.com/office/drawing/2014/main" id="{56A6EEF0-A7A8-AC12-295D-AA404DEFE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8" name="Rectangle 186">
                <a:extLst>
                  <a:ext uri="{FF2B5EF4-FFF2-40B4-BE49-F238E27FC236}">
                    <a16:creationId xmlns:a16="http://schemas.microsoft.com/office/drawing/2014/main" id="{8068D57C-C6EF-DF62-4BED-94E62ED94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9" name="Rectangle 193">
                <a:extLst>
                  <a:ext uri="{FF2B5EF4-FFF2-40B4-BE49-F238E27FC236}">
                    <a16:creationId xmlns:a16="http://schemas.microsoft.com/office/drawing/2014/main" id="{A2910A7A-2BC7-9407-D9FF-ED36241FD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0" name="Rectangle 200">
                <a:extLst>
                  <a:ext uri="{FF2B5EF4-FFF2-40B4-BE49-F238E27FC236}">
                    <a16:creationId xmlns:a16="http://schemas.microsoft.com/office/drawing/2014/main" id="{0CFE3FCF-EFF0-592B-CA4C-59C77A71C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1" name="Rectangle 181">
                <a:extLst>
                  <a:ext uri="{FF2B5EF4-FFF2-40B4-BE49-F238E27FC236}">
                    <a16:creationId xmlns:a16="http://schemas.microsoft.com/office/drawing/2014/main" id="{97DD9EA6-F7AB-F585-05E2-7F0B0C052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2" name="Rectangle 187">
                <a:extLst>
                  <a:ext uri="{FF2B5EF4-FFF2-40B4-BE49-F238E27FC236}">
                    <a16:creationId xmlns:a16="http://schemas.microsoft.com/office/drawing/2014/main" id="{2C7912B3-1A0D-F88B-60E6-134E5B256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3" name="Rectangle 194">
                <a:extLst>
                  <a:ext uri="{FF2B5EF4-FFF2-40B4-BE49-F238E27FC236}">
                    <a16:creationId xmlns:a16="http://schemas.microsoft.com/office/drawing/2014/main" id="{553E7EBE-B35D-AD11-D71A-7064EDD56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4" name="Rectangle 201">
                <a:extLst>
                  <a:ext uri="{FF2B5EF4-FFF2-40B4-BE49-F238E27FC236}">
                    <a16:creationId xmlns:a16="http://schemas.microsoft.com/office/drawing/2014/main" id="{A477FB32-048B-8D32-B456-95692206B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5" name="Rectangle 182">
                <a:extLst>
                  <a:ext uri="{FF2B5EF4-FFF2-40B4-BE49-F238E27FC236}">
                    <a16:creationId xmlns:a16="http://schemas.microsoft.com/office/drawing/2014/main" id="{E39BEFF6-6AD3-47BA-E8D4-30137B6FF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6" name="Rectangle 188">
                <a:extLst>
                  <a:ext uri="{FF2B5EF4-FFF2-40B4-BE49-F238E27FC236}">
                    <a16:creationId xmlns:a16="http://schemas.microsoft.com/office/drawing/2014/main" id="{A675F4ED-CE12-25BF-227C-E43C41A2C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7" name="Rectangle 195">
                <a:extLst>
                  <a:ext uri="{FF2B5EF4-FFF2-40B4-BE49-F238E27FC236}">
                    <a16:creationId xmlns:a16="http://schemas.microsoft.com/office/drawing/2014/main" id="{98F14524-E342-018A-B49D-7E218FDBC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8" name="Rectangle 202">
                <a:extLst>
                  <a:ext uri="{FF2B5EF4-FFF2-40B4-BE49-F238E27FC236}">
                    <a16:creationId xmlns:a16="http://schemas.microsoft.com/office/drawing/2014/main" id="{F202C780-1183-1AF7-E260-E511A15C2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9" name="Rectangle 183">
                <a:extLst>
                  <a:ext uri="{FF2B5EF4-FFF2-40B4-BE49-F238E27FC236}">
                    <a16:creationId xmlns:a16="http://schemas.microsoft.com/office/drawing/2014/main" id="{E0F6BFE9-766A-5912-73CB-8F87FAA44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0" name="Rectangle 189">
                <a:extLst>
                  <a:ext uri="{FF2B5EF4-FFF2-40B4-BE49-F238E27FC236}">
                    <a16:creationId xmlns:a16="http://schemas.microsoft.com/office/drawing/2014/main" id="{D43EC978-9B83-ACDF-492C-A25CA7ED8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1" name="Rectangle 196">
                <a:extLst>
                  <a:ext uri="{FF2B5EF4-FFF2-40B4-BE49-F238E27FC236}">
                    <a16:creationId xmlns:a16="http://schemas.microsoft.com/office/drawing/2014/main" id="{7868B8DE-B677-1470-27DA-3FA8A6A16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2" name="Rectangle 203">
                <a:extLst>
                  <a:ext uri="{FF2B5EF4-FFF2-40B4-BE49-F238E27FC236}">
                    <a16:creationId xmlns:a16="http://schemas.microsoft.com/office/drawing/2014/main" id="{C6D5882E-A6AC-8258-18EE-69CEDACAE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3" name="Rectangle 184">
                <a:extLst>
                  <a:ext uri="{FF2B5EF4-FFF2-40B4-BE49-F238E27FC236}">
                    <a16:creationId xmlns:a16="http://schemas.microsoft.com/office/drawing/2014/main" id="{B3725C10-FAD7-234E-6B2C-9DBF9A8D1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4" name="Rectangle 190">
                <a:extLst>
                  <a:ext uri="{FF2B5EF4-FFF2-40B4-BE49-F238E27FC236}">
                    <a16:creationId xmlns:a16="http://schemas.microsoft.com/office/drawing/2014/main" id="{CC10D49A-C2C6-D642-8B2D-E27C284EB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5" name="Rectangle 197">
                <a:extLst>
                  <a:ext uri="{FF2B5EF4-FFF2-40B4-BE49-F238E27FC236}">
                    <a16:creationId xmlns:a16="http://schemas.microsoft.com/office/drawing/2014/main" id="{3E9F396C-15A9-0271-B6FD-714FE0A05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6" name="Rectangle 204">
                <a:extLst>
                  <a:ext uri="{FF2B5EF4-FFF2-40B4-BE49-F238E27FC236}">
                    <a16:creationId xmlns:a16="http://schemas.microsoft.com/office/drawing/2014/main" id="{32333EAE-F14F-F208-171C-3079B13CB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7" name="Rectangle 185">
                <a:extLst>
                  <a:ext uri="{FF2B5EF4-FFF2-40B4-BE49-F238E27FC236}">
                    <a16:creationId xmlns:a16="http://schemas.microsoft.com/office/drawing/2014/main" id="{B42AB7EB-109A-77DA-C4E6-5E5FBF0F2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8" name="Rectangle 191">
                <a:extLst>
                  <a:ext uri="{FF2B5EF4-FFF2-40B4-BE49-F238E27FC236}">
                    <a16:creationId xmlns:a16="http://schemas.microsoft.com/office/drawing/2014/main" id="{33FDC046-50AF-0FD9-A93E-D83B536E1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9" name="Rectangle 198">
                <a:extLst>
                  <a:ext uri="{FF2B5EF4-FFF2-40B4-BE49-F238E27FC236}">
                    <a16:creationId xmlns:a16="http://schemas.microsoft.com/office/drawing/2014/main" id="{691F5F54-6478-AF6D-4D58-3008F883E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0" name="Rectangle 206">
                <a:extLst>
                  <a:ext uri="{FF2B5EF4-FFF2-40B4-BE49-F238E27FC236}">
                    <a16:creationId xmlns:a16="http://schemas.microsoft.com/office/drawing/2014/main" id="{2B99FF05-6A9B-693B-C910-F97C7188E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1" name="Rectangle 192">
                <a:extLst>
                  <a:ext uri="{FF2B5EF4-FFF2-40B4-BE49-F238E27FC236}">
                    <a16:creationId xmlns:a16="http://schemas.microsoft.com/office/drawing/2014/main" id="{70A35349-0D10-B0EE-1022-D533ADB3D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8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2" name="Rectangle 199">
                <a:extLst>
                  <a:ext uri="{FF2B5EF4-FFF2-40B4-BE49-F238E27FC236}">
                    <a16:creationId xmlns:a16="http://schemas.microsoft.com/office/drawing/2014/main" id="{4CEE0E7D-88B3-5EB1-FBAD-CDEDF1436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4" name="Rectangle 207">
                <a:extLst>
                  <a:ext uri="{FF2B5EF4-FFF2-40B4-BE49-F238E27FC236}">
                    <a16:creationId xmlns:a16="http://schemas.microsoft.com/office/drawing/2014/main" id="{88381FC8-8A25-5E27-1205-FCAD04762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5" name="Rectangle 208">
                <a:extLst>
                  <a:ext uri="{FF2B5EF4-FFF2-40B4-BE49-F238E27FC236}">
                    <a16:creationId xmlns:a16="http://schemas.microsoft.com/office/drawing/2014/main" id="{69504030-B813-C68E-BC24-36DA81B1A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45734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6" name="Rectangle 77">
                <a:extLst>
                  <a:ext uri="{FF2B5EF4-FFF2-40B4-BE49-F238E27FC236}">
                    <a16:creationId xmlns:a16="http://schemas.microsoft.com/office/drawing/2014/main" id="{4E603765-84AC-7236-E893-49A7FB9A2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7" name="Rectangle 79">
                <a:extLst>
                  <a:ext uri="{FF2B5EF4-FFF2-40B4-BE49-F238E27FC236}">
                    <a16:creationId xmlns:a16="http://schemas.microsoft.com/office/drawing/2014/main" id="{6D344FE6-40E0-B1CB-DEBA-1CC45363D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8" name="Rectangle 86">
                <a:extLst>
                  <a:ext uri="{FF2B5EF4-FFF2-40B4-BE49-F238E27FC236}">
                    <a16:creationId xmlns:a16="http://schemas.microsoft.com/office/drawing/2014/main" id="{A543A540-2F43-E286-5793-806587AC6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9" name="Rectangle 93">
                <a:extLst>
                  <a:ext uri="{FF2B5EF4-FFF2-40B4-BE49-F238E27FC236}">
                    <a16:creationId xmlns:a16="http://schemas.microsoft.com/office/drawing/2014/main" id="{7049B755-A7BB-2F4A-7861-BB6FCBC6A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0" name="Rectangle 100">
                <a:extLst>
                  <a:ext uri="{FF2B5EF4-FFF2-40B4-BE49-F238E27FC236}">
                    <a16:creationId xmlns:a16="http://schemas.microsoft.com/office/drawing/2014/main" id="{984A6479-CB6B-29A9-3E46-5B278F44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1" name="Rectangle 78">
                <a:extLst>
                  <a:ext uri="{FF2B5EF4-FFF2-40B4-BE49-F238E27FC236}">
                    <a16:creationId xmlns:a16="http://schemas.microsoft.com/office/drawing/2014/main" id="{EC710B6E-0326-253E-1824-690556D61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2" name="Rectangle 80">
                <a:extLst>
                  <a:ext uri="{FF2B5EF4-FFF2-40B4-BE49-F238E27FC236}">
                    <a16:creationId xmlns:a16="http://schemas.microsoft.com/office/drawing/2014/main" id="{5F8B898F-56D6-B83B-1299-869D80251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3" name="Rectangle 87">
                <a:extLst>
                  <a:ext uri="{FF2B5EF4-FFF2-40B4-BE49-F238E27FC236}">
                    <a16:creationId xmlns:a16="http://schemas.microsoft.com/office/drawing/2014/main" id="{577A1EB5-4191-60DA-9096-427DD5980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4" name="Rectangle 94">
                <a:extLst>
                  <a:ext uri="{FF2B5EF4-FFF2-40B4-BE49-F238E27FC236}">
                    <a16:creationId xmlns:a16="http://schemas.microsoft.com/office/drawing/2014/main" id="{F95375C3-A192-3437-1C53-A0AB7B432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5" name="Rectangle 101">
                <a:extLst>
                  <a:ext uri="{FF2B5EF4-FFF2-40B4-BE49-F238E27FC236}">
                    <a16:creationId xmlns:a16="http://schemas.microsoft.com/office/drawing/2014/main" id="{27282571-5386-DFDF-6E2B-CA7516679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6" name="Rectangle 81">
                <a:extLst>
                  <a:ext uri="{FF2B5EF4-FFF2-40B4-BE49-F238E27FC236}">
                    <a16:creationId xmlns:a16="http://schemas.microsoft.com/office/drawing/2014/main" id="{862E9565-6208-01E4-E1C9-DD56F149C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7" name="Rectangle 88">
                <a:extLst>
                  <a:ext uri="{FF2B5EF4-FFF2-40B4-BE49-F238E27FC236}">
                    <a16:creationId xmlns:a16="http://schemas.microsoft.com/office/drawing/2014/main" id="{BB8F5C42-789F-5E1F-1F6A-3F407E67A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8" name="Rectangle 95">
                <a:extLst>
                  <a:ext uri="{FF2B5EF4-FFF2-40B4-BE49-F238E27FC236}">
                    <a16:creationId xmlns:a16="http://schemas.microsoft.com/office/drawing/2014/main" id="{F9F1BD51-5C22-B63D-AE7E-D46A15743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99" name="Rectangle 102">
                <a:extLst>
                  <a:ext uri="{FF2B5EF4-FFF2-40B4-BE49-F238E27FC236}">
                    <a16:creationId xmlns:a16="http://schemas.microsoft.com/office/drawing/2014/main" id="{FE810EDA-7769-9D28-F8A0-D6D5D68E5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0" name="Rectangle 82">
                <a:extLst>
                  <a:ext uri="{FF2B5EF4-FFF2-40B4-BE49-F238E27FC236}">
                    <a16:creationId xmlns:a16="http://schemas.microsoft.com/office/drawing/2014/main" id="{5D22FACB-10C8-BAA7-091C-F4F4B5142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1" name="Rectangle 89">
                <a:extLst>
                  <a:ext uri="{FF2B5EF4-FFF2-40B4-BE49-F238E27FC236}">
                    <a16:creationId xmlns:a16="http://schemas.microsoft.com/office/drawing/2014/main" id="{5CE4532C-64F0-2AF8-4754-C596F3D88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2" name="Rectangle 96">
                <a:extLst>
                  <a:ext uri="{FF2B5EF4-FFF2-40B4-BE49-F238E27FC236}">
                    <a16:creationId xmlns:a16="http://schemas.microsoft.com/office/drawing/2014/main" id="{C6A5EA13-2831-DFFF-9AFE-2597FBE6F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3" name="Rectangle 103">
                <a:extLst>
                  <a:ext uri="{FF2B5EF4-FFF2-40B4-BE49-F238E27FC236}">
                    <a16:creationId xmlns:a16="http://schemas.microsoft.com/office/drawing/2014/main" id="{E0412887-CC27-E292-40D6-742FBF8EF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4" name="Rectangle 83">
                <a:extLst>
                  <a:ext uri="{FF2B5EF4-FFF2-40B4-BE49-F238E27FC236}">
                    <a16:creationId xmlns:a16="http://schemas.microsoft.com/office/drawing/2014/main" id="{66320AAE-A436-B763-99B3-D22B5E5E8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5" name="Rectangle 90">
                <a:extLst>
                  <a:ext uri="{FF2B5EF4-FFF2-40B4-BE49-F238E27FC236}">
                    <a16:creationId xmlns:a16="http://schemas.microsoft.com/office/drawing/2014/main" id="{3DE26BF6-4F99-58F5-D90A-73D762BCD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6" name="Rectangle 97">
                <a:extLst>
                  <a:ext uri="{FF2B5EF4-FFF2-40B4-BE49-F238E27FC236}">
                    <a16:creationId xmlns:a16="http://schemas.microsoft.com/office/drawing/2014/main" id="{82D1C784-F452-187E-FF4A-DD4DC9A4F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7" name="Rectangle 104">
                <a:extLst>
                  <a:ext uri="{FF2B5EF4-FFF2-40B4-BE49-F238E27FC236}">
                    <a16:creationId xmlns:a16="http://schemas.microsoft.com/office/drawing/2014/main" id="{4CF108CE-0F1C-1E48-211E-C80A5D058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8" name="Rectangle 84">
                <a:extLst>
                  <a:ext uri="{FF2B5EF4-FFF2-40B4-BE49-F238E27FC236}">
                    <a16:creationId xmlns:a16="http://schemas.microsoft.com/office/drawing/2014/main" id="{17571482-B062-5CA2-4FA4-0FCF74AC7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09" name="Rectangle 91">
                <a:extLst>
                  <a:ext uri="{FF2B5EF4-FFF2-40B4-BE49-F238E27FC236}">
                    <a16:creationId xmlns:a16="http://schemas.microsoft.com/office/drawing/2014/main" id="{7006D71A-5FDF-E848-412F-BEADC591B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0" name="Rectangle 98">
                <a:extLst>
                  <a:ext uri="{FF2B5EF4-FFF2-40B4-BE49-F238E27FC236}">
                    <a16:creationId xmlns:a16="http://schemas.microsoft.com/office/drawing/2014/main" id="{97A2D513-0DAA-DB46-46DE-12F83BCB6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1" name="Rectangle 105">
                <a:extLst>
                  <a:ext uri="{FF2B5EF4-FFF2-40B4-BE49-F238E27FC236}">
                    <a16:creationId xmlns:a16="http://schemas.microsoft.com/office/drawing/2014/main" id="{C6F48DFB-7A59-A8F9-4DEF-8743BAF4E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2" name="Rectangle 85">
                <a:extLst>
                  <a:ext uri="{FF2B5EF4-FFF2-40B4-BE49-F238E27FC236}">
                    <a16:creationId xmlns:a16="http://schemas.microsoft.com/office/drawing/2014/main" id="{E8AD4BB0-23FF-D69E-7E48-A557C046C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3" name="Rectangle 92">
                <a:extLst>
                  <a:ext uri="{FF2B5EF4-FFF2-40B4-BE49-F238E27FC236}">
                    <a16:creationId xmlns:a16="http://schemas.microsoft.com/office/drawing/2014/main" id="{6769358D-A6D1-3202-47A3-9443202BC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4" name="Rectangle 99">
                <a:extLst>
                  <a:ext uri="{FF2B5EF4-FFF2-40B4-BE49-F238E27FC236}">
                    <a16:creationId xmlns:a16="http://schemas.microsoft.com/office/drawing/2014/main" id="{83AE27AC-2ABB-11D0-E50A-1240D05CD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5" name="Rectangle 106">
                <a:extLst>
                  <a:ext uri="{FF2B5EF4-FFF2-40B4-BE49-F238E27FC236}">
                    <a16:creationId xmlns:a16="http://schemas.microsoft.com/office/drawing/2014/main" id="{3B111476-01FB-EA6E-154D-24389C410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16" name="Rectangle 107">
                <a:extLst>
                  <a:ext uri="{FF2B5EF4-FFF2-40B4-BE49-F238E27FC236}">
                    <a16:creationId xmlns:a16="http://schemas.microsoft.com/office/drawing/2014/main" id="{1E694D21-3214-50E6-B944-E6102856C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6256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542" name="Group 541">
              <a:extLst>
                <a:ext uri="{FF2B5EF4-FFF2-40B4-BE49-F238E27FC236}">
                  <a16:creationId xmlns:a16="http://schemas.microsoft.com/office/drawing/2014/main" id="{B7D94D9B-E00D-D564-92E5-91D56D284319}"/>
                </a:ext>
              </a:extLst>
            </p:cNvPr>
            <p:cNvGrpSpPr/>
            <p:nvPr/>
          </p:nvGrpSpPr>
          <p:grpSpPr>
            <a:xfrm>
              <a:off x="2012796" y="3547423"/>
              <a:ext cx="8251782" cy="956062"/>
              <a:chOff x="2012796" y="3547423"/>
              <a:chExt cx="8251782" cy="956062"/>
            </a:xfrm>
          </p:grpSpPr>
          <p:sp>
            <p:nvSpPr>
              <p:cNvPr id="747" name="Rectangle 796">
                <a:extLst>
                  <a:ext uri="{FF2B5EF4-FFF2-40B4-BE49-F238E27FC236}">
                    <a16:creationId xmlns:a16="http://schemas.microsoft.com/office/drawing/2014/main" id="{F788543E-9FA0-28ED-0867-3EA504304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8" name="Rectangle 803">
                <a:extLst>
                  <a:ext uri="{FF2B5EF4-FFF2-40B4-BE49-F238E27FC236}">
                    <a16:creationId xmlns:a16="http://schemas.microsoft.com/office/drawing/2014/main" id="{06CE72FD-0B01-BBB5-FA3A-B62CEA627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9" name="Rectangle 811">
                <a:extLst>
                  <a:ext uri="{FF2B5EF4-FFF2-40B4-BE49-F238E27FC236}">
                    <a16:creationId xmlns:a16="http://schemas.microsoft.com/office/drawing/2014/main" id="{69A9A6B4-D76B-752F-C1D9-451A0BD6C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0" name="Rectangle 818">
                <a:extLst>
                  <a:ext uri="{FF2B5EF4-FFF2-40B4-BE49-F238E27FC236}">
                    <a16:creationId xmlns:a16="http://schemas.microsoft.com/office/drawing/2014/main" id="{CCB5F91C-3F9F-5305-7EA3-8CF678423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1" name="Rectangle 797">
                <a:extLst>
                  <a:ext uri="{FF2B5EF4-FFF2-40B4-BE49-F238E27FC236}">
                    <a16:creationId xmlns:a16="http://schemas.microsoft.com/office/drawing/2014/main" id="{4518283C-097B-0E9F-5016-1A749644A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2" name="Rectangle 804">
                <a:extLst>
                  <a:ext uri="{FF2B5EF4-FFF2-40B4-BE49-F238E27FC236}">
                    <a16:creationId xmlns:a16="http://schemas.microsoft.com/office/drawing/2014/main" id="{3ADFB8DD-07DC-A5F5-8929-98CFBC1CD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3" name="Rectangle 812">
                <a:extLst>
                  <a:ext uri="{FF2B5EF4-FFF2-40B4-BE49-F238E27FC236}">
                    <a16:creationId xmlns:a16="http://schemas.microsoft.com/office/drawing/2014/main" id="{B5F3BD72-2013-13BE-3DA5-C6FDAB5F4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4" name="Rectangle 819">
                <a:extLst>
                  <a:ext uri="{FF2B5EF4-FFF2-40B4-BE49-F238E27FC236}">
                    <a16:creationId xmlns:a16="http://schemas.microsoft.com/office/drawing/2014/main" id="{2C110368-156C-2782-3E65-A8A006BC0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5" name="Rectangle 798">
                <a:extLst>
                  <a:ext uri="{FF2B5EF4-FFF2-40B4-BE49-F238E27FC236}">
                    <a16:creationId xmlns:a16="http://schemas.microsoft.com/office/drawing/2014/main" id="{6E67CA96-FDCA-4225-8532-C7DED426D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6" name="Rectangle 805">
                <a:extLst>
                  <a:ext uri="{FF2B5EF4-FFF2-40B4-BE49-F238E27FC236}">
                    <a16:creationId xmlns:a16="http://schemas.microsoft.com/office/drawing/2014/main" id="{0431611B-17C6-BB87-CA40-0906F35F1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7" name="Rectangle 813">
                <a:extLst>
                  <a:ext uri="{FF2B5EF4-FFF2-40B4-BE49-F238E27FC236}">
                    <a16:creationId xmlns:a16="http://schemas.microsoft.com/office/drawing/2014/main" id="{137A9BD2-90FE-22BE-E6CD-89744A74E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8" name="Rectangle 820">
                <a:extLst>
                  <a:ext uri="{FF2B5EF4-FFF2-40B4-BE49-F238E27FC236}">
                    <a16:creationId xmlns:a16="http://schemas.microsoft.com/office/drawing/2014/main" id="{5370A503-A47A-8ABD-5D24-43501BA9B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59" name="Rectangle 799">
                <a:extLst>
                  <a:ext uri="{FF2B5EF4-FFF2-40B4-BE49-F238E27FC236}">
                    <a16:creationId xmlns:a16="http://schemas.microsoft.com/office/drawing/2014/main" id="{26AD4363-D730-3D1E-124E-42DCAF774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0" name="Rectangle 806">
                <a:extLst>
                  <a:ext uri="{FF2B5EF4-FFF2-40B4-BE49-F238E27FC236}">
                    <a16:creationId xmlns:a16="http://schemas.microsoft.com/office/drawing/2014/main" id="{63F11A28-D169-402D-C41E-1DB454AF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1" name="Rectangle 814">
                <a:extLst>
                  <a:ext uri="{FF2B5EF4-FFF2-40B4-BE49-F238E27FC236}">
                    <a16:creationId xmlns:a16="http://schemas.microsoft.com/office/drawing/2014/main" id="{AB41495A-FFCB-8B50-4AF2-EBFFCE884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2" name="Rectangle 821">
                <a:extLst>
                  <a:ext uri="{FF2B5EF4-FFF2-40B4-BE49-F238E27FC236}">
                    <a16:creationId xmlns:a16="http://schemas.microsoft.com/office/drawing/2014/main" id="{88324F33-CACD-B073-C4DB-BCACEE177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3" name="Rectangle 800">
                <a:extLst>
                  <a:ext uri="{FF2B5EF4-FFF2-40B4-BE49-F238E27FC236}">
                    <a16:creationId xmlns:a16="http://schemas.microsoft.com/office/drawing/2014/main" id="{99F99E0C-448E-2D64-F5A6-7759E2A8D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4" name="Rectangle 807">
                <a:extLst>
                  <a:ext uri="{FF2B5EF4-FFF2-40B4-BE49-F238E27FC236}">
                    <a16:creationId xmlns:a16="http://schemas.microsoft.com/office/drawing/2014/main" id="{8277CFED-4670-2022-1A23-BA61F1ED6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5" name="Rectangle 815">
                <a:extLst>
                  <a:ext uri="{FF2B5EF4-FFF2-40B4-BE49-F238E27FC236}">
                    <a16:creationId xmlns:a16="http://schemas.microsoft.com/office/drawing/2014/main" id="{53837383-7CCC-CE9D-4788-A0DA00602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6" name="Rectangle 822">
                <a:extLst>
                  <a:ext uri="{FF2B5EF4-FFF2-40B4-BE49-F238E27FC236}">
                    <a16:creationId xmlns:a16="http://schemas.microsoft.com/office/drawing/2014/main" id="{B284005F-7559-C51C-6738-F7935EBBE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7" name="Rectangle 825">
                <a:extLst>
                  <a:ext uri="{FF2B5EF4-FFF2-40B4-BE49-F238E27FC236}">
                    <a16:creationId xmlns:a16="http://schemas.microsoft.com/office/drawing/2014/main" id="{0F688E2E-B477-91C5-8B77-72825727A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8" name="Rectangle 801">
                <a:extLst>
                  <a:ext uri="{FF2B5EF4-FFF2-40B4-BE49-F238E27FC236}">
                    <a16:creationId xmlns:a16="http://schemas.microsoft.com/office/drawing/2014/main" id="{F1BC4E02-5D21-DD0E-DEDA-B70C93B46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69" name="Rectangle 809">
                <a:extLst>
                  <a:ext uri="{FF2B5EF4-FFF2-40B4-BE49-F238E27FC236}">
                    <a16:creationId xmlns:a16="http://schemas.microsoft.com/office/drawing/2014/main" id="{7946A66F-78B2-5E5C-0B11-F7D79014B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0" name="Rectangle 816">
                <a:extLst>
                  <a:ext uri="{FF2B5EF4-FFF2-40B4-BE49-F238E27FC236}">
                    <a16:creationId xmlns:a16="http://schemas.microsoft.com/office/drawing/2014/main" id="{CA5379F2-84BB-2905-A404-54E036CB1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1" name="Rectangle 823">
                <a:extLst>
                  <a:ext uri="{FF2B5EF4-FFF2-40B4-BE49-F238E27FC236}">
                    <a16:creationId xmlns:a16="http://schemas.microsoft.com/office/drawing/2014/main" id="{42E21E3E-FDF9-7755-1CFD-0856B6B1E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2" name="Rectangle 826">
                <a:extLst>
                  <a:ext uri="{FF2B5EF4-FFF2-40B4-BE49-F238E27FC236}">
                    <a16:creationId xmlns:a16="http://schemas.microsoft.com/office/drawing/2014/main" id="{5C6948CA-59D2-3DA4-2AE8-171E53368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3" name="Rectangle 802">
                <a:extLst>
                  <a:ext uri="{FF2B5EF4-FFF2-40B4-BE49-F238E27FC236}">
                    <a16:creationId xmlns:a16="http://schemas.microsoft.com/office/drawing/2014/main" id="{2DE3BFB6-E67D-5774-6964-6EE3D0EA8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4" name="Rectangle 810">
                <a:extLst>
                  <a:ext uri="{FF2B5EF4-FFF2-40B4-BE49-F238E27FC236}">
                    <a16:creationId xmlns:a16="http://schemas.microsoft.com/office/drawing/2014/main" id="{556119B6-FFB6-47B6-4535-D903708F0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5" name="Rectangle 817">
                <a:extLst>
                  <a:ext uri="{FF2B5EF4-FFF2-40B4-BE49-F238E27FC236}">
                    <a16:creationId xmlns:a16="http://schemas.microsoft.com/office/drawing/2014/main" id="{3A68052F-E655-4B37-94CF-65AFB0DA5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6" name="Rectangle 824">
                <a:extLst>
                  <a:ext uri="{FF2B5EF4-FFF2-40B4-BE49-F238E27FC236}">
                    <a16:creationId xmlns:a16="http://schemas.microsoft.com/office/drawing/2014/main" id="{8A4D906A-1F37-F655-39EB-8FFEC2DA1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7" name="Rectangle 827">
                <a:extLst>
                  <a:ext uri="{FF2B5EF4-FFF2-40B4-BE49-F238E27FC236}">
                    <a16:creationId xmlns:a16="http://schemas.microsoft.com/office/drawing/2014/main" id="{1CAD432B-ED8D-3533-31FF-8B5D3EFC0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8" name="Rectangle 693">
                <a:extLst>
                  <a:ext uri="{FF2B5EF4-FFF2-40B4-BE49-F238E27FC236}">
                    <a16:creationId xmlns:a16="http://schemas.microsoft.com/office/drawing/2014/main" id="{E0ED2C3F-6348-BE92-3A71-8685396CE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79" name="Rectangle 696">
                <a:extLst>
                  <a:ext uri="{FF2B5EF4-FFF2-40B4-BE49-F238E27FC236}">
                    <a16:creationId xmlns:a16="http://schemas.microsoft.com/office/drawing/2014/main" id="{D41BBA77-0895-FC85-D226-42E5A0414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0" name="Rectangle 703">
                <a:extLst>
                  <a:ext uri="{FF2B5EF4-FFF2-40B4-BE49-F238E27FC236}">
                    <a16:creationId xmlns:a16="http://schemas.microsoft.com/office/drawing/2014/main" id="{7B995F81-50DD-B0A7-326C-9062CAE38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1" name="Rectangle 710">
                <a:extLst>
                  <a:ext uri="{FF2B5EF4-FFF2-40B4-BE49-F238E27FC236}">
                    <a16:creationId xmlns:a16="http://schemas.microsoft.com/office/drawing/2014/main" id="{DC7FE53A-09EA-5B10-5A3E-4A1103DAC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2" name="Rectangle 717">
                <a:extLst>
                  <a:ext uri="{FF2B5EF4-FFF2-40B4-BE49-F238E27FC236}">
                    <a16:creationId xmlns:a16="http://schemas.microsoft.com/office/drawing/2014/main" id="{93F4BB48-BF58-F825-2832-2BD4D3031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3" name="Rectangle 694">
                <a:extLst>
                  <a:ext uri="{FF2B5EF4-FFF2-40B4-BE49-F238E27FC236}">
                    <a16:creationId xmlns:a16="http://schemas.microsoft.com/office/drawing/2014/main" id="{5BD8CDFD-492B-02D7-E950-A558B8693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4" name="Rectangle 697">
                <a:extLst>
                  <a:ext uri="{FF2B5EF4-FFF2-40B4-BE49-F238E27FC236}">
                    <a16:creationId xmlns:a16="http://schemas.microsoft.com/office/drawing/2014/main" id="{59C0C423-F308-CE11-1D3B-C52FC8C6B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5" name="Rectangle 704">
                <a:extLst>
                  <a:ext uri="{FF2B5EF4-FFF2-40B4-BE49-F238E27FC236}">
                    <a16:creationId xmlns:a16="http://schemas.microsoft.com/office/drawing/2014/main" id="{563E9C05-1FD4-815A-B9ED-9323D0436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7" name="Rectangle 711">
                <a:extLst>
                  <a:ext uri="{FF2B5EF4-FFF2-40B4-BE49-F238E27FC236}">
                    <a16:creationId xmlns:a16="http://schemas.microsoft.com/office/drawing/2014/main" id="{352A0F2B-CFE5-9536-9707-6AC9AE20F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8" name="Rectangle 718">
                <a:extLst>
                  <a:ext uri="{FF2B5EF4-FFF2-40B4-BE49-F238E27FC236}">
                    <a16:creationId xmlns:a16="http://schemas.microsoft.com/office/drawing/2014/main" id="{D089A34C-A4A7-F85F-F1C5-49AA0EA78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9" name="Rectangle 695">
                <a:extLst>
                  <a:ext uri="{FF2B5EF4-FFF2-40B4-BE49-F238E27FC236}">
                    <a16:creationId xmlns:a16="http://schemas.microsoft.com/office/drawing/2014/main" id="{6A721D4A-7376-84D9-70F8-D8384BD1C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0" name="Rectangle 698">
                <a:extLst>
                  <a:ext uri="{FF2B5EF4-FFF2-40B4-BE49-F238E27FC236}">
                    <a16:creationId xmlns:a16="http://schemas.microsoft.com/office/drawing/2014/main" id="{E599B452-E621-2EA8-EB2D-1E49D6069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1" name="Rectangle 705">
                <a:extLst>
                  <a:ext uri="{FF2B5EF4-FFF2-40B4-BE49-F238E27FC236}">
                    <a16:creationId xmlns:a16="http://schemas.microsoft.com/office/drawing/2014/main" id="{56EFD493-35FD-6773-94F0-0B5575EBF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2" name="Rectangle 712">
                <a:extLst>
                  <a:ext uri="{FF2B5EF4-FFF2-40B4-BE49-F238E27FC236}">
                    <a16:creationId xmlns:a16="http://schemas.microsoft.com/office/drawing/2014/main" id="{6442C871-ADB6-8675-511D-9A71E65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3" name="Rectangle 719">
                <a:extLst>
                  <a:ext uri="{FF2B5EF4-FFF2-40B4-BE49-F238E27FC236}">
                    <a16:creationId xmlns:a16="http://schemas.microsoft.com/office/drawing/2014/main" id="{AE8A9C02-A595-2CC3-384D-668862CA6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4" name="Rectangle 699">
                <a:extLst>
                  <a:ext uri="{FF2B5EF4-FFF2-40B4-BE49-F238E27FC236}">
                    <a16:creationId xmlns:a16="http://schemas.microsoft.com/office/drawing/2014/main" id="{F8C29A0A-F1DC-B223-672E-6223A149C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5" name="Rectangle 706">
                <a:extLst>
                  <a:ext uri="{FF2B5EF4-FFF2-40B4-BE49-F238E27FC236}">
                    <a16:creationId xmlns:a16="http://schemas.microsoft.com/office/drawing/2014/main" id="{0877D886-04D9-6D36-3323-7B7FD3050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6" name="Rectangle 713">
                <a:extLst>
                  <a:ext uri="{FF2B5EF4-FFF2-40B4-BE49-F238E27FC236}">
                    <a16:creationId xmlns:a16="http://schemas.microsoft.com/office/drawing/2014/main" id="{94F95226-2EEA-E8D9-95ED-B5B986557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7" name="Rectangle 720">
                <a:extLst>
                  <a:ext uri="{FF2B5EF4-FFF2-40B4-BE49-F238E27FC236}">
                    <a16:creationId xmlns:a16="http://schemas.microsoft.com/office/drawing/2014/main" id="{9A51BB4B-C921-C09F-C861-62763DC19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8" name="Rectangle 700">
                <a:extLst>
                  <a:ext uri="{FF2B5EF4-FFF2-40B4-BE49-F238E27FC236}">
                    <a16:creationId xmlns:a16="http://schemas.microsoft.com/office/drawing/2014/main" id="{BD47E83F-8788-87C1-5241-FEF0FFE93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99" name="Rectangle 707">
                <a:extLst>
                  <a:ext uri="{FF2B5EF4-FFF2-40B4-BE49-F238E27FC236}">
                    <a16:creationId xmlns:a16="http://schemas.microsoft.com/office/drawing/2014/main" id="{D0AFF8DA-9809-8EED-446E-2085D2B8E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0" name="Rectangle 714">
                <a:extLst>
                  <a:ext uri="{FF2B5EF4-FFF2-40B4-BE49-F238E27FC236}">
                    <a16:creationId xmlns:a16="http://schemas.microsoft.com/office/drawing/2014/main" id="{0BD6A516-C414-2927-0FB2-28C45162E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1" name="Rectangle 721">
                <a:extLst>
                  <a:ext uri="{FF2B5EF4-FFF2-40B4-BE49-F238E27FC236}">
                    <a16:creationId xmlns:a16="http://schemas.microsoft.com/office/drawing/2014/main" id="{61B64F78-0FCC-6155-E3E7-9AD09149B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2" name="Rectangle 701">
                <a:extLst>
                  <a:ext uri="{FF2B5EF4-FFF2-40B4-BE49-F238E27FC236}">
                    <a16:creationId xmlns:a16="http://schemas.microsoft.com/office/drawing/2014/main" id="{39F9E6A1-D782-EFB9-1463-30703749D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3" name="Rectangle 708">
                <a:extLst>
                  <a:ext uri="{FF2B5EF4-FFF2-40B4-BE49-F238E27FC236}">
                    <a16:creationId xmlns:a16="http://schemas.microsoft.com/office/drawing/2014/main" id="{372EE15D-00BC-2400-3396-7A69CD673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4" name="Rectangle 715">
                <a:extLst>
                  <a:ext uri="{FF2B5EF4-FFF2-40B4-BE49-F238E27FC236}">
                    <a16:creationId xmlns:a16="http://schemas.microsoft.com/office/drawing/2014/main" id="{85DEA254-7268-A108-4820-63CDBE5FE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5" name="Rectangle 722">
                <a:extLst>
                  <a:ext uri="{FF2B5EF4-FFF2-40B4-BE49-F238E27FC236}">
                    <a16:creationId xmlns:a16="http://schemas.microsoft.com/office/drawing/2014/main" id="{007F9790-88B1-DBD8-2B4A-94597138A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6" name="Rectangle 702">
                <a:extLst>
                  <a:ext uri="{FF2B5EF4-FFF2-40B4-BE49-F238E27FC236}">
                    <a16:creationId xmlns:a16="http://schemas.microsoft.com/office/drawing/2014/main" id="{E8E1156B-21C1-217E-C308-B02411F31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7" name="Rectangle 709">
                <a:extLst>
                  <a:ext uri="{FF2B5EF4-FFF2-40B4-BE49-F238E27FC236}">
                    <a16:creationId xmlns:a16="http://schemas.microsoft.com/office/drawing/2014/main" id="{012CB633-35A4-C647-C828-738D99608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8" name="Rectangle 716">
                <a:extLst>
                  <a:ext uri="{FF2B5EF4-FFF2-40B4-BE49-F238E27FC236}">
                    <a16:creationId xmlns:a16="http://schemas.microsoft.com/office/drawing/2014/main" id="{BEB7846C-DFB6-761A-8A72-102C40093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09" name="Rectangle 723">
                <a:extLst>
                  <a:ext uri="{FF2B5EF4-FFF2-40B4-BE49-F238E27FC236}">
                    <a16:creationId xmlns:a16="http://schemas.microsoft.com/office/drawing/2014/main" id="{E7695E96-3656-B61C-3B3C-9BACEC280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0" name="Rectangle 590">
                <a:extLst>
                  <a:ext uri="{FF2B5EF4-FFF2-40B4-BE49-F238E27FC236}">
                    <a16:creationId xmlns:a16="http://schemas.microsoft.com/office/drawing/2014/main" id="{8206F136-93C1-87B2-CCEE-EA47BF7A2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1" name="Rectangle 595">
                <a:extLst>
                  <a:ext uri="{FF2B5EF4-FFF2-40B4-BE49-F238E27FC236}">
                    <a16:creationId xmlns:a16="http://schemas.microsoft.com/office/drawing/2014/main" id="{B45A38F0-AEE6-A34C-D3A6-C6A356363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2" name="Rectangle 602">
                <a:extLst>
                  <a:ext uri="{FF2B5EF4-FFF2-40B4-BE49-F238E27FC236}">
                    <a16:creationId xmlns:a16="http://schemas.microsoft.com/office/drawing/2014/main" id="{62B794E1-5FFF-FAC6-77AA-4BB914AF2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3" name="Rectangle 610">
                <a:extLst>
                  <a:ext uri="{FF2B5EF4-FFF2-40B4-BE49-F238E27FC236}">
                    <a16:creationId xmlns:a16="http://schemas.microsoft.com/office/drawing/2014/main" id="{C0DF14A1-F21B-81EB-E6A1-FAE1B3F21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4" name="Rectangle 591">
                <a:extLst>
                  <a:ext uri="{FF2B5EF4-FFF2-40B4-BE49-F238E27FC236}">
                    <a16:creationId xmlns:a16="http://schemas.microsoft.com/office/drawing/2014/main" id="{70FD4BC1-21F1-AEAA-E932-47AA3FF12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5" name="Rectangle 596">
                <a:extLst>
                  <a:ext uri="{FF2B5EF4-FFF2-40B4-BE49-F238E27FC236}">
                    <a16:creationId xmlns:a16="http://schemas.microsoft.com/office/drawing/2014/main" id="{0B1F7881-86B2-0188-F981-24FACB352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6" name="Rectangle 603">
                <a:extLst>
                  <a:ext uri="{FF2B5EF4-FFF2-40B4-BE49-F238E27FC236}">
                    <a16:creationId xmlns:a16="http://schemas.microsoft.com/office/drawing/2014/main" id="{AE718B63-02DA-56FD-A84D-9BDF6CDCF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7" name="Rectangle 611">
                <a:extLst>
                  <a:ext uri="{FF2B5EF4-FFF2-40B4-BE49-F238E27FC236}">
                    <a16:creationId xmlns:a16="http://schemas.microsoft.com/office/drawing/2014/main" id="{3CBC0FF6-4EF5-67E4-F44C-952755D41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8" name="Rectangle 592">
                <a:extLst>
                  <a:ext uri="{FF2B5EF4-FFF2-40B4-BE49-F238E27FC236}">
                    <a16:creationId xmlns:a16="http://schemas.microsoft.com/office/drawing/2014/main" id="{CEDBC7DE-BCC3-4AE5-66D3-B800CDEE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19" name="Rectangle 597">
                <a:extLst>
                  <a:ext uri="{FF2B5EF4-FFF2-40B4-BE49-F238E27FC236}">
                    <a16:creationId xmlns:a16="http://schemas.microsoft.com/office/drawing/2014/main" id="{29A93251-7836-1D1D-7067-CDB5197D1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0" name="Rectangle 604">
                <a:extLst>
                  <a:ext uri="{FF2B5EF4-FFF2-40B4-BE49-F238E27FC236}">
                    <a16:creationId xmlns:a16="http://schemas.microsoft.com/office/drawing/2014/main" id="{691B94E9-4A15-C623-CEE6-F9EC17133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1" name="Rectangle 612">
                <a:extLst>
                  <a:ext uri="{FF2B5EF4-FFF2-40B4-BE49-F238E27FC236}">
                    <a16:creationId xmlns:a16="http://schemas.microsoft.com/office/drawing/2014/main" id="{2A5ED690-607F-F6B4-1B09-4529BE03E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2" name="Rectangle 593">
                <a:extLst>
                  <a:ext uri="{FF2B5EF4-FFF2-40B4-BE49-F238E27FC236}">
                    <a16:creationId xmlns:a16="http://schemas.microsoft.com/office/drawing/2014/main" id="{54CBB7B9-7C07-2631-C3F2-347136295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3" name="Rectangle 598">
                <a:extLst>
                  <a:ext uri="{FF2B5EF4-FFF2-40B4-BE49-F238E27FC236}">
                    <a16:creationId xmlns:a16="http://schemas.microsoft.com/office/drawing/2014/main" id="{5B5898F8-4CED-4383-7C41-775718988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4" name="Rectangle 605">
                <a:extLst>
                  <a:ext uri="{FF2B5EF4-FFF2-40B4-BE49-F238E27FC236}">
                    <a16:creationId xmlns:a16="http://schemas.microsoft.com/office/drawing/2014/main" id="{B2A21CA6-458E-5955-F7F2-3A6C40F40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5" name="Rectangle 613">
                <a:extLst>
                  <a:ext uri="{FF2B5EF4-FFF2-40B4-BE49-F238E27FC236}">
                    <a16:creationId xmlns:a16="http://schemas.microsoft.com/office/drawing/2014/main" id="{B57721BA-F1F5-7D5F-B22C-05512065B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6" name="Rectangle 617">
                <a:extLst>
                  <a:ext uri="{FF2B5EF4-FFF2-40B4-BE49-F238E27FC236}">
                    <a16:creationId xmlns:a16="http://schemas.microsoft.com/office/drawing/2014/main" id="{3BBDC73F-54C9-37F8-4661-6400DBC39F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7" name="Rectangle 594">
                <a:extLst>
                  <a:ext uri="{FF2B5EF4-FFF2-40B4-BE49-F238E27FC236}">
                    <a16:creationId xmlns:a16="http://schemas.microsoft.com/office/drawing/2014/main" id="{D1CE25E7-EF2C-524B-7D25-95F6D6EAA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8" name="Rectangle 599">
                <a:extLst>
                  <a:ext uri="{FF2B5EF4-FFF2-40B4-BE49-F238E27FC236}">
                    <a16:creationId xmlns:a16="http://schemas.microsoft.com/office/drawing/2014/main" id="{5F4D111D-3BC0-4474-4D49-17A7A825E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67" name="Rectangle 606">
                <a:extLst>
                  <a:ext uri="{FF2B5EF4-FFF2-40B4-BE49-F238E27FC236}">
                    <a16:creationId xmlns:a16="http://schemas.microsoft.com/office/drawing/2014/main" id="{B7899C04-2D02-EE5F-5100-7F81B86D1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90" name="Rectangle 614">
                <a:extLst>
                  <a:ext uri="{FF2B5EF4-FFF2-40B4-BE49-F238E27FC236}">
                    <a16:creationId xmlns:a16="http://schemas.microsoft.com/office/drawing/2014/main" id="{57EC4799-FE00-5ECF-6D38-52D2AD855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97" name="Rectangle 618">
                <a:extLst>
                  <a:ext uri="{FF2B5EF4-FFF2-40B4-BE49-F238E27FC236}">
                    <a16:creationId xmlns:a16="http://schemas.microsoft.com/office/drawing/2014/main" id="{8F0BA4BB-349D-012A-B1AA-5199C38AB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6" name="Rectangle 600">
                <a:extLst>
                  <a:ext uri="{FF2B5EF4-FFF2-40B4-BE49-F238E27FC236}">
                    <a16:creationId xmlns:a16="http://schemas.microsoft.com/office/drawing/2014/main" id="{A4020403-77D7-444F-3E20-6B093EE23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7" name="Rectangle 608">
                <a:extLst>
                  <a:ext uri="{FF2B5EF4-FFF2-40B4-BE49-F238E27FC236}">
                    <a16:creationId xmlns:a16="http://schemas.microsoft.com/office/drawing/2014/main" id="{B8F12346-A3AE-E2C1-7537-A2A6C2726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387444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8" name="Rectangle 615">
                <a:extLst>
                  <a:ext uri="{FF2B5EF4-FFF2-40B4-BE49-F238E27FC236}">
                    <a16:creationId xmlns:a16="http://schemas.microsoft.com/office/drawing/2014/main" id="{13E5FA3D-2201-5668-CFB9-6F029B192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9" name="Rectangle 619">
                <a:extLst>
                  <a:ext uri="{FF2B5EF4-FFF2-40B4-BE49-F238E27FC236}">
                    <a16:creationId xmlns:a16="http://schemas.microsoft.com/office/drawing/2014/main" id="{80E494AC-F3E3-FF4A-26A8-8B613AD1A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0" name="Rectangle 601">
                <a:extLst>
                  <a:ext uri="{FF2B5EF4-FFF2-40B4-BE49-F238E27FC236}">
                    <a16:creationId xmlns:a16="http://schemas.microsoft.com/office/drawing/2014/main" id="{BB04D807-271D-793F-6364-B61C214E0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8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1" name="Rectangle 609">
                <a:extLst>
                  <a:ext uri="{FF2B5EF4-FFF2-40B4-BE49-F238E27FC236}">
                    <a16:creationId xmlns:a16="http://schemas.microsoft.com/office/drawing/2014/main" id="{EE1011A6-93B7-3B6B-C722-137735835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387444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2" name="Rectangle 616">
                <a:extLst>
                  <a:ext uri="{FF2B5EF4-FFF2-40B4-BE49-F238E27FC236}">
                    <a16:creationId xmlns:a16="http://schemas.microsoft.com/office/drawing/2014/main" id="{F5A657A1-76B2-572D-66F7-E81161552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3" name="Rectangle 620">
                <a:extLst>
                  <a:ext uri="{FF2B5EF4-FFF2-40B4-BE49-F238E27FC236}">
                    <a16:creationId xmlns:a16="http://schemas.microsoft.com/office/drawing/2014/main" id="{3C349A13-EEA7-AD35-0469-B546D2AD7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4" name="Rectangle 487">
                <a:extLst>
                  <a:ext uri="{FF2B5EF4-FFF2-40B4-BE49-F238E27FC236}">
                    <a16:creationId xmlns:a16="http://schemas.microsoft.com/office/drawing/2014/main" id="{0CDBCB07-CC3A-40E2-E0E2-3FA6D3CF2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35474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5" name="Rectangle 488">
                <a:extLst>
                  <a:ext uri="{FF2B5EF4-FFF2-40B4-BE49-F238E27FC236}">
                    <a16:creationId xmlns:a16="http://schemas.microsoft.com/office/drawing/2014/main" id="{691D6E0F-A641-F125-426C-34B2FBD25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6" name="Rectangle 495">
                <a:extLst>
                  <a:ext uri="{FF2B5EF4-FFF2-40B4-BE49-F238E27FC236}">
                    <a16:creationId xmlns:a16="http://schemas.microsoft.com/office/drawing/2014/main" id="{3CAFC9C7-78B5-DDA0-32AA-BB70082AB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7" name="Rectangle 502">
                <a:extLst>
                  <a:ext uri="{FF2B5EF4-FFF2-40B4-BE49-F238E27FC236}">
                    <a16:creationId xmlns:a16="http://schemas.microsoft.com/office/drawing/2014/main" id="{9A5EF9DC-DB2E-1C71-1233-570F6ED69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8" name="Rectangle 509">
                <a:extLst>
                  <a:ext uri="{FF2B5EF4-FFF2-40B4-BE49-F238E27FC236}">
                    <a16:creationId xmlns:a16="http://schemas.microsoft.com/office/drawing/2014/main" id="{5C4B2727-941C-2E22-1F67-1471A5522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49" name="Rectangle 489">
                <a:extLst>
                  <a:ext uri="{FF2B5EF4-FFF2-40B4-BE49-F238E27FC236}">
                    <a16:creationId xmlns:a16="http://schemas.microsoft.com/office/drawing/2014/main" id="{C03E40E2-C867-8BD7-C6F8-3EFC2593D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0" name="Rectangle 496">
                <a:extLst>
                  <a:ext uri="{FF2B5EF4-FFF2-40B4-BE49-F238E27FC236}">
                    <a16:creationId xmlns:a16="http://schemas.microsoft.com/office/drawing/2014/main" id="{36FB57ED-2C32-4885-1F4F-6B44F6E6D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1" name="Rectangle 503">
                <a:extLst>
                  <a:ext uri="{FF2B5EF4-FFF2-40B4-BE49-F238E27FC236}">
                    <a16:creationId xmlns:a16="http://schemas.microsoft.com/office/drawing/2014/main" id="{A46B3B35-2254-93C6-D851-DB6C4A6AD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2" name="Rectangle 510">
                <a:extLst>
                  <a:ext uri="{FF2B5EF4-FFF2-40B4-BE49-F238E27FC236}">
                    <a16:creationId xmlns:a16="http://schemas.microsoft.com/office/drawing/2014/main" id="{03376351-2EBA-78CD-60A5-009E02452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3" name="Rectangle 490">
                <a:extLst>
                  <a:ext uri="{FF2B5EF4-FFF2-40B4-BE49-F238E27FC236}">
                    <a16:creationId xmlns:a16="http://schemas.microsoft.com/office/drawing/2014/main" id="{E9710691-EE31-F702-70EF-20C0136F0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4" name="Rectangle 497">
                <a:extLst>
                  <a:ext uri="{FF2B5EF4-FFF2-40B4-BE49-F238E27FC236}">
                    <a16:creationId xmlns:a16="http://schemas.microsoft.com/office/drawing/2014/main" id="{3F1A21B4-78C8-F27B-A398-C00C72EDE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5" name="Rectangle 504">
                <a:extLst>
                  <a:ext uri="{FF2B5EF4-FFF2-40B4-BE49-F238E27FC236}">
                    <a16:creationId xmlns:a16="http://schemas.microsoft.com/office/drawing/2014/main" id="{F152A891-326A-9DB9-6AD9-463806EC3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6" name="Rectangle 511">
                <a:extLst>
                  <a:ext uri="{FF2B5EF4-FFF2-40B4-BE49-F238E27FC236}">
                    <a16:creationId xmlns:a16="http://schemas.microsoft.com/office/drawing/2014/main" id="{18DA79D4-67D6-9B9F-777B-1E95511EE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7" name="Rectangle 491">
                <a:extLst>
                  <a:ext uri="{FF2B5EF4-FFF2-40B4-BE49-F238E27FC236}">
                    <a16:creationId xmlns:a16="http://schemas.microsoft.com/office/drawing/2014/main" id="{BDE23ED6-C4FC-E700-31B1-F4E6269E4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8" name="Rectangle 498">
                <a:extLst>
                  <a:ext uri="{FF2B5EF4-FFF2-40B4-BE49-F238E27FC236}">
                    <a16:creationId xmlns:a16="http://schemas.microsoft.com/office/drawing/2014/main" id="{A7E36504-A51C-D0EA-94F2-955E50863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59" name="Rectangle 505">
                <a:extLst>
                  <a:ext uri="{FF2B5EF4-FFF2-40B4-BE49-F238E27FC236}">
                    <a16:creationId xmlns:a16="http://schemas.microsoft.com/office/drawing/2014/main" id="{2CA2DF65-4BBA-8CD6-DE84-AA706C363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0" name="Rectangle 512">
                <a:extLst>
                  <a:ext uri="{FF2B5EF4-FFF2-40B4-BE49-F238E27FC236}">
                    <a16:creationId xmlns:a16="http://schemas.microsoft.com/office/drawing/2014/main" id="{2A68DEF8-E664-69C6-A71F-03C1B4417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1" name="Rectangle 492">
                <a:extLst>
                  <a:ext uri="{FF2B5EF4-FFF2-40B4-BE49-F238E27FC236}">
                    <a16:creationId xmlns:a16="http://schemas.microsoft.com/office/drawing/2014/main" id="{0CE60F99-2D6C-E8D6-665F-74B958294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2" name="Rectangle 499">
                <a:extLst>
                  <a:ext uri="{FF2B5EF4-FFF2-40B4-BE49-F238E27FC236}">
                    <a16:creationId xmlns:a16="http://schemas.microsoft.com/office/drawing/2014/main" id="{DE9E4FA9-E657-4911-F66D-C3C8C6280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3" name="Rectangle 506">
                <a:extLst>
                  <a:ext uri="{FF2B5EF4-FFF2-40B4-BE49-F238E27FC236}">
                    <a16:creationId xmlns:a16="http://schemas.microsoft.com/office/drawing/2014/main" id="{FE7094BF-6F4F-1A82-6975-9C4E6CDAE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4" name="Rectangle 513">
                <a:extLst>
                  <a:ext uri="{FF2B5EF4-FFF2-40B4-BE49-F238E27FC236}">
                    <a16:creationId xmlns:a16="http://schemas.microsoft.com/office/drawing/2014/main" id="{80DB8E5B-5929-D635-472A-935910021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5" name="Rectangle 493">
                <a:extLst>
                  <a:ext uri="{FF2B5EF4-FFF2-40B4-BE49-F238E27FC236}">
                    <a16:creationId xmlns:a16="http://schemas.microsoft.com/office/drawing/2014/main" id="{68D96A6E-9230-33CE-5E32-F808215E7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6" name="Rectangle 500">
                <a:extLst>
                  <a:ext uri="{FF2B5EF4-FFF2-40B4-BE49-F238E27FC236}">
                    <a16:creationId xmlns:a16="http://schemas.microsoft.com/office/drawing/2014/main" id="{D8BADC53-B818-BEFE-7B37-9A4007B93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7" name="Rectangle 507">
                <a:extLst>
                  <a:ext uri="{FF2B5EF4-FFF2-40B4-BE49-F238E27FC236}">
                    <a16:creationId xmlns:a16="http://schemas.microsoft.com/office/drawing/2014/main" id="{D0224AB5-54DC-7113-AE7F-CD9E3DC1C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8" name="Rectangle 514">
                <a:extLst>
                  <a:ext uri="{FF2B5EF4-FFF2-40B4-BE49-F238E27FC236}">
                    <a16:creationId xmlns:a16="http://schemas.microsoft.com/office/drawing/2014/main" id="{FA1DDACF-2FB7-C8E2-AE90-C76A93111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69" name="Rectangle 516">
                <a:extLst>
                  <a:ext uri="{FF2B5EF4-FFF2-40B4-BE49-F238E27FC236}">
                    <a16:creationId xmlns:a16="http://schemas.microsoft.com/office/drawing/2014/main" id="{353A858F-5D65-17A1-1964-52A4AA474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3649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0" name="Rectangle 494">
                <a:extLst>
                  <a:ext uri="{FF2B5EF4-FFF2-40B4-BE49-F238E27FC236}">
                    <a16:creationId xmlns:a16="http://schemas.microsoft.com/office/drawing/2014/main" id="{AE28A921-158B-4D07-A342-638135003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1" name="Rectangle 501">
                <a:extLst>
                  <a:ext uri="{FF2B5EF4-FFF2-40B4-BE49-F238E27FC236}">
                    <a16:creationId xmlns:a16="http://schemas.microsoft.com/office/drawing/2014/main" id="{1909C24D-9FA7-ECA8-D353-776F126A6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3874449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2" name="Rectangle 508">
                <a:extLst>
                  <a:ext uri="{FF2B5EF4-FFF2-40B4-BE49-F238E27FC236}">
                    <a16:creationId xmlns:a16="http://schemas.microsoft.com/office/drawing/2014/main" id="{2BE355EA-8E29-0746-978E-30C3F1A46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3" name="Rectangle 515">
                <a:extLst>
                  <a:ext uri="{FF2B5EF4-FFF2-40B4-BE49-F238E27FC236}">
                    <a16:creationId xmlns:a16="http://schemas.microsoft.com/office/drawing/2014/main" id="{4408D5E2-EB2E-2D90-B151-08CCA99CA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4" name="Rectangle 517">
                <a:extLst>
                  <a:ext uri="{FF2B5EF4-FFF2-40B4-BE49-F238E27FC236}">
                    <a16:creationId xmlns:a16="http://schemas.microsoft.com/office/drawing/2014/main" id="{5DE4C9F8-EBA9-5F3F-D739-3050F62AB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3649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543" name="Group 542">
              <a:extLst>
                <a:ext uri="{FF2B5EF4-FFF2-40B4-BE49-F238E27FC236}">
                  <a16:creationId xmlns:a16="http://schemas.microsoft.com/office/drawing/2014/main" id="{4498DA71-D82E-3A03-2EB3-9395FD6DEC7C}"/>
                </a:ext>
              </a:extLst>
            </p:cNvPr>
            <p:cNvGrpSpPr/>
            <p:nvPr/>
          </p:nvGrpSpPr>
          <p:grpSpPr>
            <a:xfrm>
              <a:off x="2012796" y="5301960"/>
              <a:ext cx="8251782" cy="956062"/>
              <a:chOff x="2012796" y="5301960"/>
              <a:chExt cx="8251782" cy="956062"/>
            </a:xfrm>
          </p:grpSpPr>
          <p:sp>
            <p:nvSpPr>
              <p:cNvPr id="544" name="Rectangle 1208">
                <a:extLst>
                  <a:ext uri="{FF2B5EF4-FFF2-40B4-BE49-F238E27FC236}">
                    <a16:creationId xmlns:a16="http://schemas.microsoft.com/office/drawing/2014/main" id="{1FF26017-1667-B7F7-82EF-ECDF509F1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5" name="Rectangle 1209">
                <a:extLst>
                  <a:ext uri="{FF2B5EF4-FFF2-40B4-BE49-F238E27FC236}">
                    <a16:creationId xmlns:a16="http://schemas.microsoft.com/office/drawing/2014/main" id="{693CCF1C-43F6-0DC3-E70F-F92C46E1C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6" name="Rectangle 1211">
                <a:extLst>
                  <a:ext uri="{FF2B5EF4-FFF2-40B4-BE49-F238E27FC236}">
                    <a16:creationId xmlns:a16="http://schemas.microsoft.com/office/drawing/2014/main" id="{28B558ED-D39E-04E9-E127-E4398D3A9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7" name="Rectangle 1212">
                <a:extLst>
                  <a:ext uri="{FF2B5EF4-FFF2-40B4-BE49-F238E27FC236}">
                    <a16:creationId xmlns:a16="http://schemas.microsoft.com/office/drawing/2014/main" id="{02A611BC-FFE7-CA56-D445-34A032FC2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8" name="Rectangle 1106">
                <a:extLst>
                  <a:ext uri="{FF2B5EF4-FFF2-40B4-BE49-F238E27FC236}">
                    <a16:creationId xmlns:a16="http://schemas.microsoft.com/office/drawing/2014/main" id="{F9E74859-F389-C836-A5BF-98663F7AD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9" name="Rectangle 1107">
                <a:extLst>
                  <a:ext uri="{FF2B5EF4-FFF2-40B4-BE49-F238E27FC236}">
                    <a16:creationId xmlns:a16="http://schemas.microsoft.com/office/drawing/2014/main" id="{C9D64A9B-6C61-A9DD-5F34-6F02BCDF8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0" name="Rectangle 1108">
                <a:extLst>
                  <a:ext uri="{FF2B5EF4-FFF2-40B4-BE49-F238E27FC236}">
                    <a16:creationId xmlns:a16="http://schemas.microsoft.com/office/drawing/2014/main" id="{7B04E469-5238-8295-19E3-28E1FA519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1" name="Rectangle 1109">
                <a:extLst>
                  <a:ext uri="{FF2B5EF4-FFF2-40B4-BE49-F238E27FC236}">
                    <a16:creationId xmlns:a16="http://schemas.microsoft.com/office/drawing/2014/main" id="{DD4F74BF-1AC1-7C04-8FAD-2290C39F5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2" name="Rectangle 1110">
                <a:extLst>
                  <a:ext uri="{FF2B5EF4-FFF2-40B4-BE49-F238E27FC236}">
                    <a16:creationId xmlns:a16="http://schemas.microsoft.com/office/drawing/2014/main" id="{5D1FA980-87ED-5C2F-ED8A-F9DED6D53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3" name="Rectangle 1111">
                <a:extLst>
                  <a:ext uri="{FF2B5EF4-FFF2-40B4-BE49-F238E27FC236}">
                    <a16:creationId xmlns:a16="http://schemas.microsoft.com/office/drawing/2014/main" id="{1D953DBC-6AA1-D47C-CB7B-F8F4D6DFF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4" name="Rectangle 1002">
                <a:extLst>
                  <a:ext uri="{FF2B5EF4-FFF2-40B4-BE49-F238E27FC236}">
                    <a16:creationId xmlns:a16="http://schemas.microsoft.com/office/drawing/2014/main" id="{9FD27FED-BB03-BFE4-64FC-FE7DA71D7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5301960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5" name="Rectangle 1003">
                <a:extLst>
                  <a:ext uri="{FF2B5EF4-FFF2-40B4-BE49-F238E27FC236}">
                    <a16:creationId xmlns:a16="http://schemas.microsoft.com/office/drawing/2014/main" id="{6B86F10D-E51F-4A21-219B-98462DEDA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5301960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6" name="Rectangle 900">
                <a:extLst>
                  <a:ext uri="{FF2B5EF4-FFF2-40B4-BE49-F238E27FC236}">
                    <a16:creationId xmlns:a16="http://schemas.microsoft.com/office/drawing/2014/main" id="{A4CBB96E-D0DB-F87C-35E8-5A68CC3FF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7" name="Rectangle 901">
                <a:extLst>
                  <a:ext uri="{FF2B5EF4-FFF2-40B4-BE49-F238E27FC236}">
                    <a16:creationId xmlns:a16="http://schemas.microsoft.com/office/drawing/2014/main" id="{946E1E74-8A2B-0443-2F81-9D8E5BF3B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8" name="Rectangle 902">
                <a:extLst>
                  <a:ext uri="{FF2B5EF4-FFF2-40B4-BE49-F238E27FC236}">
                    <a16:creationId xmlns:a16="http://schemas.microsoft.com/office/drawing/2014/main" id="{3A5B7361-FA13-ED46-74E5-1F2ABF0FC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9" name="Rectangle 903">
                <a:extLst>
                  <a:ext uri="{FF2B5EF4-FFF2-40B4-BE49-F238E27FC236}">
                    <a16:creationId xmlns:a16="http://schemas.microsoft.com/office/drawing/2014/main" id="{352A4C56-0244-2418-46D9-97BDC080C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0" name="Rectangle 1213">
                <a:extLst>
                  <a:ext uri="{FF2B5EF4-FFF2-40B4-BE49-F238E27FC236}">
                    <a16:creationId xmlns:a16="http://schemas.microsoft.com/office/drawing/2014/main" id="{142E0686-D2F4-E064-D9EA-7F61D2604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1" name="Rectangle 1220">
                <a:extLst>
                  <a:ext uri="{FF2B5EF4-FFF2-40B4-BE49-F238E27FC236}">
                    <a16:creationId xmlns:a16="http://schemas.microsoft.com/office/drawing/2014/main" id="{319E31E2-D953-6DB0-F755-32948D960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2" name="Rectangle 1227">
                <a:extLst>
                  <a:ext uri="{FF2B5EF4-FFF2-40B4-BE49-F238E27FC236}">
                    <a16:creationId xmlns:a16="http://schemas.microsoft.com/office/drawing/2014/main" id="{D00C774E-2FBA-768C-906D-41245016A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3" name="Rectangle 1214">
                <a:extLst>
                  <a:ext uri="{FF2B5EF4-FFF2-40B4-BE49-F238E27FC236}">
                    <a16:creationId xmlns:a16="http://schemas.microsoft.com/office/drawing/2014/main" id="{3CDBAE2E-C3C9-C717-125C-6750860A2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4" name="Rectangle 1221">
                <a:extLst>
                  <a:ext uri="{FF2B5EF4-FFF2-40B4-BE49-F238E27FC236}">
                    <a16:creationId xmlns:a16="http://schemas.microsoft.com/office/drawing/2014/main" id="{BC06D7CB-1236-2F88-88D7-DC93BE911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9" name="Rectangle 1228">
                <a:extLst>
                  <a:ext uri="{FF2B5EF4-FFF2-40B4-BE49-F238E27FC236}">
                    <a16:creationId xmlns:a16="http://schemas.microsoft.com/office/drawing/2014/main" id="{6559A419-5CE3-6F91-C224-D21439715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0" name="Rectangle 1234">
                <a:extLst>
                  <a:ext uri="{FF2B5EF4-FFF2-40B4-BE49-F238E27FC236}">
                    <a16:creationId xmlns:a16="http://schemas.microsoft.com/office/drawing/2014/main" id="{8803DBF5-9721-E7B4-B5E3-348D58EA1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1" name="Rectangle 1215">
                <a:extLst>
                  <a:ext uri="{FF2B5EF4-FFF2-40B4-BE49-F238E27FC236}">
                    <a16:creationId xmlns:a16="http://schemas.microsoft.com/office/drawing/2014/main" id="{586B65A0-889B-9DE4-DB2A-8281D9D46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2" name="Rectangle 1222">
                <a:extLst>
                  <a:ext uri="{FF2B5EF4-FFF2-40B4-BE49-F238E27FC236}">
                    <a16:creationId xmlns:a16="http://schemas.microsoft.com/office/drawing/2014/main" id="{87DB2AD5-8D7D-AECD-2AE3-9EA6A914E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3" name="Rectangle 1229">
                <a:extLst>
                  <a:ext uri="{FF2B5EF4-FFF2-40B4-BE49-F238E27FC236}">
                    <a16:creationId xmlns:a16="http://schemas.microsoft.com/office/drawing/2014/main" id="{97D82F4A-D153-9079-5075-57C7770DD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4" name="Rectangle 1235">
                <a:extLst>
                  <a:ext uri="{FF2B5EF4-FFF2-40B4-BE49-F238E27FC236}">
                    <a16:creationId xmlns:a16="http://schemas.microsoft.com/office/drawing/2014/main" id="{DC45BA9A-B894-AB07-B2EF-E39AEE206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5" name="Rectangle 1216">
                <a:extLst>
                  <a:ext uri="{FF2B5EF4-FFF2-40B4-BE49-F238E27FC236}">
                    <a16:creationId xmlns:a16="http://schemas.microsoft.com/office/drawing/2014/main" id="{8612C27A-613E-0ED4-16A3-051750DE5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7" name="Rectangle 1223">
                <a:extLst>
                  <a:ext uri="{FF2B5EF4-FFF2-40B4-BE49-F238E27FC236}">
                    <a16:creationId xmlns:a16="http://schemas.microsoft.com/office/drawing/2014/main" id="{78B583E9-C1F9-A85C-2CCF-E8E90505F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49" name="Rectangle 1230">
                <a:extLst>
                  <a:ext uri="{FF2B5EF4-FFF2-40B4-BE49-F238E27FC236}">
                    <a16:creationId xmlns:a16="http://schemas.microsoft.com/office/drawing/2014/main" id="{FE1EA011-2BD4-2F7F-7CD5-637D06FFF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0" name="Rectangle 1236">
                <a:extLst>
                  <a:ext uri="{FF2B5EF4-FFF2-40B4-BE49-F238E27FC236}">
                    <a16:creationId xmlns:a16="http://schemas.microsoft.com/office/drawing/2014/main" id="{989E21A3-80CE-3B33-A882-90612E2EB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1" name="Rectangle 1217">
                <a:extLst>
                  <a:ext uri="{FF2B5EF4-FFF2-40B4-BE49-F238E27FC236}">
                    <a16:creationId xmlns:a16="http://schemas.microsoft.com/office/drawing/2014/main" id="{D8B810F6-732E-9B5B-4C9F-1982D08E5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2" name="Rectangle 1224">
                <a:extLst>
                  <a:ext uri="{FF2B5EF4-FFF2-40B4-BE49-F238E27FC236}">
                    <a16:creationId xmlns:a16="http://schemas.microsoft.com/office/drawing/2014/main" id="{618D8CAB-AC0B-1CAD-4D71-9CBAD4482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3" name="Rectangle 1231">
                <a:extLst>
                  <a:ext uri="{FF2B5EF4-FFF2-40B4-BE49-F238E27FC236}">
                    <a16:creationId xmlns:a16="http://schemas.microsoft.com/office/drawing/2014/main" id="{CC07C418-D118-AE3D-F437-C680DBDC8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6" name="Rectangle 1237">
                <a:extLst>
                  <a:ext uri="{FF2B5EF4-FFF2-40B4-BE49-F238E27FC236}">
                    <a16:creationId xmlns:a16="http://schemas.microsoft.com/office/drawing/2014/main" id="{C44EDEC4-E1C8-972F-FD43-6D421AE64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7" name="Rectangle 1218">
                <a:extLst>
                  <a:ext uri="{FF2B5EF4-FFF2-40B4-BE49-F238E27FC236}">
                    <a16:creationId xmlns:a16="http://schemas.microsoft.com/office/drawing/2014/main" id="{DC808A43-CBB6-ED2F-F3D5-F3FE89768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8" name="Rectangle 1225">
                <a:extLst>
                  <a:ext uri="{FF2B5EF4-FFF2-40B4-BE49-F238E27FC236}">
                    <a16:creationId xmlns:a16="http://schemas.microsoft.com/office/drawing/2014/main" id="{4F9CB6A3-23CE-7B07-E249-B03339CDE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59" name="Rectangle 1232">
                <a:extLst>
                  <a:ext uri="{FF2B5EF4-FFF2-40B4-BE49-F238E27FC236}">
                    <a16:creationId xmlns:a16="http://schemas.microsoft.com/office/drawing/2014/main" id="{7C81C144-1E7E-FC28-5B75-80A8A980D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0" name="Rectangle 1238">
                <a:extLst>
                  <a:ext uri="{FF2B5EF4-FFF2-40B4-BE49-F238E27FC236}">
                    <a16:creationId xmlns:a16="http://schemas.microsoft.com/office/drawing/2014/main" id="{600DF56B-14FC-8FF1-BFC9-A518FD2AE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1" name="Rectangle 1219">
                <a:extLst>
                  <a:ext uri="{FF2B5EF4-FFF2-40B4-BE49-F238E27FC236}">
                    <a16:creationId xmlns:a16="http://schemas.microsoft.com/office/drawing/2014/main" id="{0AA5B14C-E2CB-318C-3D8B-331736121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2" name="Rectangle 1226">
                <a:extLst>
                  <a:ext uri="{FF2B5EF4-FFF2-40B4-BE49-F238E27FC236}">
                    <a16:creationId xmlns:a16="http://schemas.microsoft.com/office/drawing/2014/main" id="{AFC0A840-BDDC-F5B5-3C52-76406C61E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3" name="Rectangle 1233">
                <a:extLst>
                  <a:ext uri="{FF2B5EF4-FFF2-40B4-BE49-F238E27FC236}">
                    <a16:creationId xmlns:a16="http://schemas.microsoft.com/office/drawing/2014/main" id="{610EF433-DC9A-9C55-6F5D-C11567B30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4" name="Rectangle 1239">
                <a:extLst>
                  <a:ext uri="{FF2B5EF4-FFF2-40B4-BE49-F238E27FC236}">
                    <a16:creationId xmlns:a16="http://schemas.microsoft.com/office/drawing/2014/main" id="{BBDC0A18-47B3-121A-5C7D-C32D2B062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5" name="Rectangle 1112">
                <a:extLst>
                  <a:ext uri="{FF2B5EF4-FFF2-40B4-BE49-F238E27FC236}">
                    <a16:creationId xmlns:a16="http://schemas.microsoft.com/office/drawing/2014/main" id="{B5CBB50F-6D08-6C53-556B-1D6A6AD42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6" name="Rectangle 1119">
                <a:extLst>
                  <a:ext uri="{FF2B5EF4-FFF2-40B4-BE49-F238E27FC236}">
                    <a16:creationId xmlns:a16="http://schemas.microsoft.com/office/drawing/2014/main" id="{10889835-2620-13FA-18F9-8BC2309DD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7" name="Rectangle 1126">
                <a:extLst>
                  <a:ext uri="{FF2B5EF4-FFF2-40B4-BE49-F238E27FC236}">
                    <a16:creationId xmlns:a16="http://schemas.microsoft.com/office/drawing/2014/main" id="{22B68A9A-B6DC-1236-8123-340AE0A43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8" name="Rectangle 1113">
                <a:extLst>
                  <a:ext uri="{FF2B5EF4-FFF2-40B4-BE49-F238E27FC236}">
                    <a16:creationId xmlns:a16="http://schemas.microsoft.com/office/drawing/2014/main" id="{61671CE0-19BF-6E49-DEE4-D9BB28CD4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69" name="Rectangle 1120">
                <a:extLst>
                  <a:ext uri="{FF2B5EF4-FFF2-40B4-BE49-F238E27FC236}">
                    <a16:creationId xmlns:a16="http://schemas.microsoft.com/office/drawing/2014/main" id="{34C0041C-FA09-9DFB-DDA9-7803C6063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0" name="Rectangle 1127">
                <a:extLst>
                  <a:ext uri="{FF2B5EF4-FFF2-40B4-BE49-F238E27FC236}">
                    <a16:creationId xmlns:a16="http://schemas.microsoft.com/office/drawing/2014/main" id="{E7E2D680-0643-2024-D4C7-545E81FD8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1" name="Rectangle 1114">
                <a:extLst>
                  <a:ext uri="{FF2B5EF4-FFF2-40B4-BE49-F238E27FC236}">
                    <a16:creationId xmlns:a16="http://schemas.microsoft.com/office/drawing/2014/main" id="{183D7390-56B0-6531-11E7-41C3A2F6B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2" name="Rectangle 1121">
                <a:extLst>
                  <a:ext uri="{FF2B5EF4-FFF2-40B4-BE49-F238E27FC236}">
                    <a16:creationId xmlns:a16="http://schemas.microsoft.com/office/drawing/2014/main" id="{4A906EDB-D6E1-DBBC-BA52-823187973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3" name="Rectangle 1128">
                <a:extLst>
                  <a:ext uri="{FF2B5EF4-FFF2-40B4-BE49-F238E27FC236}">
                    <a16:creationId xmlns:a16="http://schemas.microsoft.com/office/drawing/2014/main" id="{BE3FAC1B-9BCD-F9EA-E9C1-6A5D57F6C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4" name="Rectangle 1115">
                <a:extLst>
                  <a:ext uri="{FF2B5EF4-FFF2-40B4-BE49-F238E27FC236}">
                    <a16:creationId xmlns:a16="http://schemas.microsoft.com/office/drawing/2014/main" id="{6B4AA3E3-4F96-9965-309C-8CD6821A6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5" name="Rectangle 1122">
                <a:extLst>
                  <a:ext uri="{FF2B5EF4-FFF2-40B4-BE49-F238E27FC236}">
                    <a16:creationId xmlns:a16="http://schemas.microsoft.com/office/drawing/2014/main" id="{2912FCBF-4C06-952C-C992-C80347E1A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6" name="Rectangle 1129">
                <a:extLst>
                  <a:ext uri="{FF2B5EF4-FFF2-40B4-BE49-F238E27FC236}">
                    <a16:creationId xmlns:a16="http://schemas.microsoft.com/office/drawing/2014/main" id="{48DC2BAE-D4BA-F5FF-6FA2-6DF2D37D3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7" name="Rectangle 1116">
                <a:extLst>
                  <a:ext uri="{FF2B5EF4-FFF2-40B4-BE49-F238E27FC236}">
                    <a16:creationId xmlns:a16="http://schemas.microsoft.com/office/drawing/2014/main" id="{88B3AC94-A228-1C38-E358-8A6C9E04D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8" name="Rectangle 1123">
                <a:extLst>
                  <a:ext uri="{FF2B5EF4-FFF2-40B4-BE49-F238E27FC236}">
                    <a16:creationId xmlns:a16="http://schemas.microsoft.com/office/drawing/2014/main" id="{7CD348E4-7365-C3C6-3DE5-212CA01F1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89" name="Rectangle 1130">
                <a:extLst>
                  <a:ext uri="{FF2B5EF4-FFF2-40B4-BE49-F238E27FC236}">
                    <a16:creationId xmlns:a16="http://schemas.microsoft.com/office/drawing/2014/main" id="{93E0C0DE-2C92-174C-A9DC-FF7C07F6B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0" name="Rectangle 1133">
                <a:extLst>
                  <a:ext uri="{FF2B5EF4-FFF2-40B4-BE49-F238E27FC236}">
                    <a16:creationId xmlns:a16="http://schemas.microsoft.com/office/drawing/2014/main" id="{86B79BAA-50C5-8FDB-12AB-961388F86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1" name="Rectangle 1117">
                <a:extLst>
                  <a:ext uri="{FF2B5EF4-FFF2-40B4-BE49-F238E27FC236}">
                    <a16:creationId xmlns:a16="http://schemas.microsoft.com/office/drawing/2014/main" id="{9940B606-B9B9-0CF9-CECF-5FD7FDE51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2" name="Rectangle 1124">
                <a:extLst>
                  <a:ext uri="{FF2B5EF4-FFF2-40B4-BE49-F238E27FC236}">
                    <a16:creationId xmlns:a16="http://schemas.microsoft.com/office/drawing/2014/main" id="{11FD93D4-A65D-0A27-82C6-0634E0FF5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3" name="Rectangle 1131">
                <a:extLst>
                  <a:ext uri="{FF2B5EF4-FFF2-40B4-BE49-F238E27FC236}">
                    <a16:creationId xmlns:a16="http://schemas.microsoft.com/office/drawing/2014/main" id="{768FD8BD-AF33-A376-70CB-5F1C47281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4" name="Rectangle 1134">
                <a:extLst>
                  <a:ext uri="{FF2B5EF4-FFF2-40B4-BE49-F238E27FC236}">
                    <a16:creationId xmlns:a16="http://schemas.microsoft.com/office/drawing/2014/main" id="{8B85392A-7284-1084-9B81-8E7BF6B0B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5" name="Rectangle 1118">
                <a:extLst>
                  <a:ext uri="{FF2B5EF4-FFF2-40B4-BE49-F238E27FC236}">
                    <a16:creationId xmlns:a16="http://schemas.microsoft.com/office/drawing/2014/main" id="{F0748CC5-BE84-37DC-0F1A-977B43D2B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6" name="Rectangle 1125">
                <a:extLst>
                  <a:ext uri="{FF2B5EF4-FFF2-40B4-BE49-F238E27FC236}">
                    <a16:creationId xmlns:a16="http://schemas.microsoft.com/office/drawing/2014/main" id="{EF30427A-E27A-6DCC-81FA-683488716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7" name="Rectangle 1132">
                <a:extLst>
                  <a:ext uri="{FF2B5EF4-FFF2-40B4-BE49-F238E27FC236}">
                    <a16:creationId xmlns:a16="http://schemas.microsoft.com/office/drawing/2014/main" id="{52C9378C-1C3D-9361-C2CE-AD7ED59E9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8" name="Rectangle 1135">
                <a:extLst>
                  <a:ext uri="{FF2B5EF4-FFF2-40B4-BE49-F238E27FC236}">
                    <a16:creationId xmlns:a16="http://schemas.microsoft.com/office/drawing/2014/main" id="{2210D7C3-DD39-D133-F328-86E0D9577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99" name="Rectangle 1004">
                <a:extLst>
                  <a:ext uri="{FF2B5EF4-FFF2-40B4-BE49-F238E27FC236}">
                    <a16:creationId xmlns:a16="http://schemas.microsoft.com/office/drawing/2014/main" id="{638DC16F-8E1A-FE93-E3D3-4752E0119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0" name="Rectangle 1012">
                <a:extLst>
                  <a:ext uri="{FF2B5EF4-FFF2-40B4-BE49-F238E27FC236}">
                    <a16:creationId xmlns:a16="http://schemas.microsoft.com/office/drawing/2014/main" id="{6B9325E1-C7FB-2840-ECE7-4C032C078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1" name="Rectangle 1019">
                <a:extLst>
                  <a:ext uri="{FF2B5EF4-FFF2-40B4-BE49-F238E27FC236}">
                    <a16:creationId xmlns:a16="http://schemas.microsoft.com/office/drawing/2014/main" id="{2D509A48-DC38-1753-E14A-40C6A75BC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2" name="Rectangle 1026">
                <a:extLst>
                  <a:ext uri="{FF2B5EF4-FFF2-40B4-BE49-F238E27FC236}">
                    <a16:creationId xmlns:a16="http://schemas.microsoft.com/office/drawing/2014/main" id="{A3441A40-24F0-2FDC-DD16-E4FA6782C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3" name="Rectangle 1005">
                <a:extLst>
                  <a:ext uri="{FF2B5EF4-FFF2-40B4-BE49-F238E27FC236}">
                    <a16:creationId xmlns:a16="http://schemas.microsoft.com/office/drawing/2014/main" id="{9A707C0B-220B-7618-F66F-E3A1D6C0A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48" name="Rectangle 1013">
                <a:extLst>
                  <a:ext uri="{FF2B5EF4-FFF2-40B4-BE49-F238E27FC236}">
                    <a16:creationId xmlns:a16="http://schemas.microsoft.com/office/drawing/2014/main" id="{20B94544-6B8B-09AF-53AC-857E6C5D6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49" name="Rectangle 1020">
                <a:extLst>
                  <a:ext uri="{FF2B5EF4-FFF2-40B4-BE49-F238E27FC236}">
                    <a16:creationId xmlns:a16="http://schemas.microsoft.com/office/drawing/2014/main" id="{9BC5D4F8-6BCC-A606-EF57-F9BCD5F4D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0" name="Rectangle 1027">
                <a:extLst>
                  <a:ext uri="{FF2B5EF4-FFF2-40B4-BE49-F238E27FC236}">
                    <a16:creationId xmlns:a16="http://schemas.microsoft.com/office/drawing/2014/main" id="{4FF9331A-5A95-253F-0C37-41A2004AD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1" name="Rectangle 1006">
                <a:extLst>
                  <a:ext uri="{FF2B5EF4-FFF2-40B4-BE49-F238E27FC236}">
                    <a16:creationId xmlns:a16="http://schemas.microsoft.com/office/drawing/2014/main" id="{29CDC53A-6645-ACA2-9AD2-A486A1332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2" name="Rectangle 1014">
                <a:extLst>
                  <a:ext uri="{FF2B5EF4-FFF2-40B4-BE49-F238E27FC236}">
                    <a16:creationId xmlns:a16="http://schemas.microsoft.com/office/drawing/2014/main" id="{7354C154-6D6D-408B-2BDA-8E48CAE1A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3" name="Rectangle 1021">
                <a:extLst>
                  <a:ext uri="{FF2B5EF4-FFF2-40B4-BE49-F238E27FC236}">
                    <a16:creationId xmlns:a16="http://schemas.microsoft.com/office/drawing/2014/main" id="{2F2C5840-94D2-0BD1-03E4-DACE6149D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4" name="Rectangle 1028">
                <a:extLst>
                  <a:ext uri="{FF2B5EF4-FFF2-40B4-BE49-F238E27FC236}">
                    <a16:creationId xmlns:a16="http://schemas.microsoft.com/office/drawing/2014/main" id="{91F2B1A6-C16A-A08C-A307-40E36F8A0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55" name="Rectangle 1007">
                <a:extLst>
                  <a:ext uri="{FF2B5EF4-FFF2-40B4-BE49-F238E27FC236}">
                    <a16:creationId xmlns:a16="http://schemas.microsoft.com/office/drawing/2014/main" id="{876D65C4-D79E-4EB2-AEE9-420BD61AC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4" name="Rectangle 1015">
                <a:extLst>
                  <a:ext uri="{FF2B5EF4-FFF2-40B4-BE49-F238E27FC236}">
                    <a16:creationId xmlns:a16="http://schemas.microsoft.com/office/drawing/2014/main" id="{F815253F-9934-EFE3-0B4F-FFCEF67C8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5" name="Rectangle 1022">
                <a:extLst>
                  <a:ext uri="{FF2B5EF4-FFF2-40B4-BE49-F238E27FC236}">
                    <a16:creationId xmlns:a16="http://schemas.microsoft.com/office/drawing/2014/main" id="{E5A4F941-718D-49CD-C199-71F054412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6" name="Rectangle 1029">
                <a:extLst>
                  <a:ext uri="{FF2B5EF4-FFF2-40B4-BE49-F238E27FC236}">
                    <a16:creationId xmlns:a16="http://schemas.microsoft.com/office/drawing/2014/main" id="{4A848FCC-F4DD-0A1B-4B6B-0D9E44C97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7" name="Rectangle 1008">
                <a:extLst>
                  <a:ext uri="{FF2B5EF4-FFF2-40B4-BE49-F238E27FC236}">
                    <a16:creationId xmlns:a16="http://schemas.microsoft.com/office/drawing/2014/main" id="{44C8C95E-1B83-4143-59E9-C89DD8990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8" name="Rectangle 1016">
                <a:extLst>
                  <a:ext uri="{FF2B5EF4-FFF2-40B4-BE49-F238E27FC236}">
                    <a16:creationId xmlns:a16="http://schemas.microsoft.com/office/drawing/2014/main" id="{298C8CF1-2144-CA72-AE1E-4BE34882B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09" name="Rectangle 1023">
                <a:extLst>
                  <a:ext uri="{FF2B5EF4-FFF2-40B4-BE49-F238E27FC236}">
                    <a16:creationId xmlns:a16="http://schemas.microsoft.com/office/drawing/2014/main" id="{F0D73277-E8B0-0F4B-63EC-A08318253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0" name="Rectangle 1030">
                <a:extLst>
                  <a:ext uri="{FF2B5EF4-FFF2-40B4-BE49-F238E27FC236}">
                    <a16:creationId xmlns:a16="http://schemas.microsoft.com/office/drawing/2014/main" id="{13F92057-E459-A503-80A6-B0CE400FC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1" name="Rectangle 1010">
                <a:extLst>
                  <a:ext uri="{FF2B5EF4-FFF2-40B4-BE49-F238E27FC236}">
                    <a16:creationId xmlns:a16="http://schemas.microsoft.com/office/drawing/2014/main" id="{A5F74AB0-25B0-17A6-F95B-34AB5E128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3" y="5463886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2" name="Rectangle 1017">
                <a:extLst>
                  <a:ext uri="{FF2B5EF4-FFF2-40B4-BE49-F238E27FC236}">
                    <a16:creationId xmlns:a16="http://schemas.microsoft.com/office/drawing/2014/main" id="{B0FA3F04-353C-ABB7-CA30-18F058FF0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3" name="Rectangle 1024">
                <a:extLst>
                  <a:ext uri="{FF2B5EF4-FFF2-40B4-BE49-F238E27FC236}">
                    <a16:creationId xmlns:a16="http://schemas.microsoft.com/office/drawing/2014/main" id="{054C0A4E-A173-FD0E-3D31-D8953A117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4" name="Rectangle 1031">
                <a:extLst>
                  <a:ext uri="{FF2B5EF4-FFF2-40B4-BE49-F238E27FC236}">
                    <a16:creationId xmlns:a16="http://schemas.microsoft.com/office/drawing/2014/main" id="{82DC3C84-A6DB-13FA-0D77-71C0A6C0E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5" name="Rectangle 1011">
                <a:extLst>
                  <a:ext uri="{FF2B5EF4-FFF2-40B4-BE49-F238E27FC236}">
                    <a16:creationId xmlns:a16="http://schemas.microsoft.com/office/drawing/2014/main" id="{29A9952C-8A20-B9CF-A647-E3F3F4CBF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9" y="5463886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6" name="Rectangle 1018">
                <a:extLst>
                  <a:ext uri="{FF2B5EF4-FFF2-40B4-BE49-F238E27FC236}">
                    <a16:creationId xmlns:a16="http://schemas.microsoft.com/office/drawing/2014/main" id="{6DC0FFD9-3D2D-D294-761C-ADBCADBDE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7" name="Rectangle 1025">
                <a:extLst>
                  <a:ext uri="{FF2B5EF4-FFF2-40B4-BE49-F238E27FC236}">
                    <a16:creationId xmlns:a16="http://schemas.microsoft.com/office/drawing/2014/main" id="{0EF1E8EA-BB94-2F30-05F8-FC53BC910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8" name="Rectangle 1032">
                <a:extLst>
                  <a:ext uri="{FF2B5EF4-FFF2-40B4-BE49-F238E27FC236}">
                    <a16:creationId xmlns:a16="http://schemas.microsoft.com/office/drawing/2014/main" id="{18C29DFC-71C9-F500-E99E-51AC81973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19" name="Rectangle 1033">
                <a:extLst>
                  <a:ext uri="{FF2B5EF4-FFF2-40B4-BE49-F238E27FC236}">
                    <a16:creationId xmlns:a16="http://schemas.microsoft.com/office/drawing/2014/main" id="{B3B32597-5E13-02DD-2AC8-DFEBCA58A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611952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0" name="Rectangle 904">
                <a:extLst>
                  <a:ext uri="{FF2B5EF4-FFF2-40B4-BE49-F238E27FC236}">
                    <a16:creationId xmlns:a16="http://schemas.microsoft.com/office/drawing/2014/main" id="{F4ED1301-E55E-0B5F-BE7E-2D8E1BE02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1" name="Rectangle 911">
                <a:extLst>
                  <a:ext uri="{FF2B5EF4-FFF2-40B4-BE49-F238E27FC236}">
                    <a16:creationId xmlns:a16="http://schemas.microsoft.com/office/drawing/2014/main" id="{15A977A0-8182-F8B4-E95A-665E6AEF9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2" name="Rectangle 918">
                <a:extLst>
                  <a:ext uri="{FF2B5EF4-FFF2-40B4-BE49-F238E27FC236}">
                    <a16:creationId xmlns:a16="http://schemas.microsoft.com/office/drawing/2014/main" id="{FD9CE488-24A6-03C2-714A-75CBD4360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" name="Rectangle 905">
                <a:extLst>
                  <a:ext uri="{FF2B5EF4-FFF2-40B4-BE49-F238E27FC236}">
                    <a16:creationId xmlns:a16="http://schemas.microsoft.com/office/drawing/2014/main" id="{A98C0A26-1CD9-5E6D-70DC-F5EA77F96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" name="Rectangle 912">
                <a:extLst>
                  <a:ext uri="{FF2B5EF4-FFF2-40B4-BE49-F238E27FC236}">
                    <a16:creationId xmlns:a16="http://schemas.microsoft.com/office/drawing/2014/main" id="{B6DF7095-E544-0C68-096B-5208D63BC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" name="Rectangle 919">
                <a:extLst>
                  <a:ext uri="{FF2B5EF4-FFF2-40B4-BE49-F238E27FC236}">
                    <a16:creationId xmlns:a16="http://schemas.microsoft.com/office/drawing/2014/main" id="{F6710BD5-5AA5-39A6-0D0C-E16E9BDB7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" name="Rectangle 906">
                <a:extLst>
                  <a:ext uri="{FF2B5EF4-FFF2-40B4-BE49-F238E27FC236}">
                    <a16:creationId xmlns:a16="http://schemas.microsoft.com/office/drawing/2014/main" id="{8200376F-AB9A-24C9-53EF-FACC79999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" name="Rectangle 913">
                <a:extLst>
                  <a:ext uri="{FF2B5EF4-FFF2-40B4-BE49-F238E27FC236}">
                    <a16:creationId xmlns:a16="http://schemas.microsoft.com/office/drawing/2014/main" id="{17FBCE0B-62ED-02EE-0FB8-48729BBCD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" name="Rectangle 920">
                <a:extLst>
                  <a:ext uri="{FF2B5EF4-FFF2-40B4-BE49-F238E27FC236}">
                    <a16:creationId xmlns:a16="http://schemas.microsoft.com/office/drawing/2014/main" id="{A64537D0-87B8-EAC6-D8EA-EF355DEDF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" name="Rectangle 925">
                <a:extLst>
                  <a:ext uri="{FF2B5EF4-FFF2-40B4-BE49-F238E27FC236}">
                    <a16:creationId xmlns:a16="http://schemas.microsoft.com/office/drawing/2014/main" id="{B2BD4088-78F4-017A-432B-293DA3FE8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0" name="Rectangle 907">
                <a:extLst>
                  <a:ext uri="{FF2B5EF4-FFF2-40B4-BE49-F238E27FC236}">
                    <a16:creationId xmlns:a16="http://schemas.microsoft.com/office/drawing/2014/main" id="{0431EB99-7032-0672-D291-D9551CD47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1" name="Rectangle 914">
                <a:extLst>
                  <a:ext uri="{FF2B5EF4-FFF2-40B4-BE49-F238E27FC236}">
                    <a16:creationId xmlns:a16="http://schemas.microsoft.com/office/drawing/2014/main" id="{B1A88DE7-1DC6-0139-DFF6-A4E15465A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2" name="Rectangle 921">
                <a:extLst>
                  <a:ext uri="{FF2B5EF4-FFF2-40B4-BE49-F238E27FC236}">
                    <a16:creationId xmlns:a16="http://schemas.microsoft.com/office/drawing/2014/main" id="{EF8E50B0-FDDA-7899-804B-A963BA4FC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3" name="Rectangle 926">
                <a:extLst>
                  <a:ext uri="{FF2B5EF4-FFF2-40B4-BE49-F238E27FC236}">
                    <a16:creationId xmlns:a16="http://schemas.microsoft.com/office/drawing/2014/main" id="{B43A4EC5-5ED7-F4C9-B32E-4323C54FC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4" name="Rectangle 908">
                <a:extLst>
                  <a:ext uri="{FF2B5EF4-FFF2-40B4-BE49-F238E27FC236}">
                    <a16:creationId xmlns:a16="http://schemas.microsoft.com/office/drawing/2014/main" id="{E757AFA6-EA86-B3F2-1F35-7745C8713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5" name="Rectangle 915">
                <a:extLst>
                  <a:ext uri="{FF2B5EF4-FFF2-40B4-BE49-F238E27FC236}">
                    <a16:creationId xmlns:a16="http://schemas.microsoft.com/office/drawing/2014/main" id="{B8FE9CEC-C124-B4F9-2E12-AB7A6C37A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6" name="Rectangle 922">
                <a:extLst>
                  <a:ext uri="{FF2B5EF4-FFF2-40B4-BE49-F238E27FC236}">
                    <a16:creationId xmlns:a16="http://schemas.microsoft.com/office/drawing/2014/main" id="{37764B20-9683-7471-4727-11B11420E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7" name="Rectangle 927">
                <a:extLst>
                  <a:ext uri="{FF2B5EF4-FFF2-40B4-BE49-F238E27FC236}">
                    <a16:creationId xmlns:a16="http://schemas.microsoft.com/office/drawing/2014/main" id="{8F8F9B0E-F540-E921-F898-5F197CA6C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8" name="Rectangle 909">
                <a:extLst>
                  <a:ext uri="{FF2B5EF4-FFF2-40B4-BE49-F238E27FC236}">
                    <a16:creationId xmlns:a16="http://schemas.microsoft.com/office/drawing/2014/main" id="{AE87E309-B312-350E-84F8-82EA69BF5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39" name="Rectangle 916">
                <a:extLst>
                  <a:ext uri="{FF2B5EF4-FFF2-40B4-BE49-F238E27FC236}">
                    <a16:creationId xmlns:a16="http://schemas.microsoft.com/office/drawing/2014/main" id="{064842EC-D38F-DDF9-36CD-552D03D10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0" name="Rectangle 923">
                <a:extLst>
                  <a:ext uri="{FF2B5EF4-FFF2-40B4-BE49-F238E27FC236}">
                    <a16:creationId xmlns:a16="http://schemas.microsoft.com/office/drawing/2014/main" id="{BED73F3B-0F60-B7DB-F4E9-05A54B20C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1" name="Rectangle 928">
                <a:extLst>
                  <a:ext uri="{FF2B5EF4-FFF2-40B4-BE49-F238E27FC236}">
                    <a16:creationId xmlns:a16="http://schemas.microsoft.com/office/drawing/2014/main" id="{716F9A94-9B2A-D323-890A-16F69D902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2" name="Rectangle 910">
                <a:extLst>
                  <a:ext uri="{FF2B5EF4-FFF2-40B4-BE49-F238E27FC236}">
                    <a16:creationId xmlns:a16="http://schemas.microsoft.com/office/drawing/2014/main" id="{D4508DE7-E2EA-B88C-7144-12B36DF27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4" name="Rectangle 743">
                <a:extLst>
                  <a:ext uri="{FF2B5EF4-FFF2-40B4-BE49-F238E27FC236}">
                    <a16:creationId xmlns:a16="http://schemas.microsoft.com/office/drawing/2014/main" id="{C174EBF4-0858-B684-0D43-ABDD5A580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5" name="Rectangle 924">
                <a:extLst>
                  <a:ext uri="{FF2B5EF4-FFF2-40B4-BE49-F238E27FC236}">
                    <a16:creationId xmlns:a16="http://schemas.microsoft.com/office/drawing/2014/main" id="{CB99560C-FC83-BE2A-FFD4-CA6405BA9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6" name="Rectangle 929">
                <a:extLst>
                  <a:ext uri="{FF2B5EF4-FFF2-40B4-BE49-F238E27FC236}">
                    <a16:creationId xmlns:a16="http://schemas.microsoft.com/office/drawing/2014/main" id="{C6D6C721-E8CE-4970-6AE0-38763926A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786790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灯片编号占位符 2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0210CD4F-9D1A-4F3B-A674-582DCF5F7993}" type="slidenum">
              <a:rPr lang="zh-CN" altLang="en-US" smtClean="0"/>
              <a:pPr/>
              <a:t>6</a:t>
            </a:fld>
            <a:endParaRPr lang="zh-CN" altLang="en-US"/>
          </a:p>
        </p:txBody>
      </p:sp>
      <p:grpSp>
        <p:nvGrpSpPr>
          <p:cNvPr id="1984" name="Group 1983">
            <a:extLst>
              <a:ext uri="{FF2B5EF4-FFF2-40B4-BE49-F238E27FC236}">
                <a16:creationId xmlns:a16="http://schemas.microsoft.com/office/drawing/2014/main" id="{A8617FB5-E7D0-77C2-C7C8-1B5E58B26709}"/>
              </a:ext>
            </a:extLst>
          </p:cNvPr>
          <p:cNvGrpSpPr/>
          <p:nvPr/>
        </p:nvGrpSpPr>
        <p:grpSpPr>
          <a:xfrm>
            <a:off x="1919536" y="1107222"/>
            <a:ext cx="8424936" cy="435360"/>
            <a:chOff x="1919536" y="1107222"/>
            <a:chExt cx="8424936" cy="435360"/>
          </a:xfrm>
          <a:noFill/>
        </p:grpSpPr>
        <p:sp>
          <p:nvSpPr>
            <p:cNvPr id="623" name="矩形 622"/>
            <p:cNvSpPr/>
            <p:nvPr/>
          </p:nvSpPr>
          <p:spPr>
            <a:xfrm>
              <a:off x="19195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January</a:t>
              </a:r>
            </a:p>
          </p:txBody>
        </p:sp>
        <p:sp>
          <p:nvSpPr>
            <p:cNvPr id="624" name="矩形 623"/>
            <p:cNvSpPr/>
            <p:nvPr/>
          </p:nvSpPr>
          <p:spPr>
            <a:xfrm>
              <a:off x="4058503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February</a:t>
              </a:r>
            </a:p>
          </p:txBody>
        </p:sp>
        <p:sp>
          <p:nvSpPr>
            <p:cNvPr id="625" name="矩形 624"/>
            <p:cNvSpPr/>
            <p:nvPr/>
          </p:nvSpPr>
          <p:spPr>
            <a:xfrm>
              <a:off x="6197470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March</a:t>
              </a:r>
            </a:p>
          </p:txBody>
        </p:sp>
        <p:sp>
          <p:nvSpPr>
            <p:cNvPr id="626" name="矩形 625"/>
            <p:cNvSpPr/>
            <p:nvPr/>
          </p:nvSpPr>
          <p:spPr>
            <a:xfrm>
              <a:off x="83364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April</a:t>
              </a:r>
              <a:endParaRPr lang="zh-CN" altLang="zh-CN" sz="1600" b="1" u="sng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633" name="组合 632"/>
          <p:cNvGrpSpPr/>
          <p:nvPr/>
        </p:nvGrpSpPr>
        <p:grpSpPr>
          <a:xfrm>
            <a:off x="1919536" y="2845964"/>
            <a:ext cx="8424936" cy="435360"/>
            <a:chOff x="395536" y="3025736"/>
            <a:chExt cx="8424936" cy="435360"/>
          </a:xfrm>
          <a:noFill/>
        </p:grpSpPr>
        <p:sp>
          <p:nvSpPr>
            <p:cNvPr id="634" name="圆角矩形 633"/>
            <p:cNvSpPr/>
            <p:nvPr/>
          </p:nvSpPr>
          <p:spPr>
            <a:xfrm>
              <a:off x="3955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May</a:t>
              </a:r>
            </a:p>
          </p:txBody>
        </p:sp>
        <p:sp>
          <p:nvSpPr>
            <p:cNvPr id="635" name="圆角矩形 634"/>
            <p:cNvSpPr/>
            <p:nvPr/>
          </p:nvSpPr>
          <p:spPr>
            <a:xfrm>
              <a:off x="2534503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June</a:t>
              </a:r>
            </a:p>
          </p:txBody>
        </p:sp>
        <p:sp>
          <p:nvSpPr>
            <p:cNvPr id="636" name="圆角矩形 635"/>
            <p:cNvSpPr/>
            <p:nvPr/>
          </p:nvSpPr>
          <p:spPr>
            <a:xfrm>
              <a:off x="4673470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July</a:t>
              </a:r>
            </a:p>
          </p:txBody>
        </p:sp>
        <p:sp>
          <p:nvSpPr>
            <p:cNvPr id="637" name="圆角矩形 636"/>
            <p:cNvSpPr/>
            <p:nvPr/>
          </p:nvSpPr>
          <p:spPr>
            <a:xfrm>
              <a:off x="68124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u="sng" dirty="0">
                  <a:solidFill>
                    <a:schemeClr val="tx1"/>
                  </a:solidFill>
                </a:rPr>
                <a:t>August</a:t>
              </a:r>
            </a:p>
          </p:txBody>
        </p:sp>
      </p:grpSp>
      <p:grpSp>
        <p:nvGrpSpPr>
          <p:cNvPr id="642" name="组合 641"/>
          <p:cNvGrpSpPr/>
          <p:nvPr/>
        </p:nvGrpSpPr>
        <p:grpSpPr>
          <a:xfrm>
            <a:off x="1919536" y="4604923"/>
            <a:ext cx="8424936" cy="435360"/>
            <a:chOff x="395536" y="4692464"/>
            <a:chExt cx="8424936" cy="435360"/>
          </a:xfrm>
          <a:noFill/>
        </p:grpSpPr>
        <p:sp>
          <p:nvSpPr>
            <p:cNvPr id="638" name="圆角矩形 637"/>
            <p:cNvSpPr/>
            <p:nvPr/>
          </p:nvSpPr>
          <p:spPr>
            <a:xfrm>
              <a:off x="3955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u="sng" dirty="0">
                  <a:solidFill>
                    <a:schemeClr val="tx1"/>
                  </a:solidFill>
                  <a:ea typeface="宋体" pitchFamily="2" charset="-122"/>
                  <a:cs typeface="宋体" pitchFamily="2" charset="-122"/>
                </a:rPr>
                <a:t>September</a:t>
              </a:r>
              <a:endParaRPr lang="zh-CN" altLang="zh-CN" sz="1600" b="1" u="sng" dirty="0">
                <a:solidFill>
                  <a:schemeClr val="tx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639" name="圆角矩形 638"/>
            <p:cNvSpPr/>
            <p:nvPr/>
          </p:nvSpPr>
          <p:spPr>
            <a:xfrm>
              <a:off x="2534503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u="sng" dirty="0">
                  <a:solidFill>
                    <a:schemeClr val="tx1"/>
                  </a:solidFill>
                  <a:ea typeface="宋体" pitchFamily="2" charset="-122"/>
                  <a:cs typeface="宋体" pitchFamily="2" charset="-122"/>
                </a:rPr>
                <a:t>October</a:t>
              </a:r>
              <a:endParaRPr lang="zh-CN" altLang="zh-CN" sz="1600" b="1" u="sng" dirty="0">
                <a:solidFill>
                  <a:schemeClr val="tx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640" name="圆角矩形 639"/>
            <p:cNvSpPr/>
            <p:nvPr/>
          </p:nvSpPr>
          <p:spPr>
            <a:xfrm>
              <a:off x="4673470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u="sng" dirty="0">
                  <a:solidFill>
                    <a:schemeClr val="tx1"/>
                  </a:solidFill>
                  <a:ea typeface="宋体" pitchFamily="2" charset="-122"/>
                  <a:cs typeface="宋体" pitchFamily="2" charset="-122"/>
                </a:rPr>
                <a:t>November</a:t>
              </a:r>
              <a:endParaRPr lang="zh-CN" altLang="zh-CN" sz="1600" b="1" u="sng" dirty="0">
                <a:solidFill>
                  <a:schemeClr val="tx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641" name="圆角矩形 640"/>
            <p:cNvSpPr/>
            <p:nvPr/>
          </p:nvSpPr>
          <p:spPr>
            <a:xfrm>
              <a:off x="68124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u="sng" dirty="0">
                  <a:solidFill>
                    <a:schemeClr val="tx1"/>
                  </a:solidFill>
                  <a:ea typeface="宋体" pitchFamily="2" charset="-122"/>
                  <a:cs typeface="宋体" pitchFamily="2" charset="-122"/>
                </a:rPr>
                <a:t>December</a:t>
              </a:r>
              <a:endParaRPr lang="zh-CN" altLang="zh-CN" sz="1600" b="1" u="sng" dirty="0">
                <a:solidFill>
                  <a:schemeClr val="tx1"/>
                </a:solidFill>
                <a:ea typeface="宋体" pitchFamily="2" charset="-122"/>
                <a:cs typeface="宋体" pitchFamily="2" charset="-122"/>
              </a:endParaRPr>
            </a:p>
          </p:txBody>
        </p:sp>
      </p:grpSp>
      <p:sp>
        <p:nvSpPr>
          <p:cNvPr id="646" name="圆角矩形 645"/>
          <p:cNvSpPr/>
          <p:nvPr/>
        </p:nvSpPr>
        <p:spPr>
          <a:xfrm>
            <a:off x="1919536" y="332656"/>
            <a:ext cx="8424936" cy="734467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6000" dirty="0">
                <a:solidFill>
                  <a:schemeClr val="tx1"/>
                </a:solidFill>
              </a:rPr>
              <a:t>2027</a:t>
            </a:r>
            <a:endParaRPr lang="zh-CN" altLang="en-US" sz="6000" dirty="0">
              <a:solidFill>
                <a:schemeClr val="tx1"/>
              </a:solidFill>
            </a:endParaRPr>
          </a:p>
        </p:txBody>
      </p:sp>
      <p:cxnSp>
        <p:nvCxnSpPr>
          <p:cNvPr id="648" name="直接连接符 647"/>
          <p:cNvCxnSpPr/>
          <p:nvPr/>
        </p:nvCxnSpPr>
        <p:spPr>
          <a:xfrm>
            <a:off x="39865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直接连接符 653"/>
          <p:cNvCxnSpPr/>
          <p:nvPr/>
        </p:nvCxnSpPr>
        <p:spPr>
          <a:xfrm>
            <a:off x="6120164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直接连接符 654"/>
          <p:cNvCxnSpPr/>
          <p:nvPr/>
        </p:nvCxnSpPr>
        <p:spPr>
          <a:xfrm>
            <a:off x="8262656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CFDCF7E8-A05F-7EB0-8F19-9083EC7C2670}"/>
              </a:ext>
            </a:extLst>
          </p:cNvPr>
          <p:cNvCxnSpPr>
            <a:cxnSpLocks/>
          </p:cNvCxnSpPr>
          <p:nvPr/>
        </p:nvCxnSpPr>
        <p:spPr>
          <a:xfrm flipV="1">
            <a:off x="1919536" y="2852936"/>
            <a:ext cx="8424936" cy="13061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99731339-0215-3FE8-9136-3D69EEB547A4}"/>
              </a:ext>
            </a:extLst>
          </p:cNvPr>
          <p:cNvCxnSpPr>
            <a:cxnSpLocks/>
          </p:cNvCxnSpPr>
          <p:nvPr/>
        </p:nvCxnSpPr>
        <p:spPr>
          <a:xfrm flipV="1">
            <a:off x="1919536" y="4596390"/>
            <a:ext cx="8424936" cy="13061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10E49CEB-62BA-2C74-8270-85F1032C55E9}"/>
              </a:ext>
            </a:extLst>
          </p:cNvPr>
          <p:cNvCxnSpPr>
            <a:cxnSpLocks/>
          </p:cNvCxnSpPr>
          <p:nvPr/>
        </p:nvCxnSpPr>
        <p:spPr>
          <a:xfrm flipV="1">
            <a:off x="1919536" y="1061835"/>
            <a:ext cx="8424936" cy="13061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C75F9A88-ED34-B32C-5B41-69B5E06F14F3}"/>
              </a:ext>
            </a:extLst>
          </p:cNvPr>
          <p:cNvCxnSpPr>
            <a:cxnSpLocks/>
          </p:cNvCxnSpPr>
          <p:nvPr/>
        </p:nvCxnSpPr>
        <p:spPr>
          <a:xfrm flipV="1">
            <a:off x="1919536" y="6382469"/>
            <a:ext cx="8424936" cy="13061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直接连接符 647">
            <a:extLst>
              <a:ext uri="{FF2B5EF4-FFF2-40B4-BE49-F238E27FC236}">
                <a16:creationId xmlns:a16="http://schemas.microsoft.com/office/drawing/2014/main" id="{CCCA3A2E-2DAB-881D-1CA5-4762D05ACB6D}"/>
              </a:ext>
            </a:extLst>
          </p:cNvPr>
          <p:cNvCxnSpPr/>
          <p:nvPr/>
        </p:nvCxnSpPr>
        <p:spPr>
          <a:xfrm>
            <a:off x="1919536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接连接符 654">
            <a:extLst>
              <a:ext uri="{FF2B5EF4-FFF2-40B4-BE49-F238E27FC236}">
                <a16:creationId xmlns:a16="http://schemas.microsoft.com/office/drawing/2014/main" id="{8B7D0EED-9BBB-9058-7AB9-548FC7DE4F8F}"/>
              </a:ext>
            </a:extLst>
          </p:cNvPr>
          <p:cNvCxnSpPr/>
          <p:nvPr/>
        </p:nvCxnSpPr>
        <p:spPr>
          <a:xfrm>
            <a:off x="10344472" y="1056659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FB3E68B4-3361-4A59-A23C-F8557E90385F}"/>
              </a:ext>
            </a:extLst>
          </p:cNvPr>
          <p:cNvGrpSpPr/>
          <p:nvPr/>
        </p:nvGrpSpPr>
        <p:grpSpPr>
          <a:xfrm>
            <a:off x="1976364" y="1640503"/>
            <a:ext cx="8283744" cy="4599180"/>
            <a:chOff x="1976364" y="1640503"/>
            <a:chExt cx="8283744" cy="4599180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62EB9080-C56C-1499-0DEE-379B45FA8F9D}"/>
                </a:ext>
              </a:extLst>
            </p:cNvPr>
            <p:cNvGrpSpPr/>
            <p:nvPr/>
          </p:nvGrpSpPr>
          <p:grpSpPr>
            <a:xfrm>
              <a:off x="1976364" y="1640503"/>
              <a:ext cx="8283744" cy="138499"/>
              <a:chOff x="1976364" y="1640503"/>
              <a:chExt cx="8283744" cy="138499"/>
            </a:xfrm>
          </p:grpSpPr>
          <p:sp>
            <p:nvSpPr>
              <p:cNvPr id="2717" name="Rectangle 70">
                <a:extLst>
                  <a:ext uri="{FF2B5EF4-FFF2-40B4-BE49-F238E27FC236}">
                    <a16:creationId xmlns:a16="http://schemas.microsoft.com/office/drawing/2014/main" id="{11C81127-8995-B8D4-E8BE-DFC875FF2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164050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18" name="Rectangle 71">
                <a:extLst>
                  <a:ext uri="{FF2B5EF4-FFF2-40B4-BE49-F238E27FC236}">
                    <a16:creationId xmlns:a16="http://schemas.microsoft.com/office/drawing/2014/main" id="{82FF2FA9-77F8-5BD6-FE4F-21B4966D4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164050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19" name="Rectangle 72">
                <a:extLst>
                  <a:ext uri="{FF2B5EF4-FFF2-40B4-BE49-F238E27FC236}">
                    <a16:creationId xmlns:a16="http://schemas.microsoft.com/office/drawing/2014/main" id="{801E91FA-9F8E-1A9C-436A-2629C4EB6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164050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20" name="Rectangle 73">
                <a:extLst>
                  <a:ext uri="{FF2B5EF4-FFF2-40B4-BE49-F238E27FC236}">
                    <a16:creationId xmlns:a16="http://schemas.microsoft.com/office/drawing/2014/main" id="{234D5AEF-3476-14BD-5DC1-FD6CD713A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21" name="Rectangle 74">
                <a:extLst>
                  <a:ext uri="{FF2B5EF4-FFF2-40B4-BE49-F238E27FC236}">
                    <a16:creationId xmlns:a16="http://schemas.microsoft.com/office/drawing/2014/main" id="{7B56BB8A-90B3-F3D1-C701-64BDE50E6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22" name="Rectangle 75">
                <a:extLst>
                  <a:ext uri="{FF2B5EF4-FFF2-40B4-BE49-F238E27FC236}">
                    <a16:creationId xmlns:a16="http://schemas.microsoft.com/office/drawing/2014/main" id="{F9F19452-8957-E68F-7EEA-9E541257F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23" name="Rectangle 76">
                <a:extLst>
                  <a:ext uri="{FF2B5EF4-FFF2-40B4-BE49-F238E27FC236}">
                    <a16:creationId xmlns:a16="http://schemas.microsoft.com/office/drawing/2014/main" id="{EF695264-CF08-3913-E3C4-92A9F29D3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24" name="Rectangle 184">
                <a:extLst>
                  <a:ext uri="{FF2B5EF4-FFF2-40B4-BE49-F238E27FC236}">
                    <a16:creationId xmlns:a16="http://schemas.microsoft.com/office/drawing/2014/main" id="{E0666B50-6E88-A04F-9166-BDC784708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164050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25" name="Rectangle 185">
                <a:extLst>
                  <a:ext uri="{FF2B5EF4-FFF2-40B4-BE49-F238E27FC236}">
                    <a16:creationId xmlns:a16="http://schemas.microsoft.com/office/drawing/2014/main" id="{54D28772-E1E0-B33F-B3B5-715EE659E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164050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26" name="Rectangle 186">
                <a:extLst>
                  <a:ext uri="{FF2B5EF4-FFF2-40B4-BE49-F238E27FC236}">
                    <a16:creationId xmlns:a16="http://schemas.microsoft.com/office/drawing/2014/main" id="{15F201D0-B45F-22CA-E44C-EE146AD02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164050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27" name="Rectangle 187">
                <a:extLst>
                  <a:ext uri="{FF2B5EF4-FFF2-40B4-BE49-F238E27FC236}">
                    <a16:creationId xmlns:a16="http://schemas.microsoft.com/office/drawing/2014/main" id="{4FB3E04E-694B-F61C-816F-38A9ECF31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28" name="Rectangle 188">
                <a:extLst>
                  <a:ext uri="{FF2B5EF4-FFF2-40B4-BE49-F238E27FC236}">
                    <a16:creationId xmlns:a16="http://schemas.microsoft.com/office/drawing/2014/main" id="{F5F0D29B-9205-4504-AED1-1CC68B456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29" name="Rectangle 189">
                <a:extLst>
                  <a:ext uri="{FF2B5EF4-FFF2-40B4-BE49-F238E27FC236}">
                    <a16:creationId xmlns:a16="http://schemas.microsoft.com/office/drawing/2014/main" id="{993313C5-AD08-1DC4-1FCF-2F0A46CC5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30" name="Rectangle 190">
                <a:extLst>
                  <a:ext uri="{FF2B5EF4-FFF2-40B4-BE49-F238E27FC236}">
                    <a16:creationId xmlns:a16="http://schemas.microsoft.com/office/drawing/2014/main" id="{3BDEA782-8BD8-93B5-1B67-F9E839660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31" name="Rectangle 299">
                <a:extLst>
                  <a:ext uri="{FF2B5EF4-FFF2-40B4-BE49-F238E27FC236}">
                    <a16:creationId xmlns:a16="http://schemas.microsoft.com/office/drawing/2014/main" id="{7450F0A1-9A07-8250-88FF-1B6148F75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164050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32" name="Rectangle 300">
                <a:extLst>
                  <a:ext uri="{FF2B5EF4-FFF2-40B4-BE49-F238E27FC236}">
                    <a16:creationId xmlns:a16="http://schemas.microsoft.com/office/drawing/2014/main" id="{5246B77E-AB3E-8472-7F4E-82CB7D247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164050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33" name="Rectangle 301">
                <a:extLst>
                  <a:ext uri="{FF2B5EF4-FFF2-40B4-BE49-F238E27FC236}">
                    <a16:creationId xmlns:a16="http://schemas.microsoft.com/office/drawing/2014/main" id="{1A3F7728-6F66-AF3C-9AA8-30AF12DC4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164050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34" name="Rectangle 302">
                <a:extLst>
                  <a:ext uri="{FF2B5EF4-FFF2-40B4-BE49-F238E27FC236}">
                    <a16:creationId xmlns:a16="http://schemas.microsoft.com/office/drawing/2014/main" id="{0B5955E3-A204-3941-417C-1A0C30ACE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4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35" name="Rectangle 303">
                <a:extLst>
                  <a:ext uri="{FF2B5EF4-FFF2-40B4-BE49-F238E27FC236}">
                    <a16:creationId xmlns:a16="http://schemas.microsoft.com/office/drawing/2014/main" id="{505BB0AB-AD43-7EBC-6357-096EDB006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36" name="Rectangle 304">
                <a:extLst>
                  <a:ext uri="{FF2B5EF4-FFF2-40B4-BE49-F238E27FC236}">
                    <a16:creationId xmlns:a16="http://schemas.microsoft.com/office/drawing/2014/main" id="{E7E64069-5572-10DD-E981-75F1A70B3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37" name="Rectangle 305">
                <a:extLst>
                  <a:ext uri="{FF2B5EF4-FFF2-40B4-BE49-F238E27FC236}">
                    <a16:creationId xmlns:a16="http://schemas.microsoft.com/office/drawing/2014/main" id="{F4BD484D-06CD-0A75-CF3B-094CE2F3E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38" name="Rectangle 414">
                <a:extLst>
                  <a:ext uri="{FF2B5EF4-FFF2-40B4-BE49-F238E27FC236}">
                    <a16:creationId xmlns:a16="http://schemas.microsoft.com/office/drawing/2014/main" id="{129617F3-7642-5B7D-EE94-84521AE8B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1640503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39" name="Rectangle 415">
                <a:extLst>
                  <a:ext uri="{FF2B5EF4-FFF2-40B4-BE49-F238E27FC236}">
                    <a16:creationId xmlns:a16="http://schemas.microsoft.com/office/drawing/2014/main" id="{722AF235-1DA3-BC2C-FEC1-9F41B307B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8" y="1640503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40" name="Rectangle 416">
                <a:extLst>
                  <a:ext uri="{FF2B5EF4-FFF2-40B4-BE49-F238E27FC236}">
                    <a16:creationId xmlns:a16="http://schemas.microsoft.com/office/drawing/2014/main" id="{EB03DA32-0951-D486-361D-6390070D4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7" y="1640503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41" name="Rectangle 417">
                <a:extLst>
                  <a:ext uri="{FF2B5EF4-FFF2-40B4-BE49-F238E27FC236}">
                    <a16:creationId xmlns:a16="http://schemas.microsoft.com/office/drawing/2014/main" id="{89FE8ED5-268D-C4BE-48AB-79F3CBD3B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39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42" name="Rectangle 418">
                <a:extLst>
                  <a:ext uri="{FF2B5EF4-FFF2-40B4-BE49-F238E27FC236}">
                    <a16:creationId xmlns:a16="http://schemas.microsoft.com/office/drawing/2014/main" id="{C1DCC509-262C-B82E-478C-615A6279F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3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43" name="Rectangle 419">
                <a:extLst>
                  <a:ext uri="{FF2B5EF4-FFF2-40B4-BE49-F238E27FC236}">
                    <a16:creationId xmlns:a16="http://schemas.microsoft.com/office/drawing/2014/main" id="{E7782E47-1EFA-AEE6-CBA5-171610FB1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1640503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44" name="Rectangle 420">
                <a:extLst>
                  <a:ext uri="{FF2B5EF4-FFF2-40B4-BE49-F238E27FC236}">
                    <a16:creationId xmlns:a16="http://schemas.microsoft.com/office/drawing/2014/main" id="{CCDD17DA-E7EC-FA63-FBA9-AEF21E4C3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2" y="1640503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619E8841-6B09-ACCB-3A3A-427AD240716D}"/>
                </a:ext>
              </a:extLst>
            </p:cNvPr>
            <p:cNvGrpSpPr/>
            <p:nvPr/>
          </p:nvGrpSpPr>
          <p:grpSpPr>
            <a:xfrm>
              <a:off x="1976364" y="3382392"/>
              <a:ext cx="8283744" cy="138499"/>
              <a:chOff x="1976364" y="3382392"/>
              <a:chExt cx="8283744" cy="138499"/>
            </a:xfrm>
          </p:grpSpPr>
          <p:sp>
            <p:nvSpPr>
              <p:cNvPr id="2066" name="Rectangle 528">
                <a:extLst>
                  <a:ext uri="{FF2B5EF4-FFF2-40B4-BE49-F238E27FC236}">
                    <a16:creationId xmlns:a16="http://schemas.microsoft.com/office/drawing/2014/main" id="{4B8BE971-8512-39B0-5EAE-4C8B98DB3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3382392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67" name="Rectangle 529">
                <a:extLst>
                  <a:ext uri="{FF2B5EF4-FFF2-40B4-BE49-F238E27FC236}">
                    <a16:creationId xmlns:a16="http://schemas.microsoft.com/office/drawing/2014/main" id="{4BC702FC-CF48-8FED-EB96-A15DAEAC9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3382392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68" name="Rectangle 530">
                <a:extLst>
                  <a:ext uri="{FF2B5EF4-FFF2-40B4-BE49-F238E27FC236}">
                    <a16:creationId xmlns:a16="http://schemas.microsoft.com/office/drawing/2014/main" id="{583DF2BE-AF3D-BBA5-143F-0C8C07896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3382392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69" name="Rectangle 531">
                <a:extLst>
                  <a:ext uri="{FF2B5EF4-FFF2-40B4-BE49-F238E27FC236}">
                    <a16:creationId xmlns:a16="http://schemas.microsoft.com/office/drawing/2014/main" id="{34294B9E-3D31-6205-CF44-2542306C8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70" name="Rectangle 532">
                <a:extLst>
                  <a:ext uri="{FF2B5EF4-FFF2-40B4-BE49-F238E27FC236}">
                    <a16:creationId xmlns:a16="http://schemas.microsoft.com/office/drawing/2014/main" id="{57AD9825-0D30-0D8A-A7A0-137323A40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71" name="Rectangle 533">
                <a:extLst>
                  <a:ext uri="{FF2B5EF4-FFF2-40B4-BE49-F238E27FC236}">
                    <a16:creationId xmlns:a16="http://schemas.microsoft.com/office/drawing/2014/main" id="{E52F1261-7417-6741-C54B-DAD6F80E2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72" name="Rectangle 534">
                <a:extLst>
                  <a:ext uri="{FF2B5EF4-FFF2-40B4-BE49-F238E27FC236}">
                    <a16:creationId xmlns:a16="http://schemas.microsoft.com/office/drawing/2014/main" id="{F011FD31-B523-8F00-75F2-9A1F173E3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73" name="Rectangle 643">
                <a:extLst>
                  <a:ext uri="{FF2B5EF4-FFF2-40B4-BE49-F238E27FC236}">
                    <a16:creationId xmlns:a16="http://schemas.microsoft.com/office/drawing/2014/main" id="{0C5BB469-0EC6-D0D5-4049-F9009853F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3382392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74" name="Rectangle 644">
                <a:extLst>
                  <a:ext uri="{FF2B5EF4-FFF2-40B4-BE49-F238E27FC236}">
                    <a16:creationId xmlns:a16="http://schemas.microsoft.com/office/drawing/2014/main" id="{FDF0047C-BE22-5AE8-0F4C-AF0E2DC5A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3382392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75" name="Rectangle 645">
                <a:extLst>
                  <a:ext uri="{FF2B5EF4-FFF2-40B4-BE49-F238E27FC236}">
                    <a16:creationId xmlns:a16="http://schemas.microsoft.com/office/drawing/2014/main" id="{20EF9BD2-727A-0EDA-D92F-ADD8042AC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3382392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76" name="Rectangle 646">
                <a:extLst>
                  <a:ext uri="{FF2B5EF4-FFF2-40B4-BE49-F238E27FC236}">
                    <a16:creationId xmlns:a16="http://schemas.microsoft.com/office/drawing/2014/main" id="{C1C54E04-2DA9-8BA3-7249-818EEF6F9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77" name="Rectangle 647">
                <a:extLst>
                  <a:ext uri="{FF2B5EF4-FFF2-40B4-BE49-F238E27FC236}">
                    <a16:creationId xmlns:a16="http://schemas.microsoft.com/office/drawing/2014/main" id="{D92E5E9C-8FC7-FCE9-53AC-32ED0EF3C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78" name="Rectangle 648">
                <a:extLst>
                  <a:ext uri="{FF2B5EF4-FFF2-40B4-BE49-F238E27FC236}">
                    <a16:creationId xmlns:a16="http://schemas.microsoft.com/office/drawing/2014/main" id="{27A96EB3-36A1-5CCD-6C6D-C35B5B1A2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79" name="Rectangle 649">
                <a:extLst>
                  <a:ext uri="{FF2B5EF4-FFF2-40B4-BE49-F238E27FC236}">
                    <a16:creationId xmlns:a16="http://schemas.microsoft.com/office/drawing/2014/main" id="{B59607AE-04A3-DB1D-7E8F-3C4556A6D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80" name="Rectangle 757">
                <a:extLst>
                  <a:ext uri="{FF2B5EF4-FFF2-40B4-BE49-F238E27FC236}">
                    <a16:creationId xmlns:a16="http://schemas.microsoft.com/office/drawing/2014/main" id="{8A0E2FEC-D7B0-83D6-F26E-415862E19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3382392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81" name="Rectangle 758">
                <a:extLst>
                  <a:ext uri="{FF2B5EF4-FFF2-40B4-BE49-F238E27FC236}">
                    <a16:creationId xmlns:a16="http://schemas.microsoft.com/office/drawing/2014/main" id="{6C72CFCF-4FA9-8356-A7B4-D35D72361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3382392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82" name="Rectangle 759">
                <a:extLst>
                  <a:ext uri="{FF2B5EF4-FFF2-40B4-BE49-F238E27FC236}">
                    <a16:creationId xmlns:a16="http://schemas.microsoft.com/office/drawing/2014/main" id="{65ADF838-2521-92BB-31C3-40BF8B2AF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3382392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06" name="Rectangle 760">
                <a:extLst>
                  <a:ext uri="{FF2B5EF4-FFF2-40B4-BE49-F238E27FC236}">
                    <a16:creationId xmlns:a16="http://schemas.microsoft.com/office/drawing/2014/main" id="{9C1608F0-2612-86DE-4ADA-1EFB16AB5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4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07" name="Rectangle 761">
                <a:extLst>
                  <a:ext uri="{FF2B5EF4-FFF2-40B4-BE49-F238E27FC236}">
                    <a16:creationId xmlns:a16="http://schemas.microsoft.com/office/drawing/2014/main" id="{4EFFD88A-1706-E62E-1678-F920C9B70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08" name="Rectangle 762">
                <a:extLst>
                  <a:ext uri="{FF2B5EF4-FFF2-40B4-BE49-F238E27FC236}">
                    <a16:creationId xmlns:a16="http://schemas.microsoft.com/office/drawing/2014/main" id="{7B156A2D-1D78-2FEA-6051-3BB8D8448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09" name="Rectangle 763">
                <a:extLst>
                  <a:ext uri="{FF2B5EF4-FFF2-40B4-BE49-F238E27FC236}">
                    <a16:creationId xmlns:a16="http://schemas.microsoft.com/office/drawing/2014/main" id="{3C4FF4DB-7548-ACFD-F46E-13F078096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10" name="Rectangle 872">
                <a:extLst>
                  <a:ext uri="{FF2B5EF4-FFF2-40B4-BE49-F238E27FC236}">
                    <a16:creationId xmlns:a16="http://schemas.microsoft.com/office/drawing/2014/main" id="{495A4ABD-962A-2209-CED1-FF1CFF913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3382392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11" name="Rectangle 873">
                <a:extLst>
                  <a:ext uri="{FF2B5EF4-FFF2-40B4-BE49-F238E27FC236}">
                    <a16:creationId xmlns:a16="http://schemas.microsoft.com/office/drawing/2014/main" id="{B3F8AF6E-247E-8E1C-AAC8-09D59E9B8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8" y="3382392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12" name="Rectangle 874">
                <a:extLst>
                  <a:ext uri="{FF2B5EF4-FFF2-40B4-BE49-F238E27FC236}">
                    <a16:creationId xmlns:a16="http://schemas.microsoft.com/office/drawing/2014/main" id="{9B4DFE65-4306-E380-998C-4E5F2781C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7" y="3382392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13" name="Rectangle 875">
                <a:extLst>
                  <a:ext uri="{FF2B5EF4-FFF2-40B4-BE49-F238E27FC236}">
                    <a16:creationId xmlns:a16="http://schemas.microsoft.com/office/drawing/2014/main" id="{D995F21E-2B8A-A864-9CE1-677D60410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39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14" name="Rectangle 876">
                <a:extLst>
                  <a:ext uri="{FF2B5EF4-FFF2-40B4-BE49-F238E27FC236}">
                    <a16:creationId xmlns:a16="http://schemas.microsoft.com/office/drawing/2014/main" id="{90AAA2A6-6136-1ECE-4DD9-DFC71598A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3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15" name="Rectangle 877">
                <a:extLst>
                  <a:ext uri="{FF2B5EF4-FFF2-40B4-BE49-F238E27FC236}">
                    <a16:creationId xmlns:a16="http://schemas.microsoft.com/office/drawing/2014/main" id="{7253AE2C-2BF5-9F90-56F2-13EAC9141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3382392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16" name="Rectangle 878">
                <a:extLst>
                  <a:ext uri="{FF2B5EF4-FFF2-40B4-BE49-F238E27FC236}">
                    <a16:creationId xmlns:a16="http://schemas.microsoft.com/office/drawing/2014/main" id="{178D5286-E365-3CB0-9D30-C6712485E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2" y="3382392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3FC32470-FD3B-FEC1-6BD3-8293BAB3E5C1}"/>
                </a:ext>
              </a:extLst>
            </p:cNvPr>
            <p:cNvGrpSpPr/>
            <p:nvPr/>
          </p:nvGrpSpPr>
          <p:grpSpPr>
            <a:xfrm>
              <a:off x="1976364" y="5110584"/>
              <a:ext cx="8283744" cy="138499"/>
              <a:chOff x="1976364" y="5110584"/>
              <a:chExt cx="8283744" cy="138499"/>
            </a:xfrm>
          </p:grpSpPr>
          <p:sp>
            <p:nvSpPr>
              <p:cNvPr id="1846" name="Rectangle 986">
                <a:extLst>
                  <a:ext uri="{FF2B5EF4-FFF2-40B4-BE49-F238E27FC236}">
                    <a16:creationId xmlns:a16="http://schemas.microsoft.com/office/drawing/2014/main" id="{E8F96671-B489-189F-DB92-FEBDA07CE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511058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48" name="Rectangle 987">
                <a:extLst>
                  <a:ext uri="{FF2B5EF4-FFF2-40B4-BE49-F238E27FC236}">
                    <a16:creationId xmlns:a16="http://schemas.microsoft.com/office/drawing/2014/main" id="{13BD1CF2-E2B3-9DF0-C563-06FF62AFB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511058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49" name="Rectangle 988">
                <a:extLst>
                  <a:ext uri="{FF2B5EF4-FFF2-40B4-BE49-F238E27FC236}">
                    <a16:creationId xmlns:a16="http://schemas.microsoft.com/office/drawing/2014/main" id="{D8482E86-7843-5398-FEDE-1F3CBB994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511058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50" name="Rectangle 989">
                <a:extLst>
                  <a:ext uri="{FF2B5EF4-FFF2-40B4-BE49-F238E27FC236}">
                    <a16:creationId xmlns:a16="http://schemas.microsoft.com/office/drawing/2014/main" id="{3F802BDA-D151-EC85-91C7-B04205494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51" name="Rectangle 990">
                <a:extLst>
                  <a:ext uri="{FF2B5EF4-FFF2-40B4-BE49-F238E27FC236}">
                    <a16:creationId xmlns:a16="http://schemas.microsoft.com/office/drawing/2014/main" id="{5493756D-24AE-71EB-B570-3A4940565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52" name="Rectangle 991">
                <a:extLst>
                  <a:ext uri="{FF2B5EF4-FFF2-40B4-BE49-F238E27FC236}">
                    <a16:creationId xmlns:a16="http://schemas.microsoft.com/office/drawing/2014/main" id="{09FAABAE-0FBF-2D33-764A-69D2157E3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53" name="Rectangle 992">
                <a:extLst>
                  <a:ext uri="{FF2B5EF4-FFF2-40B4-BE49-F238E27FC236}">
                    <a16:creationId xmlns:a16="http://schemas.microsoft.com/office/drawing/2014/main" id="{33BE11EB-6677-59A7-6AC1-6E47548B0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54" name="Rectangle 1101">
                <a:extLst>
                  <a:ext uri="{FF2B5EF4-FFF2-40B4-BE49-F238E27FC236}">
                    <a16:creationId xmlns:a16="http://schemas.microsoft.com/office/drawing/2014/main" id="{36DFA932-38EC-6EAA-EFE5-2D42B9659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511058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55" name="Rectangle 1102">
                <a:extLst>
                  <a:ext uri="{FF2B5EF4-FFF2-40B4-BE49-F238E27FC236}">
                    <a16:creationId xmlns:a16="http://schemas.microsoft.com/office/drawing/2014/main" id="{130EF53A-CFD9-58DA-7624-E89B73CB7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511058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04" name="Rectangle 1103">
                <a:extLst>
                  <a:ext uri="{FF2B5EF4-FFF2-40B4-BE49-F238E27FC236}">
                    <a16:creationId xmlns:a16="http://schemas.microsoft.com/office/drawing/2014/main" id="{682E353D-D118-E70B-FBF9-9ED127C57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511058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05" name="Rectangle 1104">
                <a:extLst>
                  <a:ext uri="{FF2B5EF4-FFF2-40B4-BE49-F238E27FC236}">
                    <a16:creationId xmlns:a16="http://schemas.microsoft.com/office/drawing/2014/main" id="{59DA066A-1C53-9C4A-136A-468B48BE9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49" name="Rectangle 1105">
                <a:extLst>
                  <a:ext uri="{FF2B5EF4-FFF2-40B4-BE49-F238E27FC236}">
                    <a16:creationId xmlns:a16="http://schemas.microsoft.com/office/drawing/2014/main" id="{BDEE0EDC-DAA2-6DD1-A954-4411A845B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50" name="Rectangle 1106">
                <a:extLst>
                  <a:ext uri="{FF2B5EF4-FFF2-40B4-BE49-F238E27FC236}">
                    <a16:creationId xmlns:a16="http://schemas.microsoft.com/office/drawing/2014/main" id="{06966B96-723C-51DD-EF13-BA1E8065B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51" name="Rectangle 1107">
                <a:extLst>
                  <a:ext uri="{FF2B5EF4-FFF2-40B4-BE49-F238E27FC236}">
                    <a16:creationId xmlns:a16="http://schemas.microsoft.com/office/drawing/2014/main" id="{13EBAEE6-4EAF-81B7-C3C1-8518A73B5A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52" name="Rectangle 1216">
                <a:extLst>
                  <a:ext uri="{FF2B5EF4-FFF2-40B4-BE49-F238E27FC236}">
                    <a16:creationId xmlns:a16="http://schemas.microsoft.com/office/drawing/2014/main" id="{1003727B-85A5-AC64-5C76-DD5891C10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511058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53" name="Rectangle 1217">
                <a:extLst>
                  <a:ext uri="{FF2B5EF4-FFF2-40B4-BE49-F238E27FC236}">
                    <a16:creationId xmlns:a16="http://schemas.microsoft.com/office/drawing/2014/main" id="{2FBD71C1-4507-5E39-C221-9730BDB57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511058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54" name="Rectangle 1218">
                <a:extLst>
                  <a:ext uri="{FF2B5EF4-FFF2-40B4-BE49-F238E27FC236}">
                    <a16:creationId xmlns:a16="http://schemas.microsoft.com/office/drawing/2014/main" id="{5876B3A5-AD79-B090-EBFD-38A017ADA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511058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55" name="Rectangle 1219">
                <a:extLst>
                  <a:ext uri="{FF2B5EF4-FFF2-40B4-BE49-F238E27FC236}">
                    <a16:creationId xmlns:a16="http://schemas.microsoft.com/office/drawing/2014/main" id="{4FFEA8C5-4895-E7DB-270C-E3D6688FD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3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56" name="Rectangle 1220">
                <a:extLst>
                  <a:ext uri="{FF2B5EF4-FFF2-40B4-BE49-F238E27FC236}">
                    <a16:creationId xmlns:a16="http://schemas.microsoft.com/office/drawing/2014/main" id="{EEB76691-7A64-5CC0-5FC3-A5A08AC61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57" name="Rectangle 1221">
                <a:extLst>
                  <a:ext uri="{FF2B5EF4-FFF2-40B4-BE49-F238E27FC236}">
                    <a16:creationId xmlns:a16="http://schemas.microsoft.com/office/drawing/2014/main" id="{460E3D7A-294E-A7E1-6E34-6E30A8970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58" name="Rectangle 1222">
                <a:extLst>
                  <a:ext uri="{FF2B5EF4-FFF2-40B4-BE49-F238E27FC236}">
                    <a16:creationId xmlns:a16="http://schemas.microsoft.com/office/drawing/2014/main" id="{73DE2B66-57AA-25FF-7B73-5DA588F65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59" name="Rectangle 1330">
                <a:extLst>
                  <a:ext uri="{FF2B5EF4-FFF2-40B4-BE49-F238E27FC236}">
                    <a16:creationId xmlns:a16="http://schemas.microsoft.com/office/drawing/2014/main" id="{09148EBC-002E-389C-30F7-2C783F817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5110584"/>
                <a:ext cx="14587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60" name="Rectangle 1331">
                <a:extLst>
                  <a:ext uri="{FF2B5EF4-FFF2-40B4-BE49-F238E27FC236}">
                    <a16:creationId xmlns:a16="http://schemas.microsoft.com/office/drawing/2014/main" id="{94EB0291-975F-D2AB-1B2D-EA58F234F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9" y="5110584"/>
                <a:ext cx="12022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61" name="Rectangle 1332">
                <a:extLst>
                  <a:ext uri="{FF2B5EF4-FFF2-40B4-BE49-F238E27FC236}">
                    <a16:creationId xmlns:a16="http://schemas.microsoft.com/office/drawing/2014/main" id="{D6C88917-8B2C-BFFB-BB53-586E8969B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8" y="5110584"/>
                <a:ext cx="17793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62" name="Rectangle 1333">
                <a:extLst>
                  <a:ext uri="{FF2B5EF4-FFF2-40B4-BE49-F238E27FC236}">
                    <a16:creationId xmlns:a16="http://schemas.microsoft.com/office/drawing/2014/main" id="{77BEF963-0440-D680-224D-D524F0B31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40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63" name="Rectangle 1334">
                <a:extLst>
                  <a:ext uri="{FF2B5EF4-FFF2-40B4-BE49-F238E27FC236}">
                    <a16:creationId xmlns:a16="http://schemas.microsoft.com/office/drawing/2014/main" id="{F7104C15-448A-18C1-19CF-38616AE2F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4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64" name="Rectangle 1335">
                <a:extLst>
                  <a:ext uri="{FF2B5EF4-FFF2-40B4-BE49-F238E27FC236}">
                    <a16:creationId xmlns:a16="http://schemas.microsoft.com/office/drawing/2014/main" id="{09D6948C-4936-C03A-2867-0A09764A0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5110584"/>
                <a:ext cx="22121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65" name="Rectangle 1336">
                <a:extLst>
                  <a:ext uri="{FF2B5EF4-FFF2-40B4-BE49-F238E27FC236}">
                    <a16:creationId xmlns:a16="http://schemas.microsoft.com/office/drawing/2014/main" id="{5EDA1034-F776-251A-4024-B0581A240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3" y="5110584"/>
                <a:ext cx="17472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759BA995-E715-1D85-0DC6-EB0CD9257D15}"/>
                </a:ext>
              </a:extLst>
            </p:cNvPr>
            <p:cNvGrpSpPr/>
            <p:nvPr/>
          </p:nvGrpSpPr>
          <p:grpSpPr>
            <a:xfrm>
              <a:off x="2014689" y="1813541"/>
              <a:ext cx="8245126" cy="954474"/>
              <a:chOff x="2014689" y="1813541"/>
              <a:chExt cx="8245126" cy="954474"/>
            </a:xfrm>
          </p:grpSpPr>
          <p:sp>
            <p:nvSpPr>
              <p:cNvPr id="1422" name="Rectangle 421">
                <a:extLst>
                  <a:ext uri="{FF2B5EF4-FFF2-40B4-BE49-F238E27FC236}">
                    <a16:creationId xmlns:a16="http://schemas.microsoft.com/office/drawing/2014/main" id="{02C998C7-67AE-5C19-5108-B530BC026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4" name="Rectangle 428">
                <a:extLst>
                  <a:ext uri="{FF2B5EF4-FFF2-40B4-BE49-F238E27FC236}">
                    <a16:creationId xmlns:a16="http://schemas.microsoft.com/office/drawing/2014/main" id="{5989E28C-6CA2-CAE9-9294-F7D268A35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5" name="Rectangle 435">
                <a:extLst>
                  <a:ext uri="{FF2B5EF4-FFF2-40B4-BE49-F238E27FC236}">
                    <a16:creationId xmlns:a16="http://schemas.microsoft.com/office/drawing/2014/main" id="{38F264CF-0CAE-6DB7-2FAF-4A03516AC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6" name="Rectangle 442">
                <a:extLst>
                  <a:ext uri="{FF2B5EF4-FFF2-40B4-BE49-F238E27FC236}">
                    <a16:creationId xmlns:a16="http://schemas.microsoft.com/office/drawing/2014/main" id="{5079252B-AFBE-F291-EFEC-B8186AFB6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7" name="Rectangle 449">
                <a:extLst>
                  <a:ext uri="{FF2B5EF4-FFF2-40B4-BE49-F238E27FC236}">
                    <a16:creationId xmlns:a16="http://schemas.microsoft.com/office/drawing/2014/main" id="{357354AA-F636-8B9C-5EA6-EBFF85A85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8" name="Rectangle 456">
                <a:extLst>
                  <a:ext uri="{FF2B5EF4-FFF2-40B4-BE49-F238E27FC236}">
                    <a16:creationId xmlns:a16="http://schemas.microsoft.com/office/drawing/2014/main" id="{D63F62DE-5A8C-1574-28DF-AB6CDC6FF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9" name="Rectangle 422">
                <a:extLst>
                  <a:ext uri="{FF2B5EF4-FFF2-40B4-BE49-F238E27FC236}">
                    <a16:creationId xmlns:a16="http://schemas.microsoft.com/office/drawing/2014/main" id="{B89539C1-7BF4-23FE-6843-BFE3D9775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0" name="Rectangle 429">
                <a:extLst>
                  <a:ext uri="{FF2B5EF4-FFF2-40B4-BE49-F238E27FC236}">
                    <a16:creationId xmlns:a16="http://schemas.microsoft.com/office/drawing/2014/main" id="{84ED016F-BE79-8BA5-1EF1-1C5674E7C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1" name="Rectangle 436">
                <a:extLst>
                  <a:ext uri="{FF2B5EF4-FFF2-40B4-BE49-F238E27FC236}">
                    <a16:creationId xmlns:a16="http://schemas.microsoft.com/office/drawing/2014/main" id="{0BE6881C-D46A-82F0-0182-10B2A1158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2" name="Rectangle 443">
                <a:extLst>
                  <a:ext uri="{FF2B5EF4-FFF2-40B4-BE49-F238E27FC236}">
                    <a16:creationId xmlns:a16="http://schemas.microsoft.com/office/drawing/2014/main" id="{DE14858C-50FD-E7D0-70E1-6D725D669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3" name="Rectangle 450">
                <a:extLst>
                  <a:ext uri="{FF2B5EF4-FFF2-40B4-BE49-F238E27FC236}">
                    <a16:creationId xmlns:a16="http://schemas.microsoft.com/office/drawing/2014/main" id="{104255C0-F240-2AF8-4364-45A1C05EA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4" name="Rectangle 457">
                <a:extLst>
                  <a:ext uri="{FF2B5EF4-FFF2-40B4-BE49-F238E27FC236}">
                    <a16:creationId xmlns:a16="http://schemas.microsoft.com/office/drawing/2014/main" id="{C5211ECC-173B-E4EA-F27B-4350EB20B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5" name="Rectangle 423">
                <a:extLst>
                  <a:ext uri="{FF2B5EF4-FFF2-40B4-BE49-F238E27FC236}">
                    <a16:creationId xmlns:a16="http://schemas.microsoft.com/office/drawing/2014/main" id="{D15800AE-0034-0154-E0E7-F16BC7213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6" name="Rectangle 430">
                <a:extLst>
                  <a:ext uri="{FF2B5EF4-FFF2-40B4-BE49-F238E27FC236}">
                    <a16:creationId xmlns:a16="http://schemas.microsoft.com/office/drawing/2014/main" id="{665D5844-61FE-7BF9-1ECD-9964C8759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7" name="Rectangle 437">
                <a:extLst>
                  <a:ext uri="{FF2B5EF4-FFF2-40B4-BE49-F238E27FC236}">
                    <a16:creationId xmlns:a16="http://schemas.microsoft.com/office/drawing/2014/main" id="{87D2D689-A0F1-11C2-4BAE-1AB079A8A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8" name="Rectangle 444">
                <a:extLst>
                  <a:ext uri="{FF2B5EF4-FFF2-40B4-BE49-F238E27FC236}">
                    <a16:creationId xmlns:a16="http://schemas.microsoft.com/office/drawing/2014/main" id="{456454DB-8B2F-9B0B-E3AE-FFF347317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9" name="Rectangle 451">
                <a:extLst>
                  <a:ext uri="{FF2B5EF4-FFF2-40B4-BE49-F238E27FC236}">
                    <a16:creationId xmlns:a16="http://schemas.microsoft.com/office/drawing/2014/main" id="{E7F07381-7525-15E3-4B90-342EEE0A0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0" name="Rectangle 458">
                <a:extLst>
                  <a:ext uri="{FF2B5EF4-FFF2-40B4-BE49-F238E27FC236}">
                    <a16:creationId xmlns:a16="http://schemas.microsoft.com/office/drawing/2014/main" id="{DD8929D7-65B6-C1C4-E360-FF0EF54CC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83" name="Rectangle 424">
                <a:extLst>
                  <a:ext uri="{FF2B5EF4-FFF2-40B4-BE49-F238E27FC236}">
                    <a16:creationId xmlns:a16="http://schemas.microsoft.com/office/drawing/2014/main" id="{958113D7-B6B5-97AC-3B3D-892F34967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26" name="Rectangle 431">
                <a:extLst>
                  <a:ext uri="{FF2B5EF4-FFF2-40B4-BE49-F238E27FC236}">
                    <a16:creationId xmlns:a16="http://schemas.microsoft.com/office/drawing/2014/main" id="{B7281F70-F916-A54B-11E0-67517CEDE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69" name="Rectangle 438">
                <a:extLst>
                  <a:ext uri="{FF2B5EF4-FFF2-40B4-BE49-F238E27FC236}">
                    <a16:creationId xmlns:a16="http://schemas.microsoft.com/office/drawing/2014/main" id="{A5AC7410-30BE-E589-C6E6-403C86BCD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2" name="Rectangle 445">
                <a:extLst>
                  <a:ext uri="{FF2B5EF4-FFF2-40B4-BE49-F238E27FC236}">
                    <a16:creationId xmlns:a16="http://schemas.microsoft.com/office/drawing/2014/main" id="{C1405017-E27C-99FD-2D07-2A744A755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5" name="Rectangle 452">
                <a:extLst>
                  <a:ext uri="{FF2B5EF4-FFF2-40B4-BE49-F238E27FC236}">
                    <a16:creationId xmlns:a16="http://schemas.microsoft.com/office/drawing/2014/main" id="{05E0EEC8-CAD9-5C05-02B3-17BFB2994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98" name="Rectangle 459">
                <a:extLst>
                  <a:ext uri="{FF2B5EF4-FFF2-40B4-BE49-F238E27FC236}">
                    <a16:creationId xmlns:a16="http://schemas.microsoft.com/office/drawing/2014/main" id="{2F691F24-3353-FDBA-FAA6-BCC0F935D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99" name="Rectangle 425">
                <a:extLst>
                  <a:ext uri="{FF2B5EF4-FFF2-40B4-BE49-F238E27FC236}">
                    <a16:creationId xmlns:a16="http://schemas.microsoft.com/office/drawing/2014/main" id="{F83FC2CC-0F93-2768-77CA-1AAFE1D95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00" name="Rectangle 432">
                <a:extLst>
                  <a:ext uri="{FF2B5EF4-FFF2-40B4-BE49-F238E27FC236}">
                    <a16:creationId xmlns:a16="http://schemas.microsoft.com/office/drawing/2014/main" id="{3936EE66-1849-BE57-A3C6-462024AC9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01" name="Rectangle 439">
                <a:extLst>
                  <a:ext uri="{FF2B5EF4-FFF2-40B4-BE49-F238E27FC236}">
                    <a16:creationId xmlns:a16="http://schemas.microsoft.com/office/drawing/2014/main" id="{59BD2497-B050-802B-7882-2ACDB715F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02" name="Rectangle 446">
                <a:extLst>
                  <a:ext uri="{FF2B5EF4-FFF2-40B4-BE49-F238E27FC236}">
                    <a16:creationId xmlns:a16="http://schemas.microsoft.com/office/drawing/2014/main" id="{C27EB6C0-7A5D-7856-0C52-426EB915B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03" name="Rectangle 453">
                <a:extLst>
                  <a:ext uri="{FF2B5EF4-FFF2-40B4-BE49-F238E27FC236}">
                    <a16:creationId xmlns:a16="http://schemas.microsoft.com/office/drawing/2014/main" id="{1F7A6381-5C32-311B-354B-548FBB46D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04" name="Rectangle 460">
                <a:extLst>
                  <a:ext uri="{FF2B5EF4-FFF2-40B4-BE49-F238E27FC236}">
                    <a16:creationId xmlns:a16="http://schemas.microsoft.com/office/drawing/2014/main" id="{DD8D080A-FEFA-263B-9965-98124E6C9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05" name="Rectangle 426">
                <a:extLst>
                  <a:ext uri="{FF2B5EF4-FFF2-40B4-BE49-F238E27FC236}">
                    <a16:creationId xmlns:a16="http://schemas.microsoft.com/office/drawing/2014/main" id="{A2C73618-74F7-1612-EBE6-E44E5EF12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06" name="Rectangle 433">
                <a:extLst>
                  <a:ext uri="{FF2B5EF4-FFF2-40B4-BE49-F238E27FC236}">
                    <a16:creationId xmlns:a16="http://schemas.microsoft.com/office/drawing/2014/main" id="{0026463A-D056-8C99-5DDA-76D1BACDA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07" name="Rectangle 440">
                <a:extLst>
                  <a:ext uri="{FF2B5EF4-FFF2-40B4-BE49-F238E27FC236}">
                    <a16:creationId xmlns:a16="http://schemas.microsoft.com/office/drawing/2014/main" id="{7EE7F095-F3B1-5510-417A-BC2A89A8D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08" name="Rectangle 447">
                <a:extLst>
                  <a:ext uri="{FF2B5EF4-FFF2-40B4-BE49-F238E27FC236}">
                    <a16:creationId xmlns:a16="http://schemas.microsoft.com/office/drawing/2014/main" id="{C3933B49-A315-C318-D5E8-C654EE96D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09" name="Rectangle 454">
                <a:extLst>
                  <a:ext uri="{FF2B5EF4-FFF2-40B4-BE49-F238E27FC236}">
                    <a16:creationId xmlns:a16="http://schemas.microsoft.com/office/drawing/2014/main" id="{0B8DBCEF-0940-4D62-E4C9-E43681A48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10" name="Rectangle 461">
                <a:extLst>
                  <a:ext uri="{FF2B5EF4-FFF2-40B4-BE49-F238E27FC236}">
                    <a16:creationId xmlns:a16="http://schemas.microsoft.com/office/drawing/2014/main" id="{ACF46664-B788-8AFD-E385-2E633E689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11" name="Rectangle 427">
                <a:extLst>
                  <a:ext uri="{FF2B5EF4-FFF2-40B4-BE49-F238E27FC236}">
                    <a16:creationId xmlns:a16="http://schemas.microsoft.com/office/drawing/2014/main" id="{165B337F-D782-39F0-2FA4-F9514E23B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12" name="Rectangle 434">
                <a:extLst>
                  <a:ext uri="{FF2B5EF4-FFF2-40B4-BE49-F238E27FC236}">
                    <a16:creationId xmlns:a16="http://schemas.microsoft.com/office/drawing/2014/main" id="{6A5DBEE0-97D3-49C5-A7A1-097E5F088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13" name="Rectangle 441">
                <a:extLst>
                  <a:ext uri="{FF2B5EF4-FFF2-40B4-BE49-F238E27FC236}">
                    <a16:creationId xmlns:a16="http://schemas.microsoft.com/office/drawing/2014/main" id="{57F6155D-F879-8FF3-7D13-F814C4F3F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14" name="Rectangle 448">
                <a:extLst>
                  <a:ext uri="{FF2B5EF4-FFF2-40B4-BE49-F238E27FC236}">
                    <a16:creationId xmlns:a16="http://schemas.microsoft.com/office/drawing/2014/main" id="{87918E51-7CEC-D1AF-91FC-3378D676E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15" name="Rectangle 1714">
                <a:extLst>
                  <a:ext uri="{FF2B5EF4-FFF2-40B4-BE49-F238E27FC236}">
                    <a16:creationId xmlns:a16="http://schemas.microsoft.com/office/drawing/2014/main" id="{057413A8-B87B-B987-0F03-B9FDBEF16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16" name="Rectangle 462">
                <a:extLst>
                  <a:ext uri="{FF2B5EF4-FFF2-40B4-BE49-F238E27FC236}">
                    <a16:creationId xmlns:a16="http://schemas.microsoft.com/office/drawing/2014/main" id="{B565FE64-0649-FD33-69FE-AE3F0BA68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17" name="Rectangle 306">
                <a:extLst>
                  <a:ext uri="{FF2B5EF4-FFF2-40B4-BE49-F238E27FC236}">
                    <a16:creationId xmlns:a16="http://schemas.microsoft.com/office/drawing/2014/main" id="{C0C1A099-9182-08CB-BA12-CBA9ABD75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19" name="Rectangle 313">
                <a:extLst>
                  <a:ext uri="{FF2B5EF4-FFF2-40B4-BE49-F238E27FC236}">
                    <a16:creationId xmlns:a16="http://schemas.microsoft.com/office/drawing/2014/main" id="{46D94AC3-7574-BA40-3D48-6E6F6BE6D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20" name="Rectangle 320">
                <a:extLst>
                  <a:ext uri="{FF2B5EF4-FFF2-40B4-BE49-F238E27FC236}">
                    <a16:creationId xmlns:a16="http://schemas.microsoft.com/office/drawing/2014/main" id="{6418CA80-B0C8-A5E4-EE92-8079BA8CF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21" name="Rectangle 327">
                <a:extLst>
                  <a:ext uri="{FF2B5EF4-FFF2-40B4-BE49-F238E27FC236}">
                    <a16:creationId xmlns:a16="http://schemas.microsoft.com/office/drawing/2014/main" id="{8A5D119D-E57B-6C83-5504-8D77209E2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22" name="Rectangle 334">
                <a:extLst>
                  <a:ext uri="{FF2B5EF4-FFF2-40B4-BE49-F238E27FC236}">
                    <a16:creationId xmlns:a16="http://schemas.microsoft.com/office/drawing/2014/main" id="{9A2AC02B-36C8-9E3E-A680-53566817F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23" name="Rectangle 341">
                <a:extLst>
                  <a:ext uri="{FF2B5EF4-FFF2-40B4-BE49-F238E27FC236}">
                    <a16:creationId xmlns:a16="http://schemas.microsoft.com/office/drawing/2014/main" id="{7DCFB016-8AC6-9398-E7CF-DDB6D42B4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24" name="Rectangle 307">
                <a:extLst>
                  <a:ext uri="{FF2B5EF4-FFF2-40B4-BE49-F238E27FC236}">
                    <a16:creationId xmlns:a16="http://schemas.microsoft.com/office/drawing/2014/main" id="{4CB4D829-5826-334C-D05E-B1F9510FF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25" name="Rectangle 314">
                <a:extLst>
                  <a:ext uri="{FF2B5EF4-FFF2-40B4-BE49-F238E27FC236}">
                    <a16:creationId xmlns:a16="http://schemas.microsoft.com/office/drawing/2014/main" id="{E1905AA7-D961-E8EF-5E53-3944BEF8B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26" name="Rectangle 321">
                <a:extLst>
                  <a:ext uri="{FF2B5EF4-FFF2-40B4-BE49-F238E27FC236}">
                    <a16:creationId xmlns:a16="http://schemas.microsoft.com/office/drawing/2014/main" id="{FE2359D5-718A-3A8D-7F08-900F9F4E9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27" name="Rectangle 328">
                <a:extLst>
                  <a:ext uri="{FF2B5EF4-FFF2-40B4-BE49-F238E27FC236}">
                    <a16:creationId xmlns:a16="http://schemas.microsoft.com/office/drawing/2014/main" id="{75BEFD74-D3FF-D976-AC9E-CB997AB60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28" name="Rectangle 335">
                <a:extLst>
                  <a:ext uri="{FF2B5EF4-FFF2-40B4-BE49-F238E27FC236}">
                    <a16:creationId xmlns:a16="http://schemas.microsoft.com/office/drawing/2014/main" id="{701C32FD-D12E-A03F-6963-57BA7090C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29" name="Rectangle 342">
                <a:extLst>
                  <a:ext uri="{FF2B5EF4-FFF2-40B4-BE49-F238E27FC236}">
                    <a16:creationId xmlns:a16="http://schemas.microsoft.com/office/drawing/2014/main" id="{A5CBE25B-082B-EA43-61B9-44B0CA259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30" name="Rectangle 308">
                <a:extLst>
                  <a:ext uri="{FF2B5EF4-FFF2-40B4-BE49-F238E27FC236}">
                    <a16:creationId xmlns:a16="http://schemas.microsoft.com/office/drawing/2014/main" id="{945A7E3E-D12D-A0E3-DFDD-85B62302D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31" name="Rectangle 315">
                <a:extLst>
                  <a:ext uri="{FF2B5EF4-FFF2-40B4-BE49-F238E27FC236}">
                    <a16:creationId xmlns:a16="http://schemas.microsoft.com/office/drawing/2014/main" id="{19A256F2-3CAD-7FED-2EF2-AF473C15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32" name="Rectangle 322">
                <a:extLst>
                  <a:ext uri="{FF2B5EF4-FFF2-40B4-BE49-F238E27FC236}">
                    <a16:creationId xmlns:a16="http://schemas.microsoft.com/office/drawing/2014/main" id="{9A48823E-7FAB-2C35-7B2D-174F81746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33" name="Rectangle 329">
                <a:extLst>
                  <a:ext uri="{FF2B5EF4-FFF2-40B4-BE49-F238E27FC236}">
                    <a16:creationId xmlns:a16="http://schemas.microsoft.com/office/drawing/2014/main" id="{81C61DE2-0A1F-CB03-F62B-DD13C08ED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34" name="Rectangle 336">
                <a:extLst>
                  <a:ext uri="{FF2B5EF4-FFF2-40B4-BE49-F238E27FC236}">
                    <a16:creationId xmlns:a16="http://schemas.microsoft.com/office/drawing/2014/main" id="{A01C03A2-A278-DAFD-5965-B71BAE6D7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35" name="Rectangle 343">
                <a:extLst>
                  <a:ext uri="{FF2B5EF4-FFF2-40B4-BE49-F238E27FC236}">
                    <a16:creationId xmlns:a16="http://schemas.microsoft.com/office/drawing/2014/main" id="{CA67FB0D-78F2-750F-8F31-8250D5436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36" name="Rectangle 309">
                <a:extLst>
                  <a:ext uri="{FF2B5EF4-FFF2-40B4-BE49-F238E27FC236}">
                    <a16:creationId xmlns:a16="http://schemas.microsoft.com/office/drawing/2014/main" id="{9F024C3C-5BAC-5B6D-AC5D-E5BA38B63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37" name="Rectangle 316">
                <a:extLst>
                  <a:ext uri="{FF2B5EF4-FFF2-40B4-BE49-F238E27FC236}">
                    <a16:creationId xmlns:a16="http://schemas.microsoft.com/office/drawing/2014/main" id="{C1CBA995-4B17-8C1F-8274-C81CFFF8D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38" name="Rectangle 323">
                <a:extLst>
                  <a:ext uri="{FF2B5EF4-FFF2-40B4-BE49-F238E27FC236}">
                    <a16:creationId xmlns:a16="http://schemas.microsoft.com/office/drawing/2014/main" id="{06D10D49-1937-7B4C-E956-3E664A555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39" name="Rectangle 330">
                <a:extLst>
                  <a:ext uri="{FF2B5EF4-FFF2-40B4-BE49-F238E27FC236}">
                    <a16:creationId xmlns:a16="http://schemas.microsoft.com/office/drawing/2014/main" id="{C074BB33-1DF6-65B3-5A44-D52C6CD3A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40" name="Rectangle 337">
                <a:extLst>
                  <a:ext uri="{FF2B5EF4-FFF2-40B4-BE49-F238E27FC236}">
                    <a16:creationId xmlns:a16="http://schemas.microsoft.com/office/drawing/2014/main" id="{152299DA-2B85-1D50-027B-80C6B8535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41" name="Rectangle 344">
                <a:extLst>
                  <a:ext uri="{FF2B5EF4-FFF2-40B4-BE49-F238E27FC236}">
                    <a16:creationId xmlns:a16="http://schemas.microsoft.com/office/drawing/2014/main" id="{DF502353-9AE6-768A-6213-67E7BD4C9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42" name="Rectangle 310">
                <a:extLst>
                  <a:ext uri="{FF2B5EF4-FFF2-40B4-BE49-F238E27FC236}">
                    <a16:creationId xmlns:a16="http://schemas.microsoft.com/office/drawing/2014/main" id="{BDDDAD80-D40F-222B-4249-A3A5D1621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43" name="Rectangle 317">
                <a:extLst>
                  <a:ext uri="{FF2B5EF4-FFF2-40B4-BE49-F238E27FC236}">
                    <a16:creationId xmlns:a16="http://schemas.microsoft.com/office/drawing/2014/main" id="{6CBC4882-9929-D8C6-BE38-3B045AAB3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44" name="Rectangle 324">
                <a:extLst>
                  <a:ext uri="{FF2B5EF4-FFF2-40B4-BE49-F238E27FC236}">
                    <a16:creationId xmlns:a16="http://schemas.microsoft.com/office/drawing/2014/main" id="{0CD5673F-9CE8-0380-B3B5-487126F18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45" name="Rectangle 331">
                <a:extLst>
                  <a:ext uri="{FF2B5EF4-FFF2-40B4-BE49-F238E27FC236}">
                    <a16:creationId xmlns:a16="http://schemas.microsoft.com/office/drawing/2014/main" id="{F90AFE3E-A6CD-D1E8-900A-5410E32CE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46" name="Rectangle 338">
                <a:extLst>
                  <a:ext uri="{FF2B5EF4-FFF2-40B4-BE49-F238E27FC236}">
                    <a16:creationId xmlns:a16="http://schemas.microsoft.com/office/drawing/2014/main" id="{126E0B57-D182-C39F-24BA-6FA1151DA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47" name="Rectangle 345">
                <a:extLst>
                  <a:ext uri="{FF2B5EF4-FFF2-40B4-BE49-F238E27FC236}">
                    <a16:creationId xmlns:a16="http://schemas.microsoft.com/office/drawing/2014/main" id="{1AF0DCEE-A9D7-9E6E-EF4D-53CBB0675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48" name="Rectangle 311">
                <a:extLst>
                  <a:ext uri="{FF2B5EF4-FFF2-40B4-BE49-F238E27FC236}">
                    <a16:creationId xmlns:a16="http://schemas.microsoft.com/office/drawing/2014/main" id="{EEBAEAA2-9F8D-B45E-AB18-D2DE5D535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49" name="Rectangle 318">
                <a:extLst>
                  <a:ext uri="{FF2B5EF4-FFF2-40B4-BE49-F238E27FC236}">
                    <a16:creationId xmlns:a16="http://schemas.microsoft.com/office/drawing/2014/main" id="{380289E9-E7FD-EC03-F7C8-C8A1119D5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50" name="Rectangle 325">
                <a:extLst>
                  <a:ext uri="{FF2B5EF4-FFF2-40B4-BE49-F238E27FC236}">
                    <a16:creationId xmlns:a16="http://schemas.microsoft.com/office/drawing/2014/main" id="{032CF674-0FE4-6368-A9A3-79892B8F5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51" name="Rectangle 332">
                <a:extLst>
                  <a:ext uri="{FF2B5EF4-FFF2-40B4-BE49-F238E27FC236}">
                    <a16:creationId xmlns:a16="http://schemas.microsoft.com/office/drawing/2014/main" id="{30584D0B-5FB9-3F2E-2BE5-C91233851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52" name="Rectangle 339">
                <a:extLst>
                  <a:ext uri="{FF2B5EF4-FFF2-40B4-BE49-F238E27FC236}">
                    <a16:creationId xmlns:a16="http://schemas.microsoft.com/office/drawing/2014/main" id="{56E010F2-99F1-2CE1-1A2D-2DD5892D9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53" name="Rectangle 346">
                <a:extLst>
                  <a:ext uri="{FF2B5EF4-FFF2-40B4-BE49-F238E27FC236}">
                    <a16:creationId xmlns:a16="http://schemas.microsoft.com/office/drawing/2014/main" id="{A8DD8D47-0802-6D3F-E753-981AF52F4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54" name="Rectangle 312">
                <a:extLst>
                  <a:ext uri="{FF2B5EF4-FFF2-40B4-BE49-F238E27FC236}">
                    <a16:creationId xmlns:a16="http://schemas.microsoft.com/office/drawing/2014/main" id="{DEA0094D-8211-CE9D-D206-616542416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55" name="Rectangle 319">
                <a:extLst>
                  <a:ext uri="{FF2B5EF4-FFF2-40B4-BE49-F238E27FC236}">
                    <a16:creationId xmlns:a16="http://schemas.microsoft.com/office/drawing/2014/main" id="{BA7CAF2C-26AF-362D-B79F-C1C900998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56" name="Rectangle 326">
                <a:extLst>
                  <a:ext uri="{FF2B5EF4-FFF2-40B4-BE49-F238E27FC236}">
                    <a16:creationId xmlns:a16="http://schemas.microsoft.com/office/drawing/2014/main" id="{0EB1C6A7-0CDE-C5EA-4AD4-61E2AAFB8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57" name="Rectangle 333">
                <a:extLst>
                  <a:ext uri="{FF2B5EF4-FFF2-40B4-BE49-F238E27FC236}">
                    <a16:creationId xmlns:a16="http://schemas.microsoft.com/office/drawing/2014/main" id="{39F0C9E5-6E6D-3155-6CCB-DB69FAE2F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58" name="Rectangle 340">
                <a:extLst>
                  <a:ext uri="{FF2B5EF4-FFF2-40B4-BE49-F238E27FC236}">
                    <a16:creationId xmlns:a16="http://schemas.microsoft.com/office/drawing/2014/main" id="{FDE31355-BEA9-B20A-A786-384FDF254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59" name="Rectangle 347">
                <a:extLst>
                  <a:ext uri="{FF2B5EF4-FFF2-40B4-BE49-F238E27FC236}">
                    <a16:creationId xmlns:a16="http://schemas.microsoft.com/office/drawing/2014/main" id="{0F90082E-67B6-6142-FA64-A293812F7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60" name="Rectangle 191">
                <a:extLst>
                  <a:ext uri="{FF2B5EF4-FFF2-40B4-BE49-F238E27FC236}">
                    <a16:creationId xmlns:a16="http://schemas.microsoft.com/office/drawing/2014/main" id="{E23BE2D4-2BFB-E417-CF7F-2326166DC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62" name="Rectangle 198">
                <a:extLst>
                  <a:ext uri="{FF2B5EF4-FFF2-40B4-BE49-F238E27FC236}">
                    <a16:creationId xmlns:a16="http://schemas.microsoft.com/office/drawing/2014/main" id="{D5471C17-7E4E-42F4-BB92-1296CC40A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63" name="Rectangle 206">
                <a:extLst>
                  <a:ext uri="{FF2B5EF4-FFF2-40B4-BE49-F238E27FC236}">
                    <a16:creationId xmlns:a16="http://schemas.microsoft.com/office/drawing/2014/main" id="{5D38876F-9C47-76CA-760D-310FA9ED2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64" name="Rectangle 213">
                <a:extLst>
                  <a:ext uri="{FF2B5EF4-FFF2-40B4-BE49-F238E27FC236}">
                    <a16:creationId xmlns:a16="http://schemas.microsoft.com/office/drawing/2014/main" id="{D88AD46A-2EDA-A107-C2D5-39D9F5B92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65" name="Rectangle 220">
                <a:extLst>
                  <a:ext uri="{FF2B5EF4-FFF2-40B4-BE49-F238E27FC236}">
                    <a16:creationId xmlns:a16="http://schemas.microsoft.com/office/drawing/2014/main" id="{5BCBA85B-C231-7E63-CE6D-59406E454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66" name="Rectangle 227">
                <a:extLst>
                  <a:ext uri="{FF2B5EF4-FFF2-40B4-BE49-F238E27FC236}">
                    <a16:creationId xmlns:a16="http://schemas.microsoft.com/office/drawing/2014/main" id="{285C3ACF-2D40-5499-621F-1327165B1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67" name="Rectangle 192">
                <a:extLst>
                  <a:ext uri="{FF2B5EF4-FFF2-40B4-BE49-F238E27FC236}">
                    <a16:creationId xmlns:a16="http://schemas.microsoft.com/office/drawing/2014/main" id="{81252DA2-ECBB-7F0A-647D-427416082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68" name="Rectangle 199">
                <a:extLst>
                  <a:ext uri="{FF2B5EF4-FFF2-40B4-BE49-F238E27FC236}">
                    <a16:creationId xmlns:a16="http://schemas.microsoft.com/office/drawing/2014/main" id="{C80EAD2F-73BA-EF47-4AD2-4994E5D02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69" name="Rectangle 207">
                <a:extLst>
                  <a:ext uri="{FF2B5EF4-FFF2-40B4-BE49-F238E27FC236}">
                    <a16:creationId xmlns:a16="http://schemas.microsoft.com/office/drawing/2014/main" id="{45D1B36B-0DA1-EA61-5F05-A2995287D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70" name="Rectangle 214">
                <a:extLst>
                  <a:ext uri="{FF2B5EF4-FFF2-40B4-BE49-F238E27FC236}">
                    <a16:creationId xmlns:a16="http://schemas.microsoft.com/office/drawing/2014/main" id="{CB61DBE2-5FF1-5B82-D5F3-CEC544643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71" name="Rectangle 221">
                <a:extLst>
                  <a:ext uri="{FF2B5EF4-FFF2-40B4-BE49-F238E27FC236}">
                    <a16:creationId xmlns:a16="http://schemas.microsoft.com/office/drawing/2014/main" id="{C45D2643-5CAA-956D-0FF5-618D31550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72" name="Rectangle 228">
                <a:extLst>
                  <a:ext uri="{FF2B5EF4-FFF2-40B4-BE49-F238E27FC236}">
                    <a16:creationId xmlns:a16="http://schemas.microsoft.com/office/drawing/2014/main" id="{7E4D6B6B-85BC-3E9A-AAF3-39206F40B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73" name="Rectangle 193">
                <a:extLst>
                  <a:ext uri="{FF2B5EF4-FFF2-40B4-BE49-F238E27FC236}">
                    <a16:creationId xmlns:a16="http://schemas.microsoft.com/office/drawing/2014/main" id="{B113580C-AB33-D622-74F4-4E84F20B2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74" name="Rectangle 200">
                <a:extLst>
                  <a:ext uri="{FF2B5EF4-FFF2-40B4-BE49-F238E27FC236}">
                    <a16:creationId xmlns:a16="http://schemas.microsoft.com/office/drawing/2014/main" id="{33D8AB55-5187-2B81-23A6-639141CEA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75" name="Rectangle 208">
                <a:extLst>
                  <a:ext uri="{FF2B5EF4-FFF2-40B4-BE49-F238E27FC236}">
                    <a16:creationId xmlns:a16="http://schemas.microsoft.com/office/drawing/2014/main" id="{F24539C8-CDC6-9B7C-046D-E42D6BA61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76" name="Rectangle 215">
                <a:extLst>
                  <a:ext uri="{FF2B5EF4-FFF2-40B4-BE49-F238E27FC236}">
                    <a16:creationId xmlns:a16="http://schemas.microsoft.com/office/drawing/2014/main" id="{9C314301-9E56-8BD9-F643-10B46EBAC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77" name="Rectangle 222">
                <a:extLst>
                  <a:ext uri="{FF2B5EF4-FFF2-40B4-BE49-F238E27FC236}">
                    <a16:creationId xmlns:a16="http://schemas.microsoft.com/office/drawing/2014/main" id="{08AB8F28-4AF3-33FA-D17B-72B2C040E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78" name="Rectangle 229">
                <a:extLst>
                  <a:ext uri="{FF2B5EF4-FFF2-40B4-BE49-F238E27FC236}">
                    <a16:creationId xmlns:a16="http://schemas.microsoft.com/office/drawing/2014/main" id="{69510CE5-2313-45FA-D2A0-391FB75A8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79" name="Rectangle 194">
                <a:extLst>
                  <a:ext uri="{FF2B5EF4-FFF2-40B4-BE49-F238E27FC236}">
                    <a16:creationId xmlns:a16="http://schemas.microsoft.com/office/drawing/2014/main" id="{9A578FA3-4630-4A5D-8A22-FDD09A7CB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80" name="Rectangle 201">
                <a:extLst>
                  <a:ext uri="{FF2B5EF4-FFF2-40B4-BE49-F238E27FC236}">
                    <a16:creationId xmlns:a16="http://schemas.microsoft.com/office/drawing/2014/main" id="{AF1E4292-DB5A-EDED-2E70-111FE88C8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81" name="Rectangle 209">
                <a:extLst>
                  <a:ext uri="{FF2B5EF4-FFF2-40B4-BE49-F238E27FC236}">
                    <a16:creationId xmlns:a16="http://schemas.microsoft.com/office/drawing/2014/main" id="{17FC21FC-A230-4D62-4289-2AFB966A5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82" name="Rectangle 216">
                <a:extLst>
                  <a:ext uri="{FF2B5EF4-FFF2-40B4-BE49-F238E27FC236}">
                    <a16:creationId xmlns:a16="http://schemas.microsoft.com/office/drawing/2014/main" id="{9E8D0C47-A29F-AC7C-88B6-7521BD8FE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83" name="Rectangle 223">
                <a:extLst>
                  <a:ext uri="{FF2B5EF4-FFF2-40B4-BE49-F238E27FC236}">
                    <a16:creationId xmlns:a16="http://schemas.microsoft.com/office/drawing/2014/main" id="{520360E6-FF15-E7E7-6007-2D72FFFEE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84" name="Rectangle 230">
                <a:extLst>
                  <a:ext uri="{FF2B5EF4-FFF2-40B4-BE49-F238E27FC236}">
                    <a16:creationId xmlns:a16="http://schemas.microsoft.com/office/drawing/2014/main" id="{714CCA8B-96CC-9F90-09F9-6E074EF52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85" name="Rectangle 195">
                <a:extLst>
                  <a:ext uri="{FF2B5EF4-FFF2-40B4-BE49-F238E27FC236}">
                    <a16:creationId xmlns:a16="http://schemas.microsoft.com/office/drawing/2014/main" id="{652C6033-30CC-0A4A-7242-46B4BB72C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86" name="Rectangle 202">
                <a:extLst>
                  <a:ext uri="{FF2B5EF4-FFF2-40B4-BE49-F238E27FC236}">
                    <a16:creationId xmlns:a16="http://schemas.microsoft.com/office/drawing/2014/main" id="{47438A09-9CB1-7469-2409-398A83A40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87" name="Rectangle 210">
                <a:extLst>
                  <a:ext uri="{FF2B5EF4-FFF2-40B4-BE49-F238E27FC236}">
                    <a16:creationId xmlns:a16="http://schemas.microsoft.com/office/drawing/2014/main" id="{82A22670-9FA5-F9AF-281B-CFCB8DFED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88" name="Rectangle 217">
                <a:extLst>
                  <a:ext uri="{FF2B5EF4-FFF2-40B4-BE49-F238E27FC236}">
                    <a16:creationId xmlns:a16="http://schemas.microsoft.com/office/drawing/2014/main" id="{8E08857D-AE44-125F-F91D-F64BA4600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89" name="Rectangle 224">
                <a:extLst>
                  <a:ext uri="{FF2B5EF4-FFF2-40B4-BE49-F238E27FC236}">
                    <a16:creationId xmlns:a16="http://schemas.microsoft.com/office/drawing/2014/main" id="{2F29D229-CB5A-E530-CCED-3072B97DF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90" name="Rectangle 231">
                <a:extLst>
                  <a:ext uri="{FF2B5EF4-FFF2-40B4-BE49-F238E27FC236}">
                    <a16:creationId xmlns:a16="http://schemas.microsoft.com/office/drawing/2014/main" id="{E6368F9F-22A9-6395-2A59-40D34BB66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91" name="Rectangle 196">
                <a:extLst>
                  <a:ext uri="{FF2B5EF4-FFF2-40B4-BE49-F238E27FC236}">
                    <a16:creationId xmlns:a16="http://schemas.microsoft.com/office/drawing/2014/main" id="{F4ABE626-BB7C-A40B-EF93-9B34E1C13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92" name="Rectangle 203">
                <a:extLst>
                  <a:ext uri="{FF2B5EF4-FFF2-40B4-BE49-F238E27FC236}">
                    <a16:creationId xmlns:a16="http://schemas.microsoft.com/office/drawing/2014/main" id="{92478D88-2628-1B20-237C-82E38F173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93" name="Rectangle 211">
                <a:extLst>
                  <a:ext uri="{FF2B5EF4-FFF2-40B4-BE49-F238E27FC236}">
                    <a16:creationId xmlns:a16="http://schemas.microsoft.com/office/drawing/2014/main" id="{5D17C4E3-907C-2E56-1CE3-BEC9C3CF7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94" name="Rectangle 218">
                <a:extLst>
                  <a:ext uri="{FF2B5EF4-FFF2-40B4-BE49-F238E27FC236}">
                    <a16:creationId xmlns:a16="http://schemas.microsoft.com/office/drawing/2014/main" id="{643EE8D0-4A8F-7067-FABB-E4129908A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95" name="Rectangle 225">
                <a:extLst>
                  <a:ext uri="{FF2B5EF4-FFF2-40B4-BE49-F238E27FC236}">
                    <a16:creationId xmlns:a16="http://schemas.microsoft.com/office/drawing/2014/main" id="{86532041-9CBB-02CE-87F0-C8611C705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96" name="Rectangle 232">
                <a:extLst>
                  <a:ext uri="{FF2B5EF4-FFF2-40B4-BE49-F238E27FC236}">
                    <a16:creationId xmlns:a16="http://schemas.microsoft.com/office/drawing/2014/main" id="{821A2C46-BC80-50FE-76E9-1459E76E9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97" name="Rectangle 197">
                <a:extLst>
                  <a:ext uri="{FF2B5EF4-FFF2-40B4-BE49-F238E27FC236}">
                    <a16:creationId xmlns:a16="http://schemas.microsoft.com/office/drawing/2014/main" id="{9E12BE90-C6C8-E8F5-D99F-E4419CB60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98" name="Rectangle 204">
                <a:extLst>
                  <a:ext uri="{FF2B5EF4-FFF2-40B4-BE49-F238E27FC236}">
                    <a16:creationId xmlns:a16="http://schemas.microsoft.com/office/drawing/2014/main" id="{091689E3-BFBC-ABA4-3472-86EBB2863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99" name="Rectangle 212">
                <a:extLst>
                  <a:ext uri="{FF2B5EF4-FFF2-40B4-BE49-F238E27FC236}">
                    <a16:creationId xmlns:a16="http://schemas.microsoft.com/office/drawing/2014/main" id="{FF36E33C-9E81-9DE2-D3FA-44C8D2896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00" name="Rectangle 219">
                <a:extLst>
                  <a:ext uri="{FF2B5EF4-FFF2-40B4-BE49-F238E27FC236}">
                    <a16:creationId xmlns:a16="http://schemas.microsoft.com/office/drawing/2014/main" id="{ABF8A7C6-E522-7072-9B46-D98DD3DCE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01" name="Rectangle 226">
                <a:extLst>
                  <a:ext uri="{FF2B5EF4-FFF2-40B4-BE49-F238E27FC236}">
                    <a16:creationId xmlns:a16="http://schemas.microsoft.com/office/drawing/2014/main" id="{8B02B81C-CC03-9371-05D5-4D71C6149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02" name="Rectangle 233">
                <a:extLst>
                  <a:ext uri="{FF2B5EF4-FFF2-40B4-BE49-F238E27FC236}">
                    <a16:creationId xmlns:a16="http://schemas.microsoft.com/office/drawing/2014/main" id="{C82D0987-E5C3-5550-A72F-BB010293D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03" name="Rectangle 77">
                <a:extLst>
                  <a:ext uri="{FF2B5EF4-FFF2-40B4-BE49-F238E27FC236}">
                    <a16:creationId xmlns:a16="http://schemas.microsoft.com/office/drawing/2014/main" id="{516C8E4A-8910-91B3-9A3D-217593E19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05" name="Rectangle 84">
                <a:extLst>
                  <a:ext uri="{FF2B5EF4-FFF2-40B4-BE49-F238E27FC236}">
                    <a16:creationId xmlns:a16="http://schemas.microsoft.com/office/drawing/2014/main" id="{CDD4D0CE-DF37-E040-8FB5-E56003370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06" name="Rectangle 91">
                <a:extLst>
                  <a:ext uri="{FF2B5EF4-FFF2-40B4-BE49-F238E27FC236}">
                    <a16:creationId xmlns:a16="http://schemas.microsoft.com/office/drawing/2014/main" id="{612D386C-F9CE-107E-3A9F-292C57791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07" name="Rectangle 98">
                <a:extLst>
                  <a:ext uri="{FF2B5EF4-FFF2-40B4-BE49-F238E27FC236}">
                    <a16:creationId xmlns:a16="http://schemas.microsoft.com/office/drawing/2014/main" id="{FB31CC5E-5E12-1C6E-5B5C-5308E614D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08" name="Rectangle 105">
                <a:extLst>
                  <a:ext uri="{FF2B5EF4-FFF2-40B4-BE49-F238E27FC236}">
                    <a16:creationId xmlns:a16="http://schemas.microsoft.com/office/drawing/2014/main" id="{2111EA1F-8D2D-49C8-2991-7B0D59C73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09" name="Rectangle 112">
                <a:extLst>
                  <a:ext uri="{FF2B5EF4-FFF2-40B4-BE49-F238E27FC236}">
                    <a16:creationId xmlns:a16="http://schemas.microsoft.com/office/drawing/2014/main" id="{54D5E815-CC18-7CFF-D6A7-84FBB0BF0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10" name="Rectangle 78">
                <a:extLst>
                  <a:ext uri="{FF2B5EF4-FFF2-40B4-BE49-F238E27FC236}">
                    <a16:creationId xmlns:a16="http://schemas.microsoft.com/office/drawing/2014/main" id="{26300A79-0150-644F-9548-3A8A649EE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11" name="Rectangle 85">
                <a:extLst>
                  <a:ext uri="{FF2B5EF4-FFF2-40B4-BE49-F238E27FC236}">
                    <a16:creationId xmlns:a16="http://schemas.microsoft.com/office/drawing/2014/main" id="{223B4736-B6DA-69AD-70C1-5BA6D18FA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12" name="Rectangle 92">
                <a:extLst>
                  <a:ext uri="{FF2B5EF4-FFF2-40B4-BE49-F238E27FC236}">
                    <a16:creationId xmlns:a16="http://schemas.microsoft.com/office/drawing/2014/main" id="{A4551597-C54B-E644-DEC4-1BED8015F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13" name="Rectangle 99">
                <a:extLst>
                  <a:ext uri="{FF2B5EF4-FFF2-40B4-BE49-F238E27FC236}">
                    <a16:creationId xmlns:a16="http://schemas.microsoft.com/office/drawing/2014/main" id="{34315EBB-0BA6-A742-7E10-5150C4C82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14" name="Rectangle 106">
                <a:extLst>
                  <a:ext uri="{FF2B5EF4-FFF2-40B4-BE49-F238E27FC236}">
                    <a16:creationId xmlns:a16="http://schemas.microsoft.com/office/drawing/2014/main" id="{A79E97D2-84BB-2B83-EE7A-33B0E26B7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15" name="Rectangle 113">
                <a:extLst>
                  <a:ext uri="{FF2B5EF4-FFF2-40B4-BE49-F238E27FC236}">
                    <a16:creationId xmlns:a16="http://schemas.microsoft.com/office/drawing/2014/main" id="{0B4E120E-6630-76E7-6220-E811AD918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16" name="Rectangle 79">
                <a:extLst>
                  <a:ext uri="{FF2B5EF4-FFF2-40B4-BE49-F238E27FC236}">
                    <a16:creationId xmlns:a16="http://schemas.microsoft.com/office/drawing/2014/main" id="{A80EF664-D7EB-F4AB-A3E7-5526522E5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17" name="Rectangle 86">
                <a:extLst>
                  <a:ext uri="{FF2B5EF4-FFF2-40B4-BE49-F238E27FC236}">
                    <a16:creationId xmlns:a16="http://schemas.microsoft.com/office/drawing/2014/main" id="{A56AE9FB-74C9-F808-36AD-B9C9F9A66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18" name="Rectangle 93">
                <a:extLst>
                  <a:ext uri="{FF2B5EF4-FFF2-40B4-BE49-F238E27FC236}">
                    <a16:creationId xmlns:a16="http://schemas.microsoft.com/office/drawing/2014/main" id="{E2EBCEA0-D370-67D7-2424-0E647B137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19" name="Rectangle 100">
                <a:extLst>
                  <a:ext uri="{FF2B5EF4-FFF2-40B4-BE49-F238E27FC236}">
                    <a16:creationId xmlns:a16="http://schemas.microsoft.com/office/drawing/2014/main" id="{1994B78E-48BD-CBC0-909E-A6B072CDC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20" name="Rectangle 107">
                <a:extLst>
                  <a:ext uri="{FF2B5EF4-FFF2-40B4-BE49-F238E27FC236}">
                    <a16:creationId xmlns:a16="http://schemas.microsoft.com/office/drawing/2014/main" id="{08BE9C3D-D4E7-57D9-2992-C4F16458B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21" name="Rectangle 114">
                <a:extLst>
                  <a:ext uri="{FF2B5EF4-FFF2-40B4-BE49-F238E27FC236}">
                    <a16:creationId xmlns:a16="http://schemas.microsoft.com/office/drawing/2014/main" id="{48056F5E-A84C-EFAD-EA99-F1874BEA1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22" name="Rectangle 80">
                <a:extLst>
                  <a:ext uri="{FF2B5EF4-FFF2-40B4-BE49-F238E27FC236}">
                    <a16:creationId xmlns:a16="http://schemas.microsoft.com/office/drawing/2014/main" id="{F316542E-5F38-6758-37DF-9A3A3CE9E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23" name="Rectangle 87">
                <a:extLst>
                  <a:ext uri="{FF2B5EF4-FFF2-40B4-BE49-F238E27FC236}">
                    <a16:creationId xmlns:a16="http://schemas.microsoft.com/office/drawing/2014/main" id="{A72275F8-91F9-08FA-95CE-C4FAD94E2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24" name="Rectangle 94">
                <a:extLst>
                  <a:ext uri="{FF2B5EF4-FFF2-40B4-BE49-F238E27FC236}">
                    <a16:creationId xmlns:a16="http://schemas.microsoft.com/office/drawing/2014/main" id="{457CBB62-8E93-57E2-C966-BDAA2299E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25" name="Rectangle 101">
                <a:extLst>
                  <a:ext uri="{FF2B5EF4-FFF2-40B4-BE49-F238E27FC236}">
                    <a16:creationId xmlns:a16="http://schemas.microsoft.com/office/drawing/2014/main" id="{0121DBB8-A217-15EE-5BA3-5A567F0E0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26" name="Rectangle 108">
                <a:extLst>
                  <a:ext uri="{FF2B5EF4-FFF2-40B4-BE49-F238E27FC236}">
                    <a16:creationId xmlns:a16="http://schemas.microsoft.com/office/drawing/2014/main" id="{A32F4490-8274-09C8-BB51-85700287B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27" name="Rectangle 115">
                <a:extLst>
                  <a:ext uri="{FF2B5EF4-FFF2-40B4-BE49-F238E27FC236}">
                    <a16:creationId xmlns:a16="http://schemas.microsoft.com/office/drawing/2014/main" id="{AD6CA2E1-1790-EC5F-1E3E-D2B034C97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28" name="Rectangle 81">
                <a:extLst>
                  <a:ext uri="{FF2B5EF4-FFF2-40B4-BE49-F238E27FC236}">
                    <a16:creationId xmlns:a16="http://schemas.microsoft.com/office/drawing/2014/main" id="{32BE1585-99A6-E278-E869-83E664D44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29" name="Rectangle 88">
                <a:extLst>
                  <a:ext uri="{FF2B5EF4-FFF2-40B4-BE49-F238E27FC236}">
                    <a16:creationId xmlns:a16="http://schemas.microsoft.com/office/drawing/2014/main" id="{C8333BAD-5DC7-D910-87C6-9108655D4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30" name="Rectangle 95">
                <a:extLst>
                  <a:ext uri="{FF2B5EF4-FFF2-40B4-BE49-F238E27FC236}">
                    <a16:creationId xmlns:a16="http://schemas.microsoft.com/office/drawing/2014/main" id="{B60F1CBD-F433-16B2-FE91-306AA2214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31" name="Rectangle 102">
                <a:extLst>
                  <a:ext uri="{FF2B5EF4-FFF2-40B4-BE49-F238E27FC236}">
                    <a16:creationId xmlns:a16="http://schemas.microsoft.com/office/drawing/2014/main" id="{33C3AB95-3C63-0741-D6F4-DBFEEE6A7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32" name="Rectangle 109">
                <a:extLst>
                  <a:ext uri="{FF2B5EF4-FFF2-40B4-BE49-F238E27FC236}">
                    <a16:creationId xmlns:a16="http://schemas.microsoft.com/office/drawing/2014/main" id="{0B01B854-0AB2-8A3E-7599-DB286B5D8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33" name="Rectangle 116">
                <a:extLst>
                  <a:ext uri="{FF2B5EF4-FFF2-40B4-BE49-F238E27FC236}">
                    <a16:creationId xmlns:a16="http://schemas.microsoft.com/office/drawing/2014/main" id="{B718521D-E1E7-3FC8-9B3B-DBB6B9A56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34" name="Rectangle 82">
                <a:extLst>
                  <a:ext uri="{FF2B5EF4-FFF2-40B4-BE49-F238E27FC236}">
                    <a16:creationId xmlns:a16="http://schemas.microsoft.com/office/drawing/2014/main" id="{24AEC3BA-1E4C-D422-3444-9E0AC4745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35" name="Rectangle 89">
                <a:extLst>
                  <a:ext uri="{FF2B5EF4-FFF2-40B4-BE49-F238E27FC236}">
                    <a16:creationId xmlns:a16="http://schemas.microsoft.com/office/drawing/2014/main" id="{B81DD5A0-15F4-1F96-10A2-F9CC3E66E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36" name="Rectangle 96">
                <a:extLst>
                  <a:ext uri="{FF2B5EF4-FFF2-40B4-BE49-F238E27FC236}">
                    <a16:creationId xmlns:a16="http://schemas.microsoft.com/office/drawing/2014/main" id="{3E79BDC8-92F0-FFCA-50D9-903A0558D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37" name="Rectangle 103">
                <a:extLst>
                  <a:ext uri="{FF2B5EF4-FFF2-40B4-BE49-F238E27FC236}">
                    <a16:creationId xmlns:a16="http://schemas.microsoft.com/office/drawing/2014/main" id="{AC04BA41-3A75-803B-7E0F-3E85A0D9E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38" name="Rectangle 110">
                <a:extLst>
                  <a:ext uri="{FF2B5EF4-FFF2-40B4-BE49-F238E27FC236}">
                    <a16:creationId xmlns:a16="http://schemas.microsoft.com/office/drawing/2014/main" id="{00385C84-4219-7966-8949-B231D9C73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39" name="Rectangle 117">
                <a:extLst>
                  <a:ext uri="{FF2B5EF4-FFF2-40B4-BE49-F238E27FC236}">
                    <a16:creationId xmlns:a16="http://schemas.microsoft.com/office/drawing/2014/main" id="{6B1BB610-6CA7-20CF-893F-5D291D41A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40" name="Rectangle 83">
                <a:extLst>
                  <a:ext uri="{FF2B5EF4-FFF2-40B4-BE49-F238E27FC236}">
                    <a16:creationId xmlns:a16="http://schemas.microsoft.com/office/drawing/2014/main" id="{8DB3E3CD-7896-C052-FED1-DD136B17F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41" name="Rectangle 90">
                <a:extLst>
                  <a:ext uri="{FF2B5EF4-FFF2-40B4-BE49-F238E27FC236}">
                    <a16:creationId xmlns:a16="http://schemas.microsoft.com/office/drawing/2014/main" id="{1CE9A2E5-6F6A-B863-790B-5136DEA85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42" name="Rectangle 97">
                <a:extLst>
                  <a:ext uri="{FF2B5EF4-FFF2-40B4-BE49-F238E27FC236}">
                    <a16:creationId xmlns:a16="http://schemas.microsoft.com/office/drawing/2014/main" id="{4AD177F2-486C-F47E-6753-2ED77283D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43" name="Rectangle 104">
                <a:extLst>
                  <a:ext uri="{FF2B5EF4-FFF2-40B4-BE49-F238E27FC236}">
                    <a16:creationId xmlns:a16="http://schemas.microsoft.com/office/drawing/2014/main" id="{93A4CF93-9857-25C4-3764-EFFBE53D5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44" name="Rectangle 111">
                <a:extLst>
                  <a:ext uri="{FF2B5EF4-FFF2-40B4-BE49-F238E27FC236}">
                    <a16:creationId xmlns:a16="http://schemas.microsoft.com/office/drawing/2014/main" id="{979595FB-963A-F480-4EA4-3DEA1BF61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45" name="Rectangle 118">
                <a:extLst>
                  <a:ext uri="{FF2B5EF4-FFF2-40B4-BE49-F238E27FC236}">
                    <a16:creationId xmlns:a16="http://schemas.microsoft.com/office/drawing/2014/main" id="{A223EF82-6654-838D-0B36-1A517EEC7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50E13DD2-4C3C-1299-308B-279A9ED30151}"/>
                </a:ext>
              </a:extLst>
            </p:cNvPr>
            <p:cNvGrpSpPr/>
            <p:nvPr/>
          </p:nvGrpSpPr>
          <p:grpSpPr>
            <a:xfrm>
              <a:off x="2014689" y="3553842"/>
              <a:ext cx="8245126" cy="956062"/>
              <a:chOff x="2014689" y="3553842"/>
              <a:chExt cx="8245126" cy="956062"/>
            </a:xfrm>
          </p:grpSpPr>
          <p:sp>
            <p:nvSpPr>
              <p:cNvPr id="1163" name="Rectangle 879">
                <a:extLst>
                  <a:ext uri="{FF2B5EF4-FFF2-40B4-BE49-F238E27FC236}">
                    <a16:creationId xmlns:a16="http://schemas.microsoft.com/office/drawing/2014/main" id="{5AA072A8-EBB4-5A14-14C0-55006FFA1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64" name="Rectangle 886">
                <a:extLst>
                  <a:ext uri="{FF2B5EF4-FFF2-40B4-BE49-F238E27FC236}">
                    <a16:creationId xmlns:a16="http://schemas.microsoft.com/office/drawing/2014/main" id="{60237FB2-32D7-137D-80B3-25BEB20A6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65" name="Rectangle 893">
                <a:extLst>
                  <a:ext uri="{FF2B5EF4-FFF2-40B4-BE49-F238E27FC236}">
                    <a16:creationId xmlns:a16="http://schemas.microsoft.com/office/drawing/2014/main" id="{0123A9F4-9F24-593D-0C2C-F733C6BCB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66" name="Rectangle 900">
                <a:extLst>
                  <a:ext uri="{FF2B5EF4-FFF2-40B4-BE49-F238E27FC236}">
                    <a16:creationId xmlns:a16="http://schemas.microsoft.com/office/drawing/2014/main" id="{CF252E0A-26BD-862D-2B95-38D93F1F4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68" name="Rectangle 907">
                <a:extLst>
                  <a:ext uri="{FF2B5EF4-FFF2-40B4-BE49-F238E27FC236}">
                    <a16:creationId xmlns:a16="http://schemas.microsoft.com/office/drawing/2014/main" id="{BAF4AA3B-D994-D98B-7836-8D36F35FA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69" name="Rectangle 914">
                <a:extLst>
                  <a:ext uri="{FF2B5EF4-FFF2-40B4-BE49-F238E27FC236}">
                    <a16:creationId xmlns:a16="http://schemas.microsoft.com/office/drawing/2014/main" id="{3C2CBC37-6835-74EC-EECF-F328DDBDC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70" name="Rectangle 880">
                <a:extLst>
                  <a:ext uri="{FF2B5EF4-FFF2-40B4-BE49-F238E27FC236}">
                    <a16:creationId xmlns:a16="http://schemas.microsoft.com/office/drawing/2014/main" id="{1DAA3DD6-76DE-B7BF-AFBA-195723E47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71" name="Rectangle 887">
                <a:extLst>
                  <a:ext uri="{FF2B5EF4-FFF2-40B4-BE49-F238E27FC236}">
                    <a16:creationId xmlns:a16="http://schemas.microsoft.com/office/drawing/2014/main" id="{9D16F386-9E78-137E-E3FD-0356F74C8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72" name="Rectangle 894">
                <a:extLst>
                  <a:ext uri="{FF2B5EF4-FFF2-40B4-BE49-F238E27FC236}">
                    <a16:creationId xmlns:a16="http://schemas.microsoft.com/office/drawing/2014/main" id="{553DC09B-BC6B-E38E-6F27-531120241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73" name="Rectangle 901">
                <a:extLst>
                  <a:ext uri="{FF2B5EF4-FFF2-40B4-BE49-F238E27FC236}">
                    <a16:creationId xmlns:a16="http://schemas.microsoft.com/office/drawing/2014/main" id="{FF346A32-3194-7AB0-DA24-0DA3441F5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74" name="Rectangle 908">
                <a:extLst>
                  <a:ext uri="{FF2B5EF4-FFF2-40B4-BE49-F238E27FC236}">
                    <a16:creationId xmlns:a16="http://schemas.microsoft.com/office/drawing/2014/main" id="{23640782-259D-1A41-AF72-FD34F3406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75" name="Rectangle 915">
                <a:extLst>
                  <a:ext uri="{FF2B5EF4-FFF2-40B4-BE49-F238E27FC236}">
                    <a16:creationId xmlns:a16="http://schemas.microsoft.com/office/drawing/2014/main" id="{CB7C3FE7-E553-0F78-8BC1-5B9CF7C68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76" name="Rectangle 881">
                <a:extLst>
                  <a:ext uri="{FF2B5EF4-FFF2-40B4-BE49-F238E27FC236}">
                    <a16:creationId xmlns:a16="http://schemas.microsoft.com/office/drawing/2014/main" id="{C1D93E6B-EF41-16BC-A2DB-72F1988E5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77" name="Rectangle 888">
                <a:extLst>
                  <a:ext uri="{FF2B5EF4-FFF2-40B4-BE49-F238E27FC236}">
                    <a16:creationId xmlns:a16="http://schemas.microsoft.com/office/drawing/2014/main" id="{9F35691A-9DC4-3C5A-7ACE-7949B19BF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78" name="Rectangle 895">
                <a:extLst>
                  <a:ext uri="{FF2B5EF4-FFF2-40B4-BE49-F238E27FC236}">
                    <a16:creationId xmlns:a16="http://schemas.microsoft.com/office/drawing/2014/main" id="{0CDCD868-EA5A-CD8B-0EFB-CB57183F5E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79" name="Rectangle 902">
                <a:extLst>
                  <a:ext uri="{FF2B5EF4-FFF2-40B4-BE49-F238E27FC236}">
                    <a16:creationId xmlns:a16="http://schemas.microsoft.com/office/drawing/2014/main" id="{85E37254-2D78-B637-1513-049EE4355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80" name="Rectangle 909">
                <a:extLst>
                  <a:ext uri="{FF2B5EF4-FFF2-40B4-BE49-F238E27FC236}">
                    <a16:creationId xmlns:a16="http://schemas.microsoft.com/office/drawing/2014/main" id="{2F634B2C-94C4-906C-B94C-1D130EC31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81" name="Rectangle 916">
                <a:extLst>
                  <a:ext uri="{FF2B5EF4-FFF2-40B4-BE49-F238E27FC236}">
                    <a16:creationId xmlns:a16="http://schemas.microsoft.com/office/drawing/2014/main" id="{CD6DACE3-24B0-2D1C-FC9C-6DFC446AC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82" name="Rectangle 882">
                <a:extLst>
                  <a:ext uri="{FF2B5EF4-FFF2-40B4-BE49-F238E27FC236}">
                    <a16:creationId xmlns:a16="http://schemas.microsoft.com/office/drawing/2014/main" id="{434D376C-7F48-DEF8-5A54-D93D9FB3C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83" name="Rectangle 889">
                <a:extLst>
                  <a:ext uri="{FF2B5EF4-FFF2-40B4-BE49-F238E27FC236}">
                    <a16:creationId xmlns:a16="http://schemas.microsoft.com/office/drawing/2014/main" id="{D7BC983D-F013-48DF-056A-204E25B8E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84" name="Rectangle 896">
                <a:extLst>
                  <a:ext uri="{FF2B5EF4-FFF2-40B4-BE49-F238E27FC236}">
                    <a16:creationId xmlns:a16="http://schemas.microsoft.com/office/drawing/2014/main" id="{51176D64-B27E-AC27-E25F-A603C5367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85" name="Rectangle 903">
                <a:extLst>
                  <a:ext uri="{FF2B5EF4-FFF2-40B4-BE49-F238E27FC236}">
                    <a16:creationId xmlns:a16="http://schemas.microsoft.com/office/drawing/2014/main" id="{2006BA79-E29D-15F3-E4D8-33628A27E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86" name="Rectangle 910">
                <a:extLst>
                  <a:ext uri="{FF2B5EF4-FFF2-40B4-BE49-F238E27FC236}">
                    <a16:creationId xmlns:a16="http://schemas.microsoft.com/office/drawing/2014/main" id="{066F44B8-DE26-4C1D-0FA0-CF7AA8745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87" name="Rectangle 917">
                <a:extLst>
                  <a:ext uri="{FF2B5EF4-FFF2-40B4-BE49-F238E27FC236}">
                    <a16:creationId xmlns:a16="http://schemas.microsoft.com/office/drawing/2014/main" id="{5E323916-0664-B988-FEE0-8DB5C6341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88" name="Rectangle 883">
                <a:extLst>
                  <a:ext uri="{FF2B5EF4-FFF2-40B4-BE49-F238E27FC236}">
                    <a16:creationId xmlns:a16="http://schemas.microsoft.com/office/drawing/2014/main" id="{8E17D4B9-66E8-FF91-5015-B8AC819E4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89" name="Rectangle 890">
                <a:extLst>
                  <a:ext uri="{FF2B5EF4-FFF2-40B4-BE49-F238E27FC236}">
                    <a16:creationId xmlns:a16="http://schemas.microsoft.com/office/drawing/2014/main" id="{83C3F4FA-B226-13E2-24FA-C2DBC33CC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91" name="Rectangle 897">
                <a:extLst>
                  <a:ext uri="{FF2B5EF4-FFF2-40B4-BE49-F238E27FC236}">
                    <a16:creationId xmlns:a16="http://schemas.microsoft.com/office/drawing/2014/main" id="{81C18F12-4923-A1F6-20E5-85E65A74D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92" name="Rectangle 904">
                <a:extLst>
                  <a:ext uri="{FF2B5EF4-FFF2-40B4-BE49-F238E27FC236}">
                    <a16:creationId xmlns:a16="http://schemas.microsoft.com/office/drawing/2014/main" id="{99D0810D-2EE9-5604-D42D-18ED02532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93" name="Rectangle 911">
                <a:extLst>
                  <a:ext uri="{FF2B5EF4-FFF2-40B4-BE49-F238E27FC236}">
                    <a16:creationId xmlns:a16="http://schemas.microsoft.com/office/drawing/2014/main" id="{50C5D56B-2200-C262-A9A2-4783DDB62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94" name="Rectangle 918">
                <a:extLst>
                  <a:ext uri="{FF2B5EF4-FFF2-40B4-BE49-F238E27FC236}">
                    <a16:creationId xmlns:a16="http://schemas.microsoft.com/office/drawing/2014/main" id="{5B1A16E4-B6D2-C9B3-F0C5-61BDE42B5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95" name="Rectangle 884">
                <a:extLst>
                  <a:ext uri="{FF2B5EF4-FFF2-40B4-BE49-F238E27FC236}">
                    <a16:creationId xmlns:a16="http://schemas.microsoft.com/office/drawing/2014/main" id="{2C2D9FB7-70DF-1ACF-C87D-B71214D96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96" name="Rectangle 891">
                <a:extLst>
                  <a:ext uri="{FF2B5EF4-FFF2-40B4-BE49-F238E27FC236}">
                    <a16:creationId xmlns:a16="http://schemas.microsoft.com/office/drawing/2014/main" id="{474D9479-64EC-7388-3589-03FC0B4EC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97" name="Rectangle 898">
                <a:extLst>
                  <a:ext uri="{FF2B5EF4-FFF2-40B4-BE49-F238E27FC236}">
                    <a16:creationId xmlns:a16="http://schemas.microsoft.com/office/drawing/2014/main" id="{5807F22A-2DAC-EB86-E4CD-D87D5784B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98" name="Rectangle 905">
                <a:extLst>
                  <a:ext uri="{FF2B5EF4-FFF2-40B4-BE49-F238E27FC236}">
                    <a16:creationId xmlns:a16="http://schemas.microsoft.com/office/drawing/2014/main" id="{A67E0517-B504-C9B5-EB7F-D62334E72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99" name="Rectangle 912">
                <a:extLst>
                  <a:ext uri="{FF2B5EF4-FFF2-40B4-BE49-F238E27FC236}">
                    <a16:creationId xmlns:a16="http://schemas.microsoft.com/office/drawing/2014/main" id="{192FE21F-6644-5EAB-F58C-D24FC8688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00" name="Rectangle 919">
                <a:extLst>
                  <a:ext uri="{FF2B5EF4-FFF2-40B4-BE49-F238E27FC236}">
                    <a16:creationId xmlns:a16="http://schemas.microsoft.com/office/drawing/2014/main" id="{B1771688-7511-A6F9-A39A-606E1EEB9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01" name="Rectangle 885">
                <a:extLst>
                  <a:ext uri="{FF2B5EF4-FFF2-40B4-BE49-F238E27FC236}">
                    <a16:creationId xmlns:a16="http://schemas.microsoft.com/office/drawing/2014/main" id="{10FD66E2-E013-B48D-0618-E6D1E7AA3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02" name="Rectangle 892">
                <a:extLst>
                  <a:ext uri="{FF2B5EF4-FFF2-40B4-BE49-F238E27FC236}">
                    <a16:creationId xmlns:a16="http://schemas.microsoft.com/office/drawing/2014/main" id="{B72A35E0-5970-3C6F-84ED-95F46CFD4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03" name="Rectangle 899">
                <a:extLst>
                  <a:ext uri="{FF2B5EF4-FFF2-40B4-BE49-F238E27FC236}">
                    <a16:creationId xmlns:a16="http://schemas.microsoft.com/office/drawing/2014/main" id="{55FC19CB-F197-9127-1615-E551E8819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04" name="Rectangle 906">
                <a:extLst>
                  <a:ext uri="{FF2B5EF4-FFF2-40B4-BE49-F238E27FC236}">
                    <a16:creationId xmlns:a16="http://schemas.microsoft.com/office/drawing/2014/main" id="{BDA4E337-6293-57E4-2572-E12169B3B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05" name="Rectangle 913">
                <a:extLst>
                  <a:ext uri="{FF2B5EF4-FFF2-40B4-BE49-F238E27FC236}">
                    <a16:creationId xmlns:a16="http://schemas.microsoft.com/office/drawing/2014/main" id="{C6CCC080-40DC-5818-6EAA-234608594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06" name="Rectangle 920">
                <a:extLst>
                  <a:ext uri="{FF2B5EF4-FFF2-40B4-BE49-F238E27FC236}">
                    <a16:creationId xmlns:a16="http://schemas.microsoft.com/office/drawing/2014/main" id="{B4FCC687-B745-51E0-4515-F88113C95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07" name="Rectangle 764">
                <a:extLst>
                  <a:ext uri="{FF2B5EF4-FFF2-40B4-BE49-F238E27FC236}">
                    <a16:creationId xmlns:a16="http://schemas.microsoft.com/office/drawing/2014/main" id="{003C463C-2624-53DD-F41D-DA737C7AA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08" name="Rectangle 771">
                <a:extLst>
                  <a:ext uri="{FF2B5EF4-FFF2-40B4-BE49-F238E27FC236}">
                    <a16:creationId xmlns:a16="http://schemas.microsoft.com/office/drawing/2014/main" id="{38BFB033-B2FE-C998-45F2-59234AAEB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09" name="Rectangle 778">
                <a:extLst>
                  <a:ext uri="{FF2B5EF4-FFF2-40B4-BE49-F238E27FC236}">
                    <a16:creationId xmlns:a16="http://schemas.microsoft.com/office/drawing/2014/main" id="{832009AC-A4FD-D072-C70A-C32B787B1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10" name="Rectangle 785">
                <a:extLst>
                  <a:ext uri="{FF2B5EF4-FFF2-40B4-BE49-F238E27FC236}">
                    <a16:creationId xmlns:a16="http://schemas.microsoft.com/office/drawing/2014/main" id="{1EDAA3A1-C60B-977C-1DA2-E20B7E22C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11" name="Rectangle 792">
                <a:extLst>
                  <a:ext uri="{FF2B5EF4-FFF2-40B4-BE49-F238E27FC236}">
                    <a16:creationId xmlns:a16="http://schemas.microsoft.com/office/drawing/2014/main" id="{ED70258B-9AEB-99FD-033F-06074C503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12" name="Rectangle 799">
                <a:extLst>
                  <a:ext uri="{FF2B5EF4-FFF2-40B4-BE49-F238E27FC236}">
                    <a16:creationId xmlns:a16="http://schemas.microsoft.com/office/drawing/2014/main" id="{4D1FBCC7-B828-1AC3-4BD2-8B537EF0E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13" name="Rectangle 765">
                <a:extLst>
                  <a:ext uri="{FF2B5EF4-FFF2-40B4-BE49-F238E27FC236}">
                    <a16:creationId xmlns:a16="http://schemas.microsoft.com/office/drawing/2014/main" id="{A217AE2A-6A6A-19DD-65F9-515140735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14" name="Rectangle 772">
                <a:extLst>
                  <a:ext uri="{FF2B5EF4-FFF2-40B4-BE49-F238E27FC236}">
                    <a16:creationId xmlns:a16="http://schemas.microsoft.com/office/drawing/2014/main" id="{F6DF9CB1-717E-0331-9C59-F147F4404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15" name="Rectangle 779">
                <a:extLst>
                  <a:ext uri="{FF2B5EF4-FFF2-40B4-BE49-F238E27FC236}">
                    <a16:creationId xmlns:a16="http://schemas.microsoft.com/office/drawing/2014/main" id="{D2A3DEF8-9EE7-1AD6-25CD-CF00D18AC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80" name="Rectangle 786">
                <a:extLst>
                  <a:ext uri="{FF2B5EF4-FFF2-40B4-BE49-F238E27FC236}">
                    <a16:creationId xmlns:a16="http://schemas.microsoft.com/office/drawing/2014/main" id="{D8CF4AF4-5007-B0AE-CD58-654BFAED9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81" name="Rectangle 793">
                <a:extLst>
                  <a:ext uri="{FF2B5EF4-FFF2-40B4-BE49-F238E27FC236}">
                    <a16:creationId xmlns:a16="http://schemas.microsoft.com/office/drawing/2014/main" id="{C911B71B-2264-863A-90DF-1175D7DC2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82" name="Rectangle 800">
                <a:extLst>
                  <a:ext uri="{FF2B5EF4-FFF2-40B4-BE49-F238E27FC236}">
                    <a16:creationId xmlns:a16="http://schemas.microsoft.com/office/drawing/2014/main" id="{5E99E97D-9349-3FD8-7194-2F6553186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83" name="Rectangle 766">
                <a:extLst>
                  <a:ext uri="{FF2B5EF4-FFF2-40B4-BE49-F238E27FC236}">
                    <a16:creationId xmlns:a16="http://schemas.microsoft.com/office/drawing/2014/main" id="{62CDE72D-0743-3762-82F2-B66EAD25D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84" name="Rectangle 773">
                <a:extLst>
                  <a:ext uri="{FF2B5EF4-FFF2-40B4-BE49-F238E27FC236}">
                    <a16:creationId xmlns:a16="http://schemas.microsoft.com/office/drawing/2014/main" id="{FF6CA2F1-BDA2-02B8-AE4C-2F412540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85" name="Rectangle 780">
                <a:extLst>
                  <a:ext uri="{FF2B5EF4-FFF2-40B4-BE49-F238E27FC236}">
                    <a16:creationId xmlns:a16="http://schemas.microsoft.com/office/drawing/2014/main" id="{24F2EB8B-B789-5446-BB8C-443B4F011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86" name="Rectangle 787">
                <a:extLst>
                  <a:ext uri="{FF2B5EF4-FFF2-40B4-BE49-F238E27FC236}">
                    <a16:creationId xmlns:a16="http://schemas.microsoft.com/office/drawing/2014/main" id="{3C6363B7-D056-6025-F395-17AE69D95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87" name="Rectangle 794">
                <a:extLst>
                  <a:ext uri="{FF2B5EF4-FFF2-40B4-BE49-F238E27FC236}">
                    <a16:creationId xmlns:a16="http://schemas.microsoft.com/office/drawing/2014/main" id="{E1AC8AA9-6383-A235-183C-6F74537CE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88" name="Rectangle 801">
                <a:extLst>
                  <a:ext uri="{FF2B5EF4-FFF2-40B4-BE49-F238E27FC236}">
                    <a16:creationId xmlns:a16="http://schemas.microsoft.com/office/drawing/2014/main" id="{811C42BE-F286-DCA0-F99C-FDA45F330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89" name="Rectangle 767">
                <a:extLst>
                  <a:ext uri="{FF2B5EF4-FFF2-40B4-BE49-F238E27FC236}">
                    <a16:creationId xmlns:a16="http://schemas.microsoft.com/office/drawing/2014/main" id="{870A471A-F80F-A483-62AF-F13E0E36F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90" name="Rectangle 774">
                <a:extLst>
                  <a:ext uri="{FF2B5EF4-FFF2-40B4-BE49-F238E27FC236}">
                    <a16:creationId xmlns:a16="http://schemas.microsoft.com/office/drawing/2014/main" id="{85E13CCC-4A89-F750-D891-C23B3378C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91" name="Rectangle 781">
                <a:extLst>
                  <a:ext uri="{FF2B5EF4-FFF2-40B4-BE49-F238E27FC236}">
                    <a16:creationId xmlns:a16="http://schemas.microsoft.com/office/drawing/2014/main" id="{E4535A8C-8EFE-361B-F731-08BD1E3DF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92" name="Rectangle 788">
                <a:extLst>
                  <a:ext uri="{FF2B5EF4-FFF2-40B4-BE49-F238E27FC236}">
                    <a16:creationId xmlns:a16="http://schemas.microsoft.com/office/drawing/2014/main" id="{8955F228-2A25-C35E-4CC9-F61EF3C9F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93" name="Rectangle 795">
                <a:extLst>
                  <a:ext uri="{FF2B5EF4-FFF2-40B4-BE49-F238E27FC236}">
                    <a16:creationId xmlns:a16="http://schemas.microsoft.com/office/drawing/2014/main" id="{0DFE5CEE-9778-93D5-6030-027DA52CF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94" name="Rectangle 802">
                <a:extLst>
                  <a:ext uri="{FF2B5EF4-FFF2-40B4-BE49-F238E27FC236}">
                    <a16:creationId xmlns:a16="http://schemas.microsoft.com/office/drawing/2014/main" id="{7DE95331-1E03-BC98-375E-F9991FD80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95" name="Rectangle 768">
                <a:extLst>
                  <a:ext uri="{FF2B5EF4-FFF2-40B4-BE49-F238E27FC236}">
                    <a16:creationId xmlns:a16="http://schemas.microsoft.com/office/drawing/2014/main" id="{D9428961-41B6-8645-03AC-EA4AD95AF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96" name="Rectangle 775">
                <a:extLst>
                  <a:ext uri="{FF2B5EF4-FFF2-40B4-BE49-F238E27FC236}">
                    <a16:creationId xmlns:a16="http://schemas.microsoft.com/office/drawing/2014/main" id="{6CE60B78-7F29-C34D-AA0A-9462AAB3D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98" name="Rectangle 782">
                <a:extLst>
                  <a:ext uri="{FF2B5EF4-FFF2-40B4-BE49-F238E27FC236}">
                    <a16:creationId xmlns:a16="http://schemas.microsoft.com/office/drawing/2014/main" id="{C3F1F566-1906-FE17-EFD6-5DBCF523C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99" name="Rectangle 789">
                <a:extLst>
                  <a:ext uri="{FF2B5EF4-FFF2-40B4-BE49-F238E27FC236}">
                    <a16:creationId xmlns:a16="http://schemas.microsoft.com/office/drawing/2014/main" id="{D2BF8C8D-086D-6658-9CA8-5572814B21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00" name="Rectangle 796">
                <a:extLst>
                  <a:ext uri="{FF2B5EF4-FFF2-40B4-BE49-F238E27FC236}">
                    <a16:creationId xmlns:a16="http://schemas.microsoft.com/office/drawing/2014/main" id="{B31F53CD-C202-0647-931B-928E1C2E5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01" name="Rectangle 803">
                <a:extLst>
                  <a:ext uri="{FF2B5EF4-FFF2-40B4-BE49-F238E27FC236}">
                    <a16:creationId xmlns:a16="http://schemas.microsoft.com/office/drawing/2014/main" id="{1025019F-4A57-36D0-9648-D81BF8AD2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02" name="Rectangle 769">
                <a:extLst>
                  <a:ext uri="{FF2B5EF4-FFF2-40B4-BE49-F238E27FC236}">
                    <a16:creationId xmlns:a16="http://schemas.microsoft.com/office/drawing/2014/main" id="{A3701845-A587-5AE6-5F02-E3CD5F93C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03" name="Rectangle 776">
                <a:extLst>
                  <a:ext uri="{FF2B5EF4-FFF2-40B4-BE49-F238E27FC236}">
                    <a16:creationId xmlns:a16="http://schemas.microsoft.com/office/drawing/2014/main" id="{EE4FE3DC-744F-2B74-5186-5D16D4613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04" name="Rectangle 783">
                <a:extLst>
                  <a:ext uri="{FF2B5EF4-FFF2-40B4-BE49-F238E27FC236}">
                    <a16:creationId xmlns:a16="http://schemas.microsoft.com/office/drawing/2014/main" id="{0BA73DDD-8144-B329-EFA6-AB63B20A6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05" name="Rectangle 790">
                <a:extLst>
                  <a:ext uri="{FF2B5EF4-FFF2-40B4-BE49-F238E27FC236}">
                    <a16:creationId xmlns:a16="http://schemas.microsoft.com/office/drawing/2014/main" id="{D320AEF2-BEC4-DBBD-2A3C-B4D69F3D7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06" name="Rectangle 797">
                <a:extLst>
                  <a:ext uri="{FF2B5EF4-FFF2-40B4-BE49-F238E27FC236}">
                    <a16:creationId xmlns:a16="http://schemas.microsoft.com/office/drawing/2014/main" id="{18A058BA-89D8-CCA9-0FBA-B417134F4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07" name="Rectangle 804">
                <a:extLst>
                  <a:ext uri="{FF2B5EF4-FFF2-40B4-BE49-F238E27FC236}">
                    <a16:creationId xmlns:a16="http://schemas.microsoft.com/office/drawing/2014/main" id="{BD70C889-E189-10A4-CE29-E883E7A0D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08" name="Rectangle 770">
                <a:extLst>
                  <a:ext uri="{FF2B5EF4-FFF2-40B4-BE49-F238E27FC236}">
                    <a16:creationId xmlns:a16="http://schemas.microsoft.com/office/drawing/2014/main" id="{59CBD456-CF54-1A16-FA5A-45AE48520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09" name="Rectangle 777">
                <a:extLst>
                  <a:ext uri="{FF2B5EF4-FFF2-40B4-BE49-F238E27FC236}">
                    <a16:creationId xmlns:a16="http://schemas.microsoft.com/office/drawing/2014/main" id="{30DBA49F-896A-DD96-CDE4-7F0A44CDF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10" name="Rectangle 784">
                <a:extLst>
                  <a:ext uri="{FF2B5EF4-FFF2-40B4-BE49-F238E27FC236}">
                    <a16:creationId xmlns:a16="http://schemas.microsoft.com/office/drawing/2014/main" id="{F93261B1-5081-B809-4ADE-40D895775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11" name="Rectangle 791">
                <a:extLst>
                  <a:ext uri="{FF2B5EF4-FFF2-40B4-BE49-F238E27FC236}">
                    <a16:creationId xmlns:a16="http://schemas.microsoft.com/office/drawing/2014/main" id="{47196191-95A8-C8CE-1E42-255C4F3CB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12" name="Rectangle 798">
                <a:extLst>
                  <a:ext uri="{FF2B5EF4-FFF2-40B4-BE49-F238E27FC236}">
                    <a16:creationId xmlns:a16="http://schemas.microsoft.com/office/drawing/2014/main" id="{40185248-5414-CFA9-F6AB-F472C6EF5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13" name="Rectangle 805">
                <a:extLst>
                  <a:ext uri="{FF2B5EF4-FFF2-40B4-BE49-F238E27FC236}">
                    <a16:creationId xmlns:a16="http://schemas.microsoft.com/office/drawing/2014/main" id="{9FBEA266-BA08-955B-5D92-090E05B3D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14" name="Rectangle 650">
                <a:extLst>
                  <a:ext uri="{FF2B5EF4-FFF2-40B4-BE49-F238E27FC236}">
                    <a16:creationId xmlns:a16="http://schemas.microsoft.com/office/drawing/2014/main" id="{3FB053B5-3221-C39B-8E9A-A2FA2FCCB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15" name="Rectangle 657">
                <a:extLst>
                  <a:ext uri="{FF2B5EF4-FFF2-40B4-BE49-F238E27FC236}">
                    <a16:creationId xmlns:a16="http://schemas.microsoft.com/office/drawing/2014/main" id="{C0DF262D-23E8-38F1-7FF2-918B45F52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16" name="Rectangle 664">
                <a:extLst>
                  <a:ext uri="{FF2B5EF4-FFF2-40B4-BE49-F238E27FC236}">
                    <a16:creationId xmlns:a16="http://schemas.microsoft.com/office/drawing/2014/main" id="{F16633F2-1BFF-DF32-1DE7-F5A4184A1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17" name="Rectangle 671">
                <a:extLst>
                  <a:ext uri="{FF2B5EF4-FFF2-40B4-BE49-F238E27FC236}">
                    <a16:creationId xmlns:a16="http://schemas.microsoft.com/office/drawing/2014/main" id="{E4C4D7E9-018F-B46B-5DFB-E918AF54D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18" name="Rectangle 678">
                <a:extLst>
                  <a:ext uri="{FF2B5EF4-FFF2-40B4-BE49-F238E27FC236}">
                    <a16:creationId xmlns:a16="http://schemas.microsoft.com/office/drawing/2014/main" id="{CD3486EB-F08F-712B-5F0F-C97FE93ED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19" name="Rectangle 685">
                <a:extLst>
                  <a:ext uri="{FF2B5EF4-FFF2-40B4-BE49-F238E27FC236}">
                    <a16:creationId xmlns:a16="http://schemas.microsoft.com/office/drawing/2014/main" id="{87A36969-5CA8-170E-7A38-26C3ACD02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20" name="Rectangle 651">
                <a:extLst>
                  <a:ext uri="{FF2B5EF4-FFF2-40B4-BE49-F238E27FC236}">
                    <a16:creationId xmlns:a16="http://schemas.microsoft.com/office/drawing/2014/main" id="{85E13F29-5C93-EA19-0780-8118D2F9F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21" name="Rectangle 658">
                <a:extLst>
                  <a:ext uri="{FF2B5EF4-FFF2-40B4-BE49-F238E27FC236}">
                    <a16:creationId xmlns:a16="http://schemas.microsoft.com/office/drawing/2014/main" id="{2952864F-9C10-2FF8-6BA6-CF83F2441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22" name="Rectangle 665">
                <a:extLst>
                  <a:ext uri="{FF2B5EF4-FFF2-40B4-BE49-F238E27FC236}">
                    <a16:creationId xmlns:a16="http://schemas.microsoft.com/office/drawing/2014/main" id="{5737C7C6-FF8B-375B-E1BC-32EB95046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23" name="Rectangle 672">
                <a:extLst>
                  <a:ext uri="{FF2B5EF4-FFF2-40B4-BE49-F238E27FC236}">
                    <a16:creationId xmlns:a16="http://schemas.microsoft.com/office/drawing/2014/main" id="{E934A7D5-4AFA-9695-7D34-AD0AF32251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24" name="Rectangle 679">
                <a:extLst>
                  <a:ext uri="{FF2B5EF4-FFF2-40B4-BE49-F238E27FC236}">
                    <a16:creationId xmlns:a16="http://schemas.microsoft.com/office/drawing/2014/main" id="{69073B4C-ABA6-B54E-2AB5-22A3CC1F8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25" name="Rectangle 686">
                <a:extLst>
                  <a:ext uri="{FF2B5EF4-FFF2-40B4-BE49-F238E27FC236}">
                    <a16:creationId xmlns:a16="http://schemas.microsoft.com/office/drawing/2014/main" id="{857FCC79-76D9-6589-AB59-864829279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26" name="Rectangle 652">
                <a:extLst>
                  <a:ext uri="{FF2B5EF4-FFF2-40B4-BE49-F238E27FC236}">
                    <a16:creationId xmlns:a16="http://schemas.microsoft.com/office/drawing/2014/main" id="{65E20946-D36F-B420-2648-654207B2E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27" name="Rectangle 659">
                <a:extLst>
                  <a:ext uri="{FF2B5EF4-FFF2-40B4-BE49-F238E27FC236}">
                    <a16:creationId xmlns:a16="http://schemas.microsoft.com/office/drawing/2014/main" id="{08CE58BC-7E6B-18DA-5F55-7AD9A2E05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28" name="Rectangle 666">
                <a:extLst>
                  <a:ext uri="{FF2B5EF4-FFF2-40B4-BE49-F238E27FC236}">
                    <a16:creationId xmlns:a16="http://schemas.microsoft.com/office/drawing/2014/main" id="{14D430A9-E71B-8609-0E6C-24DCC0E6A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29" name="Rectangle 673">
                <a:extLst>
                  <a:ext uri="{FF2B5EF4-FFF2-40B4-BE49-F238E27FC236}">
                    <a16:creationId xmlns:a16="http://schemas.microsoft.com/office/drawing/2014/main" id="{FEFEFECB-C429-99FD-1CF6-B2008B7DE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0" name="Rectangle 680">
                <a:extLst>
                  <a:ext uri="{FF2B5EF4-FFF2-40B4-BE49-F238E27FC236}">
                    <a16:creationId xmlns:a16="http://schemas.microsoft.com/office/drawing/2014/main" id="{899CE7A5-3BFF-5338-EFD0-BB51B2D73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1" name="Rectangle 687">
                <a:extLst>
                  <a:ext uri="{FF2B5EF4-FFF2-40B4-BE49-F238E27FC236}">
                    <a16:creationId xmlns:a16="http://schemas.microsoft.com/office/drawing/2014/main" id="{4545BB83-2137-A966-4C46-FA23221C0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2" name="Rectangle 653">
                <a:extLst>
                  <a:ext uri="{FF2B5EF4-FFF2-40B4-BE49-F238E27FC236}">
                    <a16:creationId xmlns:a16="http://schemas.microsoft.com/office/drawing/2014/main" id="{7B721D5B-23FA-2B8F-CE2A-C962E058D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3" name="Rectangle 660">
                <a:extLst>
                  <a:ext uri="{FF2B5EF4-FFF2-40B4-BE49-F238E27FC236}">
                    <a16:creationId xmlns:a16="http://schemas.microsoft.com/office/drawing/2014/main" id="{DE7E3535-C540-9696-AACF-25A953C44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4" name="Rectangle 667">
                <a:extLst>
                  <a:ext uri="{FF2B5EF4-FFF2-40B4-BE49-F238E27FC236}">
                    <a16:creationId xmlns:a16="http://schemas.microsoft.com/office/drawing/2014/main" id="{79ED0E50-6E97-14CE-A220-659212D76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35" name="Rectangle 674">
                <a:extLst>
                  <a:ext uri="{FF2B5EF4-FFF2-40B4-BE49-F238E27FC236}">
                    <a16:creationId xmlns:a16="http://schemas.microsoft.com/office/drawing/2014/main" id="{959FBE09-2C0D-A107-EECE-AD5C374FB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37" name="Rectangle 681">
                <a:extLst>
                  <a:ext uri="{FF2B5EF4-FFF2-40B4-BE49-F238E27FC236}">
                    <a16:creationId xmlns:a16="http://schemas.microsoft.com/office/drawing/2014/main" id="{B2F86CC8-5E4D-6267-9703-83AA4CA48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38" name="Rectangle 688">
                <a:extLst>
                  <a:ext uri="{FF2B5EF4-FFF2-40B4-BE49-F238E27FC236}">
                    <a16:creationId xmlns:a16="http://schemas.microsoft.com/office/drawing/2014/main" id="{DAF1F697-DFED-9A90-1759-955340260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39" name="Rectangle 654">
                <a:extLst>
                  <a:ext uri="{FF2B5EF4-FFF2-40B4-BE49-F238E27FC236}">
                    <a16:creationId xmlns:a16="http://schemas.microsoft.com/office/drawing/2014/main" id="{60678A84-F0A2-16A2-7C97-70010C4BD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40" name="Rectangle 661">
                <a:extLst>
                  <a:ext uri="{FF2B5EF4-FFF2-40B4-BE49-F238E27FC236}">
                    <a16:creationId xmlns:a16="http://schemas.microsoft.com/office/drawing/2014/main" id="{29ED8E97-7149-21A5-6E4A-24EFDFC00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41" name="Rectangle 668">
                <a:extLst>
                  <a:ext uri="{FF2B5EF4-FFF2-40B4-BE49-F238E27FC236}">
                    <a16:creationId xmlns:a16="http://schemas.microsoft.com/office/drawing/2014/main" id="{06AA21E4-E55F-AA7A-E08C-89B0B23A2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42" name="Rectangle 675">
                <a:extLst>
                  <a:ext uri="{FF2B5EF4-FFF2-40B4-BE49-F238E27FC236}">
                    <a16:creationId xmlns:a16="http://schemas.microsoft.com/office/drawing/2014/main" id="{C01D82B9-6373-85F7-915E-D90C9EB54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43" name="Rectangle 682">
                <a:extLst>
                  <a:ext uri="{FF2B5EF4-FFF2-40B4-BE49-F238E27FC236}">
                    <a16:creationId xmlns:a16="http://schemas.microsoft.com/office/drawing/2014/main" id="{15C42B13-0802-4147-10E8-E668F7EBB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44" name="Rectangle 689">
                <a:extLst>
                  <a:ext uri="{FF2B5EF4-FFF2-40B4-BE49-F238E27FC236}">
                    <a16:creationId xmlns:a16="http://schemas.microsoft.com/office/drawing/2014/main" id="{9E849BAB-88A4-9AE6-4659-405169FE2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45" name="Rectangle 655">
                <a:extLst>
                  <a:ext uri="{FF2B5EF4-FFF2-40B4-BE49-F238E27FC236}">
                    <a16:creationId xmlns:a16="http://schemas.microsoft.com/office/drawing/2014/main" id="{D26C5300-FB67-4290-A1C5-C51258239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46" name="Rectangle 662">
                <a:extLst>
                  <a:ext uri="{FF2B5EF4-FFF2-40B4-BE49-F238E27FC236}">
                    <a16:creationId xmlns:a16="http://schemas.microsoft.com/office/drawing/2014/main" id="{3397397B-8E9C-0A01-4B5E-9A7AEDEA1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47" name="Rectangle 669">
                <a:extLst>
                  <a:ext uri="{FF2B5EF4-FFF2-40B4-BE49-F238E27FC236}">
                    <a16:creationId xmlns:a16="http://schemas.microsoft.com/office/drawing/2014/main" id="{1CA52E17-F760-C181-D9C2-C225CA7C0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48" name="Rectangle 676">
                <a:extLst>
                  <a:ext uri="{FF2B5EF4-FFF2-40B4-BE49-F238E27FC236}">
                    <a16:creationId xmlns:a16="http://schemas.microsoft.com/office/drawing/2014/main" id="{001E9349-1CD6-5048-A10B-499403F7F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49" name="Rectangle 683">
                <a:extLst>
                  <a:ext uri="{FF2B5EF4-FFF2-40B4-BE49-F238E27FC236}">
                    <a16:creationId xmlns:a16="http://schemas.microsoft.com/office/drawing/2014/main" id="{19DC3000-DA41-F32B-FD6E-340531667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50" name="Rectangle 690">
                <a:extLst>
                  <a:ext uri="{FF2B5EF4-FFF2-40B4-BE49-F238E27FC236}">
                    <a16:creationId xmlns:a16="http://schemas.microsoft.com/office/drawing/2014/main" id="{BD2F5FCC-3536-C92A-48E4-E17635245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51" name="Rectangle 656">
                <a:extLst>
                  <a:ext uri="{FF2B5EF4-FFF2-40B4-BE49-F238E27FC236}">
                    <a16:creationId xmlns:a16="http://schemas.microsoft.com/office/drawing/2014/main" id="{15AA6F50-B13B-76ED-F5B3-0C2D1DCC3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52" name="Rectangle 663">
                <a:extLst>
                  <a:ext uri="{FF2B5EF4-FFF2-40B4-BE49-F238E27FC236}">
                    <a16:creationId xmlns:a16="http://schemas.microsoft.com/office/drawing/2014/main" id="{0D49AEE9-B030-BED1-8CD8-0389D769D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53" name="Rectangle 670">
                <a:extLst>
                  <a:ext uri="{FF2B5EF4-FFF2-40B4-BE49-F238E27FC236}">
                    <a16:creationId xmlns:a16="http://schemas.microsoft.com/office/drawing/2014/main" id="{B82D46CA-DE46-6076-5C21-3758CE75C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54" name="Rectangle 677">
                <a:extLst>
                  <a:ext uri="{FF2B5EF4-FFF2-40B4-BE49-F238E27FC236}">
                    <a16:creationId xmlns:a16="http://schemas.microsoft.com/office/drawing/2014/main" id="{AD1B8C3C-41E6-8150-F226-F7F5BD50E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55" name="Rectangle 684">
                <a:extLst>
                  <a:ext uri="{FF2B5EF4-FFF2-40B4-BE49-F238E27FC236}">
                    <a16:creationId xmlns:a16="http://schemas.microsoft.com/office/drawing/2014/main" id="{C54D6E79-5692-10F2-3181-89A8A91B8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56" name="Rectangle 691">
                <a:extLst>
                  <a:ext uri="{FF2B5EF4-FFF2-40B4-BE49-F238E27FC236}">
                    <a16:creationId xmlns:a16="http://schemas.microsoft.com/office/drawing/2014/main" id="{AA6D0FF8-46D9-8D95-DFB5-AF399FDC6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57" name="Rectangle 535">
                <a:extLst>
                  <a:ext uri="{FF2B5EF4-FFF2-40B4-BE49-F238E27FC236}">
                    <a16:creationId xmlns:a16="http://schemas.microsoft.com/office/drawing/2014/main" id="{2F8747ED-BA78-41E1-91A5-34918502D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58" name="Rectangle 542">
                <a:extLst>
                  <a:ext uri="{FF2B5EF4-FFF2-40B4-BE49-F238E27FC236}">
                    <a16:creationId xmlns:a16="http://schemas.microsoft.com/office/drawing/2014/main" id="{D2DA63DA-F207-0B04-C8F2-7003A8C10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59" name="Rectangle 549">
                <a:extLst>
                  <a:ext uri="{FF2B5EF4-FFF2-40B4-BE49-F238E27FC236}">
                    <a16:creationId xmlns:a16="http://schemas.microsoft.com/office/drawing/2014/main" id="{124D467E-9A05-7487-025F-5547B8D0B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60" name="Rectangle 556">
                <a:extLst>
                  <a:ext uri="{FF2B5EF4-FFF2-40B4-BE49-F238E27FC236}">
                    <a16:creationId xmlns:a16="http://schemas.microsoft.com/office/drawing/2014/main" id="{F69002A2-FF6B-CE15-422C-E6C81822C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61" name="Rectangle 563">
                <a:extLst>
                  <a:ext uri="{FF2B5EF4-FFF2-40B4-BE49-F238E27FC236}">
                    <a16:creationId xmlns:a16="http://schemas.microsoft.com/office/drawing/2014/main" id="{9F880756-DDFA-C0A8-BB3D-7ADBDE3C1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62" name="Rectangle 570">
                <a:extLst>
                  <a:ext uri="{FF2B5EF4-FFF2-40B4-BE49-F238E27FC236}">
                    <a16:creationId xmlns:a16="http://schemas.microsoft.com/office/drawing/2014/main" id="{F307E836-9292-2BB5-DDBF-AC240A778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63" name="Rectangle 536">
                <a:extLst>
                  <a:ext uri="{FF2B5EF4-FFF2-40B4-BE49-F238E27FC236}">
                    <a16:creationId xmlns:a16="http://schemas.microsoft.com/office/drawing/2014/main" id="{F7D4A0A5-9108-1D5A-8916-695BE6684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64" name="Rectangle 543">
                <a:extLst>
                  <a:ext uri="{FF2B5EF4-FFF2-40B4-BE49-F238E27FC236}">
                    <a16:creationId xmlns:a16="http://schemas.microsoft.com/office/drawing/2014/main" id="{227DA759-F54D-7104-7BAB-E8B693EE7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65" name="Rectangle 550">
                <a:extLst>
                  <a:ext uri="{FF2B5EF4-FFF2-40B4-BE49-F238E27FC236}">
                    <a16:creationId xmlns:a16="http://schemas.microsoft.com/office/drawing/2014/main" id="{193DDD47-AD11-0FBB-EE36-25BCE65E6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66" name="Rectangle 557">
                <a:extLst>
                  <a:ext uri="{FF2B5EF4-FFF2-40B4-BE49-F238E27FC236}">
                    <a16:creationId xmlns:a16="http://schemas.microsoft.com/office/drawing/2014/main" id="{1A7D3721-DAF1-55D9-71C8-A6A2674CF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67" name="Rectangle 564">
                <a:extLst>
                  <a:ext uri="{FF2B5EF4-FFF2-40B4-BE49-F238E27FC236}">
                    <a16:creationId xmlns:a16="http://schemas.microsoft.com/office/drawing/2014/main" id="{F06AC804-1E22-AB4C-9033-8EA0D834F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68" name="Rectangle 571">
                <a:extLst>
                  <a:ext uri="{FF2B5EF4-FFF2-40B4-BE49-F238E27FC236}">
                    <a16:creationId xmlns:a16="http://schemas.microsoft.com/office/drawing/2014/main" id="{91EA7BC9-D19E-9410-413B-4399084CD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69" name="Rectangle 537">
                <a:extLst>
                  <a:ext uri="{FF2B5EF4-FFF2-40B4-BE49-F238E27FC236}">
                    <a16:creationId xmlns:a16="http://schemas.microsoft.com/office/drawing/2014/main" id="{8D4B939C-BACF-902A-1598-7FEA372C1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70" name="Rectangle 544">
                <a:extLst>
                  <a:ext uri="{FF2B5EF4-FFF2-40B4-BE49-F238E27FC236}">
                    <a16:creationId xmlns:a16="http://schemas.microsoft.com/office/drawing/2014/main" id="{BC1D3685-C891-17FB-FF12-821652347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71" name="Rectangle 551">
                <a:extLst>
                  <a:ext uri="{FF2B5EF4-FFF2-40B4-BE49-F238E27FC236}">
                    <a16:creationId xmlns:a16="http://schemas.microsoft.com/office/drawing/2014/main" id="{87D0D7F6-CFC2-A54D-1064-ABA03A020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72" name="Rectangle 558">
                <a:extLst>
                  <a:ext uri="{FF2B5EF4-FFF2-40B4-BE49-F238E27FC236}">
                    <a16:creationId xmlns:a16="http://schemas.microsoft.com/office/drawing/2014/main" id="{F77FCED8-EF05-8AB3-1F73-D7749C628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73" name="Rectangle 565">
                <a:extLst>
                  <a:ext uri="{FF2B5EF4-FFF2-40B4-BE49-F238E27FC236}">
                    <a16:creationId xmlns:a16="http://schemas.microsoft.com/office/drawing/2014/main" id="{3B772007-7BED-341E-B361-C3ECB96A2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74" name="Rectangle 572">
                <a:extLst>
                  <a:ext uri="{FF2B5EF4-FFF2-40B4-BE49-F238E27FC236}">
                    <a16:creationId xmlns:a16="http://schemas.microsoft.com/office/drawing/2014/main" id="{E6270E8C-68E0-75FC-7E0F-61127264B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75" name="Rectangle 538">
                <a:extLst>
                  <a:ext uri="{FF2B5EF4-FFF2-40B4-BE49-F238E27FC236}">
                    <a16:creationId xmlns:a16="http://schemas.microsoft.com/office/drawing/2014/main" id="{C08C7235-2346-5919-0243-834EA2932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76" name="Rectangle 545">
                <a:extLst>
                  <a:ext uri="{FF2B5EF4-FFF2-40B4-BE49-F238E27FC236}">
                    <a16:creationId xmlns:a16="http://schemas.microsoft.com/office/drawing/2014/main" id="{B3B4A009-ABDC-681A-30B7-D6A543B37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77" name="Rectangle 552">
                <a:extLst>
                  <a:ext uri="{FF2B5EF4-FFF2-40B4-BE49-F238E27FC236}">
                    <a16:creationId xmlns:a16="http://schemas.microsoft.com/office/drawing/2014/main" id="{A67DDCF2-8627-8591-17DA-572E38306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78" name="Rectangle 559">
                <a:extLst>
                  <a:ext uri="{FF2B5EF4-FFF2-40B4-BE49-F238E27FC236}">
                    <a16:creationId xmlns:a16="http://schemas.microsoft.com/office/drawing/2014/main" id="{2E17EEF8-5729-077D-ABCE-AD171D335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79" name="Rectangle 566">
                <a:extLst>
                  <a:ext uri="{FF2B5EF4-FFF2-40B4-BE49-F238E27FC236}">
                    <a16:creationId xmlns:a16="http://schemas.microsoft.com/office/drawing/2014/main" id="{59510728-C842-3E0D-9B7B-11A947E57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80" name="Rectangle 573">
                <a:extLst>
                  <a:ext uri="{FF2B5EF4-FFF2-40B4-BE49-F238E27FC236}">
                    <a16:creationId xmlns:a16="http://schemas.microsoft.com/office/drawing/2014/main" id="{C433F698-0050-3F11-29FA-1B84849BE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81" name="Rectangle 539">
                <a:extLst>
                  <a:ext uri="{FF2B5EF4-FFF2-40B4-BE49-F238E27FC236}">
                    <a16:creationId xmlns:a16="http://schemas.microsoft.com/office/drawing/2014/main" id="{8DAE6D2E-F6EF-8ECA-C3FB-5FB3C9E42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82" name="Rectangle 546">
                <a:extLst>
                  <a:ext uri="{FF2B5EF4-FFF2-40B4-BE49-F238E27FC236}">
                    <a16:creationId xmlns:a16="http://schemas.microsoft.com/office/drawing/2014/main" id="{D73E1704-3296-2BA5-57E8-3956F77AC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83" name="Rectangle 553">
                <a:extLst>
                  <a:ext uri="{FF2B5EF4-FFF2-40B4-BE49-F238E27FC236}">
                    <a16:creationId xmlns:a16="http://schemas.microsoft.com/office/drawing/2014/main" id="{D8C3FC40-A788-0970-8250-5ECC39764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84" name="Rectangle 560">
                <a:extLst>
                  <a:ext uri="{FF2B5EF4-FFF2-40B4-BE49-F238E27FC236}">
                    <a16:creationId xmlns:a16="http://schemas.microsoft.com/office/drawing/2014/main" id="{93008FB6-4446-7753-47A7-E67634974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85" name="Rectangle 567">
                <a:extLst>
                  <a:ext uri="{FF2B5EF4-FFF2-40B4-BE49-F238E27FC236}">
                    <a16:creationId xmlns:a16="http://schemas.microsoft.com/office/drawing/2014/main" id="{3D077186-78BD-7294-389A-D73AEEB8D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86" name="Rectangle 574">
                <a:extLst>
                  <a:ext uri="{FF2B5EF4-FFF2-40B4-BE49-F238E27FC236}">
                    <a16:creationId xmlns:a16="http://schemas.microsoft.com/office/drawing/2014/main" id="{3642673C-64F8-81C0-42F9-BD548DF6B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87" name="Rectangle 540">
                <a:extLst>
                  <a:ext uri="{FF2B5EF4-FFF2-40B4-BE49-F238E27FC236}">
                    <a16:creationId xmlns:a16="http://schemas.microsoft.com/office/drawing/2014/main" id="{A1091261-A190-AF0F-EC38-346625DC6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88" name="Rectangle 547">
                <a:extLst>
                  <a:ext uri="{FF2B5EF4-FFF2-40B4-BE49-F238E27FC236}">
                    <a16:creationId xmlns:a16="http://schemas.microsoft.com/office/drawing/2014/main" id="{98B14785-47FA-486C-8CEE-4529576A7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89" name="Rectangle 554">
                <a:extLst>
                  <a:ext uri="{FF2B5EF4-FFF2-40B4-BE49-F238E27FC236}">
                    <a16:creationId xmlns:a16="http://schemas.microsoft.com/office/drawing/2014/main" id="{02FA5738-C64E-1B9E-3B57-7C1B470DA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90" name="Rectangle 561">
                <a:extLst>
                  <a:ext uri="{FF2B5EF4-FFF2-40B4-BE49-F238E27FC236}">
                    <a16:creationId xmlns:a16="http://schemas.microsoft.com/office/drawing/2014/main" id="{1CBDF090-CF1F-A89B-9A23-3B2503561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91" name="Rectangle 568">
                <a:extLst>
                  <a:ext uri="{FF2B5EF4-FFF2-40B4-BE49-F238E27FC236}">
                    <a16:creationId xmlns:a16="http://schemas.microsoft.com/office/drawing/2014/main" id="{ABA72135-7A7C-0C89-6015-EA44448BF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92" name="Rectangle 575">
                <a:extLst>
                  <a:ext uri="{FF2B5EF4-FFF2-40B4-BE49-F238E27FC236}">
                    <a16:creationId xmlns:a16="http://schemas.microsoft.com/office/drawing/2014/main" id="{0A3759D8-DE74-5621-D9C0-3774D114A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93" name="Rectangle 541">
                <a:extLst>
                  <a:ext uri="{FF2B5EF4-FFF2-40B4-BE49-F238E27FC236}">
                    <a16:creationId xmlns:a16="http://schemas.microsoft.com/office/drawing/2014/main" id="{2C1D825C-0BD7-DEDC-5D9F-3B0DA0342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94" name="Rectangle 548">
                <a:extLst>
                  <a:ext uri="{FF2B5EF4-FFF2-40B4-BE49-F238E27FC236}">
                    <a16:creationId xmlns:a16="http://schemas.microsoft.com/office/drawing/2014/main" id="{4D97D877-76C2-0D13-4E59-16EADEC78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95" name="Rectangle 555">
                <a:extLst>
                  <a:ext uri="{FF2B5EF4-FFF2-40B4-BE49-F238E27FC236}">
                    <a16:creationId xmlns:a16="http://schemas.microsoft.com/office/drawing/2014/main" id="{527D9509-1496-600F-E255-D0C56168D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388086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77" name="Rectangle 562">
                <a:extLst>
                  <a:ext uri="{FF2B5EF4-FFF2-40B4-BE49-F238E27FC236}">
                    <a16:creationId xmlns:a16="http://schemas.microsoft.com/office/drawing/2014/main" id="{3BA80E2C-774D-A796-8A9C-CD5DEEC47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0" name="Rectangle 569">
                <a:extLst>
                  <a:ext uri="{FF2B5EF4-FFF2-40B4-BE49-F238E27FC236}">
                    <a16:creationId xmlns:a16="http://schemas.microsoft.com/office/drawing/2014/main" id="{A8D7885A-D05C-2CF0-F856-9AACA8AAE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1" name="Rectangle 576">
                <a:extLst>
                  <a:ext uri="{FF2B5EF4-FFF2-40B4-BE49-F238E27FC236}">
                    <a16:creationId xmlns:a16="http://schemas.microsoft.com/office/drawing/2014/main" id="{368A7BD9-2DFB-A800-7446-5E19440EB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8E44673B-D247-E5E0-8E03-5D1617549DD0}"/>
                </a:ext>
              </a:extLst>
            </p:cNvPr>
            <p:cNvGrpSpPr/>
            <p:nvPr/>
          </p:nvGrpSpPr>
          <p:grpSpPr>
            <a:xfrm>
              <a:off x="2014689" y="5283621"/>
              <a:ext cx="8245127" cy="956062"/>
              <a:chOff x="2014689" y="5283621"/>
              <a:chExt cx="8245127" cy="956062"/>
            </a:xfrm>
          </p:grpSpPr>
          <p:sp>
            <p:nvSpPr>
              <p:cNvPr id="16" name="Rectangle 1337">
                <a:extLst>
                  <a:ext uri="{FF2B5EF4-FFF2-40B4-BE49-F238E27FC236}">
                    <a16:creationId xmlns:a16="http://schemas.microsoft.com/office/drawing/2014/main" id="{3E5EEDE7-37D5-366E-A90D-CD57C0883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" name="Rectangle 1344">
                <a:extLst>
                  <a:ext uri="{FF2B5EF4-FFF2-40B4-BE49-F238E27FC236}">
                    <a16:creationId xmlns:a16="http://schemas.microsoft.com/office/drawing/2014/main" id="{9A4A41EF-D9F3-B3D7-A580-B5F114FEB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" name="Rectangle 1351">
                <a:extLst>
                  <a:ext uri="{FF2B5EF4-FFF2-40B4-BE49-F238E27FC236}">
                    <a16:creationId xmlns:a16="http://schemas.microsoft.com/office/drawing/2014/main" id="{CDECB81B-58AB-6880-D6BD-59456DF29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9" name="Rectangle 1358">
                <a:extLst>
                  <a:ext uri="{FF2B5EF4-FFF2-40B4-BE49-F238E27FC236}">
                    <a16:creationId xmlns:a16="http://schemas.microsoft.com/office/drawing/2014/main" id="{D80D988F-3F1D-7354-08AE-FFFBC91AB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" name="Rectangle 1365">
                <a:extLst>
                  <a:ext uri="{FF2B5EF4-FFF2-40B4-BE49-F238E27FC236}">
                    <a16:creationId xmlns:a16="http://schemas.microsoft.com/office/drawing/2014/main" id="{9CFD4F40-4E84-B8B6-F78E-7116E9BCA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1" name="Rectangle 1372">
                <a:extLst>
                  <a:ext uri="{FF2B5EF4-FFF2-40B4-BE49-F238E27FC236}">
                    <a16:creationId xmlns:a16="http://schemas.microsoft.com/office/drawing/2014/main" id="{700E99A5-FB8E-C14E-683C-FCC9ABC9B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2" name="Rectangle 1338">
                <a:extLst>
                  <a:ext uri="{FF2B5EF4-FFF2-40B4-BE49-F238E27FC236}">
                    <a16:creationId xmlns:a16="http://schemas.microsoft.com/office/drawing/2014/main" id="{F16A254C-B041-A735-A602-D7F958884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3" name="Rectangle 1345">
                <a:extLst>
                  <a:ext uri="{FF2B5EF4-FFF2-40B4-BE49-F238E27FC236}">
                    <a16:creationId xmlns:a16="http://schemas.microsoft.com/office/drawing/2014/main" id="{F5831523-F114-5E84-987F-F531B2F84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4" name="Rectangle 1352">
                <a:extLst>
                  <a:ext uri="{FF2B5EF4-FFF2-40B4-BE49-F238E27FC236}">
                    <a16:creationId xmlns:a16="http://schemas.microsoft.com/office/drawing/2014/main" id="{FB9AA98A-8246-A1F8-A21E-9CC85FB04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5" name="Rectangle 1359">
                <a:extLst>
                  <a:ext uri="{FF2B5EF4-FFF2-40B4-BE49-F238E27FC236}">
                    <a16:creationId xmlns:a16="http://schemas.microsoft.com/office/drawing/2014/main" id="{BA9E294F-E04A-B545-B675-16E19F404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" name="Rectangle 1366">
                <a:extLst>
                  <a:ext uri="{FF2B5EF4-FFF2-40B4-BE49-F238E27FC236}">
                    <a16:creationId xmlns:a16="http://schemas.microsoft.com/office/drawing/2014/main" id="{F705630E-A43E-5CC2-1F52-E0B2DBAAC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" name="Rectangle 1373">
                <a:extLst>
                  <a:ext uri="{FF2B5EF4-FFF2-40B4-BE49-F238E27FC236}">
                    <a16:creationId xmlns:a16="http://schemas.microsoft.com/office/drawing/2014/main" id="{43367B5C-6DA9-E5F5-6934-30971C89C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8" name="Rectangle 1339">
                <a:extLst>
                  <a:ext uri="{FF2B5EF4-FFF2-40B4-BE49-F238E27FC236}">
                    <a16:creationId xmlns:a16="http://schemas.microsoft.com/office/drawing/2014/main" id="{9F467B4A-6318-3F51-DC1F-3CA1ADE2A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9" name="Rectangle 1346">
                <a:extLst>
                  <a:ext uri="{FF2B5EF4-FFF2-40B4-BE49-F238E27FC236}">
                    <a16:creationId xmlns:a16="http://schemas.microsoft.com/office/drawing/2014/main" id="{1F5B630A-7B84-CBAC-7E76-914B5C7D9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0" name="Rectangle 1353">
                <a:extLst>
                  <a:ext uri="{FF2B5EF4-FFF2-40B4-BE49-F238E27FC236}">
                    <a16:creationId xmlns:a16="http://schemas.microsoft.com/office/drawing/2014/main" id="{D3C453B0-8F20-D1C0-52FC-53E923E6D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1" name="Rectangle 1360">
                <a:extLst>
                  <a:ext uri="{FF2B5EF4-FFF2-40B4-BE49-F238E27FC236}">
                    <a16:creationId xmlns:a16="http://schemas.microsoft.com/office/drawing/2014/main" id="{01C4A70E-27D3-06FB-E0F9-D906A8D15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2" name="Rectangle 1367">
                <a:extLst>
                  <a:ext uri="{FF2B5EF4-FFF2-40B4-BE49-F238E27FC236}">
                    <a16:creationId xmlns:a16="http://schemas.microsoft.com/office/drawing/2014/main" id="{D24BE1DA-5908-8D2F-9501-E58F9CE47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" name="Rectangle 1374">
                <a:extLst>
                  <a:ext uri="{FF2B5EF4-FFF2-40B4-BE49-F238E27FC236}">
                    <a16:creationId xmlns:a16="http://schemas.microsoft.com/office/drawing/2014/main" id="{CD0BE674-3884-7C87-BD64-DB036D901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" name="Rectangle 1340">
                <a:extLst>
                  <a:ext uri="{FF2B5EF4-FFF2-40B4-BE49-F238E27FC236}">
                    <a16:creationId xmlns:a16="http://schemas.microsoft.com/office/drawing/2014/main" id="{49CB4325-F65F-FA76-7EB1-0D45041D1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5" name="Rectangle 1347">
                <a:extLst>
                  <a:ext uri="{FF2B5EF4-FFF2-40B4-BE49-F238E27FC236}">
                    <a16:creationId xmlns:a16="http://schemas.microsoft.com/office/drawing/2014/main" id="{20E6A18E-264A-A741-033F-E8F79825C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6" name="Rectangle 1354">
                <a:extLst>
                  <a:ext uri="{FF2B5EF4-FFF2-40B4-BE49-F238E27FC236}">
                    <a16:creationId xmlns:a16="http://schemas.microsoft.com/office/drawing/2014/main" id="{CB02329C-9E27-870A-CA7F-C24D6203B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7" name="Rectangle 1361">
                <a:extLst>
                  <a:ext uri="{FF2B5EF4-FFF2-40B4-BE49-F238E27FC236}">
                    <a16:creationId xmlns:a16="http://schemas.microsoft.com/office/drawing/2014/main" id="{356C49C1-BF87-B8CA-C2CC-796724959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" name="Rectangle 1368">
                <a:extLst>
                  <a:ext uri="{FF2B5EF4-FFF2-40B4-BE49-F238E27FC236}">
                    <a16:creationId xmlns:a16="http://schemas.microsoft.com/office/drawing/2014/main" id="{A2F96BB0-CEB2-F379-8FD3-32276F45D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" name="Rectangle 1375">
                <a:extLst>
                  <a:ext uri="{FF2B5EF4-FFF2-40B4-BE49-F238E27FC236}">
                    <a16:creationId xmlns:a16="http://schemas.microsoft.com/office/drawing/2014/main" id="{3CE87BA0-2B2D-B1E4-9806-EE1A931DA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" name="Rectangle 1341">
                <a:extLst>
                  <a:ext uri="{FF2B5EF4-FFF2-40B4-BE49-F238E27FC236}">
                    <a16:creationId xmlns:a16="http://schemas.microsoft.com/office/drawing/2014/main" id="{CDDFCED0-41E9-1DA4-33AC-7CEB74381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1" name="Rectangle 1348">
                <a:extLst>
                  <a:ext uri="{FF2B5EF4-FFF2-40B4-BE49-F238E27FC236}">
                    <a16:creationId xmlns:a16="http://schemas.microsoft.com/office/drawing/2014/main" id="{B1AE60BE-B6CE-BCFC-3857-13D74B176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2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2" name="Rectangle 1355">
                <a:extLst>
                  <a:ext uri="{FF2B5EF4-FFF2-40B4-BE49-F238E27FC236}">
                    <a16:creationId xmlns:a16="http://schemas.microsoft.com/office/drawing/2014/main" id="{86FDDCB9-9DA3-24AB-636B-457EFDF03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3" name="Rectangle 1362">
                <a:extLst>
                  <a:ext uri="{FF2B5EF4-FFF2-40B4-BE49-F238E27FC236}">
                    <a16:creationId xmlns:a16="http://schemas.microsoft.com/office/drawing/2014/main" id="{8B2A3446-8255-5ED0-1FA8-94ECE46FC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4" name="Rectangle 1369">
                <a:extLst>
                  <a:ext uri="{FF2B5EF4-FFF2-40B4-BE49-F238E27FC236}">
                    <a16:creationId xmlns:a16="http://schemas.microsoft.com/office/drawing/2014/main" id="{CC6A65B0-64CC-0B0B-9B20-EADA329EB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5" name="Rectangle 1376">
                <a:extLst>
                  <a:ext uri="{FF2B5EF4-FFF2-40B4-BE49-F238E27FC236}">
                    <a16:creationId xmlns:a16="http://schemas.microsoft.com/office/drawing/2014/main" id="{433A4543-12A8-366E-6BC1-43A9CBEC7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6" name="Rectangle 1342">
                <a:extLst>
                  <a:ext uri="{FF2B5EF4-FFF2-40B4-BE49-F238E27FC236}">
                    <a16:creationId xmlns:a16="http://schemas.microsoft.com/office/drawing/2014/main" id="{A2758230-F0C8-10F7-FD26-D26B77082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7" name="Rectangle 1349">
                <a:extLst>
                  <a:ext uri="{FF2B5EF4-FFF2-40B4-BE49-F238E27FC236}">
                    <a16:creationId xmlns:a16="http://schemas.microsoft.com/office/drawing/2014/main" id="{9C1316F7-3652-4E13-8AE3-DC53B3DE6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2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" name="Rectangle 1356">
                <a:extLst>
                  <a:ext uri="{FF2B5EF4-FFF2-40B4-BE49-F238E27FC236}">
                    <a16:creationId xmlns:a16="http://schemas.microsoft.com/office/drawing/2014/main" id="{BF76BD14-C454-04A3-099F-C9D6EA9C6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" name="Rectangle 1363">
                <a:extLst>
                  <a:ext uri="{FF2B5EF4-FFF2-40B4-BE49-F238E27FC236}">
                    <a16:creationId xmlns:a16="http://schemas.microsoft.com/office/drawing/2014/main" id="{A06A8E50-404D-F442-EB26-E4EA2160B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" name="Rectangle 1370">
                <a:extLst>
                  <a:ext uri="{FF2B5EF4-FFF2-40B4-BE49-F238E27FC236}">
                    <a16:creationId xmlns:a16="http://schemas.microsoft.com/office/drawing/2014/main" id="{DAC76E18-6C2B-B52F-9717-F3436C001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" name="Rectangle 1377">
                <a:extLst>
                  <a:ext uri="{FF2B5EF4-FFF2-40B4-BE49-F238E27FC236}">
                    <a16:creationId xmlns:a16="http://schemas.microsoft.com/office/drawing/2014/main" id="{A6FF8A1A-6A0D-A079-C216-4BD43EB0B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" name="Rectangle 1343">
                <a:extLst>
                  <a:ext uri="{FF2B5EF4-FFF2-40B4-BE49-F238E27FC236}">
                    <a16:creationId xmlns:a16="http://schemas.microsoft.com/office/drawing/2014/main" id="{5666377E-C51C-89F6-B8AE-CFB0208AC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" name="Rectangle 1350">
                <a:extLst>
                  <a:ext uri="{FF2B5EF4-FFF2-40B4-BE49-F238E27FC236}">
                    <a16:creationId xmlns:a16="http://schemas.microsoft.com/office/drawing/2014/main" id="{81A13505-3E8D-6412-87F9-DD5D13EBA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0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" name="Rectangle 1357">
                <a:extLst>
                  <a:ext uri="{FF2B5EF4-FFF2-40B4-BE49-F238E27FC236}">
                    <a16:creationId xmlns:a16="http://schemas.microsoft.com/office/drawing/2014/main" id="{F7001843-7C02-A890-A7F1-699B90BE8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" name="Rectangle 1364">
                <a:extLst>
                  <a:ext uri="{FF2B5EF4-FFF2-40B4-BE49-F238E27FC236}">
                    <a16:creationId xmlns:a16="http://schemas.microsoft.com/office/drawing/2014/main" id="{90503A4F-B004-CE76-A03E-36E96249F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" name="Rectangle 1371">
                <a:extLst>
                  <a:ext uri="{FF2B5EF4-FFF2-40B4-BE49-F238E27FC236}">
                    <a16:creationId xmlns:a16="http://schemas.microsoft.com/office/drawing/2014/main" id="{BB23B7B2-D9D0-D147-F6FE-541AC24BA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" name="Rectangle 1378">
                <a:extLst>
                  <a:ext uri="{FF2B5EF4-FFF2-40B4-BE49-F238E27FC236}">
                    <a16:creationId xmlns:a16="http://schemas.microsoft.com/office/drawing/2014/main" id="{3BC92FBF-2A51-83C7-433E-E8E1CF4FB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0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" name="Rectangle 1223">
                <a:extLst>
                  <a:ext uri="{FF2B5EF4-FFF2-40B4-BE49-F238E27FC236}">
                    <a16:creationId xmlns:a16="http://schemas.microsoft.com/office/drawing/2014/main" id="{FD537C5F-1ED7-40F3-F46D-C1EAE3DB0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" name="Rectangle 1230">
                <a:extLst>
                  <a:ext uri="{FF2B5EF4-FFF2-40B4-BE49-F238E27FC236}">
                    <a16:creationId xmlns:a16="http://schemas.microsoft.com/office/drawing/2014/main" id="{BD3EF8FC-20BE-6DFC-6C9A-A0E0A7C05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" name="Rectangle 1237">
                <a:extLst>
                  <a:ext uri="{FF2B5EF4-FFF2-40B4-BE49-F238E27FC236}">
                    <a16:creationId xmlns:a16="http://schemas.microsoft.com/office/drawing/2014/main" id="{ABC6F952-236E-8E2D-BEE8-58FF04F39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" name="Rectangle 1244">
                <a:extLst>
                  <a:ext uri="{FF2B5EF4-FFF2-40B4-BE49-F238E27FC236}">
                    <a16:creationId xmlns:a16="http://schemas.microsoft.com/office/drawing/2014/main" id="{BEEA25B7-B795-B9F2-8A87-B3E6EE3B9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" name="Rectangle 1251">
                <a:extLst>
                  <a:ext uri="{FF2B5EF4-FFF2-40B4-BE49-F238E27FC236}">
                    <a16:creationId xmlns:a16="http://schemas.microsoft.com/office/drawing/2014/main" id="{A8E74C51-9521-77EA-357D-75D78D318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" name="Rectangle 1258">
                <a:extLst>
                  <a:ext uri="{FF2B5EF4-FFF2-40B4-BE49-F238E27FC236}">
                    <a16:creationId xmlns:a16="http://schemas.microsoft.com/office/drawing/2014/main" id="{D329EBFB-7876-2F25-D348-32994ECB2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" name="Rectangle 1224">
                <a:extLst>
                  <a:ext uri="{FF2B5EF4-FFF2-40B4-BE49-F238E27FC236}">
                    <a16:creationId xmlns:a16="http://schemas.microsoft.com/office/drawing/2014/main" id="{377F92F9-5DF4-0C22-FBDD-95DC3DAD2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0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" name="Rectangle 1231">
                <a:extLst>
                  <a:ext uri="{FF2B5EF4-FFF2-40B4-BE49-F238E27FC236}">
                    <a16:creationId xmlns:a16="http://schemas.microsoft.com/office/drawing/2014/main" id="{052AAE63-30A1-9237-2DF6-6754741F8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" name="Rectangle 1238">
                <a:extLst>
                  <a:ext uri="{FF2B5EF4-FFF2-40B4-BE49-F238E27FC236}">
                    <a16:creationId xmlns:a16="http://schemas.microsoft.com/office/drawing/2014/main" id="{38FB9839-5AEB-FB54-5303-1D86A5B27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" name="Rectangle 1245">
                <a:extLst>
                  <a:ext uri="{FF2B5EF4-FFF2-40B4-BE49-F238E27FC236}">
                    <a16:creationId xmlns:a16="http://schemas.microsoft.com/office/drawing/2014/main" id="{5C36E2B3-5057-64EA-EF79-44B256C5D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" name="Rectangle 1252">
                <a:extLst>
                  <a:ext uri="{FF2B5EF4-FFF2-40B4-BE49-F238E27FC236}">
                    <a16:creationId xmlns:a16="http://schemas.microsoft.com/office/drawing/2014/main" id="{3F3A7071-E7F8-072E-15CF-5F6993FC6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0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" name="Rectangle 1259">
                <a:extLst>
                  <a:ext uri="{FF2B5EF4-FFF2-40B4-BE49-F238E27FC236}">
                    <a16:creationId xmlns:a16="http://schemas.microsoft.com/office/drawing/2014/main" id="{5E779F01-CB7C-45FC-7156-1BC0FB389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" name="Rectangle 1225">
                <a:extLst>
                  <a:ext uri="{FF2B5EF4-FFF2-40B4-BE49-F238E27FC236}">
                    <a16:creationId xmlns:a16="http://schemas.microsoft.com/office/drawing/2014/main" id="{35D020E3-031F-90BF-9D1A-633715367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" name="Rectangle 1232">
                <a:extLst>
                  <a:ext uri="{FF2B5EF4-FFF2-40B4-BE49-F238E27FC236}">
                    <a16:creationId xmlns:a16="http://schemas.microsoft.com/office/drawing/2014/main" id="{F0FB6E96-D8C0-EF62-8DDE-A7611441C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" name="Rectangle 1239">
                <a:extLst>
                  <a:ext uri="{FF2B5EF4-FFF2-40B4-BE49-F238E27FC236}">
                    <a16:creationId xmlns:a16="http://schemas.microsoft.com/office/drawing/2014/main" id="{6ABE2ABC-3D53-4029-C077-53FAA4954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" name="Rectangle 1246">
                <a:extLst>
                  <a:ext uri="{FF2B5EF4-FFF2-40B4-BE49-F238E27FC236}">
                    <a16:creationId xmlns:a16="http://schemas.microsoft.com/office/drawing/2014/main" id="{4274F673-0063-5B8C-1407-1A2583DEA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" name="Rectangle 1253">
                <a:extLst>
                  <a:ext uri="{FF2B5EF4-FFF2-40B4-BE49-F238E27FC236}">
                    <a16:creationId xmlns:a16="http://schemas.microsoft.com/office/drawing/2014/main" id="{8E47A39C-C099-D615-A9C4-5C0492083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" name="Rectangle 1260">
                <a:extLst>
                  <a:ext uri="{FF2B5EF4-FFF2-40B4-BE49-F238E27FC236}">
                    <a16:creationId xmlns:a16="http://schemas.microsoft.com/office/drawing/2014/main" id="{CCF83749-FE6B-A08B-FCE6-A31ACE849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" name="Rectangle 1226">
                <a:extLst>
                  <a:ext uri="{FF2B5EF4-FFF2-40B4-BE49-F238E27FC236}">
                    <a16:creationId xmlns:a16="http://schemas.microsoft.com/office/drawing/2014/main" id="{EEFD7873-D25C-F668-2EB7-1144FEC95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5" name="Rectangle 1233">
                <a:extLst>
                  <a:ext uri="{FF2B5EF4-FFF2-40B4-BE49-F238E27FC236}">
                    <a16:creationId xmlns:a16="http://schemas.microsoft.com/office/drawing/2014/main" id="{27D2620B-D45B-6328-8282-C8FE17C7D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6" name="Rectangle 1240">
                <a:extLst>
                  <a:ext uri="{FF2B5EF4-FFF2-40B4-BE49-F238E27FC236}">
                    <a16:creationId xmlns:a16="http://schemas.microsoft.com/office/drawing/2014/main" id="{70392775-5D7D-56BB-43A6-F31C5F220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7" name="Rectangle 1247">
                <a:extLst>
                  <a:ext uri="{FF2B5EF4-FFF2-40B4-BE49-F238E27FC236}">
                    <a16:creationId xmlns:a16="http://schemas.microsoft.com/office/drawing/2014/main" id="{AB46024C-2D03-00A7-0E5E-B3C689CAE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8" name="Rectangle 1254">
                <a:extLst>
                  <a:ext uri="{FF2B5EF4-FFF2-40B4-BE49-F238E27FC236}">
                    <a16:creationId xmlns:a16="http://schemas.microsoft.com/office/drawing/2014/main" id="{2C957DFD-0449-FFC3-265B-775A290FC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9" name="Rectangle 1261">
                <a:extLst>
                  <a:ext uri="{FF2B5EF4-FFF2-40B4-BE49-F238E27FC236}">
                    <a16:creationId xmlns:a16="http://schemas.microsoft.com/office/drawing/2014/main" id="{DDD7524B-9C7C-08B4-0EB5-E85BA7596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0" name="Rectangle 1227">
                <a:extLst>
                  <a:ext uri="{FF2B5EF4-FFF2-40B4-BE49-F238E27FC236}">
                    <a16:creationId xmlns:a16="http://schemas.microsoft.com/office/drawing/2014/main" id="{8A4C00D2-D369-94E5-D8B9-EF3DED517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1" name="Rectangle 1234">
                <a:extLst>
                  <a:ext uri="{FF2B5EF4-FFF2-40B4-BE49-F238E27FC236}">
                    <a16:creationId xmlns:a16="http://schemas.microsoft.com/office/drawing/2014/main" id="{FA196B17-7DE9-9073-F93D-6BFEC882F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2" name="Rectangle 1241">
                <a:extLst>
                  <a:ext uri="{FF2B5EF4-FFF2-40B4-BE49-F238E27FC236}">
                    <a16:creationId xmlns:a16="http://schemas.microsoft.com/office/drawing/2014/main" id="{BD5072FE-D210-603D-1B25-86522B668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3" name="Rectangle 1248">
                <a:extLst>
                  <a:ext uri="{FF2B5EF4-FFF2-40B4-BE49-F238E27FC236}">
                    <a16:creationId xmlns:a16="http://schemas.microsoft.com/office/drawing/2014/main" id="{B28DE68C-645C-C6BB-01F5-806176AF1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4" name="Rectangle 1255">
                <a:extLst>
                  <a:ext uri="{FF2B5EF4-FFF2-40B4-BE49-F238E27FC236}">
                    <a16:creationId xmlns:a16="http://schemas.microsoft.com/office/drawing/2014/main" id="{FCF0247A-8E96-5B66-95DA-825A8A4E1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5" name="Rectangle 1262">
                <a:extLst>
                  <a:ext uri="{FF2B5EF4-FFF2-40B4-BE49-F238E27FC236}">
                    <a16:creationId xmlns:a16="http://schemas.microsoft.com/office/drawing/2014/main" id="{102B73C0-FF0B-F2C7-D119-BD168E497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6" name="Rectangle 1228">
                <a:extLst>
                  <a:ext uri="{FF2B5EF4-FFF2-40B4-BE49-F238E27FC236}">
                    <a16:creationId xmlns:a16="http://schemas.microsoft.com/office/drawing/2014/main" id="{AAE03137-7B7C-A879-F933-A1628E346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5" name="Rectangle 1235">
                <a:extLst>
                  <a:ext uri="{FF2B5EF4-FFF2-40B4-BE49-F238E27FC236}">
                    <a16:creationId xmlns:a16="http://schemas.microsoft.com/office/drawing/2014/main" id="{BB0275BF-448F-6D23-148B-F421FC9F8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6" name="Rectangle 1242">
                <a:extLst>
                  <a:ext uri="{FF2B5EF4-FFF2-40B4-BE49-F238E27FC236}">
                    <a16:creationId xmlns:a16="http://schemas.microsoft.com/office/drawing/2014/main" id="{23151AC1-D2D3-0337-AE96-4BEEA4908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7" name="Rectangle 1249">
                <a:extLst>
                  <a:ext uri="{FF2B5EF4-FFF2-40B4-BE49-F238E27FC236}">
                    <a16:creationId xmlns:a16="http://schemas.microsoft.com/office/drawing/2014/main" id="{E01C52C7-CAC7-2399-C215-9683B239C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8" name="Rectangle 1256">
                <a:extLst>
                  <a:ext uri="{FF2B5EF4-FFF2-40B4-BE49-F238E27FC236}">
                    <a16:creationId xmlns:a16="http://schemas.microsoft.com/office/drawing/2014/main" id="{7D0DE43A-C6AF-C330-B128-D9C13B2AE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9" name="Rectangle 1263">
                <a:extLst>
                  <a:ext uri="{FF2B5EF4-FFF2-40B4-BE49-F238E27FC236}">
                    <a16:creationId xmlns:a16="http://schemas.microsoft.com/office/drawing/2014/main" id="{C9365F81-35BB-12FC-0E83-B4EA5CED8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0" name="Rectangle 1229">
                <a:extLst>
                  <a:ext uri="{FF2B5EF4-FFF2-40B4-BE49-F238E27FC236}">
                    <a16:creationId xmlns:a16="http://schemas.microsoft.com/office/drawing/2014/main" id="{E36A6E4B-2EB6-09EE-2152-E6B17705A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1" name="Rectangle 1236">
                <a:extLst>
                  <a:ext uri="{FF2B5EF4-FFF2-40B4-BE49-F238E27FC236}">
                    <a16:creationId xmlns:a16="http://schemas.microsoft.com/office/drawing/2014/main" id="{4609BA9A-E963-BCAD-E4CF-AC761F0C8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2" name="Rectangle 1243">
                <a:extLst>
                  <a:ext uri="{FF2B5EF4-FFF2-40B4-BE49-F238E27FC236}">
                    <a16:creationId xmlns:a16="http://schemas.microsoft.com/office/drawing/2014/main" id="{58D8EDD5-A4AC-9D12-45C5-C9104A5C5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3" name="Rectangle 1250">
                <a:extLst>
                  <a:ext uri="{FF2B5EF4-FFF2-40B4-BE49-F238E27FC236}">
                    <a16:creationId xmlns:a16="http://schemas.microsoft.com/office/drawing/2014/main" id="{1921A620-152F-814B-128D-B5F459413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4" name="Rectangle 1257">
                <a:extLst>
                  <a:ext uri="{FF2B5EF4-FFF2-40B4-BE49-F238E27FC236}">
                    <a16:creationId xmlns:a16="http://schemas.microsoft.com/office/drawing/2014/main" id="{B42CF3B1-68D6-C6AA-87EE-674E37BCC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5" name="Rectangle 1264">
                <a:extLst>
                  <a:ext uri="{FF2B5EF4-FFF2-40B4-BE49-F238E27FC236}">
                    <a16:creationId xmlns:a16="http://schemas.microsoft.com/office/drawing/2014/main" id="{5568EB54-8B39-8CF5-4D77-B13C73124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6" name="Rectangle 1108">
                <a:extLst>
                  <a:ext uri="{FF2B5EF4-FFF2-40B4-BE49-F238E27FC236}">
                    <a16:creationId xmlns:a16="http://schemas.microsoft.com/office/drawing/2014/main" id="{F43225AE-0C4C-3AED-831B-D505D76E5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52836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7" name="Rectangle 1115">
                <a:extLst>
                  <a:ext uri="{FF2B5EF4-FFF2-40B4-BE49-F238E27FC236}">
                    <a16:creationId xmlns:a16="http://schemas.microsoft.com/office/drawing/2014/main" id="{A5C0A9AE-AFE2-902A-6342-30D2B81E4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8" name="Rectangle 1122">
                <a:extLst>
                  <a:ext uri="{FF2B5EF4-FFF2-40B4-BE49-F238E27FC236}">
                    <a16:creationId xmlns:a16="http://schemas.microsoft.com/office/drawing/2014/main" id="{7BA76B7C-0EFD-634A-026E-4939595BC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9" name="Rectangle 1129">
                <a:extLst>
                  <a:ext uri="{FF2B5EF4-FFF2-40B4-BE49-F238E27FC236}">
                    <a16:creationId xmlns:a16="http://schemas.microsoft.com/office/drawing/2014/main" id="{15C0D4AF-29A2-5980-5AA9-36897E6F4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0" name="Rectangle 1136">
                <a:extLst>
                  <a:ext uri="{FF2B5EF4-FFF2-40B4-BE49-F238E27FC236}">
                    <a16:creationId xmlns:a16="http://schemas.microsoft.com/office/drawing/2014/main" id="{B244FB05-5CAD-04F2-6FA3-200061BDD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1" name="Rectangle 1143">
                <a:extLst>
                  <a:ext uri="{FF2B5EF4-FFF2-40B4-BE49-F238E27FC236}">
                    <a16:creationId xmlns:a16="http://schemas.microsoft.com/office/drawing/2014/main" id="{AA875DEF-8CF5-0716-614D-36157F481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2" name="Rectangle 1109">
                <a:extLst>
                  <a:ext uri="{FF2B5EF4-FFF2-40B4-BE49-F238E27FC236}">
                    <a16:creationId xmlns:a16="http://schemas.microsoft.com/office/drawing/2014/main" id="{FDF41FBD-E819-FD9C-F194-B8F927C51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52836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3" name="Rectangle 1116">
                <a:extLst>
                  <a:ext uri="{FF2B5EF4-FFF2-40B4-BE49-F238E27FC236}">
                    <a16:creationId xmlns:a16="http://schemas.microsoft.com/office/drawing/2014/main" id="{64E6BF52-E038-F7E9-D4D0-6932FC817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4" name="Rectangle 1123">
                <a:extLst>
                  <a:ext uri="{FF2B5EF4-FFF2-40B4-BE49-F238E27FC236}">
                    <a16:creationId xmlns:a16="http://schemas.microsoft.com/office/drawing/2014/main" id="{9754B244-EFCD-2D92-5C45-1A83EFD10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5" name="Rectangle 1130">
                <a:extLst>
                  <a:ext uri="{FF2B5EF4-FFF2-40B4-BE49-F238E27FC236}">
                    <a16:creationId xmlns:a16="http://schemas.microsoft.com/office/drawing/2014/main" id="{566BB09A-B3CD-F808-24EA-8B1C2BEAE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6" name="Rectangle 1137">
                <a:extLst>
                  <a:ext uri="{FF2B5EF4-FFF2-40B4-BE49-F238E27FC236}">
                    <a16:creationId xmlns:a16="http://schemas.microsoft.com/office/drawing/2014/main" id="{1514A8AF-4A3F-F1BE-8881-E85151099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7" name="Rectangle 1144">
                <a:extLst>
                  <a:ext uri="{FF2B5EF4-FFF2-40B4-BE49-F238E27FC236}">
                    <a16:creationId xmlns:a16="http://schemas.microsoft.com/office/drawing/2014/main" id="{5D766B0C-6227-919F-2F7D-476E4E368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8" name="Rectangle 1110">
                <a:extLst>
                  <a:ext uri="{FF2B5EF4-FFF2-40B4-BE49-F238E27FC236}">
                    <a16:creationId xmlns:a16="http://schemas.microsoft.com/office/drawing/2014/main" id="{73490F27-8710-F5E6-7B1C-6EB63CBB6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9" name="Rectangle 1117">
                <a:extLst>
                  <a:ext uri="{FF2B5EF4-FFF2-40B4-BE49-F238E27FC236}">
                    <a16:creationId xmlns:a16="http://schemas.microsoft.com/office/drawing/2014/main" id="{FACDDDD9-7847-64CA-3E99-1587B9D19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0" name="Rectangle 1124">
                <a:extLst>
                  <a:ext uri="{FF2B5EF4-FFF2-40B4-BE49-F238E27FC236}">
                    <a16:creationId xmlns:a16="http://schemas.microsoft.com/office/drawing/2014/main" id="{3B992601-F2F7-640A-0F29-DE8118E7E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1" name="Rectangle 1131">
                <a:extLst>
                  <a:ext uri="{FF2B5EF4-FFF2-40B4-BE49-F238E27FC236}">
                    <a16:creationId xmlns:a16="http://schemas.microsoft.com/office/drawing/2014/main" id="{107E43B7-8060-6939-6FE8-E313CF32F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2" name="Rectangle 1138">
                <a:extLst>
                  <a:ext uri="{FF2B5EF4-FFF2-40B4-BE49-F238E27FC236}">
                    <a16:creationId xmlns:a16="http://schemas.microsoft.com/office/drawing/2014/main" id="{389E9AF7-3A28-F29B-CB1D-081D2B17E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3" name="Rectangle 1145">
                <a:extLst>
                  <a:ext uri="{FF2B5EF4-FFF2-40B4-BE49-F238E27FC236}">
                    <a16:creationId xmlns:a16="http://schemas.microsoft.com/office/drawing/2014/main" id="{44C67770-60D6-63E1-F681-6FEBDE718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4" name="Rectangle 1111">
                <a:extLst>
                  <a:ext uri="{FF2B5EF4-FFF2-40B4-BE49-F238E27FC236}">
                    <a16:creationId xmlns:a16="http://schemas.microsoft.com/office/drawing/2014/main" id="{9B65FC79-CF24-F7AE-94F7-16F81F3D5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5" name="Rectangle 1118">
                <a:extLst>
                  <a:ext uri="{FF2B5EF4-FFF2-40B4-BE49-F238E27FC236}">
                    <a16:creationId xmlns:a16="http://schemas.microsoft.com/office/drawing/2014/main" id="{F00B3238-E6D1-66E2-46F5-2AAAFADA2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" name="Rectangle 1125">
                <a:extLst>
                  <a:ext uri="{FF2B5EF4-FFF2-40B4-BE49-F238E27FC236}">
                    <a16:creationId xmlns:a16="http://schemas.microsoft.com/office/drawing/2014/main" id="{E12D9AB4-7DD8-328E-738E-D0B553727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" name="Rectangle 1132">
                <a:extLst>
                  <a:ext uri="{FF2B5EF4-FFF2-40B4-BE49-F238E27FC236}">
                    <a16:creationId xmlns:a16="http://schemas.microsoft.com/office/drawing/2014/main" id="{DBCD59F7-CF49-7F65-C2A8-F7BDF0E4F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" name="Rectangle 1139">
                <a:extLst>
                  <a:ext uri="{FF2B5EF4-FFF2-40B4-BE49-F238E27FC236}">
                    <a16:creationId xmlns:a16="http://schemas.microsoft.com/office/drawing/2014/main" id="{DF218A54-BB09-7F08-D319-9D67692B0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" name="Rectangle 1146">
                <a:extLst>
                  <a:ext uri="{FF2B5EF4-FFF2-40B4-BE49-F238E27FC236}">
                    <a16:creationId xmlns:a16="http://schemas.microsoft.com/office/drawing/2014/main" id="{0ECCD0FA-0921-DA1F-DF36-55ACFCE0B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" name="Rectangle 1112">
                <a:extLst>
                  <a:ext uri="{FF2B5EF4-FFF2-40B4-BE49-F238E27FC236}">
                    <a16:creationId xmlns:a16="http://schemas.microsoft.com/office/drawing/2014/main" id="{61788972-817E-16AB-1DCB-EE26F2CD7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1" name="Rectangle 1119">
                <a:extLst>
                  <a:ext uri="{FF2B5EF4-FFF2-40B4-BE49-F238E27FC236}">
                    <a16:creationId xmlns:a16="http://schemas.microsoft.com/office/drawing/2014/main" id="{0086D677-BE1A-9FFC-0E48-8FD06B99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2" name="Rectangle 1126">
                <a:extLst>
                  <a:ext uri="{FF2B5EF4-FFF2-40B4-BE49-F238E27FC236}">
                    <a16:creationId xmlns:a16="http://schemas.microsoft.com/office/drawing/2014/main" id="{B88D6EC5-DC98-4546-413B-17BB3673F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3" name="Rectangle 1133">
                <a:extLst>
                  <a:ext uri="{FF2B5EF4-FFF2-40B4-BE49-F238E27FC236}">
                    <a16:creationId xmlns:a16="http://schemas.microsoft.com/office/drawing/2014/main" id="{02042E66-0E6F-60F0-6012-3224AD02A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4" name="Rectangle 1140">
                <a:extLst>
                  <a:ext uri="{FF2B5EF4-FFF2-40B4-BE49-F238E27FC236}">
                    <a16:creationId xmlns:a16="http://schemas.microsoft.com/office/drawing/2014/main" id="{2A210362-CB64-BABF-5BC6-32AD9F87C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5" name="Rectangle 1147">
                <a:extLst>
                  <a:ext uri="{FF2B5EF4-FFF2-40B4-BE49-F238E27FC236}">
                    <a16:creationId xmlns:a16="http://schemas.microsoft.com/office/drawing/2014/main" id="{F5CCC623-85FA-6B98-6BEC-86ECD7CC0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6" name="Rectangle 1113">
                <a:extLst>
                  <a:ext uri="{FF2B5EF4-FFF2-40B4-BE49-F238E27FC236}">
                    <a16:creationId xmlns:a16="http://schemas.microsoft.com/office/drawing/2014/main" id="{1B9501DA-2CAA-D2F5-FE14-B7CF5B36C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7" name="Rectangle 1120">
                <a:extLst>
                  <a:ext uri="{FF2B5EF4-FFF2-40B4-BE49-F238E27FC236}">
                    <a16:creationId xmlns:a16="http://schemas.microsoft.com/office/drawing/2014/main" id="{04249F67-5358-119F-2A32-CBB6416D2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8" name="Rectangle 1127">
                <a:extLst>
                  <a:ext uri="{FF2B5EF4-FFF2-40B4-BE49-F238E27FC236}">
                    <a16:creationId xmlns:a16="http://schemas.microsoft.com/office/drawing/2014/main" id="{AE3D7B47-008F-F319-3DDC-7B39671E6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9" name="Rectangle 1134">
                <a:extLst>
                  <a:ext uri="{FF2B5EF4-FFF2-40B4-BE49-F238E27FC236}">
                    <a16:creationId xmlns:a16="http://schemas.microsoft.com/office/drawing/2014/main" id="{3B99CC87-BF63-B4C4-9C86-28D7986B7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0" name="Rectangle 1141">
                <a:extLst>
                  <a:ext uri="{FF2B5EF4-FFF2-40B4-BE49-F238E27FC236}">
                    <a16:creationId xmlns:a16="http://schemas.microsoft.com/office/drawing/2014/main" id="{47BD682B-3DB0-9B6F-4015-0A558B64B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1" name="Rectangle 1148">
                <a:extLst>
                  <a:ext uri="{FF2B5EF4-FFF2-40B4-BE49-F238E27FC236}">
                    <a16:creationId xmlns:a16="http://schemas.microsoft.com/office/drawing/2014/main" id="{1485E191-16A7-6386-535A-84A5CE695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2" name="Rectangle 1114">
                <a:extLst>
                  <a:ext uri="{FF2B5EF4-FFF2-40B4-BE49-F238E27FC236}">
                    <a16:creationId xmlns:a16="http://schemas.microsoft.com/office/drawing/2014/main" id="{DA90F4C1-3FC8-BB4D-42D5-F55B0C269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3" name="Rectangle 1121">
                <a:extLst>
                  <a:ext uri="{FF2B5EF4-FFF2-40B4-BE49-F238E27FC236}">
                    <a16:creationId xmlns:a16="http://schemas.microsoft.com/office/drawing/2014/main" id="{30FDBB8F-453A-2C6A-DF77-08E56669D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4" name="Rectangle 1128">
                <a:extLst>
                  <a:ext uri="{FF2B5EF4-FFF2-40B4-BE49-F238E27FC236}">
                    <a16:creationId xmlns:a16="http://schemas.microsoft.com/office/drawing/2014/main" id="{237009F9-1ACA-BB22-B68D-C6957DF04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5" name="Rectangle 1135">
                <a:extLst>
                  <a:ext uri="{FF2B5EF4-FFF2-40B4-BE49-F238E27FC236}">
                    <a16:creationId xmlns:a16="http://schemas.microsoft.com/office/drawing/2014/main" id="{710346BF-748D-6F30-0E21-240C15387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6" name="Rectangle 1142">
                <a:extLst>
                  <a:ext uri="{FF2B5EF4-FFF2-40B4-BE49-F238E27FC236}">
                    <a16:creationId xmlns:a16="http://schemas.microsoft.com/office/drawing/2014/main" id="{E51C384C-D091-72C7-C36A-6AEC9A0A5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7" name="Rectangle 1149">
                <a:extLst>
                  <a:ext uri="{FF2B5EF4-FFF2-40B4-BE49-F238E27FC236}">
                    <a16:creationId xmlns:a16="http://schemas.microsoft.com/office/drawing/2014/main" id="{BE30ECE5-DE8B-2B99-EE56-281A67857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8" name="Rectangle 993">
                <a:extLst>
                  <a:ext uri="{FF2B5EF4-FFF2-40B4-BE49-F238E27FC236}">
                    <a16:creationId xmlns:a16="http://schemas.microsoft.com/office/drawing/2014/main" id="{05FC73F0-CFEB-0FE7-9C64-BA7761C18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9" name="Rectangle 1000">
                <a:extLst>
                  <a:ext uri="{FF2B5EF4-FFF2-40B4-BE49-F238E27FC236}">
                    <a16:creationId xmlns:a16="http://schemas.microsoft.com/office/drawing/2014/main" id="{58BB44B7-30CF-A84C-0F82-58C63BE30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0" name="Rectangle 1007">
                <a:extLst>
                  <a:ext uri="{FF2B5EF4-FFF2-40B4-BE49-F238E27FC236}">
                    <a16:creationId xmlns:a16="http://schemas.microsoft.com/office/drawing/2014/main" id="{E2D91036-C4FB-2FF2-3773-BE3374FED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1" name="Rectangle 1015">
                <a:extLst>
                  <a:ext uri="{FF2B5EF4-FFF2-40B4-BE49-F238E27FC236}">
                    <a16:creationId xmlns:a16="http://schemas.microsoft.com/office/drawing/2014/main" id="{2ACCFE28-B279-40C4-26E2-CBA7D2E03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2" name="Rectangle 1022">
                <a:extLst>
                  <a:ext uri="{FF2B5EF4-FFF2-40B4-BE49-F238E27FC236}">
                    <a16:creationId xmlns:a16="http://schemas.microsoft.com/office/drawing/2014/main" id="{8938F8AE-756D-F4D9-76D8-B7FF976F6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59313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7" name="Rectangle 1029">
                <a:extLst>
                  <a:ext uri="{FF2B5EF4-FFF2-40B4-BE49-F238E27FC236}">
                    <a16:creationId xmlns:a16="http://schemas.microsoft.com/office/drawing/2014/main" id="{DF760751-88B3-4DDB-6BB5-ED9FBDBF1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8" name="Rectangle 994">
                <a:extLst>
                  <a:ext uri="{FF2B5EF4-FFF2-40B4-BE49-F238E27FC236}">
                    <a16:creationId xmlns:a16="http://schemas.microsoft.com/office/drawing/2014/main" id="{C95EF615-A88D-8241-9E97-CB5E2B6FB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0" name="Rectangle 1001">
                <a:extLst>
                  <a:ext uri="{FF2B5EF4-FFF2-40B4-BE49-F238E27FC236}">
                    <a16:creationId xmlns:a16="http://schemas.microsoft.com/office/drawing/2014/main" id="{DFE8DF3F-AD10-37C2-6341-5028D73FB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1" name="Rectangle 1008">
                <a:extLst>
                  <a:ext uri="{FF2B5EF4-FFF2-40B4-BE49-F238E27FC236}">
                    <a16:creationId xmlns:a16="http://schemas.microsoft.com/office/drawing/2014/main" id="{B8181DF8-C4A7-6252-3222-742993E25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2" name="Rectangle 1016">
                <a:extLst>
                  <a:ext uri="{FF2B5EF4-FFF2-40B4-BE49-F238E27FC236}">
                    <a16:creationId xmlns:a16="http://schemas.microsoft.com/office/drawing/2014/main" id="{74D4B427-ECB4-9048-F45B-15B35C9D7D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3" name="Rectangle 1023">
                <a:extLst>
                  <a:ext uri="{FF2B5EF4-FFF2-40B4-BE49-F238E27FC236}">
                    <a16:creationId xmlns:a16="http://schemas.microsoft.com/office/drawing/2014/main" id="{DD5333C5-48A8-9CC5-7218-6DED25C88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59313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4" name="Rectangle 1030">
                <a:extLst>
                  <a:ext uri="{FF2B5EF4-FFF2-40B4-BE49-F238E27FC236}">
                    <a16:creationId xmlns:a16="http://schemas.microsoft.com/office/drawing/2014/main" id="{37BAB94C-075F-9B58-9662-FF7EAF2AE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5" name="Rectangle 995">
                <a:extLst>
                  <a:ext uri="{FF2B5EF4-FFF2-40B4-BE49-F238E27FC236}">
                    <a16:creationId xmlns:a16="http://schemas.microsoft.com/office/drawing/2014/main" id="{3577FBD6-0567-9259-667D-1ED38E2A9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6" name="Rectangle 1002">
                <a:extLst>
                  <a:ext uri="{FF2B5EF4-FFF2-40B4-BE49-F238E27FC236}">
                    <a16:creationId xmlns:a16="http://schemas.microsoft.com/office/drawing/2014/main" id="{99E55208-7073-8F62-B2FE-3E52F3920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7" name="Rectangle 1010">
                <a:extLst>
                  <a:ext uri="{FF2B5EF4-FFF2-40B4-BE49-F238E27FC236}">
                    <a16:creationId xmlns:a16="http://schemas.microsoft.com/office/drawing/2014/main" id="{197D9C89-ECE6-AA75-E52A-E5578BC44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8" name="Rectangle 1017">
                <a:extLst>
                  <a:ext uri="{FF2B5EF4-FFF2-40B4-BE49-F238E27FC236}">
                    <a16:creationId xmlns:a16="http://schemas.microsoft.com/office/drawing/2014/main" id="{50BE0785-6CB7-0B9C-CB4D-8B952C3C1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79" name="Rectangle 1024">
                <a:extLst>
                  <a:ext uri="{FF2B5EF4-FFF2-40B4-BE49-F238E27FC236}">
                    <a16:creationId xmlns:a16="http://schemas.microsoft.com/office/drawing/2014/main" id="{AA7C9004-DA3C-2151-3478-F7545C7D7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92" name="Rectangle 1031">
                <a:extLst>
                  <a:ext uri="{FF2B5EF4-FFF2-40B4-BE49-F238E27FC236}">
                    <a16:creationId xmlns:a16="http://schemas.microsoft.com/office/drawing/2014/main" id="{3C1BDAF2-64E6-4E94-1392-1B72833B7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93" name="Rectangle 996">
                <a:extLst>
                  <a:ext uri="{FF2B5EF4-FFF2-40B4-BE49-F238E27FC236}">
                    <a16:creationId xmlns:a16="http://schemas.microsoft.com/office/drawing/2014/main" id="{2D69CC53-F542-7465-6A67-519FDC19B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94" name="Rectangle 1003">
                <a:extLst>
                  <a:ext uri="{FF2B5EF4-FFF2-40B4-BE49-F238E27FC236}">
                    <a16:creationId xmlns:a16="http://schemas.microsoft.com/office/drawing/2014/main" id="{2462CDDD-98DC-4B8D-DED9-BE22FC52C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95" name="Rectangle 1011">
                <a:extLst>
                  <a:ext uri="{FF2B5EF4-FFF2-40B4-BE49-F238E27FC236}">
                    <a16:creationId xmlns:a16="http://schemas.microsoft.com/office/drawing/2014/main" id="{94FE31F4-FFDF-7EB1-1C78-6ED49DD68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96" name="Rectangle 1018">
                <a:extLst>
                  <a:ext uri="{FF2B5EF4-FFF2-40B4-BE49-F238E27FC236}">
                    <a16:creationId xmlns:a16="http://schemas.microsoft.com/office/drawing/2014/main" id="{1E56D3A1-C4A8-815D-7FFF-7C155C60A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97" name="Rectangle 1025">
                <a:extLst>
                  <a:ext uri="{FF2B5EF4-FFF2-40B4-BE49-F238E27FC236}">
                    <a16:creationId xmlns:a16="http://schemas.microsoft.com/office/drawing/2014/main" id="{C400A2C7-2B1B-8D06-6974-EE3D9AAF8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98" name="Rectangle 1032">
                <a:extLst>
                  <a:ext uri="{FF2B5EF4-FFF2-40B4-BE49-F238E27FC236}">
                    <a16:creationId xmlns:a16="http://schemas.microsoft.com/office/drawing/2014/main" id="{FDB4E4B3-E545-9945-1F4C-D9CCDDA14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99" name="Rectangle 997">
                <a:extLst>
                  <a:ext uri="{FF2B5EF4-FFF2-40B4-BE49-F238E27FC236}">
                    <a16:creationId xmlns:a16="http://schemas.microsoft.com/office/drawing/2014/main" id="{5D18EA9D-43F3-0F52-E33E-8D94B76BF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00" name="Rectangle 1004">
                <a:extLst>
                  <a:ext uri="{FF2B5EF4-FFF2-40B4-BE49-F238E27FC236}">
                    <a16:creationId xmlns:a16="http://schemas.microsoft.com/office/drawing/2014/main" id="{04592589-EE0A-4875-2229-D1F71D04A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43" name="Rectangle 1012">
                <a:extLst>
                  <a:ext uri="{FF2B5EF4-FFF2-40B4-BE49-F238E27FC236}">
                    <a16:creationId xmlns:a16="http://schemas.microsoft.com/office/drawing/2014/main" id="{5AFF4F18-9108-6A15-114B-84574AC55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86" name="Rectangle 1019">
                <a:extLst>
                  <a:ext uri="{FF2B5EF4-FFF2-40B4-BE49-F238E27FC236}">
                    <a16:creationId xmlns:a16="http://schemas.microsoft.com/office/drawing/2014/main" id="{3B8439DF-51D9-262D-00D6-AC4621080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29" name="Rectangle 1026">
                <a:extLst>
                  <a:ext uri="{FF2B5EF4-FFF2-40B4-BE49-F238E27FC236}">
                    <a16:creationId xmlns:a16="http://schemas.microsoft.com/office/drawing/2014/main" id="{46D8549F-ABBC-CEBB-65BC-A327BCA41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0" name="Rectangle 1033">
                <a:extLst>
                  <a:ext uri="{FF2B5EF4-FFF2-40B4-BE49-F238E27FC236}">
                    <a16:creationId xmlns:a16="http://schemas.microsoft.com/office/drawing/2014/main" id="{1CC5DB8F-76FF-1859-F286-340C26308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1" name="Rectangle 998">
                <a:extLst>
                  <a:ext uri="{FF2B5EF4-FFF2-40B4-BE49-F238E27FC236}">
                    <a16:creationId xmlns:a16="http://schemas.microsoft.com/office/drawing/2014/main" id="{6A269DB7-3E3A-212A-15BE-1A5098380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52" name="Rectangle 1005">
                <a:extLst>
                  <a:ext uri="{FF2B5EF4-FFF2-40B4-BE49-F238E27FC236}">
                    <a16:creationId xmlns:a16="http://schemas.microsoft.com/office/drawing/2014/main" id="{7F95F03C-DF6A-502F-2B34-212018A0C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53" name="Rectangle 1013">
                <a:extLst>
                  <a:ext uri="{FF2B5EF4-FFF2-40B4-BE49-F238E27FC236}">
                    <a16:creationId xmlns:a16="http://schemas.microsoft.com/office/drawing/2014/main" id="{862AB0B5-088C-9B3F-13C5-7D154C6C8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54" name="Rectangle 1020">
                <a:extLst>
                  <a:ext uri="{FF2B5EF4-FFF2-40B4-BE49-F238E27FC236}">
                    <a16:creationId xmlns:a16="http://schemas.microsoft.com/office/drawing/2014/main" id="{8D1C68E0-0B8E-E468-24BF-349ACF7B6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55" name="Rectangle 1027">
                <a:extLst>
                  <a:ext uri="{FF2B5EF4-FFF2-40B4-BE49-F238E27FC236}">
                    <a16:creationId xmlns:a16="http://schemas.microsoft.com/office/drawing/2014/main" id="{94BD401B-3385-B6B7-0F44-1F85242D2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56" name="Rectangle 1034">
                <a:extLst>
                  <a:ext uri="{FF2B5EF4-FFF2-40B4-BE49-F238E27FC236}">
                    <a16:creationId xmlns:a16="http://schemas.microsoft.com/office/drawing/2014/main" id="{F9CD4B64-1BA2-71A0-5169-F69C90673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57" name="Rectangle 999">
                <a:extLst>
                  <a:ext uri="{FF2B5EF4-FFF2-40B4-BE49-F238E27FC236}">
                    <a16:creationId xmlns:a16="http://schemas.microsoft.com/office/drawing/2014/main" id="{4784A60C-ED8A-12B2-A8A4-433E0462C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58" name="Rectangle 1006">
                <a:extLst>
                  <a:ext uri="{FF2B5EF4-FFF2-40B4-BE49-F238E27FC236}">
                    <a16:creationId xmlns:a16="http://schemas.microsoft.com/office/drawing/2014/main" id="{C3EE471F-492F-664B-61B2-52090861D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59" name="Rectangle 1014">
                <a:extLst>
                  <a:ext uri="{FF2B5EF4-FFF2-40B4-BE49-F238E27FC236}">
                    <a16:creationId xmlns:a16="http://schemas.microsoft.com/office/drawing/2014/main" id="{F60FB4F9-E581-7430-2902-483A91197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60" name="Rectangle 1021">
                <a:extLst>
                  <a:ext uri="{FF2B5EF4-FFF2-40B4-BE49-F238E27FC236}">
                    <a16:creationId xmlns:a16="http://schemas.microsoft.com/office/drawing/2014/main" id="{71987541-9626-3E2A-E87E-48300629D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61" name="Rectangle 1028">
                <a:extLst>
                  <a:ext uri="{FF2B5EF4-FFF2-40B4-BE49-F238E27FC236}">
                    <a16:creationId xmlns:a16="http://schemas.microsoft.com/office/drawing/2014/main" id="{243DB45E-029D-C87E-E7B4-771F4825A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62" name="Rectangle 1035">
                <a:extLst>
                  <a:ext uri="{FF2B5EF4-FFF2-40B4-BE49-F238E27FC236}">
                    <a16:creationId xmlns:a16="http://schemas.microsoft.com/office/drawing/2014/main" id="{CDA64041-B3B6-EDB9-B8D4-6C3FBD0B7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572661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" name="圆角矩形 863"/>
          <p:cNvSpPr/>
          <p:nvPr/>
        </p:nvSpPr>
        <p:spPr>
          <a:xfrm>
            <a:off x="1559496" y="332656"/>
            <a:ext cx="8424936" cy="936104"/>
          </a:xfrm>
          <a:prstGeom prst="round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6000" dirty="0">
                <a:solidFill>
                  <a:schemeClr val="bg1"/>
                </a:solidFill>
              </a:rPr>
              <a:t>2027-US</a:t>
            </a:r>
            <a:endParaRPr lang="zh-CN" altLang="en-US" sz="6000" dirty="0">
              <a:solidFill>
                <a:schemeClr val="bg1"/>
              </a:solidFill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0210CD4F-9D1A-4F3B-A674-582DCF5F7993}" type="slidenum">
              <a:rPr lang="zh-CN" altLang="en-US" smtClean="0"/>
              <a:pPr/>
              <a:t>7</a:t>
            </a:fld>
            <a:endParaRPr lang="zh-CN" altLang="en-US"/>
          </a:p>
        </p:txBody>
      </p:sp>
      <p:graphicFrame>
        <p:nvGraphicFramePr>
          <p:cNvPr id="1465" name="表格 146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4025532"/>
              </p:ext>
            </p:extLst>
          </p:nvPr>
        </p:nvGraphicFramePr>
        <p:xfrm>
          <a:off x="10045108" y="1337587"/>
          <a:ext cx="1738556" cy="494932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24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35229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USA</a:t>
                      </a:r>
                      <a:r>
                        <a:rPr lang="en-US" altLang="zh-CN" sz="1200" b="1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Holidays 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chemeClr val="accent6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1-Jan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New Year's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18-Jan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Martin Luther King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15-Feb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Presidents'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26-Ma</a:t>
                      </a: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r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Good Friday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693957219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28-Ma</a:t>
                      </a: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r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Easter Sunday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2639152591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31-May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Memorial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4-Jul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Independence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6-Sep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Labor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11-Oct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Columbus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11-Nov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Veterans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25-Nov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Thanksgiving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25-Dec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Christmas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26-Dec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Boxing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489060413"/>
                  </a:ext>
                </a:extLst>
              </a:tr>
            </a:tbl>
          </a:graphicData>
        </a:graphic>
      </p:graphicFrame>
      <p:grpSp>
        <p:nvGrpSpPr>
          <p:cNvPr id="3847" name="Group 3846">
            <a:extLst>
              <a:ext uri="{FF2B5EF4-FFF2-40B4-BE49-F238E27FC236}">
                <a16:creationId xmlns:a16="http://schemas.microsoft.com/office/drawing/2014/main" id="{EBB57841-18B3-C4FC-6EF1-35C69B233E43}"/>
              </a:ext>
            </a:extLst>
          </p:cNvPr>
          <p:cNvGrpSpPr/>
          <p:nvPr/>
        </p:nvGrpSpPr>
        <p:grpSpPr>
          <a:xfrm>
            <a:off x="1559496" y="1339963"/>
            <a:ext cx="8424936" cy="435360"/>
            <a:chOff x="1919536" y="1107222"/>
            <a:chExt cx="8424936" cy="435360"/>
          </a:xfrm>
          <a:solidFill>
            <a:schemeClr val="accent6">
              <a:lumMod val="75000"/>
            </a:schemeClr>
          </a:solidFill>
        </p:grpSpPr>
        <p:sp>
          <p:nvSpPr>
            <p:cNvPr id="3848" name="矩形 622">
              <a:extLst>
                <a:ext uri="{FF2B5EF4-FFF2-40B4-BE49-F238E27FC236}">
                  <a16:creationId xmlns:a16="http://schemas.microsoft.com/office/drawing/2014/main" id="{460B10BE-E6D9-1B39-18EE-D4FD20A01766}"/>
                </a:ext>
              </a:extLst>
            </p:cNvPr>
            <p:cNvSpPr/>
            <p:nvPr/>
          </p:nvSpPr>
          <p:spPr>
            <a:xfrm>
              <a:off x="19195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January</a:t>
              </a:r>
            </a:p>
          </p:txBody>
        </p:sp>
        <p:sp>
          <p:nvSpPr>
            <p:cNvPr id="3849" name="矩形 623">
              <a:extLst>
                <a:ext uri="{FF2B5EF4-FFF2-40B4-BE49-F238E27FC236}">
                  <a16:creationId xmlns:a16="http://schemas.microsoft.com/office/drawing/2014/main" id="{9F8CE045-3E9E-77F5-284A-039A28BD9BF1}"/>
                </a:ext>
              </a:extLst>
            </p:cNvPr>
            <p:cNvSpPr/>
            <p:nvPr/>
          </p:nvSpPr>
          <p:spPr>
            <a:xfrm>
              <a:off x="4058503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February</a:t>
              </a:r>
            </a:p>
          </p:txBody>
        </p:sp>
        <p:sp>
          <p:nvSpPr>
            <p:cNvPr id="3850" name="矩形 624">
              <a:extLst>
                <a:ext uri="{FF2B5EF4-FFF2-40B4-BE49-F238E27FC236}">
                  <a16:creationId xmlns:a16="http://schemas.microsoft.com/office/drawing/2014/main" id="{7429C767-54BA-7C5C-A896-408E68F59D2D}"/>
                </a:ext>
              </a:extLst>
            </p:cNvPr>
            <p:cNvSpPr/>
            <p:nvPr/>
          </p:nvSpPr>
          <p:spPr>
            <a:xfrm>
              <a:off x="6197470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March</a:t>
              </a:r>
            </a:p>
          </p:txBody>
        </p:sp>
        <p:sp>
          <p:nvSpPr>
            <p:cNvPr id="3851" name="矩形 625">
              <a:extLst>
                <a:ext uri="{FF2B5EF4-FFF2-40B4-BE49-F238E27FC236}">
                  <a16:creationId xmlns:a16="http://schemas.microsoft.com/office/drawing/2014/main" id="{312122AD-2080-1357-C08F-5DE16CE13545}"/>
                </a:ext>
              </a:extLst>
            </p:cNvPr>
            <p:cNvSpPr/>
            <p:nvPr/>
          </p:nvSpPr>
          <p:spPr>
            <a:xfrm>
              <a:off x="83364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April</a:t>
              </a:r>
              <a:endParaRPr lang="zh-CN" altLang="zh-CN" sz="1600" b="1" dirty="0"/>
            </a:p>
          </p:txBody>
        </p:sp>
      </p:grpSp>
      <p:grpSp>
        <p:nvGrpSpPr>
          <p:cNvPr id="3852" name="组合 632">
            <a:extLst>
              <a:ext uri="{FF2B5EF4-FFF2-40B4-BE49-F238E27FC236}">
                <a16:creationId xmlns:a16="http://schemas.microsoft.com/office/drawing/2014/main" id="{BF09F5A1-020A-B9AF-479F-40C638E3C418}"/>
              </a:ext>
            </a:extLst>
          </p:cNvPr>
          <p:cNvGrpSpPr/>
          <p:nvPr/>
        </p:nvGrpSpPr>
        <p:grpSpPr>
          <a:xfrm>
            <a:off x="1559496" y="3078705"/>
            <a:ext cx="8424936" cy="435360"/>
            <a:chOff x="395536" y="3025736"/>
            <a:chExt cx="8424936" cy="435360"/>
          </a:xfrm>
          <a:solidFill>
            <a:schemeClr val="accent6">
              <a:lumMod val="75000"/>
            </a:schemeClr>
          </a:solidFill>
        </p:grpSpPr>
        <p:sp>
          <p:nvSpPr>
            <p:cNvPr id="3853" name="圆角矩形 633">
              <a:extLst>
                <a:ext uri="{FF2B5EF4-FFF2-40B4-BE49-F238E27FC236}">
                  <a16:creationId xmlns:a16="http://schemas.microsoft.com/office/drawing/2014/main" id="{67E1E9BB-6243-3BC8-9840-88F37AC55A69}"/>
                </a:ext>
              </a:extLst>
            </p:cNvPr>
            <p:cNvSpPr/>
            <p:nvPr/>
          </p:nvSpPr>
          <p:spPr>
            <a:xfrm>
              <a:off x="3955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May</a:t>
              </a:r>
            </a:p>
          </p:txBody>
        </p:sp>
        <p:sp>
          <p:nvSpPr>
            <p:cNvPr id="3854" name="圆角矩形 634">
              <a:extLst>
                <a:ext uri="{FF2B5EF4-FFF2-40B4-BE49-F238E27FC236}">
                  <a16:creationId xmlns:a16="http://schemas.microsoft.com/office/drawing/2014/main" id="{87F9FA80-A0F2-2E88-ECDC-178A081C5B3F}"/>
                </a:ext>
              </a:extLst>
            </p:cNvPr>
            <p:cNvSpPr/>
            <p:nvPr/>
          </p:nvSpPr>
          <p:spPr>
            <a:xfrm>
              <a:off x="2534503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June</a:t>
              </a:r>
            </a:p>
          </p:txBody>
        </p:sp>
        <p:sp>
          <p:nvSpPr>
            <p:cNvPr id="3855" name="圆角矩形 635">
              <a:extLst>
                <a:ext uri="{FF2B5EF4-FFF2-40B4-BE49-F238E27FC236}">
                  <a16:creationId xmlns:a16="http://schemas.microsoft.com/office/drawing/2014/main" id="{A51374DD-5D83-E990-65CC-8823399497AD}"/>
                </a:ext>
              </a:extLst>
            </p:cNvPr>
            <p:cNvSpPr/>
            <p:nvPr/>
          </p:nvSpPr>
          <p:spPr>
            <a:xfrm>
              <a:off x="4673470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July</a:t>
              </a:r>
            </a:p>
          </p:txBody>
        </p:sp>
        <p:sp>
          <p:nvSpPr>
            <p:cNvPr id="3856" name="圆角矩形 636">
              <a:extLst>
                <a:ext uri="{FF2B5EF4-FFF2-40B4-BE49-F238E27FC236}">
                  <a16:creationId xmlns:a16="http://schemas.microsoft.com/office/drawing/2014/main" id="{9C4F9A24-5C0C-46BB-B1F2-4DB1B6183F20}"/>
                </a:ext>
              </a:extLst>
            </p:cNvPr>
            <p:cNvSpPr/>
            <p:nvPr/>
          </p:nvSpPr>
          <p:spPr>
            <a:xfrm>
              <a:off x="68124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August</a:t>
              </a:r>
            </a:p>
          </p:txBody>
        </p:sp>
      </p:grpSp>
      <p:grpSp>
        <p:nvGrpSpPr>
          <p:cNvPr id="3857" name="组合 641">
            <a:extLst>
              <a:ext uri="{FF2B5EF4-FFF2-40B4-BE49-F238E27FC236}">
                <a16:creationId xmlns:a16="http://schemas.microsoft.com/office/drawing/2014/main" id="{AB4B5222-3191-4554-74B8-2AF7596C4A3C}"/>
              </a:ext>
            </a:extLst>
          </p:cNvPr>
          <p:cNvGrpSpPr/>
          <p:nvPr/>
        </p:nvGrpSpPr>
        <p:grpSpPr>
          <a:xfrm>
            <a:off x="1559496" y="4837664"/>
            <a:ext cx="8424936" cy="435360"/>
            <a:chOff x="395536" y="4692464"/>
            <a:chExt cx="8424936" cy="435360"/>
          </a:xfrm>
          <a:solidFill>
            <a:schemeClr val="accent6">
              <a:lumMod val="75000"/>
            </a:schemeClr>
          </a:solidFill>
        </p:grpSpPr>
        <p:sp>
          <p:nvSpPr>
            <p:cNvPr id="3858" name="圆角矩形 637">
              <a:extLst>
                <a:ext uri="{FF2B5EF4-FFF2-40B4-BE49-F238E27FC236}">
                  <a16:creationId xmlns:a16="http://schemas.microsoft.com/office/drawing/2014/main" id="{FB2DCECA-D8DE-FF70-B1CD-CBEA01684FA0}"/>
                </a:ext>
              </a:extLst>
            </p:cNvPr>
            <p:cNvSpPr/>
            <p:nvPr/>
          </p:nvSpPr>
          <p:spPr>
            <a:xfrm>
              <a:off x="3955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September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59" name="圆角矩形 638">
              <a:extLst>
                <a:ext uri="{FF2B5EF4-FFF2-40B4-BE49-F238E27FC236}">
                  <a16:creationId xmlns:a16="http://schemas.microsoft.com/office/drawing/2014/main" id="{F03003AB-8028-B9FD-4986-2512E6E20458}"/>
                </a:ext>
              </a:extLst>
            </p:cNvPr>
            <p:cNvSpPr/>
            <p:nvPr/>
          </p:nvSpPr>
          <p:spPr>
            <a:xfrm>
              <a:off x="2534503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October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60" name="圆角矩形 639">
              <a:extLst>
                <a:ext uri="{FF2B5EF4-FFF2-40B4-BE49-F238E27FC236}">
                  <a16:creationId xmlns:a16="http://schemas.microsoft.com/office/drawing/2014/main" id="{701C1C46-45C2-C59F-1B32-9CD436210A53}"/>
                </a:ext>
              </a:extLst>
            </p:cNvPr>
            <p:cNvSpPr/>
            <p:nvPr/>
          </p:nvSpPr>
          <p:spPr>
            <a:xfrm>
              <a:off x="4673470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November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61" name="圆角矩形 640">
              <a:extLst>
                <a:ext uri="{FF2B5EF4-FFF2-40B4-BE49-F238E27FC236}">
                  <a16:creationId xmlns:a16="http://schemas.microsoft.com/office/drawing/2014/main" id="{353425F8-B1EC-EC16-1313-F67A24A41020}"/>
                </a:ext>
              </a:extLst>
            </p:cNvPr>
            <p:cNvSpPr/>
            <p:nvPr/>
          </p:nvSpPr>
          <p:spPr>
            <a:xfrm>
              <a:off x="68124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December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</p:grpSp>
      <p:cxnSp>
        <p:nvCxnSpPr>
          <p:cNvPr id="3862" name="直接连接符 647">
            <a:extLst>
              <a:ext uri="{FF2B5EF4-FFF2-40B4-BE49-F238E27FC236}">
                <a16:creationId xmlns:a16="http://schemas.microsoft.com/office/drawing/2014/main" id="{06F1BD9F-CD8B-DDE8-4803-FE83EAAA7A02}"/>
              </a:ext>
            </a:extLst>
          </p:cNvPr>
          <p:cNvCxnSpPr/>
          <p:nvPr/>
        </p:nvCxnSpPr>
        <p:spPr>
          <a:xfrm>
            <a:off x="3626524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63" name="直接连接符 653">
            <a:extLst>
              <a:ext uri="{FF2B5EF4-FFF2-40B4-BE49-F238E27FC236}">
                <a16:creationId xmlns:a16="http://schemas.microsoft.com/office/drawing/2014/main" id="{31538BB4-65E5-79CF-3B82-CE74B9AC41C3}"/>
              </a:ext>
            </a:extLst>
          </p:cNvPr>
          <p:cNvCxnSpPr/>
          <p:nvPr/>
        </p:nvCxnSpPr>
        <p:spPr>
          <a:xfrm>
            <a:off x="5760124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64" name="直接连接符 654">
            <a:extLst>
              <a:ext uri="{FF2B5EF4-FFF2-40B4-BE49-F238E27FC236}">
                <a16:creationId xmlns:a16="http://schemas.microsoft.com/office/drawing/2014/main" id="{987AFF54-3B47-6DF9-F328-433CEA66CA0A}"/>
              </a:ext>
            </a:extLst>
          </p:cNvPr>
          <p:cNvCxnSpPr/>
          <p:nvPr/>
        </p:nvCxnSpPr>
        <p:spPr>
          <a:xfrm>
            <a:off x="7902616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245" name="Group 7244">
            <a:extLst>
              <a:ext uri="{FF2B5EF4-FFF2-40B4-BE49-F238E27FC236}">
                <a16:creationId xmlns:a16="http://schemas.microsoft.com/office/drawing/2014/main" id="{5175A3C3-9DA7-F393-B5DF-E0CC09B0EC80}"/>
              </a:ext>
            </a:extLst>
          </p:cNvPr>
          <p:cNvGrpSpPr/>
          <p:nvPr/>
        </p:nvGrpSpPr>
        <p:grpSpPr>
          <a:xfrm>
            <a:off x="1869773" y="2026940"/>
            <a:ext cx="8063983" cy="4342430"/>
            <a:chOff x="1869773" y="2026940"/>
            <a:chExt cx="8063983" cy="4342430"/>
          </a:xfrm>
        </p:grpSpPr>
        <p:sp>
          <p:nvSpPr>
            <p:cNvPr id="1653" name="椭圆 1471">
              <a:extLst>
                <a:ext uri="{FF2B5EF4-FFF2-40B4-BE49-F238E27FC236}">
                  <a16:creationId xmlns:a16="http://schemas.microsoft.com/office/drawing/2014/main" id="{B909AA2D-52EC-B1AF-9CB7-7A89B742F992}"/>
                </a:ext>
              </a:extLst>
            </p:cNvPr>
            <p:cNvSpPr/>
            <p:nvPr/>
          </p:nvSpPr>
          <p:spPr>
            <a:xfrm>
              <a:off x="3008955" y="202694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76" name="椭圆 1471">
              <a:extLst>
                <a:ext uri="{FF2B5EF4-FFF2-40B4-BE49-F238E27FC236}">
                  <a16:creationId xmlns:a16="http://schemas.microsoft.com/office/drawing/2014/main" id="{3D926F6F-5003-5E27-2AA0-B6BEBA0371F2}"/>
                </a:ext>
              </a:extLst>
            </p:cNvPr>
            <p:cNvSpPr/>
            <p:nvPr/>
          </p:nvSpPr>
          <p:spPr>
            <a:xfrm>
              <a:off x="1881896" y="2502678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77" name="椭圆 1471">
              <a:extLst>
                <a:ext uri="{FF2B5EF4-FFF2-40B4-BE49-F238E27FC236}">
                  <a16:creationId xmlns:a16="http://schemas.microsoft.com/office/drawing/2014/main" id="{9C5BFE67-1FE2-9F05-3A17-9207DA2F4890}"/>
                </a:ext>
              </a:extLst>
            </p:cNvPr>
            <p:cNvSpPr/>
            <p:nvPr/>
          </p:nvSpPr>
          <p:spPr>
            <a:xfrm>
              <a:off x="4015586" y="2340572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78" name="椭圆 1471">
              <a:extLst>
                <a:ext uri="{FF2B5EF4-FFF2-40B4-BE49-F238E27FC236}">
                  <a16:creationId xmlns:a16="http://schemas.microsoft.com/office/drawing/2014/main" id="{81C29690-C40C-7533-CA8A-B37518953AC9}"/>
                </a:ext>
              </a:extLst>
            </p:cNvPr>
            <p:cNvSpPr/>
            <p:nvPr/>
          </p:nvSpPr>
          <p:spPr>
            <a:xfrm>
              <a:off x="1869773" y="4562893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80" name="椭圆 1471">
              <a:extLst>
                <a:ext uri="{FF2B5EF4-FFF2-40B4-BE49-F238E27FC236}">
                  <a16:creationId xmlns:a16="http://schemas.microsoft.com/office/drawing/2014/main" id="{E1DACDEB-7163-7597-E8D5-9C4332105055}"/>
                </a:ext>
              </a:extLst>
            </p:cNvPr>
            <p:cNvSpPr/>
            <p:nvPr/>
          </p:nvSpPr>
          <p:spPr>
            <a:xfrm>
              <a:off x="5867492" y="3915181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81" name="椭圆 1471">
              <a:extLst>
                <a:ext uri="{FF2B5EF4-FFF2-40B4-BE49-F238E27FC236}">
                  <a16:creationId xmlns:a16="http://schemas.microsoft.com/office/drawing/2014/main" id="{6C96CF0B-F9EF-7CE3-3A3E-19A212D2D832}"/>
                </a:ext>
              </a:extLst>
            </p:cNvPr>
            <p:cNvSpPr/>
            <p:nvPr/>
          </p:nvSpPr>
          <p:spPr>
            <a:xfrm>
              <a:off x="1879337" y="5675974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82" name="椭圆 1471">
              <a:extLst>
                <a:ext uri="{FF2B5EF4-FFF2-40B4-BE49-F238E27FC236}">
                  <a16:creationId xmlns:a16="http://schemas.microsoft.com/office/drawing/2014/main" id="{FDF69E7B-E478-1013-2DE8-40F66F110333}"/>
                </a:ext>
              </a:extLst>
            </p:cNvPr>
            <p:cNvSpPr/>
            <p:nvPr/>
          </p:nvSpPr>
          <p:spPr>
            <a:xfrm>
              <a:off x="4015279" y="583675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83" name="椭圆 1471">
              <a:extLst>
                <a:ext uri="{FF2B5EF4-FFF2-40B4-BE49-F238E27FC236}">
                  <a16:creationId xmlns:a16="http://schemas.microsoft.com/office/drawing/2014/main" id="{D55DC1BE-A35E-A8DE-3397-D289329BB4FE}"/>
                </a:ext>
              </a:extLst>
            </p:cNvPr>
            <p:cNvSpPr/>
            <p:nvPr/>
          </p:nvSpPr>
          <p:spPr>
            <a:xfrm>
              <a:off x="7013202" y="5997279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84" name="椭圆 1471">
              <a:extLst>
                <a:ext uri="{FF2B5EF4-FFF2-40B4-BE49-F238E27FC236}">
                  <a16:creationId xmlns:a16="http://schemas.microsoft.com/office/drawing/2014/main" id="{24A0FC14-C990-597F-AE61-2E50ECEFD929}"/>
                </a:ext>
              </a:extLst>
            </p:cNvPr>
            <p:cNvSpPr/>
            <p:nvPr/>
          </p:nvSpPr>
          <p:spPr>
            <a:xfrm>
              <a:off x="7001674" y="566458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85" name="椭圆 1471">
              <a:extLst>
                <a:ext uri="{FF2B5EF4-FFF2-40B4-BE49-F238E27FC236}">
                  <a16:creationId xmlns:a16="http://schemas.microsoft.com/office/drawing/2014/main" id="{C3F0EDF2-BD2A-F2C2-4FF8-BE95FAB8028D}"/>
                </a:ext>
              </a:extLst>
            </p:cNvPr>
            <p:cNvSpPr/>
            <p:nvPr/>
          </p:nvSpPr>
          <p:spPr>
            <a:xfrm>
              <a:off x="9715296" y="6010232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69" name="椭圆 1471">
              <a:extLst>
                <a:ext uri="{FF2B5EF4-FFF2-40B4-BE49-F238E27FC236}">
                  <a16:creationId xmlns:a16="http://schemas.microsoft.com/office/drawing/2014/main" id="{57FBE2AF-D2A0-BE01-2715-06DE0BDEB010}"/>
                </a:ext>
              </a:extLst>
            </p:cNvPr>
            <p:cNvSpPr/>
            <p:nvPr/>
          </p:nvSpPr>
          <p:spPr>
            <a:xfrm>
              <a:off x="7299941" y="2493177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70" name="椭圆 1471">
              <a:extLst>
                <a:ext uri="{FF2B5EF4-FFF2-40B4-BE49-F238E27FC236}">
                  <a16:creationId xmlns:a16="http://schemas.microsoft.com/office/drawing/2014/main" id="{44620CF1-B568-AF28-FFC3-8CE8F260A330}"/>
                </a:ext>
              </a:extLst>
            </p:cNvPr>
            <p:cNvSpPr/>
            <p:nvPr/>
          </p:nvSpPr>
          <p:spPr>
            <a:xfrm>
              <a:off x="5863026" y="2663999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171" name="椭圆 1471">
              <a:extLst>
                <a:ext uri="{FF2B5EF4-FFF2-40B4-BE49-F238E27FC236}">
                  <a16:creationId xmlns:a16="http://schemas.microsoft.com/office/drawing/2014/main" id="{9D47E6DA-6534-8EB3-46D5-7823B32C1A6E}"/>
                </a:ext>
              </a:extLst>
            </p:cNvPr>
            <p:cNvSpPr/>
            <p:nvPr/>
          </p:nvSpPr>
          <p:spPr>
            <a:xfrm>
              <a:off x="8007076" y="615091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F53CC87A-6141-2889-C82F-8C09EF40BFB3}"/>
              </a:ext>
            </a:extLst>
          </p:cNvPr>
          <p:cNvGrpSpPr/>
          <p:nvPr/>
        </p:nvGrpSpPr>
        <p:grpSpPr>
          <a:xfrm>
            <a:off x="1604301" y="1874430"/>
            <a:ext cx="8319362" cy="4621417"/>
            <a:chOff x="1974471" y="1636605"/>
            <a:chExt cx="8319362" cy="462141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01B65ADB-275C-47FA-14DB-7480BAA35714}"/>
                </a:ext>
              </a:extLst>
            </p:cNvPr>
            <p:cNvGrpSpPr/>
            <p:nvPr/>
          </p:nvGrpSpPr>
          <p:grpSpPr>
            <a:xfrm>
              <a:off x="1974471" y="1636605"/>
              <a:ext cx="8319362" cy="138499"/>
              <a:chOff x="1974471" y="1636605"/>
              <a:chExt cx="8319362" cy="138499"/>
            </a:xfrm>
          </p:grpSpPr>
          <p:sp>
            <p:nvSpPr>
              <p:cNvPr id="5139" name="Rectangle 70">
                <a:extLst>
                  <a:ext uri="{FF2B5EF4-FFF2-40B4-BE49-F238E27FC236}">
                    <a16:creationId xmlns:a16="http://schemas.microsoft.com/office/drawing/2014/main" id="{32BBD3B9-E22A-CC70-ACF8-F6F1415CE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1636605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0" name="Rectangle 71">
                <a:extLst>
                  <a:ext uri="{FF2B5EF4-FFF2-40B4-BE49-F238E27FC236}">
                    <a16:creationId xmlns:a16="http://schemas.microsoft.com/office/drawing/2014/main" id="{50F429C5-CA80-2F87-C886-1EA3DDEFB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1636605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1" name="Rectangle 72">
                <a:extLst>
                  <a:ext uri="{FF2B5EF4-FFF2-40B4-BE49-F238E27FC236}">
                    <a16:creationId xmlns:a16="http://schemas.microsoft.com/office/drawing/2014/main" id="{331770D5-B8EF-880D-C35F-70954A8C2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1636605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2" name="Rectangle 73">
                <a:extLst>
                  <a:ext uri="{FF2B5EF4-FFF2-40B4-BE49-F238E27FC236}">
                    <a16:creationId xmlns:a16="http://schemas.microsoft.com/office/drawing/2014/main" id="{E636A48B-2861-3085-FFF6-68D2C4E9B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1636605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3" name="Rectangle 74">
                <a:extLst>
                  <a:ext uri="{FF2B5EF4-FFF2-40B4-BE49-F238E27FC236}">
                    <a16:creationId xmlns:a16="http://schemas.microsoft.com/office/drawing/2014/main" id="{A7082AC6-55A1-3D17-1A26-FEDBA2372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1636605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4" name="Rectangle 75">
                <a:extLst>
                  <a:ext uri="{FF2B5EF4-FFF2-40B4-BE49-F238E27FC236}">
                    <a16:creationId xmlns:a16="http://schemas.microsoft.com/office/drawing/2014/main" id="{C20A2DAD-FDB1-6F07-E287-4A16B18AB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1636605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5" name="Rectangle 76">
                <a:extLst>
                  <a:ext uri="{FF2B5EF4-FFF2-40B4-BE49-F238E27FC236}">
                    <a16:creationId xmlns:a16="http://schemas.microsoft.com/office/drawing/2014/main" id="{B11CAC82-BC78-8255-052E-600C9593C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1636605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6" name="Rectangle 173">
                <a:extLst>
                  <a:ext uri="{FF2B5EF4-FFF2-40B4-BE49-F238E27FC236}">
                    <a16:creationId xmlns:a16="http://schemas.microsoft.com/office/drawing/2014/main" id="{4F8AEA20-CDB6-EFEB-405F-7211B89EB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1636605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7" name="Rectangle 174">
                <a:extLst>
                  <a:ext uri="{FF2B5EF4-FFF2-40B4-BE49-F238E27FC236}">
                    <a16:creationId xmlns:a16="http://schemas.microsoft.com/office/drawing/2014/main" id="{7A23339E-902A-368D-2D14-00605AA6A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1636605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8" name="Rectangle 175">
                <a:extLst>
                  <a:ext uri="{FF2B5EF4-FFF2-40B4-BE49-F238E27FC236}">
                    <a16:creationId xmlns:a16="http://schemas.microsoft.com/office/drawing/2014/main" id="{8527096C-BD05-ADA6-613A-4933EA534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1636605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9" name="Rectangle 176">
                <a:extLst>
                  <a:ext uri="{FF2B5EF4-FFF2-40B4-BE49-F238E27FC236}">
                    <a16:creationId xmlns:a16="http://schemas.microsoft.com/office/drawing/2014/main" id="{571C0E86-DA94-2131-FC2F-EB66980AB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1636605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0" name="Rectangle 177">
                <a:extLst>
                  <a:ext uri="{FF2B5EF4-FFF2-40B4-BE49-F238E27FC236}">
                    <a16:creationId xmlns:a16="http://schemas.microsoft.com/office/drawing/2014/main" id="{6648C900-9D6D-B159-B483-E689EC0F7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1636605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1" name="Rectangle 178">
                <a:extLst>
                  <a:ext uri="{FF2B5EF4-FFF2-40B4-BE49-F238E27FC236}">
                    <a16:creationId xmlns:a16="http://schemas.microsoft.com/office/drawing/2014/main" id="{DCB2004C-4E08-75B3-F4E7-5942979C2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1636605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2" name="Rectangle 179">
                <a:extLst>
                  <a:ext uri="{FF2B5EF4-FFF2-40B4-BE49-F238E27FC236}">
                    <a16:creationId xmlns:a16="http://schemas.microsoft.com/office/drawing/2014/main" id="{A4004CE6-2D78-4D65-CD47-363AC7E14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1636605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3" name="Rectangle 274">
                <a:extLst>
                  <a:ext uri="{FF2B5EF4-FFF2-40B4-BE49-F238E27FC236}">
                    <a16:creationId xmlns:a16="http://schemas.microsoft.com/office/drawing/2014/main" id="{E7BE728C-AEE5-F230-79D0-C3201DC8D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1636605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4" name="Rectangle 275">
                <a:extLst>
                  <a:ext uri="{FF2B5EF4-FFF2-40B4-BE49-F238E27FC236}">
                    <a16:creationId xmlns:a16="http://schemas.microsoft.com/office/drawing/2014/main" id="{59A7AE7B-6367-E8F4-1CF7-6F0443689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1636605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5" name="Rectangle 276">
                <a:extLst>
                  <a:ext uri="{FF2B5EF4-FFF2-40B4-BE49-F238E27FC236}">
                    <a16:creationId xmlns:a16="http://schemas.microsoft.com/office/drawing/2014/main" id="{27C8C7E2-A782-87EB-A311-690D8A8C2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1636605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6" name="Rectangle 277">
                <a:extLst>
                  <a:ext uri="{FF2B5EF4-FFF2-40B4-BE49-F238E27FC236}">
                    <a16:creationId xmlns:a16="http://schemas.microsoft.com/office/drawing/2014/main" id="{29B571B1-E845-5E74-7C7A-737763E5E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1636605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7" name="Rectangle 278">
                <a:extLst>
                  <a:ext uri="{FF2B5EF4-FFF2-40B4-BE49-F238E27FC236}">
                    <a16:creationId xmlns:a16="http://schemas.microsoft.com/office/drawing/2014/main" id="{B01F3DEB-A7C6-2B09-A94E-93A5D06C3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1636605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8" name="Rectangle 279">
                <a:extLst>
                  <a:ext uri="{FF2B5EF4-FFF2-40B4-BE49-F238E27FC236}">
                    <a16:creationId xmlns:a16="http://schemas.microsoft.com/office/drawing/2014/main" id="{E2B2F6C6-42A4-D708-0453-972A28DBE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1636605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9" name="Rectangle 280">
                <a:extLst>
                  <a:ext uri="{FF2B5EF4-FFF2-40B4-BE49-F238E27FC236}">
                    <a16:creationId xmlns:a16="http://schemas.microsoft.com/office/drawing/2014/main" id="{B44391A9-60BA-ECDE-6BB2-6F1877550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1636605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0" name="Rectangle 377">
                <a:extLst>
                  <a:ext uri="{FF2B5EF4-FFF2-40B4-BE49-F238E27FC236}">
                    <a16:creationId xmlns:a16="http://schemas.microsoft.com/office/drawing/2014/main" id="{6AA7DB37-46E8-2008-F123-99B587BA2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1636605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1" name="Rectangle 378">
                <a:extLst>
                  <a:ext uri="{FF2B5EF4-FFF2-40B4-BE49-F238E27FC236}">
                    <a16:creationId xmlns:a16="http://schemas.microsoft.com/office/drawing/2014/main" id="{19BF44EE-6666-19A3-F761-F19E77CB9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1636605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2" name="Rectangle 379">
                <a:extLst>
                  <a:ext uri="{FF2B5EF4-FFF2-40B4-BE49-F238E27FC236}">
                    <a16:creationId xmlns:a16="http://schemas.microsoft.com/office/drawing/2014/main" id="{1AAD7A82-F2B5-A019-BCE1-A3947B910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1636605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3" name="Rectangle 380">
                <a:extLst>
                  <a:ext uri="{FF2B5EF4-FFF2-40B4-BE49-F238E27FC236}">
                    <a16:creationId xmlns:a16="http://schemas.microsoft.com/office/drawing/2014/main" id="{7965D655-FDB1-C6E1-67B9-A080ECE23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1636605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4" name="Rectangle 381">
                <a:extLst>
                  <a:ext uri="{FF2B5EF4-FFF2-40B4-BE49-F238E27FC236}">
                    <a16:creationId xmlns:a16="http://schemas.microsoft.com/office/drawing/2014/main" id="{A3263766-6D9F-36C6-0948-087A1AB4E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1636605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5" name="Rectangle 382">
                <a:extLst>
                  <a:ext uri="{FF2B5EF4-FFF2-40B4-BE49-F238E27FC236}">
                    <a16:creationId xmlns:a16="http://schemas.microsoft.com/office/drawing/2014/main" id="{9FC315B1-9467-B0EB-B766-02D59EF4E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1636605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6" name="Rectangle 383">
                <a:extLst>
                  <a:ext uri="{FF2B5EF4-FFF2-40B4-BE49-F238E27FC236}">
                    <a16:creationId xmlns:a16="http://schemas.microsoft.com/office/drawing/2014/main" id="{CC3F4CE5-5148-BC5C-D567-6B9477A00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1636605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5ADB27C2-5D5C-547C-6CBA-24B4CC3F83D7}"/>
                </a:ext>
              </a:extLst>
            </p:cNvPr>
            <p:cNvGrpSpPr/>
            <p:nvPr/>
          </p:nvGrpSpPr>
          <p:grpSpPr>
            <a:xfrm>
              <a:off x="1974471" y="3375973"/>
              <a:ext cx="8319362" cy="138500"/>
              <a:chOff x="1974471" y="3375973"/>
              <a:chExt cx="8319362" cy="138500"/>
            </a:xfrm>
          </p:grpSpPr>
          <p:sp>
            <p:nvSpPr>
              <p:cNvPr id="7287" name="Rectangle 480">
                <a:extLst>
                  <a:ext uri="{FF2B5EF4-FFF2-40B4-BE49-F238E27FC236}">
                    <a16:creationId xmlns:a16="http://schemas.microsoft.com/office/drawing/2014/main" id="{0D44F220-7298-193F-36EE-3E4ECA363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337597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8" name="Rectangle 481">
                <a:extLst>
                  <a:ext uri="{FF2B5EF4-FFF2-40B4-BE49-F238E27FC236}">
                    <a16:creationId xmlns:a16="http://schemas.microsoft.com/office/drawing/2014/main" id="{4293D3D1-76BE-B0E5-6159-E0508B8AE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337597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9" name="Rectangle 482">
                <a:extLst>
                  <a:ext uri="{FF2B5EF4-FFF2-40B4-BE49-F238E27FC236}">
                    <a16:creationId xmlns:a16="http://schemas.microsoft.com/office/drawing/2014/main" id="{43C95442-C65D-DFE4-EA21-68ED96D31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337597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0" name="Rectangle 483">
                <a:extLst>
                  <a:ext uri="{FF2B5EF4-FFF2-40B4-BE49-F238E27FC236}">
                    <a16:creationId xmlns:a16="http://schemas.microsoft.com/office/drawing/2014/main" id="{11530B37-AAD7-B33B-EE87-A5A0992D8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337597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1" name="Rectangle 484">
                <a:extLst>
                  <a:ext uri="{FF2B5EF4-FFF2-40B4-BE49-F238E27FC236}">
                    <a16:creationId xmlns:a16="http://schemas.microsoft.com/office/drawing/2014/main" id="{8BCFFFCF-9056-201C-F6EE-7992E55E9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337597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2" name="Rectangle 485">
                <a:extLst>
                  <a:ext uri="{FF2B5EF4-FFF2-40B4-BE49-F238E27FC236}">
                    <a16:creationId xmlns:a16="http://schemas.microsoft.com/office/drawing/2014/main" id="{035F460E-E103-9D05-51A0-AFF35B07D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337597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3" name="Rectangle 486">
                <a:extLst>
                  <a:ext uri="{FF2B5EF4-FFF2-40B4-BE49-F238E27FC236}">
                    <a16:creationId xmlns:a16="http://schemas.microsoft.com/office/drawing/2014/main" id="{25380004-7E03-2EA5-6BA7-440C76CDA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337597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4" name="Rectangle 583">
                <a:extLst>
                  <a:ext uri="{FF2B5EF4-FFF2-40B4-BE49-F238E27FC236}">
                    <a16:creationId xmlns:a16="http://schemas.microsoft.com/office/drawing/2014/main" id="{7AB5A871-F4C2-1B0C-DDD6-89AB4653C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337597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5" name="Rectangle 584">
                <a:extLst>
                  <a:ext uri="{FF2B5EF4-FFF2-40B4-BE49-F238E27FC236}">
                    <a16:creationId xmlns:a16="http://schemas.microsoft.com/office/drawing/2014/main" id="{0CB3FC06-6586-4BE6-D43B-57612F300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337597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0" name="Rectangle 585">
                <a:extLst>
                  <a:ext uri="{FF2B5EF4-FFF2-40B4-BE49-F238E27FC236}">
                    <a16:creationId xmlns:a16="http://schemas.microsoft.com/office/drawing/2014/main" id="{AE7BAF95-1511-661C-1DCD-25232B171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337597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1" name="Rectangle 586">
                <a:extLst>
                  <a:ext uri="{FF2B5EF4-FFF2-40B4-BE49-F238E27FC236}">
                    <a16:creationId xmlns:a16="http://schemas.microsoft.com/office/drawing/2014/main" id="{FB05C1DC-E89A-9205-3DEB-2049E620A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337597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2" name="Rectangle 587">
                <a:extLst>
                  <a:ext uri="{FF2B5EF4-FFF2-40B4-BE49-F238E27FC236}">
                    <a16:creationId xmlns:a16="http://schemas.microsoft.com/office/drawing/2014/main" id="{FB1EBA66-58D9-D393-9D87-F0DB6F6AA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337597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3" name="Rectangle 588">
                <a:extLst>
                  <a:ext uri="{FF2B5EF4-FFF2-40B4-BE49-F238E27FC236}">
                    <a16:creationId xmlns:a16="http://schemas.microsoft.com/office/drawing/2014/main" id="{D3DD38F4-55D2-B2B8-630D-A3C8DB413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337597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4" name="Rectangle 589">
                <a:extLst>
                  <a:ext uri="{FF2B5EF4-FFF2-40B4-BE49-F238E27FC236}">
                    <a16:creationId xmlns:a16="http://schemas.microsoft.com/office/drawing/2014/main" id="{06F67022-1997-526E-3175-C2CE80753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337597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5" name="Rectangle 686">
                <a:extLst>
                  <a:ext uri="{FF2B5EF4-FFF2-40B4-BE49-F238E27FC236}">
                    <a16:creationId xmlns:a16="http://schemas.microsoft.com/office/drawing/2014/main" id="{AAB5E7D9-F27C-6EA1-2FD1-059581073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337597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6" name="Rectangle 687">
                <a:extLst>
                  <a:ext uri="{FF2B5EF4-FFF2-40B4-BE49-F238E27FC236}">
                    <a16:creationId xmlns:a16="http://schemas.microsoft.com/office/drawing/2014/main" id="{C0D137D2-7418-C400-8E99-4B810520B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337597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7" name="Rectangle 688">
                <a:extLst>
                  <a:ext uri="{FF2B5EF4-FFF2-40B4-BE49-F238E27FC236}">
                    <a16:creationId xmlns:a16="http://schemas.microsoft.com/office/drawing/2014/main" id="{99029F00-751B-E956-1C4B-BBD1CC540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337597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8" name="Rectangle 689">
                <a:extLst>
                  <a:ext uri="{FF2B5EF4-FFF2-40B4-BE49-F238E27FC236}">
                    <a16:creationId xmlns:a16="http://schemas.microsoft.com/office/drawing/2014/main" id="{AAD52FE0-B79C-D5D8-AA52-AAA55C267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337597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9" name="Rectangle 690">
                <a:extLst>
                  <a:ext uri="{FF2B5EF4-FFF2-40B4-BE49-F238E27FC236}">
                    <a16:creationId xmlns:a16="http://schemas.microsoft.com/office/drawing/2014/main" id="{DA18CC3C-8B3F-CC14-05C0-50FDC0425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337597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0" name="Rectangle 691">
                <a:extLst>
                  <a:ext uri="{FF2B5EF4-FFF2-40B4-BE49-F238E27FC236}">
                    <a16:creationId xmlns:a16="http://schemas.microsoft.com/office/drawing/2014/main" id="{FF2D81DF-0881-37CB-B38B-D8B04D99B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337597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1" name="Rectangle 692">
                <a:extLst>
                  <a:ext uri="{FF2B5EF4-FFF2-40B4-BE49-F238E27FC236}">
                    <a16:creationId xmlns:a16="http://schemas.microsoft.com/office/drawing/2014/main" id="{D448EE5A-514E-36AB-7719-CB88E8F86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337597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2" name="Rectangle 789">
                <a:extLst>
                  <a:ext uri="{FF2B5EF4-FFF2-40B4-BE49-F238E27FC236}">
                    <a16:creationId xmlns:a16="http://schemas.microsoft.com/office/drawing/2014/main" id="{0F8B139C-2EA7-F542-CFAE-5822A031F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337597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3" name="Rectangle 790">
                <a:extLst>
                  <a:ext uri="{FF2B5EF4-FFF2-40B4-BE49-F238E27FC236}">
                    <a16:creationId xmlns:a16="http://schemas.microsoft.com/office/drawing/2014/main" id="{CF185DFD-62CF-71A3-8E30-D7DC69CA4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337597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4" name="Rectangle 791">
                <a:extLst>
                  <a:ext uri="{FF2B5EF4-FFF2-40B4-BE49-F238E27FC236}">
                    <a16:creationId xmlns:a16="http://schemas.microsoft.com/office/drawing/2014/main" id="{913C74EB-151C-10B9-8832-17CD9381C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337597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5" name="Rectangle 792">
                <a:extLst>
                  <a:ext uri="{FF2B5EF4-FFF2-40B4-BE49-F238E27FC236}">
                    <a16:creationId xmlns:a16="http://schemas.microsoft.com/office/drawing/2014/main" id="{D4BFE55E-31DA-7A5B-9532-E79E64804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337597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6" name="Rectangle 793">
                <a:extLst>
                  <a:ext uri="{FF2B5EF4-FFF2-40B4-BE49-F238E27FC236}">
                    <a16:creationId xmlns:a16="http://schemas.microsoft.com/office/drawing/2014/main" id="{9B097526-80D8-D9FE-A4D8-D29DA6121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337597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7" name="Rectangle 794">
                <a:extLst>
                  <a:ext uri="{FF2B5EF4-FFF2-40B4-BE49-F238E27FC236}">
                    <a16:creationId xmlns:a16="http://schemas.microsoft.com/office/drawing/2014/main" id="{CABCC319-DD64-C6C2-12D4-5F032C809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337597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8" name="Rectangle 795">
                <a:extLst>
                  <a:ext uri="{FF2B5EF4-FFF2-40B4-BE49-F238E27FC236}">
                    <a16:creationId xmlns:a16="http://schemas.microsoft.com/office/drawing/2014/main" id="{4AB91F76-EBC6-B473-441B-ACF1834ED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337597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7C497E24-2F48-B6E9-EBA5-DF8F03EA38B2}"/>
                </a:ext>
              </a:extLst>
            </p:cNvPr>
            <p:cNvGrpSpPr/>
            <p:nvPr/>
          </p:nvGrpSpPr>
          <p:grpSpPr>
            <a:xfrm>
              <a:off x="1974471" y="5128923"/>
              <a:ext cx="8319362" cy="138499"/>
              <a:chOff x="1974471" y="5128923"/>
              <a:chExt cx="8319362" cy="138499"/>
            </a:xfrm>
          </p:grpSpPr>
          <p:sp>
            <p:nvSpPr>
              <p:cNvPr id="7259" name="Rectangle 893">
                <a:extLst>
                  <a:ext uri="{FF2B5EF4-FFF2-40B4-BE49-F238E27FC236}">
                    <a16:creationId xmlns:a16="http://schemas.microsoft.com/office/drawing/2014/main" id="{F825E3EE-5A41-C35E-BA94-BFB9C94C0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512892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0" name="Rectangle 894">
                <a:extLst>
                  <a:ext uri="{FF2B5EF4-FFF2-40B4-BE49-F238E27FC236}">
                    <a16:creationId xmlns:a16="http://schemas.microsoft.com/office/drawing/2014/main" id="{9F53D75B-D0E7-3DFE-5F28-3E8B25AFA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512892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1" name="Rectangle 895">
                <a:extLst>
                  <a:ext uri="{FF2B5EF4-FFF2-40B4-BE49-F238E27FC236}">
                    <a16:creationId xmlns:a16="http://schemas.microsoft.com/office/drawing/2014/main" id="{70766CC2-575F-665D-6133-BE34F9E52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512892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2" name="Rectangle 896">
                <a:extLst>
                  <a:ext uri="{FF2B5EF4-FFF2-40B4-BE49-F238E27FC236}">
                    <a16:creationId xmlns:a16="http://schemas.microsoft.com/office/drawing/2014/main" id="{E9B02CDD-5235-96DF-BAD8-34A99440C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512892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3" name="Rectangle 897">
                <a:extLst>
                  <a:ext uri="{FF2B5EF4-FFF2-40B4-BE49-F238E27FC236}">
                    <a16:creationId xmlns:a16="http://schemas.microsoft.com/office/drawing/2014/main" id="{2D06FF8A-A8D6-C798-D284-CCBFAF866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512892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4" name="Rectangle 898">
                <a:extLst>
                  <a:ext uri="{FF2B5EF4-FFF2-40B4-BE49-F238E27FC236}">
                    <a16:creationId xmlns:a16="http://schemas.microsoft.com/office/drawing/2014/main" id="{53ADBB80-1A11-C784-1283-F2EF8D9FA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512892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5" name="Rectangle 899">
                <a:extLst>
                  <a:ext uri="{FF2B5EF4-FFF2-40B4-BE49-F238E27FC236}">
                    <a16:creationId xmlns:a16="http://schemas.microsoft.com/office/drawing/2014/main" id="{F1AA2E88-6212-2613-46AA-02BBB72C1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512892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6" name="Rectangle 995">
                <a:extLst>
                  <a:ext uri="{FF2B5EF4-FFF2-40B4-BE49-F238E27FC236}">
                    <a16:creationId xmlns:a16="http://schemas.microsoft.com/office/drawing/2014/main" id="{30565CEE-CF8D-5765-F6ED-2291EAD80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512892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7" name="Rectangle 996">
                <a:extLst>
                  <a:ext uri="{FF2B5EF4-FFF2-40B4-BE49-F238E27FC236}">
                    <a16:creationId xmlns:a16="http://schemas.microsoft.com/office/drawing/2014/main" id="{F0F80EB4-5B73-0D79-8B65-59392B477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512892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8" name="Rectangle 997">
                <a:extLst>
                  <a:ext uri="{FF2B5EF4-FFF2-40B4-BE49-F238E27FC236}">
                    <a16:creationId xmlns:a16="http://schemas.microsoft.com/office/drawing/2014/main" id="{228ADDBD-23FA-0694-DB49-BC600098B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512892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9" name="Rectangle 998">
                <a:extLst>
                  <a:ext uri="{FF2B5EF4-FFF2-40B4-BE49-F238E27FC236}">
                    <a16:creationId xmlns:a16="http://schemas.microsoft.com/office/drawing/2014/main" id="{2F33BBD0-C05A-FAE1-D9E4-F13F6E20B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512892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0" name="Rectangle 999">
                <a:extLst>
                  <a:ext uri="{FF2B5EF4-FFF2-40B4-BE49-F238E27FC236}">
                    <a16:creationId xmlns:a16="http://schemas.microsoft.com/office/drawing/2014/main" id="{2AFB1FA9-B82D-DFC2-CBB2-26EEB41D4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512892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1" name="Rectangle 1000">
                <a:extLst>
                  <a:ext uri="{FF2B5EF4-FFF2-40B4-BE49-F238E27FC236}">
                    <a16:creationId xmlns:a16="http://schemas.microsoft.com/office/drawing/2014/main" id="{5603BDFE-1C73-C4AE-90FF-F79074292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512892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2" name="Rectangle 1001">
                <a:extLst>
                  <a:ext uri="{FF2B5EF4-FFF2-40B4-BE49-F238E27FC236}">
                    <a16:creationId xmlns:a16="http://schemas.microsoft.com/office/drawing/2014/main" id="{6E3BA4BA-1E31-D73E-E1E5-8606F5186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512892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3" name="Rectangle 1099">
                <a:extLst>
                  <a:ext uri="{FF2B5EF4-FFF2-40B4-BE49-F238E27FC236}">
                    <a16:creationId xmlns:a16="http://schemas.microsoft.com/office/drawing/2014/main" id="{F893D350-D152-C105-A8CE-D5AE5EAC8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512892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4" name="Rectangle 1100">
                <a:extLst>
                  <a:ext uri="{FF2B5EF4-FFF2-40B4-BE49-F238E27FC236}">
                    <a16:creationId xmlns:a16="http://schemas.microsoft.com/office/drawing/2014/main" id="{BA5AA5B7-208B-EAE6-282C-F2DAB7C7C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512892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5" name="Rectangle 1101">
                <a:extLst>
                  <a:ext uri="{FF2B5EF4-FFF2-40B4-BE49-F238E27FC236}">
                    <a16:creationId xmlns:a16="http://schemas.microsoft.com/office/drawing/2014/main" id="{59BCFAC1-5EDE-4E5E-0E7B-38BB2785F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512892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6" name="Rectangle 1102">
                <a:extLst>
                  <a:ext uri="{FF2B5EF4-FFF2-40B4-BE49-F238E27FC236}">
                    <a16:creationId xmlns:a16="http://schemas.microsoft.com/office/drawing/2014/main" id="{7CF88907-6373-3659-8B05-A9F467E2F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512892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7" name="Rectangle 1103">
                <a:extLst>
                  <a:ext uri="{FF2B5EF4-FFF2-40B4-BE49-F238E27FC236}">
                    <a16:creationId xmlns:a16="http://schemas.microsoft.com/office/drawing/2014/main" id="{AA085D36-209D-2CC2-C7A4-8A8016AB2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512892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8" name="Rectangle 1104">
                <a:extLst>
                  <a:ext uri="{FF2B5EF4-FFF2-40B4-BE49-F238E27FC236}">
                    <a16:creationId xmlns:a16="http://schemas.microsoft.com/office/drawing/2014/main" id="{1C10B682-2F0B-0809-E7D6-7398C4438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512892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9" name="Rectangle 1105">
                <a:extLst>
                  <a:ext uri="{FF2B5EF4-FFF2-40B4-BE49-F238E27FC236}">
                    <a16:creationId xmlns:a16="http://schemas.microsoft.com/office/drawing/2014/main" id="{97E6A9EF-D8B1-3DA9-51D4-4851EF4EF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512892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0" name="Rectangle 1201">
                <a:extLst>
                  <a:ext uri="{FF2B5EF4-FFF2-40B4-BE49-F238E27FC236}">
                    <a16:creationId xmlns:a16="http://schemas.microsoft.com/office/drawing/2014/main" id="{2CFE7D2A-6392-F3CF-7145-3E92C109F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512892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1" name="Rectangle 1202">
                <a:extLst>
                  <a:ext uri="{FF2B5EF4-FFF2-40B4-BE49-F238E27FC236}">
                    <a16:creationId xmlns:a16="http://schemas.microsoft.com/office/drawing/2014/main" id="{7C13DC50-5EA6-AC86-D4FB-2CF6D1B07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512892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2" name="Rectangle 1203">
                <a:extLst>
                  <a:ext uri="{FF2B5EF4-FFF2-40B4-BE49-F238E27FC236}">
                    <a16:creationId xmlns:a16="http://schemas.microsoft.com/office/drawing/2014/main" id="{67535505-52FA-83D1-DD88-BC5E7052E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512892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3" name="Rectangle 1204">
                <a:extLst>
                  <a:ext uri="{FF2B5EF4-FFF2-40B4-BE49-F238E27FC236}">
                    <a16:creationId xmlns:a16="http://schemas.microsoft.com/office/drawing/2014/main" id="{EAFEEE51-D895-B363-AD57-64B344E86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512892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4" name="Rectangle 1205">
                <a:extLst>
                  <a:ext uri="{FF2B5EF4-FFF2-40B4-BE49-F238E27FC236}">
                    <a16:creationId xmlns:a16="http://schemas.microsoft.com/office/drawing/2014/main" id="{20951A35-AC21-D465-492F-926D3F085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512892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5" name="Rectangle 1206">
                <a:extLst>
                  <a:ext uri="{FF2B5EF4-FFF2-40B4-BE49-F238E27FC236}">
                    <a16:creationId xmlns:a16="http://schemas.microsoft.com/office/drawing/2014/main" id="{CC9B23F7-F645-41F6-CB69-EDA4E9320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512892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6" name="Rectangle 1207">
                <a:extLst>
                  <a:ext uri="{FF2B5EF4-FFF2-40B4-BE49-F238E27FC236}">
                    <a16:creationId xmlns:a16="http://schemas.microsoft.com/office/drawing/2014/main" id="{CC601169-4D74-F1F5-9E9A-D01412410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512892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77FC700B-9714-556C-7D76-58A2DA8DFB3C}"/>
                </a:ext>
              </a:extLst>
            </p:cNvPr>
            <p:cNvGrpSpPr/>
            <p:nvPr/>
          </p:nvGrpSpPr>
          <p:grpSpPr>
            <a:xfrm>
              <a:off x="2012796" y="1809643"/>
              <a:ext cx="8251782" cy="954474"/>
              <a:chOff x="2012796" y="1809643"/>
              <a:chExt cx="8251782" cy="954474"/>
            </a:xfrm>
          </p:grpSpPr>
          <p:sp>
            <p:nvSpPr>
              <p:cNvPr id="1427" name="Rectangle 384">
                <a:extLst>
                  <a:ext uri="{FF2B5EF4-FFF2-40B4-BE49-F238E27FC236}">
                    <a16:creationId xmlns:a16="http://schemas.microsoft.com/office/drawing/2014/main" id="{EF2AA2C6-2071-915F-CD44-0D92F0B6A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8" name="Rectangle 387">
                <a:extLst>
                  <a:ext uri="{FF2B5EF4-FFF2-40B4-BE49-F238E27FC236}">
                    <a16:creationId xmlns:a16="http://schemas.microsoft.com/office/drawing/2014/main" id="{B99657DD-66E9-E25E-22CB-5CE4B3808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9" name="Rectangle 394">
                <a:extLst>
                  <a:ext uri="{FF2B5EF4-FFF2-40B4-BE49-F238E27FC236}">
                    <a16:creationId xmlns:a16="http://schemas.microsoft.com/office/drawing/2014/main" id="{947EBE89-D028-FA49-EDB3-563B2906C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0" name="Rectangle 401">
                <a:extLst>
                  <a:ext uri="{FF2B5EF4-FFF2-40B4-BE49-F238E27FC236}">
                    <a16:creationId xmlns:a16="http://schemas.microsoft.com/office/drawing/2014/main" id="{2BB0D024-A737-A5A7-C277-0A58AB16A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1" name="Rectangle 385">
                <a:extLst>
                  <a:ext uri="{FF2B5EF4-FFF2-40B4-BE49-F238E27FC236}">
                    <a16:creationId xmlns:a16="http://schemas.microsoft.com/office/drawing/2014/main" id="{F692693E-CD9D-3203-2D99-462030F30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2" name="Rectangle 388">
                <a:extLst>
                  <a:ext uri="{FF2B5EF4-FFF2-40B4-BE49-F238E27FC236}">
                    <a16:creationId xmlns:a16="http://schemas.microsoft.com/office/drawing/2014/main" id="{512E364B-CD8C-4449-6146-841634353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3" name="Rectangle 395">
                <a:extLst>
                  <a:ext uri="{FF2B5EF4-FFF2-40B4-BE49-F238E27FC236}">
                    <a16:creationId xmlns:a16="http://schemas.microsoft.com/office/drawing/2014/main" id="{B0E3BEFD-2E31-1C50-4FA8-B0711DABB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4" name="Rectangle 402">
                <a:extLst>
                  <a:ext uri="{FF2B5EF4-FFF2-40B4-BE49-F238E27FC236}">
                    <a16:creationId xmlns:a16="http://schemas.microsoft.com/office/drawing/2014/main" id="{351A57E3-22B9-43CE-C183-E6784E783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5" name="Rectangle 409">
                <a:extLst>
                  <a:ext uri="{FF2B5EF4-FFF2-40B4-BE49-F238E27FC236}">
                    <a16:creationId xmlns:a16="http://schemas.microsoft.com/office/drawing/2014/main" id="{55E70BDA-9EC1-C1E3-8925-CA6474783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6" name="Rectangle 386">
                <a:extLst>
                  <a:ext uri="{FF2B5EF4-FFF2-40B4-BE49-F238E27FC236}">
                    <a16:creationId xmlns:a16="http://schemas.microsoft.com/office/drawing/2014/main" id="{B9D6D383-DB6E-9109-1311-67B23D440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7" name="Rectangle 389">
                <a:extLst>
                  <a:ext uri="{FF2B5EF4-FFF2-40B4-BE49-F238E27FC236}">
                    <a16:creationId xmlns:a16="http://schemas.microsoft.com/office/drawing/2014/main" id="{B7C0067F-B320-D3E1-3D43-2242D9144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8" name="Rectangle 396">
                <a:extLst>
                  <a:ext uri="{FF2B5EF4-FFF2-40B4-BE49-F238E27FC236}">
                    <a16:creationId xmlns:a16="http://schemas.microsoft.com/office/drawing/2014/main" id="{B02F5D88-D513-B04D-3825-C83E199E7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9" name="Rectangle 403">
                <a:extLst>
                  <a:ext uri="{FF2B5EF4-FFF2-40B4-BE49-F238E27FC236}">
                    <a16:creationId xmlns:a16="http://schemas.microsoft.com/office/drawing/2014/main" id="{12414F0A-A193-869C-657A-2CFED8C2F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0" name="Rectangle 410">
                <a:extLst>
                  <a:ext uri="{FF2B5EF4-FFF2-40B4-BE49-F238E27FC236}">
                    <a16:creationId xmlns:a16="http://schemas.microsoft.com/office/drawing/2014/main" id="{2473648D-006D-1EA2-B510-287717F3C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1" name="Rectangle 390">
                <a:extLst>
                  <a:ext uri="{FF2B5EF4-FFF2-40B4-BE49-F238E27FC236}">
                    <a16:creationId xmlns:a16="http://schemas.microsoft.com/office/drawing/2014/main" id="{B47B6269-52CA-6747-59CF-4E28273D5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2" name="Rectangle 397">
                <a:extLst>
                  <a:ext uri="{FF2B5EF4-FFF2-40B4-BE49-F238E27FC236}">
                    <a16:creationId xmlns:a16="http://schemas.microsoft.com/office/drawing/2014/main" id="{12F72A38-8D89-891C-C6DD-6B0BA558F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3" name="Rectangle 404">
                <a:extLst>
                  <a:ext uri="{FF2B5EF4-FFF2-40B4-BE49-F238E27FC236}">
                    <a16:creationId xmlns:a16="http://schemas.microsoft.com/office/drawing/2014/main" id="{80107B08-195F-6ABF-9823-724CCC2D7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4" name="Rectangle 411">
                <a:extLst>
                  <a:ext uri="{FF2B5EF4-FFF2-40B4-BE49-F238E27FC236}">
                    <a16:creationId xmlns:a16="http://schemas.microsoft.com/office/drawing/2014/main" id="{A896383F-5A98-0808-6ECA-6396D9BCA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5" name="Rectangle 391">
                <a:extLst>
                  <a:ext uri="{FF2B5EF4-FFF2-40B4-BE49-F238E27FC236}">
                    <a16:creationId xmlns:a16="http://schemas.microsoft.com/office/drawing/2014/main" id="{DD7E45E4-99AE-4A08-1269-B160B9F28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6" name="Rectangle 398">
                <a:extLst>
                  <a:ext uri="{FF2B5EF4-FFF2-40B4-BE49-F238E27FC236}">
                    <a16:creationId xmlns:a16="http://schemas.microsoft.com/office/drawing/2014/main" id="{D3AECF9E-437F-99D7-3D7E-D8316FCFF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7" name="Rectangle 405">
                <a:extLst>
                  <a:ext uri="{FF2B5EF4-FFF2-40B4-BE49-F238E27FC236}">
                    <a16:creationId xmlns:a16="http://schemas.microsoft.com/office/drawing/2014/main" id="{B5EB4CFF-FEEF-CDFC-31C0-12CFFFC8E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8" name="Rectangle 412">
                <a:extLst>
                  <a:ext uri="{FF2B5EF4-FFF2-40B4-BE49-F238E27FC236}">
                    <a16:creationId xmlns:a16="http://schemas.microsoft.com/office/drawing/2014/main" id="{702C8ABF-75A4-DBAC-63FA-814408808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9" name="Rectangle 392">
                <a:extLst>
                  <a:ext uri="{FF2B5EF4-FFF2-40B4-BE49-F238E27FC236}">
                    <a16:creationId xmlns:a16="http://schemas.microsoft.com/office/drawing/2014/main" id="{F60BDAEE-8B49-C429-D405-E55ABDAB5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0" name="Rectangle 399">
                <a:extLst>
                  <a:ext uri="{FF2B5EF4-FFF2-40B4-BE49-F238E27FC236}">
                    <a16:creationId xmlns:a16="http://schemas.microsoft.com/office/drawing/2014/main" id="{FCA4E067-2934-E095-19A9-1D1AFBC12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1" name="Rectangle 407">
                <a:extLst>
                  <a:ext uri="{FF2B5EF4-FFF2-40B4-BE49-F238E27FC236}">
                    <a16:creationId xmlns:a16="http://schemas.microsoft.com/office/drawing/2014/main" id="{51EF0CB1-6D7D-6811-2BAA-08155F229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2" name="Rectangle 413">
                <a:extLst>
                  <a:ext uri="{FF2B5EF4-FFF2-40B4-BE49-F238E27FC236}">
                    <a16:creationId xmlns:a16="http://schemas.microsoft.com/office/drawing/2014/main" id="{88FA548D-2BCB-6C2F-B73C-AF59EDA6A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3" name="Rectangle 393">
                <a:extLst>
                  <a:ext uri="{FF2B5EF4-FFF2-40B4-BE49-F238E27FC236}">
                    <a16:creationId xmlns:a16="http://schemas.microsoft.com/office/drawing/2014/main" id="{D5D021B5-49CE-4761-79E3-F20D4EB83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4" name="Rectangle 400">
                <a:extLst>
                  <a:ext uri="{FF2B5EF4-FFF2-40B4-BE49-F238E27FC236}">
                    <a16:creationId xmlns:a16="http://schemas.microsoft.com/office/drawing/2014/main" id="{C2E20ACF-03D0-C1E9-A261-DB11212D1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5" name="Rectangle 408">
                <a:extLst>
                  <a:ext uri="{FF2B5EF4-FFF2-40B4-BE49-F238E27FC236}">
                    <a16:creationId xmlns:a16="http://schemas.microsoft.com/office/drawing/2014/main" id="{EB3A4FE1-F5A3-0FE4-75BF-75C49D3C2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6" name="Rectangle 414">
                <a:extLst>
                  <a:ext uri="{FF2B5EF4-FFF2-40B4-BE49-F238E27FC236}">
                    <a16:creationId xmlns:a16="http://schemas.microsoft.com/office/drawing/2014/main" id="{3E842001-BC31-737C-2F0F-004CA6BEC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7" name="Rectangle 281">
                <a:extLst>
                  <a:ext uri="{FF2B5EF4-FFF2-40B4-BE49-F238E27FC236}">
                    <a16:creationId xmlns:a16="http://schemas.microsoft.com/office/drawing/2014/main" id="{D72E7435-2103-5210-772C-204A00DE5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8" name="Rectangle 287">
                <a:extLst>
                  <a:ext uri="{FF2B5EF4-FFF2-40B4-BE49-F238E27FC236}">
                    <a16:creationId xmlns:a16="http://schemas.microsoft.com/office/drawing/2014/main" id="{E0EBE140-BAC8-DC0B-7055-275D6BF2B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9" name="Rectangle 294">
                <a:extLst>
                  <a:ext uri="{FF2B5EF4-FFF2-40B4-BE49-F238E27FC236}">
                    <a16:creationId xmlns:a16="http://schemas.microsoft.com/office/drawing/2014/main" id="{25380F07-754C-8B3D-9996-245E94E5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0" name="Rectangle 301">
                <a:extLst>
                  <a:ext uri="{FF2B5EF4-FFF2-40B4-BE49-F238E27FC236}">
                    <a16:creationId xmlns:a16="http://schemas.microsoft.com/office/drawing/2014/main" id="{EE02E984-F817-4736-3E0A-AF51F0B283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1" name="Rectangle 282">
                <a:extLst>
                  <a:ext uri="{FF2B5EF4-FFF2-40B4-BE49-F238E27FC236}">
                    <a16:creationId xmlns:a16="http://schemas.microsoft.com/office/drawing/2014/main" id="{6050304B-562E-AEB1-BDB0-B9A0A1EDB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2" name="Rectangle 288">
                <a:extLst>
                  <a:ext uri="{FF2B5EF4-FFF2-40B4-BE49-F238E27FC236}">
                    <a16:creationId xmlns:a16="http://schemas.microsoft.com/office/drawing/2014/main" id="{EBFE0177-65A3-5BA0-6928-9534E1403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3" name="Rectangle 295">
                <a:extLst>
                  <a:ext uri="{FF2B5EF4-FFF2-40B4-BE49-F238E27FC236}">
                    <a16:creationId xmlns:a16="http://schemas.microsoft.com/office/drawing/2014/main" id="{C7A65C8B-DEB0-A7FF-BB91-73CAB16CC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4" name="Rectangle 302">
                <a:extLst>
                  <a:ext uri="{FF2B5EF4-FFF2-40B4-BE49-F238E27FC236}">
                    <a16:creationId xmlns:a16="http://schemas.microsoft.com/office/drawing/2014/main" id="{C542B5CF-9B11-8A53-ADD0-0B9A3CBE2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6" name="Rectangle 283">
                <a:extLst>
                  <a:ext uri="{FF2B5EF4-FFF2-40B4-BE49-F238E27FC236}">
                    <a16:creationId xmlns:a16="http://schemas.microsoft.com/office/drawing/2014/main" id="{922CCE5B-AA51-9EA4-22B7-C7ECC9C28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7" name="Rectangle 289">
                <a:extLst>
                  <a:ext uri="{FF2B5EF4-FFF2-40B4-BE49-F238E27FC236}">
                    <a16:creationId xmlns:a16="http://schemas.microsoft.com/office/drawing/2014/main" id="{49E3318E-417A-6A85-0043-1413CCE1C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8" name="Rectangle 296">
                <a:extLst>
                  <a:ext uri="{FF2B5EF4-FFF2-40B4-BE49-F238E27FC236}">
                    <a16:creationId xmlns:a16="http://schemas.microsoft.com/office/drawing/2014/main" id="{A28C1ACF-CD54-E89C-7E6A-2124073BD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9" name="Rectangle 303">
                <a:extLst>
                  <a:ext uri="{FF2B5EF4-FFF2-40B4-BE49-F238E27FC236}">
                    <a16:creationId xmlns:a16="http://schemas.microsoft.com/office/drawing/2014/main" id="{774EC1FD-9B38-6E85-C1D8-D0E351168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0" name="Rectangle 284">
                <a:extLst>
                  <a:ext uri="{FF2B5EF4-FFF2-40B4-BE49-F238E27FC236}">
                    <a16:creationId xmlns:a16="http://schemas.microsoft.com/office/drawing/2014/main" id="{84F25E40-4CED-B483-C944-DBA53BF9B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1" name="Rectangle 290">
                <a:extLst>
                  <a:ext uri="{FF2B5EF4-FFF2-40B4-BE49-F238E27FC236}">
                    <a16:creationId xmlns:a16="http://schemas.microsoft.com/office/drawing/2014/main" id="{C1010245-82FA-1093-4C47-68740FB31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0" name="Rectangle 297">
                <a:extLst>
                  <a:ext uri="{FF2B5EF4-FFF2-40B4-BE49-F238E27FC236}">
                    <a16:creationId xmlns:a16="http://schemas.microsoft.com/office/drawing/2014/main" id="{69B24047-58F7-2105-B0DC-F25F418616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1" name="Rectangle 304">
                <a:extLst>
                  <a:ext uri="{FF2B5EF4-FFF2-40B4-BE49-F238E27FC236}">
                    <a16:creationId xmlns:a16="http://schemas.microsoft.com/office/drawing/2014/main" id="{F12B12A5-B4CD-268B-D9EE-C78211019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2" name="Rectangle 308">
                <a:extLst>
                  <a:ext uri="{FF2B5EF4-FFF2-40B4-BE49-F238E27FC236}">
                    <a16:creationId xmlns:a16="http://schemas.microsoft.com/office/drawing/2014/main" id="{DB930224-732A-9CF7-6D2B-D266F8DE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3" name="Rectangle 285">
                <a:extLst>
                  <a:ext uri="{FF2B5EF4-FFF2-40B4-BE49-F238E27FC236}">
                    <a16:creationId xmlns:a16="http://schemas.microsoft.com/office/drawing/2014/main" id="{F3D73308-85F2-580D-2E3E-FE7954C554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4" name="Rectangle 291">
                <a:extLst>
                  <a:ext uri="{FF2B5EF4-FFF2-40B4-BE49-F238E27FC236}">
                    <a16:creationId xmlns:a16="http://schemas.microsoft.com/office/drawing/2014/main" id="{5E1FB23A-CDB3-6D31-6385-9EDDCCDBD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5" name="Rectangle 298">
                <a:extLst>
                  <a:ext uri="{FF2B5EF4-FFF2-40B4-BE49-F238E27FC236}">
                    <a16:creationId xmlns:a16="http://schemas.microsoft.com/office/drawing/2014/main" id="{64C947F4-CFA3-81F3-9CB8-0E4581D7C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6" name="Rectangle 305">
                <a:extLst>
                  <a:ext uri="{FF2B5EF4-FFF2-40B4-BE49-F238E27FC236}">
                    <a16:creationId xmlns:a16="http://schemas.microsoft.com/office/drawing/2014/main" id="{29E676CB-177B-1380-E31F-0BB6A9411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7" name="Rectangle 309">
                <a:extLst>
                  <a:ext uri="{FF2B5EF4-FFF2-40B4-BE49-F238E27FC236}">
                    <a16:creationId xmlns:a16="http://schemas.microsoft.com/office/drawing/2014/main" id="{60177847-9595-27F2-0503-BFAE594CF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8" name="Rectangle 286">
                <a:extLst>
                  <a:ext uri="{FF2B5EF4-FFF2-40B4-BE49-F238E27FC236}">
                    <a16:creationId xmlns:a16="http://schemas.microsoft.com/office/drawing/2014/main" id="{FCBA0BA5-98C9-6156-2022-7BD1ACF20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9" name="Rectangle 292">
                <a:extLst>
                  <a:ext uri="{FF2B5EF4-FFF2-40B4-BE49-F238E27FC236}">
                    <a16:creationId xmlns:a16="http://schemas.microsoft.com/office/drawing/2014/main" id="{D51A5010-2F79-E4A4-E7C5-A08F96C11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0" name="Rectangle 299">
                <a:extLst>
                  <a:ext uri="{FF2B5EF4-FFF2-40B4-BE49-F238E27FC236}">
                    <a16:creationId xmlns:a16="http://schemas.microsoft.com/office/drawing/2014/main" id="{CA28D1AF-8D6D-4565-858D-6B08D1B97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1" name="Rectangle 306">
                <a:extLst>
                  <a:ext uri="{FF2B5EF4-FFF2-40B4-BE49-F238E27FC236}">
                    <a16:creationId xmlns:a16="http://schemas.microsoft.com/office/drawing/2014/main" id="{DA1B155F-B7B1-52A4-6C96-131469AFE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2" name="Rectangle 310">
                <a:extLst>
                  <a:ext uri="{FF2B5EF4-FFF2-40B4-BE49-F238E27FC236}">
                    <a16:creationId xmlns:a16="http://schemas.microsoft.com/office/drawing/2014/main" id="{EF0C1212-9E86-EECC-2EAD-A0771DFFE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3" name="Rectangle 293">
                <a:extLst>
                  <a:ext uri="{FF2B5EF4-FFF2-40B4-BE49-F238E27FC236}">
                    <a16:creationId xmlns:a16="http://schemas.microsoft.com/office/drawing/2014/main" id="{DD595672-8D71-7432-C681-FAD54B4D8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4" name="Rectangle 300">
                <a:extLst>
                  <a:ext uri="{FF2B5EF4-FFF2-40B4-BE49-F238E27FC236}">
                    <a16:creationId xmlns:a16="http://schemas.microsoft.com/office/drawing/2014/main" id="{780CBAB0-7455-B3B3-22F9-5A50553F9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5" name="Rectangle 307">
                <a:extLst>
                  <a:ext uri="{FF2B5EF4-FFF2-40B4-BE49-F238E27FC236}">
                    <a16:creationId xmlns:a16="http://schemas.microsoft.com/office/drawing/2014/main" id="{766E7629-4E5F-423F-C92E-A7C06616D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6" name="Rectangle 311">
                <a:extLst>
                  <a:ext uri="{FF2B5EF4-FFF2-40B4-BE49-F238E27FC236}">
                    <a16:creationId xmlns:a16="http://schemas.microsoft.com/office/drawing/2014/main" id="{9505DE2B-B0C8-C56F-3383-C71F9A506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7" name="Rectangle 180">
                <a:extLst>
                  <a:ext uri="{FF2B5EF4-FFF2-40B4-BE49-F238E27FC236}">
                    <a16:creationId xmlns:a16="http://schemas.microsoft.com/office/drawing/2014/main" id="{CD59EDE9-D974-4200-9348-B43AD8096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8" name="Rectangle 186">
                <a:extLst>
                  <a:ext uri="{FF2B5EF4-FFF2-40B4-BE49-F238E27FC236}">
                    <a16:creationId xmlns:a16="http://schemas.microsoft.com/office/drawing/2014/main" id="{1A47E175-B942-BD3C-514A-190AF3962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9" name="Rectangle 193">
                <a:extLst>
                  <a:ext uri="{FF2B5EF4-FFF2-40B4-BE49-F238E27FC236}">
                    <a16:creationId xmlns:a16="http://schemas.microsoft.com/office/drawing/2014/main" id="{9BA64FC6-FC19-ECF6-84C6-04695AB6E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0" name="Rectangle 200">
                <a:extLst>
                  <a:ext uri="{FF2B5EF4-FFF2-40B4-BE49-F238E27FC236}">
                    <a16:creationId xmlns:a16="http://schemas.microsoft.com/office/drawing/2014/main" id="{802729B2-619B-5F1F-FE8A-23D86546A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1" name="Rectangle 181">
                <a:extLst>
                  <a:ext uri="{FF2B5EF4-FFF2-40B4-BE49-F238E27FC236}">
                    <a16:creationId xmlns:a16="http://schemas.microsoft.com/office/drawing/2014/main" id="{B84B726D-0595-C903-1CF5-958C9F8E6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2" name="Rectangle 187">
                <a:extLst>
                  <a:ext uri="{FF2B5EF4-FFF2-40B4-BE49-F238E27FC236}">
                    <a16:creationId xmlns:a16="http://schemas.microsoft.com/office/drawing/2014/main" id="{73762F87-95B8-2420-8502-490B6C69E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3" name="Rectangle 194">
                <a:extLst>
                  <a:ext uri="{FF2B5EF4-FFF2-40B4-BE49-F238E27FC236}">
                    <a16:creationId xmlns:a16="http://schemas.microsoft.com/office/drawing/2014/main" id="{6FAEB87B-0FCD-3AA8-5D63-1D51C05F6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4" name="Rectangle 201">
                <a:extLst>
                  <a:ext uri="{FF2B5EF4-FFF2-40B4-BE49-F238E27FC236}">
                    <a16:creationId xmlns:a16="http://schemas.microsoft.com/office/drawing/2014/main" id="{E6B5D33F-1D45-75EA-40C4-99282DD97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5" name="Rectangle 182">
                <a:extLst>
                  <a:ext uri="{FF2B5EF4-FFF2-40B4-BE49-F238E27FC236}">
                    <a16:creationId xmlns:a16="http://schemas.microsoft.com/office/drawing/2014/main" id="{6B2C2F0B-6CF5-CCEB-034F-038EE0DF3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6" name="Rectangle 188">
                <a:extLst>
                  <a:ext uri="{FF2B5EF4-FFF2-40B4-BE49-F238E27FC236}">
                    <a16:creationId xmlns:a16="http://schemas.microsoft.com/office/drawing/2014/main" id="{CAA86511-00BB-8B3C-59C4-CC943B460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7" name="Rectangle 195">
                <a:extLst>
                  <a:ext uri="{FF2B5EF4-FFF2-40B4-BE49-F238E27FC236}">
                    <a16:creationId xmlns:a16="http://schemas.microsoft.com/office/drawing/2014/main" id="{B237847A-98C0-5468-744A-9C216AE7B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8" name="Rectangle 202">
                <a:extLst>
                  <a:ext uri="{FF2B5EF4-FFF2-40B4-BE49-F238E27FC236}">
                    <a16:creationId xmlns:a16="http://schemas.microsoft.com/office/drawing/2014/main" id="{07A63DA7-0E51-1B8D-E19C-F9D9B607C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9" name="Rectangle 183">
                <a:extLst>
                  <a:ext uri="{FF2B5EF4-FFF2-40B4-BE49-F238E27FC236}">
                    <a16:creationId xmlns:a16="http://schemas.microsoft.com/office/drawing/2014/main" id="{A30FD351-C9F4-A20A-ECCC-0CC7A8938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0" name="Rectangle 189">
                <a:extLst>
                  <a:ext uri="{FF2B5EF4-FFF2-40B4-BE49-F238E27FC236}">
                    <a16:creationId xmlns:a16="http://schemas.microsoft.com/office/drawing/2014/main" id="{7EE97D2E-914A-B70E-5C90-085FAC29C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1" name="Rectangle 196">
                <a:extLst>
                  <a:ext uri="{FF2B5EF4-FFF2-40B4-BE49-F238E27FC236}">
                    <a16:creationId xmlns:a16="http://schemas.microsoft.com/office/drawing/2014/main" id="{80861A4B-D22D-966F-F699-801CD7784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2" name="Rectangle 203">
                <a:extLst>
                  <a:ext uri="{FF2B5EF4-FFF2-40B4-BE49-F238E27FC236}">
                    <a16:creationId xmlns:a16="http://schemas.microsoft.com/office/drawing/2014/main" id="{1CFD33FA-4456-B252-820E-5EBC1FA40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3" name="Rectangle 184">
                <a:extLst>
                  <a:ext uri="{FF2B5EF4-FFF2-40B4-BE49-F238E27FC236}">
                    <a16:creationId xmlns:a16="http://schemas.microsoft.com/office/drawing/2014/main" id="{9C54FDF2-B8A5-97A6-0401-C177D5273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4" name="Rectangle 190">
                <a:extLst>
                  <a:ext uri="{FF2B5EF4-FFF2-40B4-BE49-F238E27FC236}">
                    <a16:creationId xmlns:a16="http://schemas.microsoft.com/office/drawing/2014/main" id="{33492414-B6F7-BE7F-A052-2F11B26B7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5" name="Rectangle 197">
                <a:extLst>
                  <a:ext uri="{FF2B5EF4-FFF2-40B4-BE49-F238E27FC236}">
                    <a16:creationId xmlns:a16="http://schemas.microsoft.com/office/drawing/2014/main" id="{398FD064-9A3D-6C7D-7BE2-1DA500D42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6" name="Rectangle 204">
                <a:extLst>
                  <a:ext uri="{FF2B5EF4-FFF2-40B4-BE49-F238E27FC236}">
                    <a16:creationId xmlns:a16="http://schemas.microsoft.com/office/drawing/2014/main" id="{D8C88734-C491-20E5-51A3-51DDC300A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7" name="Rectangle 185">
                <a:extLst>
                  <a:ext uri="{FF2B5EF4-FFF2-40B4-BE49-F238E27FC236}">
                    <a16:creationId xmlns:a16="http://schemas.microsoft.com/office/drawing/2014/main" id="{B2C7C6E7-2925-86A0-B880-DE95BD159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8" name="Rectangle 191">
                <a:extLst>
                  <a:ext uri="{FF2B5EF4-FFF2-40B4-BE49-F238E27FC236}">
                    <a16:creationId xmlns:a16="http://schemas.microsoft.com/office/drawing/2014/main" id="{85536835-BABD-4743-F188-D083734BC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9" name="Rectangle 198">
                <a:extLst>
                  <a:ext uri="{FF2B5EF4-FFF2-40B4-BE49-F238E27FC236}">
                    <a16:creationId xmlns:a16="http://schemas.microsoft.com/office/drawing/2014/main" id="{E5AED22B-36B7-5A32-E844-011064B9C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0" name="Rectangle 206">
                <a:extLst>
                  <a:ext uri="{FF2B5EF4-FFF2-40B4-BE49-F238E27FC236}">
                    <a16:creationId xmlns:a16="http://schemas.microsoft.com/office/drawing/2014/main" id="{14E82E13-681E-2CE0-4B61-A9C990B14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1" name="Rectangle 192">
                <a:extLst>
                  <a:ext uri="{FF2B5EF4-FFF2-40B4-BE49-F238E27FC236}">
                    <a16:creationId xmlns:a16="http://schemas.microsoft.com/office/drawing/2014/main" id="{96AA7B3F-D9BA-D637-EE76-93D079C24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8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2" name="Rectangle 199">
                <a:extLst>
                  <a:ext uri="{FF2B5EF4-FFF2-40B4-BE49-F238E27FC236}">
                    <a16:creationId xmlns:a16="http://schemas.microsoft.com/office/drawing/2014/main" id="{97C2C346-BCB4-8737-3241-4D4CEDBF1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3" name="Rectangle 207">
                <a:extLst>
                  <a:ext uri="{FF2B5EF4-FFF2-40B4-BE49-F238E27FC236}">
                    <a16:creationId xmlns:a16="http://schemas.microsoft.com/office/drawing/2014/main" id="{3325A821-C406-1993-0E8C-A4D02D903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4" name="Rectangle 208">
                <a:extLst>
                  <a:ext uri="{FF2B5EF4-FFF2-40B4-BE49-F238E27FC236}">
                    <a16:creationId xmlns:a16="http://schemas.microsoft.com/office/drawing/2014/main" id="{D26C5FEA-5A37-7566-0D47-3DBA089F6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45734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5" name="Rectangle 77">
                <a:extLst>
                  <a:ext uri="{FF2B5EF4-FFF2-40B4-BE49-F238E27FC236}">
                    <a16:creationId xmlns:a16="http://schemas.microsoft.com/office/drawing/2014/main" id="{9B94B594-B398-4E54-C5C0-B8084ADA9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6" name="Rectangle 79">
                <a:extLst>
                  <a:ext uri="{FF2B5EF4-FFF2-40B4-BE49-F238E27FC236}">
                    <a16:creationId xmlns:a16="http://schemas.microsoft.com/office/drawing/2014/main" id="{02BDD47E-F533-9612-E125-D268AA204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7" name="Rectangle 86">
                <a:extLst>
                  <a:ext uri="{FF2B5EF4-FFF2-40B4-BE49-F238E27FC236}">
                    <a16:creationId xmlns:a16="http://schemas.microsoft.com/office/drawing/2014/main" id="{CAA75216-6527-2071-7456-3FC18C420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8" name="Rectangle 93">
                <a:extLst>
                  <a:ext uri="{FF2B5EF4-FFF2-40B4-BE49-F238E27FC236}">
                    <a16:creationId xmlns:a16="http://schemas.microsoft.com/office/drawing/2014/main" id="{AB3937DF-E7DD-5CE4-56B6-666559E924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9" name="Rectangle 100">
                <a:extLst>
                  <a:ext uri="{FF2B5EF4-FFF2-40B4-BE49-F238E27FC236}">
                    <a16:creationId xmlns:a16="http://schemas.microsoft.com/office/drawing/2014/main" id="{FA35C72B-05CB-E16F-9E2A-286E692AD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0" name="Rectangle 78">
                <a:extLst>
                  <a:ext uri="{FF2B5EF4-FFF2-40B4-BE49-F238E27FC236}">
                    <a16:creationId xmlns:a16="http://schemas.microsoft.com/office/drawing/2014/main" id="{DE2BE33D-5EA6-0CAE-9175-68DD51C54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1" name="Rectangle 80">
                <a:extLst>
                  <a:ext uri="{FF2B5EF4-FFF2-40B4-BE49-F238E27FC236}">
                    <a16:creationId xmlns:a16="http://schemas.microsoft.com/office/drawing/2014/main" id="{8919708B-F82D-0706-2B2E-FB89B0D0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2" name="Rectangle 87">
                <a:extLst>
                  <a:ext uri="{FF2B5EF4-FFF2-40B4-BE49-F238E27FC236}">
                    <a16:creationId xmlns:a16="http://schemas.microsoft.com/office/drawing/2014/main" id="{950D31AD-4943-3B34-5AFF-F20A096E9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4" name="Rectangle 94">
                <a:extLst>
                  <a:ext uri="{FF2B5EF4-FFF2-40B4-BE49-F238E27FC236}">
                    <a16:creationId xmlns:a16="http://schemas.microsoft.com/office/drawing/2014/main" id="{3A6380D0-9439-D78A-83BE-8A047EE3C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5" name="Rectangle 101">
                <a:extLst>
                  <a:ext uri="{FF2B5EF4-FFF2-40B4-BE49-F238E27FC236}">
                    <a16:creationId xmlns:a16="http://schemas.microsoft.com/office/drawing/2014/main" id="{37076BF2-9722-0686-F89A-C67793750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6" name="Rectangle 81">
                <a:extLst>
                  <a:ext uri="{FF2B5EF4-FFF2-40B4-BE49-F238E27FC236}">
                    <a16:creationId xmlns:a16="http://schemas.microsoft.com/office/drawing/2014/main" id="{A3DF498F-7934-38F4-C77F-6D25127A6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7" name="Rectangle 88">
                <a:extLst>
                  <a:ext uri="{FF2B5EF4-FFF2-40B4-BE49-F238E27FC236}">
                    <a16:creationId xmlns:a16="http://schemas.microsoft.com/office/drawing/2014/main" id="{8BB2EF60-1DA6-0AE2-2590-A88370777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8" name="Rectangle 95">
                <a:extLst>
                  <a:ext uri="{FF2B5EF4-FFF2-40B4-BE49-F238E27FC236}">
                    <a16:creationId xmlns:a16="http://schemas.microsoft.com/office/drawing/2014/main" id="{D68979FD-0916-A212-9779-1100ED151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9" name="Rectangle 102">
                <a:extLst>
                  <a:ext uri="{FF2B5EF4-FFF2-40B4-BE49-F238E27FC236}">
                    <a16:creationId xmlns:a16="http://schemas.microsoft.com/office/drawing/2014/main" id="{7D00B816-EF99-075F-741A-99FDF0B97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60" name="Rectangle 82">
                <a:extLst>
                  <a:ext uri="{FF2B5EF4-FFF2-40B4-BE49-F238E27FC236}">
                    <a16:creationId xmlns:a16="http://schemas.microsoft.com/office/drawing/2014/main" id="{2A2EB1B7-0790-4299-6039-929E59BE3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61" name="Rectangle 89">
                <a:extLst>
                  <a:ext uri="{FF2B5EF4-FFF2-40B4-BE49-F238E27FC236}">
                    <a16:creationId xmlns:a16="http://schemas.microsoft.com/office/drawing/2014/main" id="{36D71859-2ED0-1A8D-2EFC-6CA99D37E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62" name="Rectangle 96">
                <a:extLst>
                  <a:ext uri="{FF2B5EF4-FFF2-40B4-BE49-F238E27FC236}">
                    <a16:creationId xmlns:a16="http://schemas.microsoft.com/office/drawing/2014/main" id="{179750CE-17AD-A99E-0AF8-8FB0F0B79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63" name="Rectangle 103">
                <a:extLst>
                  <a:ext uri="{FF2B5EF4-FFF2-40B4-BE49-F238E27FC236}">
                    <a16:creationId xmlns:a16="http://schemas.microsoft.com/office/drawing/2014/main" id="{EEBC2C5B-8DC2-F4EA-5C8D-B4B894E8D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6" name="Rectangle 83">
                <a:extLst>
                  <a:ext uri="{FF2B5EF4-FFF2-40B4-BE49-F238E27FC236}">
                    <a16:creationId xmlns:a16="http://schemas.microsoft.com/office/drawing/2014/main" id="{81181EEE-3705-32D6-1351-FE8581805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7" name="Rectangle 90">
                <a:extLst>
                  <a:ext uri="{FF2B5EF4-FFF2-40B4-BE49-F238E27FC236}">
                    <a16:creationId xmlns:a16="http://schemas.microsoft.com/office/drawing/2014/main" id="{F7B289E8-3F5C-84A7-E869-7E8A98F11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8" name="Rectangle 97">
                <a:extLst>
                  <a:ext uri="{FF2B5EF4-FFF2-40B4-BE49-F238E27FC236}">
                    <a16:creationId xmlns:a16="http://schemas.microsoft.com/office/drawing/2014/main" id="{2639CFA2-A6A6-EC5E-F7E3-4F02659F0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9" name="Rectangle 104">
                <a:extLst>
                  <a:ext uri="{FF2B5EF4-FFF2-40B4-BE49-F238E27FC236}">
                    <a16:creationId xmlns:a16="http://schemas.microsoft.com/office/drawing/2014/main" id="{FDDBF183-33B5-BFAE-40C0-F2D9A98DE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0" name="Rectangle 84">
                <a:extLst>
                  <a:ext uri="{FF2B5EF4-FFF2-40B4-BE49-F238E27FC236}">
                    <a16:creationId xmlns:a16="http://schemas.microsoft.com/office/drawing/2014/main" id="{E7D1C57C-DF61-33F9-069E-6B28A9410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1" name="Rectangle 91">
                <a:extLst>
                  <a:ext uri="{FF2B5EF4-FFF2-40B4-BE49-F238E27FC236}">
                    <a16:creationId xmlns:a16="http://schemas.microsoft.com/office/drawing/2014/main" id="{FDDF91D8-21C7-E5F1-9F11-36F291DC0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2" name="Rectangle 98">
                <a:extLst>
                  <a:ext uri="{FF2B5EF4-FFF2-40B4-BE49-F238E27FC236}">
                    <a16:creationId xmlns:a16="http://schemas.microsoft.com/office/drawing/2014/main" id="{8754756B-1531-0330-3AD0-49EE789EB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3" name="Rectangle 105">
                <a:extLst>
                  <a:ext uri="{FF2B5EF4-FFF2-40B4-BE49-F238E27FC236}">
                    <a16:creationId xmlns:a16="http://schemas.microsoft.com/office/drawing/2014/main" id="{E919690B-4CCA-FAC7-2BF1-A77E5EDA3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4" name="Rectangle 85">
                <a:extLst>
                  <a:ext uri="{FF2B5EF4-FFF2-40B4-BE49-F238E27FC236}">
                    <a16:creationId xmlns:a16="http://schemas.microsoft.com/office/drawing/2014/main" id="{FBD1F882-CA8D-C78A-31AB-D3AE87021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5" name="Rectangle 92">
                <a:extLst>
                  <a:ext uri="{FF2B5EF4-FFF2-40B4-BE49-F238E27FC236}">
                    <a16:creationId xmlns:a16="http://schemas.microsoft.com/office/drawing/2014/main" id="{1F79D4EC-3DE1-D4B8-AB14-6F6EC2628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6" name="Rectangle 99">
                <a:extLst>
                  <a:ext uri="{FF2B5EF4-FFF2-40B4-BE49-F238E27FC236}">
                    <a16:creationId xmlns:a16="http://schemas.microsoft.com/office/drawing/2014/main" id="{F1B6813D-F16B-51E8-B5BF-FAF07E790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7" name="Rectangle 106">
                <a:extLst>
                  <a:ext uri="{FF2B5EF4-FFF2-40B4-BE49-F238E27FC236}">
                    <a16:creationId xmlns:a16="http://schemas.microsoft.com/office/drawing/2014/main" id="{341233ED-1B80-E81A-A581-2DA8AECF7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8" name="Rectangle 107">
                <a:extLst>
                  <a:ext uri="{FF2B5EF4-FFF2-40B4-BE49-F238E27FC236}">
                    <a16:creationId xmlns:a16="http://schemas.microsoft.com/office/drawing/2014/main" id="{B4DF204D-316F-74E7-B21E-E65487541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6256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8AFEC40B-F7C5-79F9-2244-7A9400805B18}"/>
                </a:ext>
              </a:extLst>
            </p:cNvPr>
            <p:cNvGrpSpPr/>
            <p:nvPr/>
          </p:nvGrpSpPr>
          <p:grpSpPr>
            <a:xfrm>
              <a:off x="2012796" y="3547423"/>
              <a:ext cx="8251782" cy="956062"/>
              <a:chOff x="2012796" y="3547423"/>
              <a:chExt cx="8251782" cy="956062"/>
            </a:xfrm>
          </p:grpSpPr>
          <p:sp>
            <p:nvSpPr>
              <p:cNvPr id="837" name="Rectangle 796">
                <a:extLst>
                  <a:ext uri="{FF2B5EF4-FFF2-40B4-BE49-F238E27FC236}">
                    <a16:creationId xmlns:a16="http://schemas.microsoft.com/office/drawing/2014/main" id="{188DD0BC-9829-AC58-7B6B-8ED8766BBF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8" name="Rectangle 803">
                <a:extLst>
                  <a:ext uri="{FF2B5EF4-FFF2-40B4-BE49-F238E27FC236}">
                    <a16:creationId xmlns:a16="http://schemas.microsoft.com/office/drawing/2014/main" id="{4A82161F-5869-A092-562F-2D1DA5A1C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9" name="Rectangle 811">
                <a:extLst>
                  <a:ext uri="{FF2B5EF4-FFF2-40B4-BE49-F238E27FC236}">
                    <a16:creationId xmlns:a16="http://schemas.microsoft.com/office/drawing/2014/main" id="{BED8270A-2DC5-7173-26F8-DF645031A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0" name="Rectangle 818">
                <a:extLst>
                  <a:ext uri="{FF2B5EF4-FFF2-40B4-BE49-F238E27FC236}">
                    <a16:creationId xmlns:a16="http://schemas.microsoft.com/office/drawing/2014/main" id="{8DD6505C-80EC-A0A0-AB4F-F78648E64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1" name="Rectangle 797">
                <a:extLst>
                  <a:ext uri="{FF2B5EF4-FFF2-40B4-BE49-F238E27FC236}">
                    <a16:creationId xmlns:a16="http://schemas.microsoft.com/office/drawing/2014/main" id="{4593A82F-7CBF-F61A-A20E-21A186B70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2" name="Rectangle 804">
                <a:extLst>
                  <a:ext uri="{FF2B5EF4-FFF2-40B4-BE49-F238E27FC236}">
                    <a16:creationId xmlns:a16="http://schemas.microsoft.com/office/drawing/2014/main" id="{D2188E4F-6502-42E7-3302-2827DF046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3" name="Rectangle 812">
                <a:extLst>
                  <a:ext uri="{FF2B5EF4-FFF2-40B4-BE49-F238E27FC236}">
                    <a16:creationId xmlns:a16="http://schemas.microsoft.com/office/drawing/2014/main" id="{8AA8FC5A-1061-0991-3B0F-D8AA58456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4" name="Rectangle 819">
                <a:extLst>
                  <a:ext uri="{FF2B5EF4-FFF2-40B4-BE49-F238E27FC236}">
                    <a16:creationId xmlns:a16="http://schemas.microsoft.com/office/drawing/2014/main" id="{0EB34531-0CCA-33DB-7482-18E229B58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5" name="Rectangle 798">
                <a:extLst>
                  <a:ext uri="{FF2B5EF4-FFF2-40B4-BE49-F238E27FC236}">
                    <a16:creationId xmlns:a16="http://schemas.microsoft.com/office/drawing/2014/main" id="{1A116304-CB50-6DEF-5705-8D092A8B8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6" name="Rectangle 805">
                <a:extLst>
                  <a:ext uri="{FF2B5EF4-FFF2-40B4-BE49-F238E27FC236}">
                    <a16:creationId xmlns:a16="http://schemas.microsoft.com/office/drawing/2014/main" id="{7FB6AE9D-54E8-1430-83DB-C0B8257A8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7" name="Rectangle 813">
                <a:extLst>
                  <a:ext uri="{FF2B5EF4-FFF2-40B4-BE49-F238E27FC236}">
                    <a16:creationId xmlns:a16="http://schemas.microsoft.com/office/drawing/2014/main" id="{6EB19823-BEC9-6028-A518-B5E0ADE26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8" name="Rectangle 820">
                <a:extLst>
                  <a:ext uri="{FF2B5EF4-FFF2-40B4-BE49-F238E27FC236}">
                    <a16:creationId xmlns:a16="http://schemas.microsoft.com/office/drawing/2014/main" id="{7F93DB42-B409-8B94-A564-21EA5FF5A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9" name="Rectangle 799">
                <a:extLst>
                  <a:ext uri="{FF2B5EF4-FFF2-40B4-BE49-F238E27FC236}">
                    <a16:creationId xmlns:a16="http://schemas.microsoft.com/office/drawing/2014/main" id="{18136450-B1E8-E685-B827-94DC58007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0" name="Rectangle 806">
                <a:extLst>
                  <a:ext uri="{FF2B5EF4-FFF2-40B4-BE49-F238E27FC236}">
                    <a16:creationId xmlns:a16="http://schemas.microsoft.com/office/drawing/2014/main" id="{FCF2FED0-9E0F-4142-DAC5-07643943E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1" name="Rectangle 814">
                <a:extLst>
                  <a:ext uri="{FF2B5EF4-FFF2-40B4-BE49-F238E27FC236}">
                    <a16:creationId xmlns:a16="http://schemas.microsoft.com/office/drawing/2014/main" id="{4FC45FF9-582B-A088-35B5-C0B74E3F4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2" name="Rectangle 821">
                <a:extLst>
                  <a:ext uri="{FF2B5EF4-FFF2-40B4-BE49-F238E27FC236}">
                    <a16:creationId xmlns:a16="http://schemas.microsoft.com/office/drawing/2014/main" id="{B388FA9A-5BD4-3A2C-0652-2863B712B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3" name="Rectangle 800">
                <a:extLst>
                  <a:ext uri="{FF2B5EF4-FFF2-40B4-BE49-F238E27FC236}">
                    <a16:creationId xmlns:a16="http://schemas.microsoft.com/office/drawing/2014/main" id="{E97601B9-8C5B-BFA8-478A-7C21B392A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4" name="Rectangle 807">
                <a:extLst>
                  <a:ext uri="{FF2B5EF4-FFF2-40B4-BE49-F238E27FC236}">
                    <a16:creationId xmlns:a16="http://schemas.microsoft.com/office/drawing/2014/main" id="{7115A090-1D0F-042A-FFC9-7836F547C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5" name="Rectangle 815">
                <a:extLst>
                  <a:ext uri="{FF2B5EF4-FFF2-40B4-BE49-F238E27FC236}">
                    <a16:creationId xmlns:a16="http://schemas.microsoft.com/office/drawing/2014/main" id="{EEA5C805-2987-CE81-F69A-301598F377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6" name="Rectangle 822">
                <a:extLst>
                  <a:ext uri="{FF2B5EF4-FFF2-40B4-BE49-F238E27FC236}">
                    <a16:creationId xmlns:a16="http://schemas.microsoft.com/office/drawing/2014/main" id="{33CB6BB5-7A5C-6F42-5B34-91B36D2CF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7" name="Rectangle 825">
                <a:extLst>
                  <a:ext uri="{FF2B5EF4-FFF2-40B4-BE49-F238E27FC236}">
                    <a16:creationId xmlns:a16="http://schemas.microsoft.com/office/drawing/2014/main" id="{EA9BEF22-041E-F894-6E9C-EAF992D6D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8" name="Rectangle 801">
                <a:extLst>
                  <a:ext uri="{FF2B5EF4-FFF2-40B4-BE49-F238E27FC236}">
                    <a16:creationId xmlns:a16="http://schemas.microsoft.com/office/drawing/2014/main" id="{4D13880A-E159-2070-8DE7-54D4987EF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9" name="Rectangle 809">
                <a:extLst>
                  <a:ext uri="{FF2B5EF4-FFF2-40B4-BE49-F238E27FC236}">
                    <a16:creationId xmlns:a16="http://schemas.microsoft.com/office/drawing/2014/main" id="{EDFCF4F2-D621-6629-9223-3DD53C28F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0" name="Rectangle 816">
                <a:extLst>
                  <a:ext uri="{FF2B5EF4-FFF2-40B4-BE49-F238E27FC236}">
                    <a16:creationId xmlns:a16="http://schemas.microsoft.com/office/drawing/2014/main" id="{9729602C-F9A1-5621-8554-AC57C6836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1" name="Rectangle 823">
                <a:extLst>
                  <a:ext uri="{FF2B5EF4-FFF2-40B4-BE49-F238E27FC236}">
                    <a16:creationId xmlns:a16="http://schemas.microsoft.com/office/drawing/2014/main" id="{34DBDACC-961A-C4DF-867E-9E03E7A76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2" name="Rectangle 826">
                <a:extLst>
                  <a:ext uri="{FF2B5EF4-FFF2-40B4-BE49-F238E27FC236}">
                    <a16:creationId xmlns:a16="http://schemas.microsoft.com/office/drawing/2014/main" id="{DC9384F7-5F3A-C57F-E02A-0D2FA3015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3" name="Rectangle 802">
                <a:extLst>
                  <a:ext uri="{FF2B5EF4-FFF2-40B4-BE49-F238E27FC236}">
                    <a16:creationId xmlns:a16="http://schemas.microsoft.com/office/drawing/2014/main" id="{A0A7BC8D-1A0B-7CB1-E1AE-59A9B0B84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5" name="Rectangle 810">
                <a:extLst>
                  <a:ext uri="{FF2B5EF4-FFF2-40B4-BE49-F238E27FC236}">
                    <a16:creationId xmlns:a16="http://schemas.microsoft.com/office/drawing/2014/main" id="{7FB614ED-227E-33B8-0148-47A06D0EE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6" name="Rectangle 817">
                <a:extLst>
                  <a:ext uri="{FF2B5EF4-FFF2-40B4-BE49-F238E27FC236}">
                    <a16:creationId xmlns:a16="http://schemas.microsoft.com/office/drawing/2014/main" id="{E41930F5-5B7D-1276-F6C7-745C7E93E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7" name="Rectangle 824">
                <a:extLst>
                  <a:ext uri="{FF2B5EF4-FFF2-40B4-BE49-F238E27FC236}">
                    <a16:creationId xmlns:a16="http://schemas.microsoft.com/office/drawing/2014/main" id="{8A691C4C-BDD0-A7B3-D36C-9D9D86095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8" name="Rectangle 827">
                <a:extLst>
                  <a:ext uri="{FF2B5EF4-FFF2-40B4-BE49-F238E27FC236}">
                    <a16:creationId xmlns:a16="http://schemas.microsoft.com/office/drawing/2014/main" id="{C2D6FD5D-E451-2D79-DDBA-319FAA724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9" name="Rectangle 693">
                <a:extLst>
                  <a:ext uri="{FF2B5EF4-FFF2-40B4-BE49-F238E27FC236}">
                    <a16:creationId xmlns:a16="http://schemas.microsoft.com/office/drawing/2014/main" id="{08ABAE11-FA7E-F9AE-D7D3-D0785AF2F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0" name="Rectangle 696">
                <a:extLst>
                  <a:ext uri="{FF2B5EF4-FFF2-40B4-BE49-F238E27FC236}">
                    <a16:creationId xmlns:a16="http://schemas.microsoft.com/office/drawing/2014/main" id="{7E8F77EB-72C2-38B3-F433-BD6358E2E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1" name="Rectangle 703">
                <a:extLst>
                  <a:ext uri="{FF2B5EF4-FFF2-40B4-BE49-F238E27FC236}">
                    <a16:creationId xmlns:a16="http://schemas.microsoft.com/office/drawing/2014/main" id="{F0466DF5-0CC2-6504-10BA-0DE8980E8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2" name="Rectangle 710">
                <a:extLst>
                  <a:ext uri="{FF2B5EF4-FFF2-40B4-BE49-F238E27FC236}">
                    <a16:creationId xmlns:a16="http://schemas.microsoft.com/office/drawing/2014/main" id="{9C0AA27C-4B8B-3DAF-4CBC-FC253B49E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3" name="Rectangle 717">
                <a:extLst>
                  <a:ext uri="{FF2B5EF4-FFF2-40B4-BE49-F238E27FC236}">
                    <a16:creationId xmlns:a16="http://schemas.microsoft.com/office/drawing/2014/main" id="{35CAD7F2-35E5-EFA8-5C53-4ECA66C4E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4" name="Rectangle 694">
                <a:extLst>
                  <a:ext uri="{FF2B5EF4-FFF2-40B4-BE49-F238E27FC236}">
                    <a16:creationId xmlns:a16="http://schemas.microsoft.com/office/drawing/2014/main" id="{066A384D-28DF-DD56-8D6E-D486EFB2B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5" name="Rectangle 697">
                <a:extLst>
                  <a:ext uri="{FF2B5EF4-FFF2-40B4-BE49-F238E27FC236}">
                    <a16:creationId xmlns:a16="http://schemas.microsoft.com/office/drawing/2014/main" id="{F63EF7CE-BA03-AEDA-25E3-9BE235ABA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6" name="Rectangle 704">
                <a:extLst>
                  <a:ext uri="{FF2B5EF4-FFF2-40B4-BE49-F238E27FC236}">
                    <a16:creationId xmlns:a16="http://schemas.microsoft.com/office/drawing/2014/main" id="{6C233A13-BFE4-91BE-FE69-A18B3FF82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7" name="Rectangle 711">
                <a:extLst>
                  <a:ext uri="{FF2B5EF4-FFF2-40B4-BE49-F238E27FC236}">
                    <a16:creationId xmlns:a16="http://schemas.microsoft.com/office/drawing/2014/main" id="{E55EF16C-855B-A2E7-5648-544D2A6D2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8" name="Rectangle 718">
                <a:extLst>
                  <a:ext uri="{FF2B5EF4-FFF2-40B4-BE49-F238E27FC236}">
                    <a16:creationId xmlns:a16="http://schemas.microsoft.com/office/drawing/2014/main" id="{70886A2C-46CC-FDDD-7CF5-2679439E6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9" name="Rectangle 695">
                <a:extLst>
                  <a:ext uri="{FF2B5EF4-FFF2-40B4-BE49-F238E27FC236}">
                    <a16:creationId xmlns:a16="http://schemas.microsoft.com/office/drawing/2014/main" id="{D9B06126-2F98-305B-6723-D98A6842B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0" name="Rectangle 698">
                <a:extLst>
                  <a:ext uri="{FF2B5EF4-FFF2-40B4-BE49-F238E27FC236}">
                    <a16:creationId xmlns:a16="http://schemas.microsoft.com/office/drawing/2014/main" id="{3D8127A9-0209-37D3-10FD-27150184B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1" name="Rectangle 705">
                <a:extLst>
                  <a:ext uri="{FF2B5EF4-FFF2-40B4-BE49-F238E27FC236}">
                    <a16:creationId xmlns:a16="http://schemas.microsoft.com/office/drawing/2014/main" id="{57B9AF32-832A-8376-8B69-93F38453A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2" name="Rectangle 712">
                <a:extLst>
                  <a:ext uri="{FF2B5EF4-FFF2-40B4-BE49-F238E27FC236}">
                    <a16:creationId xmlns:a16="http://schemas.microsoft.com/office/drawing/2014/main" id="{91DA0B25-F2AA-BCD6-B5BB-8D2CF9BDB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3" name="Rectangle 719">
                <a:extLst>
                  <a:ext uri="{FF2B5EF4-FFF2-40B4-BE49-F238E27FC236}">
                    <a16:creationId xmlns:a16="http://schemas.microsoft.com/office/drawing/2014/main" id="{99599E9D-CEC4-1025-6433-2CAD3D491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4" name="Rectangle 699">
                <a:extLst>
                  <a:ext uri="{FF2B5EF4-FFF2-40B4-BE49-F238E27FC236}">
                    <a16:creationId xmlns:a16="http://schemas.microsoft.com/office/drawing/2014/main" id="{CB0347B1-278C-527E-6457-41D00414E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5" name="Rectangle 706">
                <a:extLst>
                  <a:ext uri="{FF2B5EF4-FFF2-40B4-BE49-F238E27FC236}">
                    <a16:creationId xmlns:a16="http://schemas.microsoft.com/office/drawing/2014/main" id="{66F50AF4-FF01-3686-1747-5C6C05434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6" name="Rectangle 713">
                <a:extLst>
                  <a:ext uri="{FF2B5EF4-FFF2-40B4-BE49-F238E27FC236}">
                    <a16:creationId xmlns:a16="http://schemas.microsoft.com/office/drawing/2014/main" id="{0A76C61A-E6DA-C5BE-E4FA-900198D3A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7" name="Rectangle 720">
                <a:extLst>
                  <a:ext uri="{FF2B5EF4-FFF2-40B4-BE49-F238E27FC236}">
                    <a16:creationId xmlns:a16="http://schemas.microsoft.com/office/drawing/2014/main" id="{D2B9F361-1623-2A26-EF91-9BF412D2D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8" name="Rectangle 700">
                <a:extLst>
                  <a:ext uri="{FF2B5EF4-FFF2-40B4-BE49-F238E27FC236}">
                    <a16:creationId xmlns:a16="http://schemas.microsoft.com/office/drawing/2014/main" id="{C006EF74-D0B0-0D8B-1867-0C7598FB2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9" name="Rectangle 707">
                <a:extLst>
                  <a:ext uri="{FF2B5EF4-FFF2-40B4-BE49-F238E27FC236}">
                    <a16:creationId xmlns:a16="http://schemas.microsoft.com/office/drawing/2014/main" id="{478EC233-39E2-AE43-352F-FC98C7853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0" name="Rectangle 714">
                <a:extLst>
                  <a:ext uri="{FF2B5EF4-FFF2-40B4-BE49-F238E27FC236}">
                    <a16:creationId xmlns:a16="http://schemas.microsoft.com/office/drawing/2014/main" id="{5AEBCAEC-34E5-47F9-E6E9-518B84E90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1" name="Rectangle 721">
                <a:extLst>
                  <a:ext uri="{FF2B5EF4-FFF2-40B4-BE49-F238E27FC236}">
                    <a16:creationId xmlns:a16="http://schemas.microsoft.com/office/drawing/2014/main" id="{04DCE478-AC0D-E647-428A-DDD4F7FE4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2" name="Rectangle 701">
                <a:extLst>
                  <a:ext uri="{FF2B5EF4-FFF2-40B4-BE49-F238E27FC236}">
                    <a16:creationId xmlns:a16="http://schemas.microsoft.com/office/drawing/2014/main" id="{327413AD-5948-E3CE-5EBE-2BBACD62D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3" name="Rectangle 708">
                <a:extLst>
                  <a:ext uri="{FF2B5EF4-FFF2-40B4-BE49-F238E27FC236}">
                    <a16:creationId xmlns:a16="http://schemas.microsoft.com/office/drawing/2014/main" id="{4C65109A-AA3A-9635-05E8-F9AF8AF8A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4" name="Rectangle 715">
                <a:extLst>
                  <a:ext uri="{FF2B5EF4-FFF2-40B4-BE49-F238E27FC236}">
                    <a16:creationId xmlns:a16="http://schemas.microsoft.com/office/drawing/2014/main" id="{BEFC141F-7BE3-8C29-6781-BF8841CF6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5" name="Rectangle 722">
                <a:extLst>
                  <a:ext uri="{FF2B5EF4-FFF2-40B4-BE49-F238E27FC236}">
                    <a16:creationId xmlns:a16="http://schemas.microsoft.com/office/drawing/2014/main" id="{1D9C726E-5443-4AD1-4842-F7B91019F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0" name="Rectangle 702">
                <a:extLst>
                  <a:ext uri="{FF2B5EF4-FFF2-40B4-BE49-F238E27FC236}">
                    <a16:creationId xmlns:a16="http://schemas.microsoft.com/office/drawing/2014/main" id="{D1457153-A1AF-F1D2-3E7C-7BAD1BAC4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1" name="Rectangle 709">
                <a:extLst>
                  <a:ext uri="{FF2B5EF4-FFF2-40B4-BE49-F238E27FC236}">
                    <a16:creationId xmlns:a16="http://schemas.microsoft.com/office/drawing/2014/main" id="{C3EC2B9F-27C6-7FB3-33A8-E2A98D129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2" name="Rectangle 716">
                <a:extLst>
                  <a:ext uri="{FF2B5EF4-FFF2-40B4-BE49-F238E27FC236}">
                    <a16:creationId xmlns:a16="http://schemas.microsoft.com/office/drawing/2014/main" id="{A364BB14-1CB6-AE22-75F0-55E4B8C9F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3" name="Rectangle 723">
                <a:extLst>
                  <a:ext uri="{FF2B5EF4-FFF2-40B4-BE49-F238E27FC236}">
                    <a16:creationId xmlns:a16="http://schemas.microsoft.com/office/drawing/2014/main" id="{57B4CC52-E74D-5A4F-C8EF-5C8685B7C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4" name="Rectangle 590">
                <a:extLst>
                  <a:ext uri="{FF2B5EF4-FFF2-40B4-BE49-F238E27FC236}">
                    <a16:creationId xmlns:a16="http://schemas.microsoft.com/office/drawing/2014/main" id="{247D3881-ECDC-901F-5C89-C0716766A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5" name="Rectangle 595">
                <a:extLst>
                  <a:ext uri="{FF2B5EF4-FFF2-40B4-BE49-F238E27FC236}">
                    <a16:creationId xmlns:a16="http://schemas.microsoft.com/office/drawing/2014/main" id="{0E1E5830-E4F2-3473-DBD1-CAD5941E2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6" name="Rectangle 602">
                <a:extLst>
                  <a:ext uri="{FF2B5EF4-FFF2-40B4-BE49-F238E27FC236}">
                    <a16:creationId xmlns:a16="http://schemas.microsoft.com/office/drawing/2014/main" id="{866BA0F7-1B34-B163-E315-7BC784D47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5" name="Rectangle 610">
                <a:extLst>
                  <a:ext uri="{FF2B5EF4-FFF2-40B4-BE49-F238E27FC236}">
                    <a16:creationId xmlns:a16="http://schemas.microsoft.com/office/drawing/2014/main" id="{EF09A955-67F3-9ECB-9FBD-9AA516236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6" name="Rectangle 591">
                <a:extLst>
                  <a:ext uri="{FF2B5EF4-FFF2-40B4-BE49-F238E27FC236}">
                    <a16:creationId xmlns:a16="http://schemas.microsoft.com/office/drawing/2014/main" id="{F833BB5A-91A9-5668-DA43-7AD1DDF06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7" name="Rectangle 596">
                <a:extLst>
                  <a:ext uri="{FF2B5EF4-FFF2-40B4-BE49-F238E27FC236}">
                    <a16:creationId xmlns:a16="http://schemas.microsoft.com/office/drawing/2014/main" id="{5D5EFA56-4BC8-57DA-1B55-0D6619187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8" name="Rectangle 603">
                <a:extLst>
                  <a:ext uri="{FF2B5EF4-FFF2-40B4-BE49-F238E27FC236}">
                    <a16:creationId xmlns:a16="http://schemas.microsoft.com/office/drawing/2014/main" id="{9D659EBB-D459-B624-C6C4-2BDD73334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9" name="Rectangle 611">
                <a:extLst>
                  <a:ext uri="{FF2B5EF4-FFF2-40B4-BE49-F238E27FC236}">
                    <a16:creationId xmlns:a16="http://schemas.microsoft.com/office/drawing/2014/main" id="{29E069F7-DABC-71F9-554A-5F216B5D2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0" name="Rectangle 592">
                <a:extLst>
                  <a:ext uri="{FF2B5EF4-FFF2-40B4-BE49-F238E27FC236}">
                    <a16:creationId xmlns:a16="http://schemas.microsoft.com/office/drawing/2014/main" id="{8B069636-2E3F-5FE5-8900-71B0F1F42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1" name="Rectangle 597">
                <a:extLst>
                  <a:ext uri="{FF2B5EF4-FFF2-40B4-BE49-F238E27FC236}">
                    <a16:creationId xmlns:a16="http://schemas.microsoft.com/office/drawing/2014/main" id="{4A54E85A-0AB3-4200-89C9-DC18E1C87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2" name="Rectangle 604">
                <a:extLst>
                  <a:ext uri="{FF2B5EF4-FFF2-40B4-BE49-F238E27FC236}">
                    <a16:creationId xmlns:a16="http://schemas.microsoft.com/office/drawing/2014/main" id="{9BD7451A-D642-A9D6-DFAB-27D00E883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3" name="Rectangle 612">
                <a:extLst>
                  <a:ext uri="{FF2B5EF4-FFF2-40B4-BE49-F238E27FC236}">
                    <a16:creationId xmlns:a16="http://schemas.microsoft.com/office/drawing/2014/main" id="{065633F9-277F-3696-AD39-7E8060538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4" name="Rectangle 593">
                <a:extLst>
                  <a:ext uri="{FF2B5EF4-FFF2-40B4-BE49-F238E27FC236}">
                    <a16:creationId xmlns:a16="http://schemas.microsoft.com/office/drawing/2014/main" id="{A8F32586-23A1-DFAF-9F24-43B8C8FB6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5" name="Rectangle 598">
                <a:extLst>
                  <a:ext uri="{FF2B5EF4-FFF2-40B4-BE49-F238E27FC236}">
                    <a16:creationId xmlns:a16="http://schemas.microsoft.com/office/drawing/2014/main" id="{90B2476A-3806-F5A0-CAFB-E1665366B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6" name="Rectangle 605">
                <a:extLst>
                  <a:ext uri="{FF2B5EF4-FFF2-40B4-BE49-F238E27FC236}">
                    <a16:creationId xmlns:a16="http://schemas.microsoft.com/office/drawing/2014/main" id="{AAC4DAC6-4F04-3EBD-5ED2-F431546E8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7" name="Rectangle 613">
                <a:extLst>
                  <a:ext uri="{FF2B5EF4-FFF2-40B4-BE49-F238E27FC236}">
                    <a16:creationId xmlns:a16="http://schemas.microsoft.com/office/drawing/2014/main" id="{F91BC54D-534F-0B3A-F12E-17F51376B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8" name="Rectangle 617">
                <a:extLst>
                  <a:ext uri="{FF2B5EF4-FFF2-40B4-BE49-F238E27FC236}">
                    <a16:creationId xmlns:a16="http://schemas.microsoft.com/office/drawing/2014/main" id="{85E7764E-EAB5-25DD-7247-2DDC6265E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9" name="Rectangle 594">
                <a:extLst>
                  <a:ext uri="{FF2B5EF4-FFF2-40B4-BE49-F238E27FC236}">
                    <a16:creationId xmlns:a16="http://schemas.microsoft.com/office/drawing/2014/main" id="{027D4480-861E-D427-D274-F0A09CD1B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0" name="Rectangle 599">
                <a:extLst>
                  <a:ext uri="{FF2B5EF4-FFF2-40B4-BE49-F238E27FC236}">
                    <a16:creationId xmlns:a16="http://schemas.microsoft.com/office/drawing/2014/main" id="{85A69BB7-78E1-E95C-16AA-51E309023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1" name="Rectangle 606">
                <a:extLst>
                  <a:ext uri="{FF2B5EF4-FFF2-40B4-BE49-F238E27FC236}">
                    <a16:creationId xmlns:a16="http://schemas.microsoft.com/office/drawing/2014/main" id="{E655C500-F9F4-A8A9-5745-ED0B0C8F5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2" name="Rectangle 614">
                <a:extLst>
                  <a:ext uri="{FF2B5EF4-FFF2-40B4-BE49-F238E27FC236}">
                    <a16:creationId xmlns:a16="http://schemas.microsoft.com/office/drawing/2014/main" id="{70248450-FB11-92FD-C280-4A7720302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3" name="Rectangle 618">
                <a:extLst>
                  <a:ext uri="{FF2B5EF4-FFF2-40B4-BE49-F238E27FC236}">
                    <a16:creationId xmlns:a16="http://schemas.microsoft.com/office/drawing/2014/main" id="{988CAD66-61D5-3380-5D94-32ACC1878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4" name="Rectangle 600">
                <a:extLst>
                  <a:ext uri="{FF2B5EF4-FFF2-40B4-BE49-F238E27FC236}">
                    <a16:creationId xmlns:a16="http://schemas.microsoft.com/office/drawing/2014/main" id="{ABE8F185-E888-C582-25ED-B7B21903D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5" name="Rectangle 608">
                <a:extLst>
                  <a:ext uri="{FF2B5EF4-FFF2-40B4-BE49-F238E27FC236}">
                    <a16:creationId xmlns:a16="http://schemas.microsoft.com/office/drawing/2014/main" id="{B85468B7-C604-2596-1B32-77A97C289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387444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6" name="Rectangle 615">
                <a:extLst>
                  <a:ext uri="{FF2B5EF4-FFF2-40B4-BE49-F238E27FC236}">
                    <a16:creationId xmlns:a16="http://schemas.microsoft.com/office/drawing/2014/main" id="{95EA49D9-8908-F6DA-F8F0-DBA7B8881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7" name="Rectangle 619">
                <a:extLst>
                  <a:ext uri="{FF2B5EF4-FFF2-40B4-BE49-F238E27FC236}">
                    <a16:creationId xmlns:a16="http://schemas.microsoft.com/office/drawing/2014/main" id="{9BC1A0D3-A4D9-495D-4F7A-65BF58741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8" name="Rectangle 601">
                <a:extLst>
                  <a:ext uri="{FF2B5EF4-FFF2-40B4-BE49-F238E27FC236}">
                    <a16:creationId xmlns:a16="http://schemas.microsoft.com/office/drawing/2014/main" id="{CD42916B-2F62-4DE8-09FA-00AD92CBA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8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9" name="Rectangle 609">
                <a:extLst>
                  <a:ext uri="{FF2B5EF4-FFF2-40B4-BE49-F238E27FC236}">
                    <a16:creationId xmlns:a16="http://schemas.microsoft.com/office/drawing/2014/main" id="{5FA6DDC7-BB52-A857-7D89-77A068B73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387444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0" name="Rectangle 616">
                <a:extLst>
                  <a:ext uri="{FF2B5EF4-FFF2-40B4-BE49-F238E27FC236}">
                    <a16:creationId xmlns:a16="http://schemas.microsoft.com/office/drawing/2014/main" id="{034B37F9-EC44-A7FC-9599-F8EA5D3B1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1" name="Rectangle 620">
                <a:extLst>
                  <a:ext uri="{FF2B5EF4-FFF2-40B4-BE49-F238E27FC236}">
                    <a16:creationId xmlns:a16="http://schemas.microsoft.com/office/drawing/2014/main" id="{F3C3914F-3375-C729-CBDF-63FE5A66E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2" name="Rectangle 487">
                <a:extLst>
                  <a:ext uri="{FF2B5EF4-FFF2-40B4-BE49-F238E27FC236}">
                    <a16:creationId xmlns:a16="http://schemas.microsoft.com/office/drawing/2014/main" id="{0641B780-7BDF-C5CA-2834-721CE3F2D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35474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3" name="Rectangle 488">
                <a:extLst>
                  <a:ext uri="{FF2B5EF4-FFF2-40B4-BE49-F238E27FC236}">
                    <a16:creationId xmlns:a16="http://schemas.microsoft.com/office/drawing/2014/main" id="{DF6436AA-3D2B-0B4B-D136-AE97B6B6F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4" name="Rectangle 495">
                <a:extLst>
                  <a:ext uri="{FF2B5EF4-FFF2-40B4-BE49-F238E27FC236}">
                    <a16:creationId xmlns:a16="http://schemas.microsoft.com/office/drawing/2014/main" id="{AA8ABEA4-83CE-DD5E-505D-6AFAC0E67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5" name="Rectangle 502">
                <a:extLst>
                  <a:ext uri="{FF2B5EF4-FFF2-40B4-BE49-F238E27FC236}">
                    <a16:creationId xmlns:a16="http://schemas.microsoft.com/office/drawing/2014/main" id="{46874799-5B2D-B608-0F7B-6F7B201D0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6" name="Rectangle 509">
                <a:extLst>
                  <a:ext uri="{FF2B5EF4-FFF2-40B4-BE49-F238E27FC236}">
                    <a16:creationId xmlns:a16="http://schemas.microsoft.com/office/drawing/2014/main" id="{DA1294C2-ED09-2D29-2675-AE4348764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7" name="Rectangle 489">
                <a:extLst>
                  <a:ext uri="{FF2B5EF4-FFF2-40B4-BE49-F238E27FC236}">
                    <a16:creationId xmlns:a16="http://schemas.microsoft.com/office/drawing/2014/main" id="{6904963F-EBC8-2C65-39C5-50E785755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8" name="Rectangle 496">
                <a:extLst>
                  <a:ext uri="{FF2B5EF4-FFF2-40B4-BE49-F238E27FC236}">
                    <a16:creationId xmlns:a16="http://schemas.microsoft.com/office/drawing/2014/main" id="{8DCCD961-88BE-86F6-E4E6-0E1F12460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9" name="Rectangle 503">
                <a:extLst>
                  <a:ext uri="{FF2B5EF4-FFF2-40B4-BE49-F238E27FC236}">
                    <a16:creationId xmlns:a16="http://schemas.microsoft.com/office/drawing/2014/main" id="{1350A812-E0FC-CC00-A9D3-9D69875D6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0" name="Rectangle 510">
                <a:extLst>
                  <a:ext uri="{FF2B5EF4-FFF2-40B4-BE49-F238E27FC236}">
                    <a16:creationId xmlns:a16="http://schemas.microsoft.com/office/drawing/2014/main" id="{A6FBA584-8B73-007D-0995-02AF924E1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1" name="Rectangle 490">
                <a:extLst>
                  <a:ext uri="{FF2B5EF4-FFF2-40B4-BE49-F238E27FC236}">
                    <a16:creationId xmlns:a16="http://schemas.microsoft.com/office/drawing/2014/main" id="{E9DF8B95-6430-B32F-6273-A0186F500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2" name="Rectangle 497">
                <a:extLst>
                  <a:ext uri="{FF2B5EF4-FFF2-40B4-BE49-F238E27FC236}">
                    <a16:creationId xmlns:a16="http://schemas.microsoft.com/office/drawing/2014/main" id="{B753FED7-8B41-6AA5-7E1E-36A76867E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3" name="Rectangle 504">
                <a:extLst>
                  <a:ext uri="{FF2B5EF4-FFF2-40B4-BE49-F238E27FC236}">
                    <a16:creationId xmlns:a16="http://schemas.microsoft.com/office/drawing/2014/main" id="{02C4279F-0B6C-8AF1-6593-1F98EE92D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8" name="Rectangle 511">
                <a:extLst>
                  <a:ext uri="{FF2B5EF4-FFF2-40B4-BE49-F238E27FC236}">
                    <a16:creationId xmlns:a16="http://schemas.microsoft.com/office/drawing/2014/main" id="{A6CA8E24-0905-6E27-3431-156A6EA35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9" name="Rectangle 491">
                <a:extLst>
                  <a:ext uri="{FF2B5EF4-FFF2-40B4-BE49-F238E27FC236}">
                    <a16:creationId xmlns:a16="http://schemas.microsoft.com/office/drawing/2014/main" id="{52FE7065-A602-5C86-657E-5078C9194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0" name="Rectangle 498">
                <a:extLst>
                  <a:ext uri="{FF2B5EF4-FFF2-40B4-BE49-F238E27FC236}">
                    <a16:creationId xmlns:a16="http://schemas.microsoft.com/office/drawing/2014/main" id="{65BD5474-4F61-8D31-F149-DD548D565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1" name="Rectangle 505">
                <a:extLst>
                  <a:ext uri="{FF2B5EF4-FFF2-40B4-BE49-F238E27FC236}">
                    <a16:creationId xmlns:a16="http://schemas.microsoft.com/office/drawing/2014/main" id="{FC2056E9-5C03-7318-E71F-CE6C274D9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2" name="Rectangle 512">
                <a:extLst>
                  <a:ext uri="{FF2B5EF4-FFF2-40B4-BE49-F238E27FC236}">
                    <a16:creationId xmlns:a16="http://schemas.microsoft.com/office/drawing/2014/main" id="{02FF1FDF-518B-FFF6-7D93-F4C5039E1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3" name="Rectangle 492">
                <a:extLst>
                  <a:ext uri="{FF2B5EF4-FFF2-40B4-BE49-F238E27FC236}">
                    <a16:creationId xmlns:a16="http://schemas.microsoft.com/office/drawing/2014/main" id="{167A149A-592C-22F4-89A8-366D4A88D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4" name="Rectangle 499">
                <a:extLst>
                  <a:ext uri="{FF2B5EF4-FFF2-40B4-BE49-F238E27FC236}">
                    <a16:creationId xmlns:a16="http://schemas.microsoft.com/office/drawing/2014/main" id="{8DB1A215-CA77-E4A2-C0C6-4A175A192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5" name="Rectangle 506">
                <a:extLst>
                  <a:ext uri="{FF2B5EF4-FFF2-40B4-BE49-F238E27FC236}">
                    <a16:creationId xmlns:a16="http://schemas.microsoft.com/office/drawing/2014/main" id="{ABE01450-FBA9-B085-E6AF-EEF314195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6" name="Rectangle 513">
                <a:extLst>
                  <a:ext uri="{FF2B5EF4-FFF2-40B4-BE49-F238E27FC236}">
                    <a16:creationId xmlns:a16="http://schemas.microsoft.com/office/drawing/2014/main" id="{9E69B636-6D6A-2AEF-A952-6E148CA6A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7" name="Rectangle 493">
                <a:extLst>
                  <a:ext uri="{FF2B5EF4-FFF2-40B4-BE49-F238E27FC236}">
                    <a16:creationId xmlns:a16="http://schemas.microsoft.com/office/drawing/2014/main" id="{5C476B33-8CE6-2BE5-7FFC-BC52825E5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8" name="Rectangle 500">
                <a:extLst>
                  <a:ext uri="{FF2B5EF4-FFF2-40B4-BE49-F238E27FC236}">
                    <a16:creationId xmlns:a16="http://schemas.microsoft.com/office/drawing/2014/main" id="{F6D651B2-D8E2-6010-5692-F9BDCD592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9" name="Rectangle 507">
                <a:extLst>
                  <a:ext uri="{FF2B5EF4-FFF2-40B4-BE49-F238E27FC236}">
                    <a16:creationId xmlns:a16="http://schemas.microsoft.com/office/drawing/2014/main" id="{E0CE518F-E2F7-1FE4-FBD8-AB9BFE24A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0" name="Rectangle 514">
                <a:extLst>
                  <a:ext uri="{FF2B5EF4-FFF2-40B4-BE49-F238E27FC236}">
                    <a16:creationId xmlns:a16="http://schemas.microsoft.com/office/drawing/2014/main" id="{4B0AEBF0-D4DA-0615-AA28-87693B1E9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1" name="Rectangle 516">
                <a:extLst>
                  <a:ext uri="{FF2B5EF4-FFF2-40B4-BE49-F238E27FC236}">
                    <a16:creationId xmlns:a16="http://schemas.microsoft.com/office/drawing/2014/main" id="{59D80474-E2A8-53A2-3CE4-BC85B7E50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3649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2" name="Rectangle 494">
                <a:extLst>
                  <a:ext uri="{FF2B5EF4-FFF2-40B4-BE49-F238E27FC236}">
                    <a16:creationId xmlns:a16="http://schemas.microsoft.com/office/drawing/2014/main" id="{D3F76EEB-1811-FD02-70B3-02C62FE4F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3" name="Rectangle 501">
                <a:extLst>
                  <a:ext uri="{FF2B5EF4-FFF2-40B4-BE49-F238E27FC236}">
                    <a16:creationId xmlns:a16="http://schemas.microsoft.com/office/drawing/2014/main" id="{CF9360D8-4454-99D1-9A7B-E6974C092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3874449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4" name="Rectangle 508">
                <a:extLst>
                  <a:ext uri="{FF2B5EF4-FFF2-40B4-BE49-F238E27FC236}">
                    <a16:creationId xmlns:a16="http://schemas.microsoft.com/office/drawing/2014/main" id="{8A5CEB5E-D3C4-148C-0B44-9C9F4D915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5" name="Rectangle 515">
                <a:extLst>
                  <a:ext uri="{FF2B5EF4-FFF2-40B4-BE49-F238E27FC236}">
                    <a16:creationId xmlns:a16="http://schemas.microsoft.com/office/drawing/2014/main" id="{19C4C3E8-A8CB-58CE-384B-F17557B6B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6" name="Rectangle 517">
                <a:extLst>
                  <a:ext uri="{FF2B5EF4-FFF2-40B4-BE49-F238E27FC236}">
                    <a16:creationId xmlns:a16="http://schemas.microsoft.com/office/drawing/2014/main" id="{D7448193-CCCC-2AB0-14A4-DFC0BF94B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3649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837A0E78-9EC1-4ACA-9A23-1C7516483EA4}"/>
                </a:ext>
              </a:extLst>
            </p:cNvPr>
            <p:cNvGrpSpPr/>
            <p:nvPr/>
          </p:nvGrpSpPr>
          <p:grpSpPr>
            <a:xfrm>
              <a:off x="2012796" y="5301960"/>
              <a:ext cx="8251782" cy="956062"/>
              <a:chOff x="2012796" y="5301960"/>
              <a:chExt cx="8251782" cy="956062"/>
            </a:xfrm>
          </p:grpSpPr>
          <p:sp>
            <p:nvSpPr>
              <p:cNvPr id="10" name="Rectangle 1208">
                <a:extLst>
                  <a:ext uri="{FF2B5EF4-FFF2-40B4-BE49-F238E27FC236}">
                    <a16:creationId xmlns:a16="http://schemas.microsoft.com/office/drawing/2014/main" id="{A6C7EF51-446B-5CD4-606E-D505B7EA5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1" name="Rectangle 1209">
                <a:extLst>
                  <a:ext uri="{FF2B5EF4-FFF2-40B4-BE49-F238E27FC236}">
                    <a16:creationId xmlns:a16="http://schemas.microsoft.com/office/drawing/2014/main" id="{639A22A1-9CB1-CCF3-A413-8158DA227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2" name="Rectangle 1211">
                <a:extLst>
                  <a:ext uri="{FF2B5EF4-FFF2-40B4-BE49-F238E27FC236}">
                    <a16:creationId xmlns:a16="http://schemas.microsoft.com/office/drawing/2014/main" id="{156E79EF-F946-D25E-1B88-7CCB0A143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" name="Rectangle 1212">
                <a:extLst>
                  <a:ext uri="{FF2B5EF4-FFF2-40B4-BE49-F238E27FC236}">
                    <a16:creationId xmlns:a16="http://schemas.microsoft.com/office/drawing/2014/main" id="{2B045200-402A-A360-47D5-B9EAEA9E6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" name="Rectangle 1106">
                <a:extLst>
                  <a:ext uri="{FF2B5EF4-FFF2-40B4-BE49-F238E27FC236}">
                    <a16:creationId xmlns:a16="http://schemas.microsoft.com/office/drawing/2014/main" id="{FE48B736-E857-3B97-1ECD-867D5EC21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" name="Rectangle 1107">
                <a:extLst>
                  <a:ext uri="{FF2B5EF4-FFF2-40B4-BE49-F238E27FC236}">
                    <a16:creationId xmlns:a16="http://schemas.microsoft.com/office/drawing/2014/main" id="{6B54CEAC-BAC4-3849-EE3E-0849E786E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" name="Rectangle 1108">
                <a:extLst>
                  <a:ext uri="{FF2B5EF4-FFF2-40B4-BE49-F238E27FC236}">
                    <a16:creationId xmlns:a16="http://schemas.microsoft.com/office/drawing/2014/main" id="{68DD1EB2-E2F2-34E2-FDD1-18B5DAB30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" name="Rectangle 1109">
                <a:extLst>
                  <a:ext uri="{FF2B5EF4-FFF2-40B4-BE49-F238E27FC236}">
                    <a16:creationId xmlns:a16="http://schemas.microsoft.com/office/drawing/2014/main" id="{DD715E3C-14B7-E8E9-2DC8-1C57075F1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" name="Rectangle 1110">
                <a:extLst>
                  <a:ext uri="{FF2B5EF4-FFF2-40B4-BE49-F238E27FC236}">
                    <a16:creationId xmlns:a16="http://schemas.microsoft.com/office/drawing/2014/main" id="{631FA1DB-EC58-02E2-7DEA-EC8E41E2F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9" name="Rectangle 1111">
                <a:extLst>
                  <a:ext uri="{FF2B5EF4-FFF2-40B4-BE49-F238E27FC236}">
                    <a16:creationId xmlns:a16="http://schemas.microsoft.com/office/drawing/2014/main" id="{B70DA896-DE55-9981-AA46-9390F9B82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" name="Rectangle 1002">
                <a:extLst>
                  <a:ext uri="{FF2B5EF4-FFF2-40B4-BE49-F238E27FC236}">
                    <a16:creationId xmlns:a16="http://schemas.microsoft.com/office/drawing/2014/main" id="{FD08E2B8-4DAD-A5F5-4D25-B7E003334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5301960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1" name="Rectangle 1003">
                <a:extLst>
                  <a:ext uri="{FF2B5EF4-FFF2-40B4-BE49-F238E27FC236}">
                    <a16:creationId xmlns:a16="http://schemas.microsoft.com/office/drawing/2014/main" id="{8E545BB3-0864-45BC-B469-7195A533D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5301960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2" name="Rectangle 900">
                <a:extLst>
                  <a:ext uri="{FF2B5EF4-FFF2-40B4-BE49-F238E27FC236}">
                    <a16:creationId xmlns:a16="http://schemas.microsoft.com/office/drawing/2014/main" id="{C6F080E7-F006-CF7B-CA05-5427193CE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3" name="Rectangle 901">
                <a:extLst>
                  <a:ext uri="{FF2B5EF4-FFF2-40B4-BE49-F238E27FC236}">
                    <a16:creationId xmlns:a16="http://schemas.microsoft.com/office/drawing/2014/main" id="{199FABC4-61FC-F846-3C7C-A0A9551D0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4" name="Rectangle 902">
                <a:extLst>
                  <a:ext uri="{FF2B5EF4-FFF2-40B4-BE49-F238E27FC236}">
                    <a16:creationId xmlns:a16="http://schemas.microsoft.com/office/drawing/2014/main" id="{661D2DA5-CEE5-1097-FDFF-CE6EF48CC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5" name="Rectangle 903">
                <a:extLst>
                  <a:ext uri="{FF2B5EF4-FFF2-40B4-BE49-F238E27FC236}">
                    <a16:creationId xmlns:a16="http://schemas.microsoft.com/office/drawing/2014/main" id="{B49132CC-83F4-9EFC-A6D6-A2EF42A43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" name="Rectangle 1213">
                <a:extLst>
                  <a:ext uri="{FF2B5EF4-FFF2-40B4-BE49-F238E27FC236}">
                    <a16:creationId xmlns:a16="http://schemas.microsoft.com/office/drawing/2014/main" id="{90057853-9AEA-FED4-6A0F-41BDADACE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" name="Rectangle 1220">
                <a:extLst>
                  <a:ext uri="{FF2B5EF4-FFF2-40B4-BE49-F238E27FC236}">
                    <a16:creationId xmlns:a16="http://schemas.microsoft.com/office/drawing/2014/main" id="{7F2BAC2C-CB2C-AB12-A4DF-CDB7EE214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8" name="Rectangle 1227">
                <a:extLst>
                  <a:ext uri="{FF2B5EF4-FFF2-40B4-BE49-F238E27FC236}">
                    <a16:creationId xmlns:a16="http://schemas.microsoft.com/office/drawing/2014/main" id="{6C886EC0-918B-F678-5224-6FBE56EF3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9" name="Rectangle 1214">
                <a:extLst>
                  <a:ext uri="{FF2B5EF4-FFF2-40B4-BE49-F238E27FC236}">
                    <a16:creationId xmlns:a16="http://schemas.microsoft.com/office/drawing/2014/main" id="{B2B550BA-DBB2-F960-1E3F-1B1C464D9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0" name="Rectangle 1221">
                <a:extLst>
                  <a:ext uri="{FF2B5EF4-FFF2-40B4-BE49-F238E27FC236}">
                    <a16:creationId xmlns:a16="http://schemas.microsoft.com/office/drawing/2014/main" id="{07B5355D-5A2A-FA34-C472-8FA2C9478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1" name="Rectangle 1228">
                <a:extLst>
                  <a:ext uri="{FF2B5EF4-FFF2-40B4-BE49-F238E27FC236}">
                    <a16:creationId xmlns:a16="http://schemas.microsoft.com/office/drawing/2014/main" id="{14517B11-1C15-37BF-7861-1B1DE882D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2" name="Rectangle 1234">
                <a:extLst>
                  <a:ext uri="{FF2B5EF4-FFF2-40B4-BE49-F238E27FC236}">
                    <a16:creationId xmlns:a16="http://schemas.microsoft.com/office/drawing/2014/main" id="{DE1988C4-27D8-5BC2-A0A0-E1999AC0B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" name="Rectangle 1215">
                <a:extLst>
                  <a:ext uri="{FF2B5EF4-FFF2-40B4-BE49-F238E27FC236}">
                    <a16:creationId xmlns:a16="http://schemas.microsoft.com/office/drawing/2014/main" id="{D92DF1FA-AEA1-FA16-46DD-6C260D694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" name="Rectangle 1222">
                <a:extLst>
                  <a:ext uri="{FF2B5EF4-FFF2-40B4-BE49-F238E27FC236}">
                    <a16:creationId xmlns:a16="http://schemas.microsoft.com/office/drawing/2014/main" id="{9B6D76BD-E2F0-687D-B19C-95D902CD0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5" name="Rectangle 1229">
                <a:extLst>
                  <a:ext uri="{FF2B5EF4-FFF2-40B4-BE49-F238E27FC236}">
                    <a16:creationId xmlns:a16="http://schemas.microsoft.com/office/drawing/2014/main" id="{87E6E7D1-4473-A6F8-2B93-8609F0F55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6" name="Rectangle 1235">
                <a:extLst>
                  <a:ext uri="{FF2B5EF4-FFF2-40B4-BE49-F238E27FC236}">
                    <a16:creationId xmlns:a16="http://schemas.microsoft.com/office/drawing/2014/main" id="{F64114CB-5708-29B9-79F2-FCFF7FC50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7" name="Rectangle 1216">
                <a:extLst>
                  <a:ext uri="{FF2B5EF4-FFF2-40B4-BE49-F238E27FC236}">
                    <a16:creationId xmlns:a16="http://schemas.microsoft.com/office/drawing/2014/main" id="{BA4F7D95-3517-46EB-F3B6-61C23E487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" name="Rectangle 1223">
                <a:extLst>
                  <a:ext uri="{FF2B5EF4-FFF2-40B4-BE49-F238E27FC236}">
                    <a16:creationId xmlns:a16="http://schemas.microsoft.com/office/drawing/2014/main" id="{6B8B687B-A052-4888-A906-88F37A1FD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" name="Rectangle 1230">
                <a:extLst>
                  <a:ext uri="{FF2B5EF4-FFF2-40B4-BE49-F238E27FC236}">
                    <a16:creationId xmlns:a16="http://schemas.microsoft.com/office/drawing/2014/main" id="{6D94BB05-6123-3102-2DBA-C2C98B4DA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" name="Rectangle 1236">
                <a:extLst>
                  <a:ext uri="{FF2B5EF4-FFF2-40B4-BE49-F238E27FC236}">
                    <a16:creationId xmlns:a16="http://schemas.microsoft.com/office/drawing/2014/main" id="{186C7F13-A4B2-72D8-0E85-8FE852709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1" name="Rectangle 1217">
                <a:extLst>
                  <a:ext uri="{FF2B5EF4-FFF2-40B4-BE49-F238E27FC236}">
                    <a16:creationId xmlns:a16="http://schemas.microsoft.com/office/drawing/2014/main" id="{C16980CB-C6D9-9AA5-2BCC-84B1AE027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2" name="Rectangle 1224">
                <a:extLst>
                  <a:ext uri="{FF2B5EF4-FFF2-40B4-BE49-F238E27FC236}">
                    <a16:creationId xmlns:a16="http://schemas.microsoft.com/office/drawing/2014/main" id="{08F3D4C6-752A-D6D8-FC70-6BDFFA89A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3" name="Rectangle 1231">
                <a:extLst>
                  <a:ext uri="{FF2B5EF4-FFF2-40B4-BE49-F238E27FC236}">
                    <a16:creationId xmlns:a16="http://schemas.microsoft.com/office/drawing/2014/main" id="{07218AA1-B632-B016-D158-40E523A99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4" name="Rectangle 1237">
                <a:extLst>
                  <a:ext uri="{FF2B5EF4-FFF2-40B4-BE49-F238E27FC236}">
                    <a16:creationId xmlns:a16="http://schemas.microsoft.com/office/drawing/2014/main" id="{A3DCE9C9-99A0-4E20-1BBF-7F5D90433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5" name="Rectangle 1218">
                <a:extLst>
                  <a:ext uri="{FF2B5EF4-FFF2-40B4-BE49-F238E27FC236}">
                    <a16:creationId xmlns:a16="http://schemas.microsoft.com/office/drawing/2014/main" id="{11CA3CB0-8E8C-D946-445E-4CC7AF861B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6" name="Rectangle 1225">
                <a:extLst>
                  <a:ext uri="{FF2B5EF4-FFF2-40B4-BE49-F238E27FC236}">
                    <a16:creationId xmlns:a16="http://schemas.microsoft.com/office/drawing/2014/main" id="{4B625F9F-BA41-DAB4-CE5F-A877494BE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7" name="Rectangle 1232">
                <a:extLst>
                  <a:ext uri="{FF2B5EF4-FFF2-40B4-BE49-F238E27FC236}">
                    <a16:creationId xmlns:a16="http://schemas.microsoft.com/office/drawing/2014/main" id="{56EEAE45-56AF-C292-6876-1EC3B37B3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" name="Rectangle 1238">
                <a:extLst>
                  <a:ext uri="{FF2B5EF4-FFF2-40B4-BE49-F238E27FC236}">
                    <a16:creationId xmlns:a16="http://schemas.microsoft.com/office/drawing/2014/main" id="{D5E31F11-B951-958F-5238-815B077A8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" name="Rectangle 1219">
                <a:extLst>
                  <a:ext uri="{FF2B5EF4-FFF2-40B4-BE49-F238E27FC236}">
                    <a16:creationId xmlns:a16="http://schemas.microsoft.com/office/drawing/2014/main" id="{CCD76579-F198-B0C7-F7F6-A8C09B547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" name="Rectangle 1226">
                <a:extLst>
                  <a:ext uri="{FF2B5EF4-FFF2-40B4-BE49-F238E27FC236}">
                    <a16:creationId xmlns:a16="http://schemas.microsoft.com/office/drawing/2014/main" id="{093C17E3-3351-320E-9470-84C698B2A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" name="Rectangle 1233">
                <a:extLst>
                  <a:ext uri="{FF2B5EF4-FFF2-40B4-BE49-F238E27FC236}">
                    <a16:creationId xmlns:a16="http://schemas.microsoft.com/office/drawing/2014/main" id="{51AD482B-BB95-AD9D-CED6-BFA3D3A6D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" name="Rectangle 1239">
                <a:extLst>
                  <a:ext uri="{FF2B5EF4-FFF2-40B4-BE49-F238E27FC236}">
                    <a16:creationId xmlns:a16="http://schemas.microsoft.com/office/drawing/2014/main" id="{ADD3548B-5AD3-C3CA-67B8-393EC9359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" name="Rectangle 1112">
                <a:extLst>
                  <a:ext uri="{FF2B5EF4-FFF2-40B4-BE49-F238E27FC236}">
                    <a16:creationId xmlns:a16="http://schemas.microsoft.com/office/drawing/2014/main" id="{76778A53-4E7B-659F-BFF9-CDF6CE3F2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" name="Rectangle 1119">
                <a:extLst>
                  <a:ext uri="{FF2B5EF4-FFF2-40B4-BE49-F238E27FC236}">
                    <a16:creationId xmlns:a16="http://schemas.microsoft.com/office/drawing/2014/main" id="{62DFF0A5-3AF4-71D8-3845-6DC350CEF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" name="Rectangle 1126">
                <a:extLst>
                  <a:ext uri="{FF2B5EF4-FFF2-40B4-BE49-F238E27FC236}">
                    <a16:creationId xmlns:a16="http://schemas.microsoft.com/office/drawing/2014/main" id="{65236D3A-5229-E7F9-E2D6-C33373224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" name="Rectangle 1113">
                <a:extLst>
                  <a:ext uri="{FF2B5EF4-FFF2-40B4-BE49-F238E27FC236}">
                    <a16:creationId xmlns:a16="http://schemas.microsoft.com/office/drawing/2014/main" id="{57D392BD-F59E-5DFD-F47B-4EB5CA009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" name="Rectangle 1120">
                <a:extLst>
                  <a:ext uri="{FF2B5EF4-FFF2-40B4-BE49-F238E27FC236}">
                    <a16:creationId xmlns:a16="http://schemas.microsoft.com/office/drawing/2014/main" id="{F337EB52-93CC-E843-123D-96C78135D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" name="Rectangle 1127">
                <a:extLst>
                  <a:ext uri="{FF2B5EF4-FFF2-40B4-BE49-F238E27FC236}">
                    <a16:creationId xmlns:a16="http://schemas.microsoft.com/office/drawing/2014/main" id="{3EC3ACAB-54B9-9C1C-813F-E87835271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" name="Rectangle 1114">
                <a:extLst>
                  <a:ext uri="{FF2B5EF4-FFF2-40B4-BE49-F238E27FC236}">
                    <a16:creationId xmlns:a16="http://schemas.microsoft.com/office/drawing/2014/main" id="{3AF58362-EE56-1AED-67EA-3A1C045D8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" name="Rectangle 1121">
                <a:extLst>
                  <a:ext uri="{FF2B5EF4-FFF2-40B4-BE49-F238E27FC236}">
                    <a16:creationId xmlns:a16="http://schemas.microsoft.com/office/drawing/2014/main" id="{C54B1405-0937-B145-2ABC-BFE17DC91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" name="Rectangle 1128">
                <a:extLst>
                  <a:ext uri="{FF2B5EF4-FFF2-40B4-BE49-F238E27FC236}">
                    <a16:creationId xmlns:a16="http://schemas.microsoft.com/office/drawing/2014/main" id="{B7CE84BD-400D-FF3A-D775-F9D78ACE1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" name="Rectangle 1115">
                <a:extLst>
                  <a:ext uri="{FF2B5EF4-FFF2-40B4-BE49-F238E27FC236}">
                    <a16:creationId xmlns:a16="http://schemas.microsoft.com/office/drawing/2014/main" id="{0375B973-997B-4020-71AB-FECE1C3A2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" name="Rectangle 1122">
                <a:extLst>
                  <a:ext uri="{FF2B5EF4-FFF2-40B4-BE49-F238E27FC236}">
                    <a16:creationId xmlns:a16="http://schemas.microsoft.com/office/drawing/2014/main" id="{12990EAE-9152-A4A8-4A32-EA798F337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52" name="Rectangle 1129">
                <a:extLst>
                  <a:ext uri="{FF2B5EF4-FFF2-40B4-BE49-F238E27FC236}">
                    <a16:creationId xmlns:a16="http://schemas.microsoft.com/office/drawing/2014/main" id="{83BA72E3-3A6B-2D62-D940-9324FEBB4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53" name="Rectangle 1116">
                <a:extLst>
                  <a:ext uri="{FF2B5EF4-FFF2-40B4-BE49-F238E27FC236}">
                    <a16:creationId xmlns:a16="http://schemas.microsoft.com/office/drawing/2014/main" id="{608A95E9-AE78-9EE8-9B4F-E9C37A883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54" name="Rectangle 1123">
                <a:extLst>
                  <a:ext uri="{FF2B5EF4-FFF2-40B4-BE49-F238E27FC236}">
                    <a16:creationId xmlns:a16="http://schemas.microsoft.com/office/drawing/2014/main" id="{CF4A21BA-9A47-B3EE-EA3C-DB056A12A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55" name="Rectangle 1130">
                <a:extLst>
                  <a:ext uri="{FF2B5EF4-FFF2-40B4-BE49-F238E27FC236}">
                    <a16:creationId xmlns:a16="http://schemas.microsoft.com/office/drawing/2014/main" id="{78B24FEB-D40C-EFCA-3840-54042EC9E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56" name="Rectangle 1133">
                <a:extLst>
                  <a:ext uri="{FF2B5EF4-FFF2-40B4-BE49-F238E27FC236}">
                    <a16:creationId xmlns:a16="http://schemas.microsoft.com/office/drawing/2014/main" id="{55FC32F4-535C-FC56-E64A-DA8E4C2FE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57" name="Rectangle 1117">
                <a:extLst>
                  <a:ext uri="{FF2B5EF4-FFF2-40B4-BE49-F238E27FC236}">
                    <a16:creationId xmlns:a16="http://schemas.microsoft.com/office/drawing/2014/main" id="{54A49320-FF1B-2405-5ED0-9E4B542F1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58" name="Rectangle 1124">
                <a:extLst>
                  <a:ext uri="{FF2B5EF4-FFF2-40B4-BE49-F238E27FC236}">
                    <a16:creationId xmlns:a16="http://schemas.microsoft.com/office/drawing/2014/main" id="{5C911D66-7ADE-EEB8-DF81-F8F82F44E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59" name="Rectangle 1131">
                <a:extLst>
                  <a:ext uri="{FF2B5EF4-FFF2-40B4-BE49-F238E27FC236}">
                    <a16:creationId xmlns:a16="http://schemas.microsoft.com/office/drawing/2014/main" id="{F134DC87-00C6-74B9-C065-CDCE745F9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0" name="Rectangle 1134">
                <a:extLst>
                  <a:ext uri="{FF2B5EF4-FFF2-40B4-BE49-F238E27FC236}">
                    <a16:creationId xmlns:a16="http://schemas.microsoft.com/office/drawing/2014/main" id="{E27073C9-810E-D9AA-9BB8-85DEA84DC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1" name="Rectangle 1118">
                <a:extLst>
                  <a:ext uri="{FF2B5EF4-FFF2-40B4-BE49-F238E27FC236}">
                    <a16:creationId xmlns:a16="http://schemas.microsoft.com/office/drawing/2014/main" id="{A305F789-2016-0358-D5D4-3C741D7B9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2" name="Rectangle 1125">
                <a:extLst>
                  <a:ext uri="{FF2B5EF4-FFF2-40B4-BE49-F238E27FC236}">
                    <a16:creationId xmlns:a16="http://schemas.microsoft.com/office/drawing/2014/main" id="{8582B3A8-4E7B-160C-2AB7-012ED3FD2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3" name="Rectangle 1132">
                <a:extLst>
                  <a:ext uri="{FF2B5EF4-FFF2-40B4-BE49-F238E27FC236}">
                    <a16:creationId xmlns:a16="http://schemas.microsoft.com/office/drawing/2014/main" id="{7A26D4AF-0036-3FF5-4BF2-1E133204E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4" name="Rectangle 1135">
                <a:extLst>
                  <a:ext uri="{FF2B5EF4-FFF2-40B4-BE49-F238E27FC236}">
                    <a16:creationId xmlns:a16="http://schemas.microsoft.com/office/drawing/2014/main" id="{3F4D81DB-6EAB-9569-5D2B-CC5E63F26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5" name="Rectangle 1004">
                <a:extLst>
                  <a:ext uri="{FF2B5EF4-FFF2-40B4-BE49-F238E27FC236}">
                    <a16:creationId xmlns:a16="http://schemas.microsoft.com/office/drawing/2014/main" id="{A03B62EC-DD69-B7D3-6DE7-B113A3251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6" name="Rectangle 1012">
                <a:extLst>
                  <a:ext uri="{FF2B5EF4-FFF2-40B4-BE49-F238E27FC236}">
                    <a16:creationId xmlns:a16="http://schemas.microsoft.com/office/drawing/2014/main" id="{F9CEAD83-24B9-5CAE-3EC0-8B7DC097D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7" name="Rectangle 1019">
                <a:extLst>
                  <a:ext uri="{FF2B5EF4-FFF2-40B4-BE49-F238E27FC236}">
                    <a16:creationId xmlns:a16="http://schemas.microsoft.com/office/drawing/2014/main" id="{A2B8109A-279A-E15A-476C-C07C17024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8" name="Rectangle 1026">
                <a:extLst>
                  <a:ext uri="{FF2B5EF4-FFF2-40B4-BE49-F238E27FC236}">
                    <a16:creationId xmlns:a16="http://schemas.microsoft.com/office/drawing/2014/main" id="{AEE0D174-EB17-F333-91B8-04F583BAE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69" name="Rectangle 1005">
                <a:extLst>
                  <a:ext uri="{FF2B5EF4-FFF2-40B4-BE49-F238E27FC236}">
                    <a16:creationId xmlns:a16="http://schemas.microsoft.com/office/drawing/2014/main" id="{5B51EA0B-59C8-258E-2E2C-4B4449E0C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0" name="Rectangle 1013">
                <a:extLst>
                  <a:ext uri="{FF2B5EF4-FFF2-40B4-BE49-F238E27FC236}">
                    <a16:creationId xmlns:a16="http://schemas.microsoft.com/office/drawing/2014/main" id="{98644C02-8E39-44BC-4EB9-8C7B32F89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1" name="Rectangle 1020">
                <a:extLst>
                  <a:ext uri="{FF2B5EF4-FFF2-40B4-BE49-F238E27FC236}">
                    <a16:creationId xmlns:a16="http://schemas.microsoft.com/office/drawing/2014/main" id="{0C31EB01-B0B0-F5B6-1E7E-048F3625D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2" name="Rectangle 1027">
                <a:extLst>
                  <a:ext uri="{FF2B5EF4-FFF2-40B4-BE49-F238E27FC236}">
                    <a16:creationId xmlns:a16="http://schemas.microsoft.com/office/drawing/2014/main" id="{06857586-BC8A-4D8F-1D5B-4B2BC54E9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3" name="Rectangle 1006">
                <a:extLst>
                  <a:ext uri="{FF2B5EF4-FFF2-40B4-BE49-F238E27FC236}">
                    <a16:creationId xmlns:a16="http://schemas.microsoft.com/office/drawing/2014/main" id="{288FB147-E904-F46F-28C9-9DC98DA94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4" name="Rectangle 1014">
                <a:extLst>
                  <a:ext uri="{FF2B5EF4-FFF2-40B4-BE49-F238E27FC236}">
                    <a16:creationId xmlns:a16="http://schemas.microsoft.com/office/drawing/2014/main" id="{6789D01C-DED2-E653-4CD7-F3A8977FB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5" name="Rectangle 1021">
                <a:extLst>
                  <a:ext uri="{FF2B5EF4-FFF2-40B4-BE49-F238E27FC236}">
                    <a16:creationId xmlns:a16="http://schemas.microsoft.com/office/drawing/2014/main" id="{7934F304-3577-8B06-4208-E3A70BDF7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6" name="Rectangle 1028">
                <a:extLst>
                  <a:ext uri="{FF2B5EF4-FFF2-40B4-BE49-F238E27FC236}">
                    <a16:creationId xmlns:a16="http://schemas.microsoft.com/office/drawing/2014/main" id="{9DE863AF-F0C1-44B5-E363-653095072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7" name="Rectangle 1007">
                <a:extLst>
                  <a:ext uri="{FF2B5EF4-FFF2-40B4-BE49-F238E27FC236}">
                    <a16:creationId xmlns:a16="http://schemas.microsoft.com/office/drawing/2014/main" id="{B2EC7A8C-6D5D-2D5B-5293-90A1A7C3F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8" name="Rectangle 1015">
                <a:extLst>
                  <a:ext uri="{FF2B5EF4-FFF2-40B4-BE49-F238E27FC236}">
                    <a16:creationId xmlns:a16="http://schemas.microsoft.com/office/drawing/2014/main" id="{F30B79D9-DAC5-70A1-8B6A-068BD6AA4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79" name="Rectangle 1022">
                <a:extLst>
                  <a:ext uri="{FF2B5EF4-FFF2-40B4-BE49-F238E27FC236}">
                    <a16:creationId xmlns:a16="http://schemas.microsoft.com/office/drawing/2014/main" id="{CE4687F1-CBC8-FDE4-66A8-0AEC7C718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0" name="Rectangle 1029">
                <a:extLst>
                  <a:ext uri="{FF2B5EF4-FFF2-40B4-BE49-F238E27FC236}">
                    <a16:creationId xmlns:a16="http://schemas.microsoft.com/office/drawing/2014/main" id="{5CDCB1A5-5119-D757-F7FE-939E774C5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1" name="Rectangle 1008">
                <a:extLst>
                  <a:ext uri="{FF2B5EF4-FFF2-40B4-BE49-F238E27FC236}">
                    <a16:creationId xmlns:a16="http://schemas.microsoft.com/office/drawing/2014/main" id="{A804660C-5C02-0743-5A1C-4964F2ABE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2" name="Rectangle 1016">
                <a:extLst>
                  <a:ext uri="{FF2B5EF4-FFF2-40B4-BE49-F238E27FC236}">
                    <a16:creationId xmlns:a16="http://schemas.microsoft.com/office/drawing/2014/main" id="{7371357F-30A4-520C-0733-838BC66BC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3" name="Rectangle 1023">
                <a:extLst>
                  <a:ext uri="{FF2B5EF4-FFF2-40B4-BE49-F238E27FC236}">
                    <a16:creationId xmlns:a16="http://schemas.microsoft.com/office/drawing/2014/main" id="{22EC30B9-D5F1-55EE-44AA-EDB03E2CD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4" name="Rectangle 1030">
                <a:extLst>
                  <a:ext uri="{FF2B5EF4-FFF2-40B4-BE49-F238E27FC236}">
                    <a16:creationId xmlns:a16="http://schemas.microsoft.com/office/drawing/2014/main" id="{8AE02593-6F07-8F96-A2B0-0646C98D5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5" name="Rectangle 1010">
                <a:extLst>
                  <a:ext uri="{FF2B5EF4-FFF2-40B4-BE49-F238E27FC236}">
                    <a16:creationId xmlns:a16="http://schemas.microsoft.com/office/drawing/2014/main" id="{BCB82BA7-7861-5AE5-AEFE-C171943E4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3" y="5463886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6" name="Rectangle 1017">
                <a:extLst>
                  <a:ext uri="{FF2B5EF4-FFF2-40B4-BE49-F238E27FC236}">
                    <a16:creationId xmlns:a16="http://schemas.microsoft.com/office/drawing/2014/main" id="{48FF6D97-1F3C-363A-B449-FD7E71F48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7" name="Rectangle 1024">
                <a:extLst>
                  <a:ext uri="{FF2B5EF4-FFF2-40B4-BE49-F238E27FC236}">
                    <a16:creationId xmlns:a16="http://schemas.microsoft.com/office/drawing/2014/main" id="{F134B4D8-27EC-03D3-3E18-4EC4266EA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8" name="Rectangle 1031">
                <a:extLst>
                  <a:ext uri="{FF2B5EF4-FFF2-40B4-BE49-F238E27FC236}">
                    <a16:creationId xmlns:a16="http://schemas.microsoft.com/office/drawing/2014/main" id="{BA725B70-CEB8-B6BE-1F65-F88E2BA65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89" name="Rectangle 1011">
                <a:extLst>
                  <a:ext uri="{FF2B5EF4-FFF2-40B4-BE49-F238E27FC236}">
                    <a16:creationId xmlns:a16="http://schemas.microsoft.com/office/drawing/2014/main" id="{6D76364E-C668-D21B-B513-8B6557144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9" y="5463886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0" name="Rectangle 1018">
                <a:extLst>
                  <a:ext uri="{FF2B5EF4-FFF2-40B4-BE49-F238E27FC236}">
                    <a16:creationId xmlns:a16="http://schemas.microsoft.com/office/drawing/2014/main" id="{4E767215-1403-4883-0B5A-86D587E0D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1" name="Rectangle 1025">
                <a:extLst>
                  <a:ext uri="{FF2B5EF4-FFF2-40B4-BE49-F238E27FC236}">
                    <a16:creationId xmlns:a16="http://schemas.microsoft.com/office/drawing/2014/main" id="{A2647A5B-313E-0404-0EE0-E849CCEB4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2" name="Rectangle 1032">
                <a:extLst>
                  <a:ext uri="{FF2B5EF4-FFF2-40B4-BE49-F238E27FC236}">
                    <a16:creationId xmlns:a16="http://schemas.microsoft.com/office/drawing/2014/main" id="{41B4A74A-2F12-0DF9-33F3-BF99E8F13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3" name="Rectangle 1033">
                <a:extLst>
                  <a:ext uri="{FF2B5EF4-FFF2-40B4-BE49-F238E27FC236}">
                    <a16:creationId xmlns:a16="http://schemas.microsoft.com/office/drawing/2014/main" id="{FA6260CD-1B0E-1EDB-787B-904ADD824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611952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4" name="Rectangle 904">
                <a:extLst>
                  <a:ext uri="{FF2B5EF4-FFF2-40B4-BE49-F238E27FC236}">
                    <a16:creationId xmlns:a16="http://schemas.microsoft.com/office/drawing/2014/main" id="{549F2A26-3950-589E-6995-097940E0D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5" name="Rectangle 911">
                <a:extLst>
                  <a:ext uri="{FF2B5EF4-FFF2-40B4-BE49-F238E27FC236}">
                    <a16:creationId xmlns:a16="http://schemas.microsoft.com/office/drawing/2014/main" id="{0A8F5C5F-81F7-A948-9C8C-EF252F21A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6" name="Rectangle 918">
                <a:extLst>
                  <a:ext uri="{FF2B5EF4-FFF2-40B4-BE49-F238E27FC236}">
                    <a16:creationId xmlns:a16="http://schemas.microsoft.com/office/drawing/2014/main" id="{D33DBFC2-ECF9-525C-C5F1-BF2472C0C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7" name="Rectangle 905">
                <a:extLst>
                  <a:ext uri="{FF2B5EF4-FFF2-40B4-BE49-F238E27FC236}">
                    <a16:creationId xmlns:a16="http://schemas.microsoft.com/office/drawing/2014/main" id="{85D6BC88-ABE0-77D1-699A-9AA42B152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8" name="Rectangle 912">
                <a:extLst>
                  <a:ext uri="{FF2B5EF4-FFF2-40B4-BE49-F238E27FC236}">
                    <a16:creationId xmlns:a16="http://schemas.microsoft.com/office/drawing/2014/main" id="{122C4746-B29C-11E1-61D1-E3FA5FC6F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99" name="Rectangle 919">
                <a:extLst>
                  <a:ext uri="{FF2B5EF4-FFF2-40B4-BE49-F238E27FC236}">
                    <a16:creationId xmlns:a16="http://schemas.microsoft.com/office/drawing/2014/main" id="{65771B53-5C2A-3985-A90F-077519D9C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0" name="Rectangle 906">
                <a:extLst>
                  <a:ext uri="{FF2B5EF4-FFF2-40B4-BE49-F238E27FC236}">
                    <a16:creationId xmlns:a16="http://schemas.microsoft.com/office/drawing/2014/main" id="{31237F45-EE8C-89B2-5B77-6B726DA9C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1" name="Rectangle 913">
                <a:extLst>
                  <a:ext uri="{FF2B5EF4-FFF2-40B4-BE49-F238E27FC236}">
                    <a16:creationId xmlns:a16="http://schemas.microsoft.com/office/drawing/2014/main" id="{237C16E9-CAB1-53AC-EC31-3BFFE1440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2" name="Rectangle 920">
                <a:extLst>
                  <a:ext uri="{FF2B5EF4-FFF2-40B4-BE49-F238E27FC236}">
                    <a16:creationId xmlns:a16="http://schemas.microsoft.com/office/drawing/2014/main" id="{07C88BB5-3317-B701-F267-ACAA32C01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3" name="Rectangle 925">
                <a:extLst>
                  <a:ext uri="{FF2B5EF4-FFF2-40B4-BE49-F238E27FC236}">
                    <a16:creationId xmlns:a16="http://schemas.microsoft.com/office/drawing/2014/main" id="{94CFFAD7-1F87-114F-37B9-F8C62584C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4" name="Rectangle 907">
                <a:extLst>
                  <a:ext uri="{FF2B5EF4-FFF2-40B4-BE49-F238E27FC236}">
                    <a16:creationId xmlns:a16="http://schemas.microsoft.com/office/drawing/2014/main" id="{719C7000-8170-F352-00CA-B28E10C98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5" name="Rectangle 914">
                <a:extLst>
                  <a:ext uri="{FF2B5EF4-FFF2-40B4-BE49-F238E27FC236}">
                    <a16:creationId xmlns:a16="http://schemas.microsoft.com/office/drawing/2014/main" id="{87978F46-F42E-1090-2F40-82722AF67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6" name="Rectangle 921">
                <a:extLst>
                  <a:ext uri="{FF2B5EF4-FFF2-40B4-BE49-F238E27FC236}">
                    <a16:creationId xmlns:a16="http://schemas.microsoft.com/office/drawing/2014/main" id="{A6E5909E-39EC-DC84-6479-5762B8A8F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7" name="Rectangle 926">
                <a:extLst>
                  <a:ext uri="{FF2B5EF4-FFF2-40B4-BE49-F238E27FC236}">
                    <a16:creationId xmlns:a16="http://schemas.microsoft.com/office/drawing/2014/main" id="{1114A19D-F36F-A187-304B-EC1CA241F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8" name="Rectangle 908">
                <a:extLst>
                  <a:ext uri="{FF2B5EF4-FFF2-40B4-BE49-F238E27FC236}">
                    <a16:creationId xmlns:a16="http://schemas.microsoft.com/office/drawing/2014/main" id="{F706016E-ADFF-9C2F-935F-AAB390BB7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09" name="Rectangle 915">
                <a:extLst>
                  <a:ext uri="{FF2B5EF4-FFF2-40B4-BE49-F238E27FC236}">
                    <a16:creationId xmlns:a16="http://schemas.microsoft.com/office/drawing/2014/main" id="{2FBAF968-086E-DEF2-BDFE-27CCE8E3E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10" name="Rectangle 922">
                <a:extLst>
                  <a:ext uri="{FF2B5EF4-FFF2-40B4-BE49-F238E27FC236}">
                    <a16:creationId xmlns:a16="http://schemas.microsoft.com/office/drawing/2014/main" id="{095D7981-E28B-F263-9CDB-BBA3385FE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11" name="Rectangle 927">
                <a:extLst>
                  <a:ext uri="{FF2B5EF4-FFF2-40B4-BE49-F238E27FC236}">
                    <a16:creationId xmlns:a16="http://schemas.microsoft.com/office/drawing/2014/main" id="{84278A93-1836-243C-C973-4A1695F07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12" name="Rectangle 909">
                <a:extLst>
                  <a:ext uri="{FF2B5EF4-FFF2-40B4-BE49-F238E27FC236}">
                    <a16:creationId xmlns:a16="http://schemas.microsoft.com/office/drawing/2014/main" id="{FBEE549B-BBC4-E10F-56DD-4A080F5C1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13" name="Rectangle 916">
                <a:extLst>
                  <a:ext uri="{FF2B5EF4-FFF2-40B4-BE49-F238E27FC236}">
                    <a16:creationId xmlns:a16="http://schemas.microsoft.com/office/drawing/2014/main" id="{111FC069-91AB-877A-7902-953C14D4F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14" name="Rectangle 923">
                <a:extLst>
                  <a:ext uri="{FF2B5EF4-FFF2-40B4-BE49-F238E27FC236}">
                    <a16:creationId xmlns:a16="http://schemas.microsoft.com/office/drawing/2014/main" id="{D41ADE5F-7F39-4A90-C08A-2DAD62914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2" name="Rectangle 928">
                <a:extLst>
                  <a:ext uri="{FF2B5EF4-FFF2-40B4-BE49-F238E27FC236}">
                    <a16:creationId xmlns:a16="http://schemas.microsoft.com/office/drawing/2014/main" id="{98D441D3-09A9-D833-8FA8-A6C0A134B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3" name="Rectangle 910">
                <a:extLst>
                  <a:ext uri="{FF2B5EF4-FFF2-40B4-BE49-F238E27FC236}">
                    <a16:creationId xmlns:a16="http://schemas.microsoft.com/office/drawing/2014/main" id="{CBC0764E-8AE5-C6E5-F218-6A8E92E57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4" name="Rectangle 833">
                <a:extLst>
                  <a:ext uri="{FF2B5EF4-FFF2-40B4-BE49-F238E27FC236}">
                    <a16:creationId xmlns:a16="http://schemas.microsoft.com/office/drawing/2014/main" id="{1AC2F591-24D5-F22C-834E-135665568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5" name="Rectangle 924">
                <a:extLst>
                  <a:ext uri="{FF2B5EF4-FFF2-40B4-BE49-F238E27FC236}">
                    <a16:creationId xmlns:a16="http://schemas.microsoft.com/office/drawing/2014/main" id="{C04D6A3A-3C4F-FBD8-C22D-D262E0B00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6" name="Rectangle 929">
                <a:extLst>
                  <a:ext uri="{FF2B5EF4-FFF2-40B4-BE49-F238E27FC236}">
                    <a16:creationId xmlns:a16="http://schemas.microsoft.com/office/drawing/2014/main" id="{30596025-2EC4-C59F-6CC9-97319C9B1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660568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97769A-BFF8-DF45-B886-EF4198FB222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A20300D1-EE8B-8E31-6083-A9165DE449B5}"/>
              </a:ext>
            </a:extLst>
          </p:cNvPr>
          <p:cNvGrpSpPr/>
          <p:nvPr/>
        </p:nvGrpSpPr>
        <p:grpSpPr>
          <a:xfrm>
            <a:off x="1618488" y="1870466"/>
            <a:ext cx="8314200" cy="4654877"/>
            <a:chOff x="1976364" y="1640503"/>
            <a:chExt cx="8314200" cy="4599180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121B3110-3752-405F-0FB1-A2AA9EDAE343}"/>
                </a:ext>
              </a:extLst>
            </p:cNvPr>
            <p:cNvGrpSpPr/>
            <p:nvPr/>
          </p:nvGrpSpPr>
          <p:grpSpPr>
            <a:xfrm>
              <a:off x="1976364" y="1640503"/>
              <a:ext cx="8314200" cy="138499"/>
              <a:chOff x="1976364" y="1640503"/>
              <a:chExt cx="8314200" cy="138499"/>
            </a:xfrm>
          </p:grpSpPr>
          <p:sp>
            <p:nvSpPr>
              <p:cNvPr id="10597" name="Rectangle 70">
                <a:extLst>
                  <a:ext uri="{FF2B5EF4-FFF2-40B4-BE49-F238E27FC236}">
                    <a16:creationId xmlns:a16="http://schemas.microsoft.com/office/drawing/2014/main" id="{4780546A-EC2C-FEA0-22A7-FA45892A7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164050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98" name="Rectangle 71">
                <a:extLst>
                  <a:ext uri="{FF2B5EF4-FFF2-40B4-BE49-F238E27FC236}">
                    <a16:creationId xmlns:a16="http://schemas.microsoft.com/office/drawing/2014/main" id="{E35C2220-58F6-B3A4-88ED-D61538E0C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164050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99" name="Rectangle 72">
                <a:extLst>
                  <a:ext uri="{FF2B5EF4-FFF2-40B4-BE49-F238E27FC236}">
                    <a16:creationId xmlns:a16="http://schemas.microsoft.com/office/drawing/2014/main" id="{48F393BA-D4D4-6CC1-D150-CBE88AD6B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164050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00" name="Rectangle 73">
                <a:extLst>
                  <a:ext uri="{FF2B5EF4-FFF2-40B4-BE49-F238E27FC236}">
                    <a16:creationId xmlns:a16="http://schemas.microsoft.com/office/drawing/2014/main" id="{2EB1894C-7531-053F-EE1D-E7CEDE845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164050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01" name="Rectangle 74">
                <a:extLst>
                  <a:ext uri="{FF2B5EF4-FFF2-40B4-BE49-F238E27FC236}">
                    <a16:creationId xmlns:a16="http://schemas.microsoft.com/office/drawing/2014/main" id="{9E734D70-807D-EEC0-16C8-E6C5355BD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164050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02" name="Rectangle 75">
                <a:extLst>
                  <a:ext uri="{FF2B5EF4-FFF2-40B4-BE49-F238E27FC236}">
                    <a16:creationId xmlns:a16="http://schemas.microsoft.com/office/drawing/2014/main" id="{01976C12-9A6B-66ED-E6E7-3AD074E10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164050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03" name="Rectangle 76">
                <a:extLst>
                  <a:ext uri="{FF2B5EF4-FFF2-40B4-BE49-F238E27FC236}">
                    <a16:creationId xmlns:a16="http://schemas.microsoft.com/office/drawing/2014/main" id="{DC8F446F-9CA9-4878-BCFD-EEB922A21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164050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04" name="Rectangle 184">
                <a:extLst>
                  <a:ext uri="{FF2B5EF4-FFF2-40B4-BE49-F238E27FC236}">
                    <a16:creationId xmlns:a16="http://schemas.microsoft.com/office/drawing/2014/main" id="{F817D6C7-5A1D-8409-7D2A-C70AB072F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164050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05" name="Rectangle 185">
                <a:extLst>
                  <a:ext uri="{FF2B5EF4-FFF2-40B4-BE49-F238E27FC236}">
                    <a16:creationId xmlns:a16="http://schemas.microsoft.com/office/drawing/2014/main" id="{2E6FBDD7-FA27-8FCA-D6A7-30843D799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164050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06" name="Rectangle 186">
                <a:extLst>
                  <a:ext uri="{FF2B5EF4-FFF2-40B4-BE49-F238E27FC236}">
                    <a16:creationId xmlns:a16="http://schemas.microsoft.com/office/drawing/2014/main" id="{4D4A9F25-7159-57AD-B8FA-19A20102F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164050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07" name="Rectangle 187">
                <a:extLst>
                  <a:ext uri="{FF2B5EF4-FFF2-40B4-BE49-F238E27FC236}">
                    <a16:creationId xmlns:a16="http://schemas.microsoft.com/office/drawing/2014/main" id="{34994644-33B6-57A4-842C-5A298DEAD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164050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08" name="Rectangle 188">
                <a:extLst>
                  <a:ext uri="{FF2B5EF4-FFF2-40B4-BE49-F238E27FC236}">
                    <a16:creationId xmlns:a16="http://schemas.microsoft.com/office/drawing/2014/main" id="{CB2242EB-CC65-37B8-438C-54F720DF5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164050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09" name="Rectangle 189">
                <a:extLst>
                  <a:ext uri="{FF2B5EF4-FFF2-40B4-BE49-F238E27FC236}">
                    <a16:creationId xmlns:a16="http://schemas.microsoft.com/office/drawing/2014/main" id="{768DED05-380B-BF8C-E4EC-E407E528B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164050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10" name="Rectangle 190">
                <a:extLst>
                  <a:ext uri="{FF2B5EF4-FFF2-40B4-BE49-F238E27FC236}">
                    <a16:creationId xmlns:a16="http://schemas.microsoft.com/office/drawing/2014/main" id="{5B4240D1-5991-DD81-5067-6366967D0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164050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11" name="Rectangle 299">
                <a:extLst>
                  <a:ext uri="{FF2B5EF4-FFF2-40B4-BE49-F238E27FC236}">
                    <a16:creationId xmlns:a16="http://schemas.microsoft.com/office/drawing/2014/main" id="{80F010E3-2374-3383-4AD9-C1765EDBB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164050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12" name="Rectangle 300">
                <a:extLst>
                  <a:ext uri="{FF2B5EF4-FFF2-40B4-BE49-F238E27FC236}">
                    <a16:creationId xmlns:a16="http://schemas.microsoft.com/office/drawing/2014/main" id="{8564EC11-459A-B765-C472-E41D21F5D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164050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13" name="Rectangle 301">
                <a:extLst>
                  <a:ext uri="{FF2B5EF4-FFF2-40B4-BE49-F238E27FC236}">
                    <a16:creationId xmlns:a16="http://schemas.microsoft.com/office/drawing/2014/main" id="{FB6A1B76-900D-1C08-9D64-FE8C7DF4C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164050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14" name="Rectangle 302">
                <a:extLst>
                  <a:ext uri="{FF2B5EF4-FFF2-40B4-BE49-F238E27FC236}">
                    <a16:creationId xmlns:a16="http://schemas.microsoft.com/office/drawing/2014/main" id="{C918B416-6A3E-D957-E486-2F2449B89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4" y="164050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15" name="Rectangle 303">
                <a:extLst>
                  <a:ext uri="{FF2B5EF4-FFF2-40B4-BE49-F238E27FC236}">
                    <a16:creationId xmlns:a16="http://schemas.microsoft.com/office/drawing/2014/main" id="{C3953973-7437-2BEC-EE09-F725CD92A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164050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16" name="Rectangle 304">
                <a:extLst>
                  <a:ext uri="{FF2B5EF4-FFF2-40B4-BE49-F238E27FC236}">
                    <a16:creationId xmlns:a16="http://schemas.microsoft.com/office/drawing/2014/main" id="{5FE42A4A-1969-84A0-D654-FE033E266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164050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17" name="Rectangle 305">
                <a:extLst>
                  <a:ext uri="{FF2B5EF4-FFF2-40B4-BE49-F238E27FC236}">
                    <a16:creationId xmlns:a16="http://schemas.microsoft.com/office/drawing/2014/main" id="{F1A70F0D-1F9A-A916-D676-AE9AD55CE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164050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18" name="Rectangle 414">
                <a:extLst>
                  <a:ext uri="{FF2B5EF4-FFF2-40B4-BE49-F238E27FC236}">
                    <a16:creationId xmlns:a16="http://schemas.microsoft.com/office/drawing/2014/main" id="{9A6E5C59-1F5C-D875-7874-7D27C042F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164050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19" name="Rectangle 415">
                <a:extLst>
                  <a:ext uri="{FF2B5EF4-FFF2-40B4-BE49-F238E27FC236}">
                    <a16:creationId xmlns:a16="http://schemas.microsoft.com/office/drawing/2014/main" id="{4F0868EF-8951-51FF-B007-CE3D55720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8" y="164050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20" name="Rectangle 416">
                <a:extLst>
                  <a:ext uri="{FF2B5EF4-FFF2-40B4-BE49-F238E27FC236}">
                    <a16:creationId xmlns:a16="http://schemas.microsoft.com/office/drawing/2014/main" id="{43359265-136D-8EC8-D6CF-F2BF27CE5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7" y="164050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21" name="Rectangle 417">
                <a:extLst>
                  <a:ext uri="{FF2B5EF4-FFF2-40B4-BE49-F238E27FC236}">
                    <a16:creationId xmlns:a16="http://schemas.microsoft.com/office/drawing/2014/main" id="{43D62D30-4A22-A1FF-2A15-DAFD4E8BF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39" y="164050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22" name="Rectangle 418">
                <a:extLst>
                  <a:ext uri="{FF2B5EF4-FFF2-40B4-BE49-F238E27FC236}">
                    <a16:creationId xmlns:a16="http://schemas.microsoft.com/office/drawing/2014/main" id="{1BE91E58-A6BD-2B41-4D58-9E2BE5DCE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3" y="164050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23" name="Rectangle 419">
                <a:extLst>
                  <a:ext uri="{FF2B5EF4-FFF2-40B4-BE49-F238E27FC236}">
                    <a16:creationId xmlns:a16="http://schemas.microsoft.com/office/drawing/2014/main" id="{739DAC33-BC3B-C4C2-A1A3-3A59460D6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164050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624" name="Rectangle 420">
                <a:extLst>
                  <a:ext uri="{FF2B5EF4-FFF2-40B4-BE49-F238E27FC236}">
                    <a16:creationId xmlns:a16="http://schemas.microsoft.com/office/drawing/2014/main" id="{311597D6-87AF-E6A4-299D-3BEFAC7AF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2" y="164050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A7B0CD15-BAFA-6B62-B44D-C5499D0123F8}"/>
                </a:ext>
              </a:extLst>
            </p:cNvPr>
            <p:cNvGrpSpPr/>
            <p:nvPr/>
          </p:nvGrpSpPr>
          <p:grpSpPr>
            <a:xfrm>
              <a:off x="1976364" y="3382392"/>
              <a:ext cx="8314200" cy="138499"/>
              <a:chOff x="1976364" y="3382392"/>
              <a:chExt cx="8314200" cy="138499"/>
            </a:xfrm>
          </p:grpSpPr>
          <p:sp>
            <p:nvSpPr>
              <p:cNvPr id="10569" name="Rectangle 528">
                <a:extLst>
                  <a:ext uri="{FF2B5EF4-FFF2-40B4-BE49-F238E27FC236}">
                    <a16:creationId xmlns:a16="http://schemas.microsoft.com/office/drawing/2014/main" id="{382204B8-B821-5B2E-2A5B-C205C65F3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3382392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70" name="Rectangle 529">
                <a:extLst>
                  <a:ext uri="{FF2B5EF4-FFF2-40B4-BE49-F238E27FC236}">
                    <a16:creationId xmlns:a16="http://schemas.microsoft.com/office/drawing/2014/main" id="{F82CF697-699C-48E8-A0C6-481D5CDCF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3382392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71" name="Rectangle 530">
                <a:extLst>
                  <a:ext uri="{FF2B5EF4-FFF2-40B4-BE49-F238E27FC236}">
                    <a16:creationId xmlns:a16="http://schemas.microsoft.com/office/drawing/2014/main" id="{7F69B208-7653-1E10-007F-10B745063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3382392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72" name="Rectangle 531">
                <a:extLst>
                  <a:ext uri="{FF2B5EF4-FFF2-40B4-BE49-F238E27FC236}">
                    <a16:creationId xmlns:a16="http://schemas.microsoft.com/office/drawing/2014/main" id="{4E83E437-7C05-5B69-773F-C65A495DD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3382392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73" name="Rectangle 532">
                <a:extLst>
                  <a:ext uri="{FF2B5EF4-FFF2-40B4-BE49-F238E27FC236}">
                    <a16:creationId xmlns:a16="http://schemas.microsoft.com/office/drawing/2014/main" id="{5C14BEBF-B157-2619-6C4B-94704352B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3382392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74" name="Rectangle 533">
                <a:extLst>
                  <a:ext uri="{FF2B5EF4-FFF2-40B4-BE49-F238E27FC236}">
                    <a16:creationId xmlns:a16="http://schemas.microsoft.com/office/drawing/2014/main" id="{909C8064-4F93-54A4-BE03-1E88412DD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3382392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75" name="Rectangle 534">
                <a:extLst>
                  <a:ext uri="{FF2B5EF4-FFF2-40B4-BE49-F238E27FC236}">
                    <a16:creationId xmlns:a16="http://schemas.microsoft.com/office/drawing/2014/main" id="{176E0E7D-4E57-4442-BB82-143AD7EF2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3382392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76" name="Rectangle 643">
                <a:extLst>
                  <a:ext uri="{FF2B5EF4-FFF2-40B4-BE49-F238E27FC236}">
                    <a16:creationId xmlns:a16="http://schemas.microsoft.com/office/drawing/2014/main" id="{E38C6EC9-9A13-B541-4BCA-4ECDA9C36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3382392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77" name="Rectangle 644">
                <a:extLst>
                  <a:ext uri="{FF2B5EF4-FFF2-40B4-BE49-F238E27FC236}">
                    <a16:creationId xmlns:a16="http://schemas.microsoft.com/office/drawing/2014/main" id="{77DB9FE9-A82D-DD43-06EA-A7AE43AD2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3382392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78" name="Rectangle 645">
                <a:extLst>
                  <a:ext uri="{FF2B5EF4-FFF2-40B4-BE49-F238E27FC236}">
                    <a16:creationId xmlns:a16="http://schemas.microsoft.com/office/drawing/2014/main" id="{1A8A4183-B6B6-73BF-C735-CDDA04F84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3382392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79" name="Rectangle 646">
                <a:extLst>
                  <a:ext uri="{FF2B5EF4-FFF2-40B4-BE49-F238E27FC236}">
                    <a16:creationId xmlns:a16="http://schemas.microsoft.com/office/drawing/2014/main" id="{8F631381-4ECD-2297-6F43-B3622DF06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3382392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80" name="Rectangle 647">
                <a:extLst>
                  <a:ext uri="{FF2B5EF4-FFF2-40B4-BE49-F238E27FC236}">
                    <a16:creationId xmlns:a16="http://schemas.microsoft.com/office/drawing/2014/main" id="{D5AE3B5F-2889-C3D5-A95E-EDF67A50A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3382392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81" name="Rectangle 648">
                <a:extLst>
                  <a:ext uri="{FF2B5EF4-FFF2-40B4-BE49-F238E27FC236}">
                    <a16:creationId xmlns:a16="http://schemas.microsoft.com/office/drawing/2014/main" id="{7EEF80ED-CC73-2713-AD50-3F79B512A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3382392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82" name="Rectangle 649">
                <a:extLst>
                  <a:ext uri="{FF2B5EF4-FFF2-40B4-BE49-F238E27FC236}">
                    <a16:creationId xmlns:a16="http://schemas.microsoft.com/office/drawing/2014/main" id="{3AED3ABC-22FE-03F0-8593-D4C6A368C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3382392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83" name="Rectangle 757">
                <a:extLst>
                  <a:ext uri="{FF2B5EF4-FFF2-40B4-BE49-F238E27FC236}">
                    <a16:creationId xmlns:a16="http://schemas.microsoft.com/office/drawing/2014/main" id="{AF383CD9-DF36-8952-575F-0D29DA1F9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3382392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84" name="Rectangle 758">
                <a:extLst>
                  <a:ext uri="{FF2B5EF4-FFF2-40B4-BE49-F238E27FC236}">
                    <a16:creationId xmlns:a16="http://schemas.microsoft.com/office/drawing/2014/main" id="{1108B7DD-E4FA-D651-515E-B611D0918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3382392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85" name="Rectangle 759">
                <a:extLst>
                  <a:ext uri="{FF2B5EF4-FFF2-40B4-BE49-F238E27FC236}">
                    <a16:creationId xmlns:a16="http://schemas.microsoft.com/office/drawing/2014/main" id="{22DC806A-4F93-E5C0-ECA9-4BBAB63D3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3382392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86" name="Rectangle 760">
                <a:extLst>
                  <a:ext uri="{FF2B5EF4-FFF2-40B4-BE49-F238E27FC236}">
                    <a16:creationId xmlns:a16="http://schemas.microsoft.com/office/drawing/2014/main" id="{361ECF5C-2BD4-8C5B-5C05-222E596CA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4" y="3382392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87" name="Rectangle 761">
                <a:extLst>
                  <a:ext uri="{FF2B5EF4-FFF2-40B4-BE49-F238E27FC236}">
                    <a16:creationId xmlns:a16="http://schemas.microsoft.com/office/drawing/2014/main" id="{B276C254-D0C0-F40A-5E6D-32F38746E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3382392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88" name="Rectangle 762">
                <a:extLst>
                  <a:ext uri="{FF2B5EF4-FFF2-40B4-BE49-F238E27FC236}">
                    <a16:creationId xmlns:a16="http://schemas.microsoft.com/office/drawing/2014/main" id="{EAAB1787-1574-31A3-71D2-34399BCF4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3382392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89" name="Rectangle 763">
                <a:extLst>
                  <a:ext uri="{FF2B5EF4-FFF2-40B4-BE49-F238E27FC236}">
                    <a16:creationId xmlns:a16="http://schemas.microsoft.com/office/drawing/2014/main" id="{69709700-9E17-D4B0-1C7B-A7551720D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3382392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90" name="Rectangle 872">
                <a:extLst>
                  <a:ext uri="{FF2B5EF4-FFF2-40B4-BE49-F238E27FC236}">
                    <a16:creationId xmlns:a16="http://schemas.microsoft.com/office/drawing/2014/main" id="{220B226A-62FC-5245-D20E-AA4793106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3382392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91" name="Rectangle 873">
                <a:extLst>
                  <a:ext uri="{FF2B5EF4-FFF2-40B4-BE49-F238E27FC236}">
                    <a16:creationId xmlns:a16="http://schemas.microsoft.com/office/drawing/2014/main" id="{732D07CE-0DA6-3883-C202-D63BE4467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8" y="3382392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92" name="Rectangle 874">
                <a:extLst>
                  <a:ext uri="{FF2B5EF4-FFF2-40B4-BE49-F238E27FC236}">
                    <a16:creationId xmlns:a16="http://schemas.microsoft.com/office/drawing/2014/main" id="{4E129537-E172-3DCE-D895-7A27DCBB7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7" y="3382392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93" name="Rectangle 875">
                <a:extLst>
                  <a:ext uri="{FF2B5EF4-FFF2-40B4-BE49-F238E27FC236}">
                    <a16:creationId xmlns:a16="http://schemas.microsoft.com/office/drawing/2014/main" id="{0A143DAC-3334-A738-4E0D-58BC6F56C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39" y="3382392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94" name="Rectangle 876">
                <a:extLst>
                  <a:ext uri="{FF2B5EF4-FFF2-40B4-BE49-F238E27FC236}">
                    <a16:creationId xmlns:a16="http://schemas.microsoft.com/office/drawing/2014/main" id="{A001EC37-18A9-B4CB-10F4-1B2B9828D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3" y="3382392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95" name="Rectangle 877">
                <a:extLst>
                  <a:ext uri="{FF2B5EF4-FFF2-40B4-BE49-F238E27FC236}">
                    <a16:creationId xmlns:a16="http://schemas.microsoft.com/office/drawing/2014/main" id="{26F86F6A-E4DE-3DC6-52E8-C35CED006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3382392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96" name="Rectangle 878">
                <a:extLst>
                  <a:ext uri="{FF2B5EF4-FFF2-40B4-BE49-F238E27FC236}">
                    <a16:creationId xmlns:a16="http://schemas.microsoft.com/office/drawing/2014/main" id="{3F86720D-1386-5F56-F6A4-4671423B6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2" y="3382392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464726B0-D920-89AE-5337-B7EFA85E425D}"/>
                </a:ext>
              </a:extLst>
            </p:cNvPr>
            <p:cNvGrpSpPr/>
            <p:nvPr/>
          </p:nvGrpSpPr>
          <p:grpSpPr>
            <a:xfrm>
              <a:off x="1976364" y="5110584"/>
              <a:ext cx="8314200" cy="138499"/>
              <a:chOff x="1976364" y="5110584"/>
              <a:chExt cx="8314200" cy="138499"/>
            </a:xfrm>
          </p:grpSpPr>
          <p:sp>
            <p:nvSpPr>
              <p:cNvPr id="5229" name="Rectangle 986">
                <a:extLst>
                  <a:ext uri="{FF2B5EF4-FFF2-40B4-BE49-F238E27FC236}">
                    <a16:creationId xmlns:a16="http://schemas.microsoft.com/office/drawing/2014/main" id="{C2C379A4-9774-719F-C796-66BFE691F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023" y="511058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0" name="Rectangle 987">
                <a:extLst>
                  <a:ext uri="{FF2B5EF4-FFF2-40B4-BE49-F238E27FC236}">
                    <a16:creationId xmlns:a16="http://schemas.microsoft.com/office/drawing/2014/main" id="{EC14498E-AED1-DC06-F35F-B4F6C6848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778" y="511058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1" name="Rectangle 988">
                <a:extLst>
                  <a:ext uri="{FF2B5EF4-FFF2-40B4-BE49-F238E27FC236}">
                    <a16:creationId xmlns:a16="http://schemas.microsoft.com/office/drawing/2014/main" id="{DDAC0349-680E-866E-C87E-2C6223BC3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207" y="511058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2" name="Rectangle 989">
                <a:extLst>
                  <a:ext uri="{FF2B5EF4-FFF2-40B4-BE49-F238E27FC236}">
                    <a16:creationId xmlns:a16="http://schemas.microsoft.com/office/drawing/2014/main" id="{162D15A8-06D9-A5EB-5B53-7C8488A54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210" y="511058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3" name="Rectangle 990">
                <a:extLst>
                  <a:ext uri="{FF2B5EF4-FFF2-40B4-BE49-F238E27FC236}">
                    <a16:creationId xmlns:a16="http://schemas.microsoft.com/office/drawing/2014/main" id="{3B38DEC4-C7FA-1C8A-1394-D68704A96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3893" y="511058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4" name="Rectangle 991">
                <a:extLst>
                  <a:ext uri="{FF2B5EF4-FFF2-40B4-BE49-F238E27FC236}">
                    <a16:creationId xmlns:a16="http://schemas.microsoft.com/office/drawing/2014/main" id="{B8AA97BB-F323-4191-74CA-47F3A57B3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357" y="511058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5" name="Rectangle 992">
                <a:extLst>
                  <a:ext uri="{FF2B5EF4-FFF2-40B4-BE49-F238E27FC236}">
                    <a16:creationId xmlns:a16="http://schemas.microsoft.com/office/drawing/2014/main" id="{4F617ADB-AB1C-8553-B43A-288311296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364" y="511058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6" name="Rectangle 1101">
                <a:extLst>
                  <a:ext uri="{FF2B5EF4-FFF2-40B4-BE49-F238E27FC236}">
                    <a16:creationId xmlns:a16="http://schemas.microsoft.com/office/drawing/2014/main" id="{875617E1-9C55-D2C9-1C6F-D42BE37C9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6422" y="511058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7" name="Rectangle 1102">
                <a:extLst>
                  <a:ext uri="{FF2B5EF4-FFF2-40B4-BE49-F238E27FC236}">
                    <a16:creationId xmlns:a16="http://schemas.microsoft.com/office/drawing/2014/main" id="{5C7B7708-630C-83AF-A5D6-303834B83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5500" y="511058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8" name="Rectangle 1103">
                <a:extLst>
                  <a:ext uri="{FF2B5EF4-FFF2-40B4-BE49-F238E27FC236}">
                    <a16:creationId xmlns:a16="http://schemas.microsoft.com/office/drawing/2014/main" id="{CE103BF1-A7EF-C52D-A9B6-8DB10E0F6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53606" y="511058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9" name="Rectangle 1104">
                <a:extLst>
                  <a:ext uri="{FF2B5EF4-FFF2-40B4-BE49-F238E27FC236}">
                    <a16:creationId xmlns:a16="http://schemas.microsoft.com/office/drawing/2014/main" id="{B9647EDA-DB5A-B37D-E75A-3403DA184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4929" y="511058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0" name="Rectangle 1105">
                <a:extLst>
                  <a:ext uri="{FF2B5EF4-FFF2-40B4-BE49-F238E27FC236}">
                    <a16:creationId xmlns:a16="http://schemas.microsoft.com/office/drawing/2014/main" id="{F703F180-4C5F-EBAD-3997-78BAA1F05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9291" y="511058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1" name="Rectangle 1106">
                <a:extLst>
                  <a:ext uri="{FF2B5EF4-FFF2-40B4-BE49-F238E27FC236}">
                    <a16:creationId xmlns:a16="http://schemas.microsoft.com/office/drawing/2014/main" id="{98BD0A2F-B9EA-526B-B923-3E6B79090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4756" y="511058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2" name="Rectangle 1107">
                <a:extLst>
                  <a:ext uri="{FF2B5EF4-FFF2-40B4-BE49-F238E27FC236}">
                    <a16:creationId xmlns:a16="http://schemas.microsoft.com/office/drawing/2014/main" id="{74B3C559-77EC-9843-A6E8-0390EC223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762" y="511058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3" name="Rectangle 1216">
                <a:extLst>
                  <a:ext uri="{FF2B5EF4-FFF2-40B4-BE49-F238E27FC236}">
                    <a16:creationId xmlns:a16="http://schemas.microsoft.com/office/drawing/2014/main" id="{350318F7-3808-7A14-6A35-CF5C711C1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087" y="511058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4" name="Rectangle 1217">
                <a:extLst>
                  <a:ext uri="{FF2B5EF4-FFF2-40B4-BE49-F238E27FC236}">
                    <a16:creationId xmlns:a16="http://schemas.microsoft.com/office/drawing/2014/main" id="{79A08E4D-BC5C-EDA4-7044-D967D83D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162" y="511058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5" name="Rectangle 1218">
                <a:extLst>
                  <a:ext uri="{FF2B5EF4-FFF2-40B4-BE49-F238E27FC236}">
                    <a16:creationId xmlns:a16="http://schemas.microsoft.com/office/drawing/2014/main" id="{BD4F37EF-5F48-7EBD-DF21-9675ABE74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4592" y="511058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6" name="Rectangle 1219">
                <a:extLst>
                  <a:ext uri="{FF2B5EF4-FFF2-40B4-BE49-F238E27FC236}">
                    <a16:creationId xmlns:a16="http://schemas.microsoft.com/office/drawing/2014/main" id="{5D4FBECD-B74B-3076-3E11-FFE5EB626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593" y="511058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7" name="Rectangle 1220">
                <a:extLst>
                  <a:ext uri="{FF2B5EF4-FFF2-40B4-BE49-F238E27FC236}">
                    <a16:creationId xmlns:a16="http://schemas.microsoft.com/office/drawing/2014/main" id="{024BEF3A-881F-5EDC-5135-14E425FF0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30277" y="511058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60" name="Rectangle 1221">
                <a:extLst>
                  <a:ext uri="{FF2B5EF4-FFF2-40B4-BE49-F238E27FC236}">
                    <a16:creationId xmlns:a16="http://schemas.microsoft.com/office/drawing/2014/main" id="{51BEA1EF-9441-CE72-DA79-BF51B5676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421" y="511058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61" name="Rectangle 1222">
                <a:extLst>
                  <a:ext uri="{FF2B5EF4-FFF2-40B4-BE49-F238E27FC236}">
                    <a16:creationId xmlns:a16="http://schemas.microsoft.com/office/drawing/2014/main" id="{0E3680AE-04D2-993D-A0F3-7B18E7FD5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2748" y="511058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62" name="Rectangle 1330">
                <a:extLst>
                  <a:ext uri="{FF2B5EF4-FFF2-40B4-BE49-F238E27FC236}">
                    <a16:creationId xmlns:a16="http://schemas.microsoft.com/office/drawing/2014/main" id="{3E226F3A-B2CA-E8F8-5FB1-67A40854B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4234" y="511058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63" name="Rectangle 1331">
                <a:extLst>
                  <a:ext uri="{FF2B5EF4-FFF2-40B4-BE49-F238E27FC236}">
                    <a16:creationId xmlns:a16="http://schemas.microsoft.com/office/drawing/2014/main" id="{2A733B30-3338-4823-487A-41DECF5BC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1989" y="511058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64" name="Rectangle 1332">
                <a:extLst>
                  <a:ext uri="{FF2B5EF4-FFF2-40B4-BE49-F238E27FC236}">
                    <a16:creationId xmlns:a16="http://schemas.microsoft.com/office/drawing/2014/main" id="{6A79CFBF-9F61-F29B-0C67-D6584FB4B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1418" y="511058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65" name="Rectangle 1333">
                <a:extLst>
                  <a:ext uri="{FF2B5EF4-FFF2-40B4-BE49-F238E27FC236}">
                    <a16:creationId xmlns:a16="http://schemas.microsoft.com/office/drawing/2014/main" id="{8EC4AB1A-1637-2B53-8497-3FB0446C1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2740" y="511058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66" name="Rectangle 1334">
                <a:extLst>
                  <a:ext uri="{FF2B5EF4-FFF2-40B4-BE49-F238E27FC236}">
                    <a16:creationId xmlns:a16="http://schemas.microsoft.com/office/drawing/2014/main" id="{1E82F8B0-6D7D-4E6D-07D4-6AEB1165A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7104" y="511058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67" name="Rectangle 1335">
                <a:extLst>
                  <a:ext uri="{FF2B5EF4-FFF2-40B4-BE49-F238E27FC236}">
                    <a16:creationId xmlns:a16="http://schemas.microsoft.com/office/drawing/2014/main" id="{88B714DC-0A4A-8A52-1301-BDFA9F2FF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2568" y="511058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68" name="Rectangle 1336">
                <a:extLst>
                  <a:ext uri="{FF2B5EF4-FFF2-40B4-BE49-F238E27FC236}">
                    <a16:creationId xmlns:a16="http://schemas.microsoft.com/office/drawing/2014/main" id="{2A02017B-887F-378D-81D7-014B14426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9573" y="511058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5745583C-B3B4-1648-BAA0-E6B4DE5FD348}"/>
                </a:ext>
              </a:extLst>
            </p:cNvPr>
            <p:cNvGrpSpPr/>
            <p:nvPr/>
          </p:nvGrpSpPr>
          <p:grpSpPr>
            <a:xfrm>
              <a:off x="2014689" y="1813541"/>
              <a:ext cx="8245126" cy="954474"/>
              <a:chOff x="2014689" y="1813541"/>
              <a:chExt cx="8245126" cy="954474"/>
            </a:xfrm>
          </p:grpSpPr>
          <p:sp>
            <p:nvSpPr>
              <p:cNvPr id="7270" name="Rectangle 421">
                <a:extLst>
                  <a:ext uri="{FF2B5EF4-FFF2-40B4-BE49-F238E27FC236}">
                    <a16:creationId xmlns:a16="http://schemas.microsoft.com/office/drawing/2014/main" id="{E511DE4D-E112-5C51-C520-4C5EB5447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1" name="Rectangle 428">
                <a:extLst>
                  <a:ext uri="{FF2B5EF4-FFF2-40B4-BE49-F238E27FC236}">
                    <a16:creationId xmlns:a16="http://schemas.microsoft.com/office/drawing/2014/main" id="{86427E23-5992-FE2B-688E-B512123B5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2" name="Rectangle 435">
                <a:extLst>
                  <a:ext uri="{FF2B5EF4-FFF2-40B4-BE49-F238E27FC236}">
                    <a16:creationId xmlns:a16="http://schemas.microsoft.com/office/drawing/2014/main" id="{B4FA28A0-E5CA-478D-7722-B5360583F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3" name="Rectangle 442">
                <a:extLst>
                  <a:ext uri="{FF2B5EF4-FFF2-40B4-BE49-F238E27FC236}">
                    <a16:creationId xmlns:a16="http://schemas.microsoft.com/office/drawing/2014/main" id="{CCC8CDC0-F991-486E-CAFF-BF79CD80B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4" name="Rectangle 449">
                <a:extLst>
                  <a:ext uri="{FF2B5EF4-FFF2-40B4-BE49-F238E27FC236}">
                    <a16:creationId xmlns:a16="http://schemas.microsoft.com/office/drawing/2014/main" id="{D7E99E16-EA31-5F0A-4A67-529930453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5" name="Rectangle 456">
                <a:extLst>
                  <a:ext uri="{FF2B5EF4-FFF2-40B4-BE49-F238E27FC236}">
                    <a16:creationId xmlns:a16="http://schemas.microsoft.com/office/drawing/2014/main" id="{814A6FEA-E59A-2A98-F05F-A0BE7A0A6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6" name="Rectangle 422">
                <a:extLst>
                  <a:ext uri="{FF2B5EF4-FFF2-40B4-BE49-F238E27FC236}">
                    <a16:creationId xmlns:a16="http://schemas.microsoft.com/office/drawing/2014/main" id="{E241FA0B-C641-0BCF-D79F-BF967F816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7" name="Rectangle 429">
                <a:extLst>
                  <a:ext uri="{FF2B5EF4-FFF2-40B4-BE49-F238E27FC236}">
                    <a16:creationId xmlns:a16="http://schemas.microsoft.com/office/drawing/2014/main" id="{C593D512-6F96-2C33-55E0-B61B3AED0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8" name="Rectangle 436">
                <a:extLst>
                  <a:ext uri="{FF2B5EF4-FFF2-40B4-BE49-F238E27FC236}">
                    <a16:creationId xmlns:a16="http://schemas.microsoft.com/office/drawing/2014/main" id="{E89FE0D1-A78F-1DA9-FE24-27B2D5213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79" name="Rectangle 443">
                <a:extLst>
                  <a:ext uri="{FF2B5EF4-FFF2-40B4-BE49-F238E27FC236}">
                    <a16:creationId xmlns:a16="http://schemas.microsoft.com/office/drawing/2014/main" id="{2A372CD2-5C50-D662-9E63-EDFB80FCA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0" name="Rectangle 450">
                <a:extLst>
                  <a:ext uri="{FF2B5EF4-FFF2-40B4-BE49-F238E27FC236}">
                    <a16:creationId xmlns:a16="http://schemas.microsoft.com/office/drawing/2014/main" id="{1E4C0269-2147-B3FB-2210-C061F92F8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1" name="Rectangle 457">
                <a:extLst>
                  <a:ext uri="{FF2B5EF4-FFF2-40B4-BE49-F238E27FC236}">
                    <a16:creationId xmlns:a16="http://schemas.microsoft.com/office/drawing/2014/main" id="{E886F90F-C833-F6C1-9B67-2CB1E2F99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2" name="Rectangle 423">
                <a:extLst>
                  <a:ext uri="{FF2B5EF4-FFF2-40B4-BE49-F238E27FC236}">
                    <a16:creationId xmlns:a16="http://schemas.microsoft.com/office/drawing/2014/main" id="{E50607E0-4197-ED90-6E56-E5E2B77CD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3" name="Rectangle 430">
                <a:extLst>
                  <a:ext uri="{FF2B5EF4-FFF2-40B4-BE49-F238E27FC236}">
                    <a16:creationId xmlns:a16="http://schemas.microsoft.com/office/drawing/2014/main" id="{9AD90A27-A30A-9677-1F0F-FC062659B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4" name="Rectangle 437">
                <a:extLst>
                  <a:ext uri="{FF2B5EF4-FFF2-40B4-BE49-F238E27FC236}">
                    <a16:creationId xmlns:a16="http://schemas.microsoft.com/office/drawing/2014/main" id="{3F931345-8B5B-6F70-8904-0BABA1FD0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5" name="Rectangle 444">
                <a:extLst>
                  <a:ext uri="{FF2B5EF4-FFF2-40B4-BE49-F238E27FC236}">
                    <a16:creationId xmlns:a16="http://schemas.microsoft.com/office/drawing/2014/main" id="{95E7BD31-21AA-0C4B-FB5B-69EE82EA8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6" name="Rectangle 451">
                <a:extLst>
                  <a:ext uri="{FF2B5EF4-FFF2-40B4-BE49-F238E27FC236}">
                    <a16:creationId xmlns:a16="http://schemas.microsoft.com/office/drawing/2014/main" id="{783004EA-41F0-E77A-6792-A7CB5E4DD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7" name="Rectangle 458">
                <a:extLst>
                  <a:ext uri="{FF2B5EF4-FFF2-40B4-BE49-F238E27FC236}">
                    <a16:creationId xmlns:a16="http://schemas.microsoft.com/office/drawing/2014/main" id="{783F3F02-8BC7-84F5-D443-0803B4D3B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8" name="Rectangle 424">
                <a:extLst>
                  <a:ext uri="{FF2B5EF4-FFF2-40B4-BE49-F238E27FC236}">
                    <a16:creationId xmlns:a16="http://schemas.microsoft.com/office/drawing/2014/main" id="{3A39FA25-2130-DF99-8312-C6E4030E4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89" name="Rectangle 431">
                <a:extLst>
                  <a:ext uri="{FF2B5EF4-FFF2-40B4-BE49-F238E27FC236}">
                    <a16:creationId xmlns:a16="http://schemas.microsoft.com/office/drawing/2014/main" id="{AF990B68-47F5-130F-C89D-389024906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0" name="Rectangle 438">
                <a:extLst>
                  <a:ext uri="{FF2B5EF4-FFF2-40B4-BE49-F238E27FC236}">
                    <a16:creationId xmlns:a16="http://schemas.microsoft.com/office/drawing/2014/main" id="{382D5BF9-A2CA-1270-2366-B73768678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1" name="Rectangle 445">
                <a:extLst>
                  <a:ext uri="{FF2B5EF4-FFF2-40B4-BE49-F238E27FC236}">
                    <a16:creationId xmlns:a16="http://schemas.microsoft.com/office/drawing/2014/main" id="{B3BCF2FC-FE73-7B82-164C-E4D3D6B2F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2" name="Rectangle 452">
                <a:extLst>
                  <a:ext uri="{FF2B5EF4-FFF2-40B4-BE49-F238E27FC236}">
                    <a16:creationId xmlns:a16="http://schemas.microsoft.com/office/drawing/2014/main" id="{4AD87FB4-77F9-3185-18BB-64E3A4AFF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3" name="Rectangle 459">
                <a:extLst>
                  <a:ext uri="{FF2B5EF4-FFF2-40B4-BE49-F238E27FC236}">
                    <a16:creationId xmlns:a16="http://schemas.microsoft.com/office/drawing/2014/main" id="{B8AC8101-D7D8-1F26-BBDF-F0C88BFC9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4" name="Rectangle 425">
                <a:extLst>
                  <a:ext uri="{FF2B5EF4-FFF2-40B4-BE49-F238E27FC236}">
                    <a16:creationId xmlns:a16="http://schemas.microsoft.com/office/drawing/2014/main" id="{A58FEC06-67E2-D5DB-D833-6AAA752FF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95" name="Rectangle 432">
                <a:extLst>
                  <a:ext uri="{FF2B5EF4-FFF2-40B4-BE49-F238E27FC236}">
                    <a16:creationId xmlns:a16="http://schemas.microsoft.com/office/drawing/2014/main" id="{B1858C00-0830-4391-E2A2-89D7EEA82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18" name="Rectangle 439">
                <a:extLst>
                  <a:ext uri="{FF2B5EF4-FFF2-40B4-BE49-F238E27FC236}">
                    <a16:creationId xmlns:a16="http://schemas.microsoft.com/office/drawing/2014/main" id="{2F510EEB-73CF-9B73-3D23-25500244F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19" name="Rectangle 446">
                <a:extLst>
                  <a:ext uri="{FF2B5EF4-FFF2-40B4-BE49-F238E27FC236}">
                    <a16:creationId xmlns:a16="http://schemas.microsoft.com/office/drawing/2014/main" id="{4F538F52-4B14-80F2-F1D9-F0A52294A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20" name="Rectangle 453">
                <a:extLst>
                  <a:ext uri="{FF2B5EF4-FFF2-40B4-BE49-F238E27FC236}">
                    <a16:creationId xmlns:a16="http://schemas.microsoft.com/office/drawing/2014/main" id="{B7C25ACE-829D-469B-89AA-BBA85C7FA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21" name="Rectangle 460">
                <a:extLst>
                  <a:ext uri="{FF2B5EF4-FFF2-40B4-BE49-F238E27FC236}">
                    <a16:creationId xmlns:a16="http://schemas.microsoft.com/office/drawing/2014/main" id="{7806AED9-47DA-CCCD-6E65-A83F5E1D0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22" name="Rectangle 426">
                <a:extLst>
                  <a:ext uri="{FF2B5EF4-FFF2-40B4-BE49-F238E27FC236}">
                    <a16:creationId xmlns:a16="http://schemas.microsoft.com/office/drawing/2014/main" id="{72F71A72-0741-B07B-0491-0ACFCAF8C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23" name="Rectangle 433">
                <a:extLst>
                  <a:ext uri="{FF2B5EF4-FFF2-40B4-BE49-F238E27FC236}">
                    <a16:creationId xmlns:a16="http://schemas.microsoft.com/office/drawing/2014/main" id="{6BCC4A65-768A-1E6E-D0C2-4F71A0741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24" name="Rectangle 440">
                <a:extLst>
                  <a:ext uri="{FF2B5EF4-FFF2-40B4-BE49-F238E27FC236}">
                    <a16:creationId xmlns:a16="http://schemas.microsoft.com/office/drawing/2014/main" id="{B9687D8A-7A7E-2F0E-3444-3AF9F53D5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25" name="Rectangle 447">
                <a:extLst>
                  <a:ext uri="{FF2B5EF4-FFF2-40B4-BE49-F238E27FC236}">
                    <a16:creationId xmlns:a16="http://schemas.microsoft.com/office/drawing/2014/main" id="{17AF7E78-0591-680E-0666-F75AA1FFA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26" name="Rectangle 454">
                <a:extLst>
                  <a:ext uri="{FF2B5EF4-FFF2-40B4-BE49-F238E27FC236}">
                    <a16:creationId xmlns:a16="http://schemas.microsoft.com/office/drawing/2014/main" id="{E17BDE54-58EE-634A-392C-D149963A4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27" name="Rectangle 461">
                <a:extLst>
                  <a:ext uri="{FF2B5EF4-FFF2-40B4-BE49-F238E27FC236}">
                    <a16:creationId xmlns:a16="http://schemas.microsoft.com/office/drawing/2014/main" id="{BCF292B7-25CC-C3C9-E0B8-1918004F3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28" name="Rectangle 427">
                <a:extLst>
                  <a:ext uri="{FF2B5EF4-FFF2-40B4-BE49-F238E27FC236}">
                    <a16:creationId xmlns:a16="http://schemas.microsoft.com/office/drawing/2014/main" id="{5A73393D-6EB0-55B0-602F-1476F55A5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29" name="Rectangle 434">
                <a:extLst>
                  <a:ext uri="{FF2B5EF4-FFF2-40B4-BE49-F238E27FC236}">
                    <a16:creationId xmlns:a16="http://schemas.microsoft.com/office/drawing/2014/main" id="{D14576C8-DD20-BF79-DA50-63FC8D7C5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30" name="Rectangle 441">
                <a:extLst>
                  <a:ext uri="{FF2B5EF4-FFF2-40B4-BE49-F238E27FC236}">
                    <a16:creationId xmlns:a16="http://schemas.microsoft.com/office/drawing/2014/main" id="{7CA5FAB5-DF22-7911-103F-8A4C3D538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31" name="Rectangle 448">
                <a:extLst>
                  <a:ext uri="{FF2B5EF4-FFF2-40B4-BE49-F238E27FC236}">
                    <a16:creationId xmlns:a16="http://schemas.microsoft.com/office/drawing/2014/main" id="{907F3A44-CB96-2598-B0AB-34E54032A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32" name="Rectangle 10531">
                <a:extLst>
                  <a:ext uri="{FF2B5EF4-FFF2-40B4-BE49-F238E27FC236}">
                    <a16:creationId xmlns:a16="http://schemas.microsoft.com/office/drawing/2014/main" id="{C462E667-DECE-7004-2B00-934FAE12E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33" name="Rectangle 462">
                <a:extLst>
                  <a:ext uri="{FF2B5EF4-FFF2-40B4-BE49-F238E27FC236}">
                    <a16:creationId xmlns:a16="http://schemas.microsoft.com/office/drawing/2014/main" id="{BB702806-1A4B-97B9-C09C-AC42A7794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34" name="Rectangle 306">
                <a:extLst>
                  <a:ext uri="{FF2B5EF4-FFF2-40B4-BE49-F238E27FC236}">
                    <a16:creationId xmlns:a16="http://schemas.microsoft.com/office/drawing/2014/main" id="{A1F0221C-ECE1-A3FA-0B98-C96735A87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35" name="Rectangle 313">
                <a:extLst>
                  <a:ext uri="{FF2B5EF4-FFF2-40B4-BE49-F238E27FC236}">
                    <a16:creationId xmlns:a16="http://schemas.microsoft.com/office/drawing/2014/main" id="{A38959EF-CE62-2394-2C83-E72939829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36" name="Rectangle 320">
                <a:extLst>
                  <a:ext uri="{FF2B5EF4-FFF2-40B4-BE49-F238E27FC236}">
                    <a16:creationId xmlns:a16="http://schemas.microsoft.com/office/drawing/2014/main" id="{DD6EE557-C785-AF6D-358F-7E6D5978B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37" name="Rectangle 327">
                <a:extLst>
                  <a:ext uri="{FF2B5EF4-FFF2-40B4-BE49-F238E27FC236}">
                    <a16:creationId xmlns:a16="http://schemas.microsoft.com/office/drawing/2014/main" id="{BA9433AA-C544-8BAF-F4E6-1B7A793E2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38" name="Rectangle 334">
                <a:extLst>
                  <a:ext uri="{FF2B5EF4-FFF2-40B4-BE49-F238E27FC236}">
                    <a16:creationId xmlns:a16="http://schemas.microsoft.com/office/drawing/2014/main" id="{183BC7CA-3FAD-2505-D05F-522FDA888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39" name="Rectangle 341">
                <a:extLst>
                  <a:ext uri="{FF2B5EF4-FFF2-40B4-BE49-F238E27FC236}">
                    <a16:creationId xmlns:a16="http://schemas.microsoft.com/office/drawing/2014/main" id="{B4431131-3727-9255-670F-2DA782304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40" name="Rectangle 307">
                <a:extLst>
                  <a:ext uri="{FF2B5EF4-FFF2-40B4-BE49-F238E27FC236}">
                    <a16:creationId xmlns:a16="http://schemas.microsoft.com/office/drawing/2014/main" id="{12669767-95EB-2EBF-12CB-5930AA3CC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41" name="Rectangle 314">
                <a:extLst>
                  <a:ext uri="{FF2B5EF4-FFF2-40B4-BE49-F238E27FC236}">
                    <a16:creationId xmlns:a16="http://schemas.microsoft.com/office/drawing/2014/main" id="{97FBB67E-010D-95AC-B1D7-4CBCC7051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42" name="Rectangle 321">
                <a:extLst>
                  <a:ext uri="{FF2B5EF4-FFF2-40B4-BE49-F238E27FC236}">
                    <a16:creationId xmlns:a16="http://schemas.microsoft.com/office/drawing/2014/main" id="{464B1E06-B78D-4132-0298-3333CB8DD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43" name="Rectangle 328">
                <a:extLst>
                  <a:ext uri="{FF2B5EF4-FFF2-40B4-BE49-F238E27FC236}">
                    <a16:creationId xmlns:a16="http://schemas.microsoft.com/office/drawing/2014/main" id="{0C35C9E3-87B1-6417-BC6E-B70BDE2E5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44" name="Rectangle 335">
                <a:extLst>
                  <a:ext uri="{FF2B5EF4-FFF2-40B4-BE49-F238E27FC236}">
                    <a16:creationId xmlns:a16="http://schemas.microsoft.com/office/drawing/2014/main" id="{6ADECCEC-D6E9-107D-9D2D-F210D7232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45" name="Rectangle 342">
                <a:extLst>
                  <a:ext uri="{FF2B5EF4-FFF2-40B4-BE49-F238E27FC236}">
                    <a16:creationId xmlns:a16="http://schemas.microsoft.com/office/drawing/2014/main" id="{315CBF15-AD31-C64D-FAAB-C4E0E4711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46" name="Rectangle 308">
                <a:extLst>
                  <a:ext uri="{FF2B5EF4-FFF2-40B4-BE49-F238E27FC236}">
                    <a16:creationId xmlns:a16="http://schemas.microsoft.com/office/drawing/2014/main" id="{4068B5AE-CB97-5B41-9015-FE02E96D3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47" name="Rectangle 315">
                <a:extLst>
                  <a:ext uri="{FF2B5EF4-FFF2-40B4-BE49-F238E27FC236}">
                    <a16:creationId xmlns:a16="http://schemas.microsoft.com/office/drawing/2014/main" id="{D7395382-E8D7-31CE-145D-237F165FE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48" name="Rectangle 322">
                <a:extLst>
                  <a:ext uri="{FF2B5EF4-FFF2-40B4-BE49-F238E27FC236}">
                    <a16:creationId xmlns:a16="http://schemas.microsoft.com/office/drawing/2014/main" id="{9EDE8A60-F429-660C-2E9F-6FF422D20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49" name="Rectangle 329">
                <a:extLst>
                  <a:ext uri="{FF2B5EF4-FFF2-40B4-BE49-F238E27FC236}">
                    <a16:creationId xmlns:a16="http://schemas.microsoft.com/office/drawing/2014/main" id="{FCE1F281-8CA9-9C07-6F4D-BF497E1ED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50" name="Rectangle 336">
                <a:extLst>
                  <a:ext uri="{FF2B5EF4-FFF2-40B4-BE49-F238E27FC236}">
                    <a16:creationId xmlns:a16="http://schemas.microsoft.com/office/drawing/2014/main" id="{66656D73-2E24-F61B-A4B0-E878D09A3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51" name="Rectangle 343">
                <a:extLst>
                  <a:ext uri="{FF2B5EF4-FFF2-40B4-BE49-F238E27FC236}">
                    <a16:creationId xmlns:a16="http://schemas.microsoft.com/office/drawing/2014/main" id="{478C83D8-D5BD-C9A6-CB7B-57ED9C883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52" name="Rectangle 309">
                <a:extLst>
                  <a:ext uri="{FF2B5EF4-FFF2-40B4-BE49-F238E27FC236}">
                    <a16:creationId xmlns:a16="http://schemas.microsoft.com/office/drawing/2014/main" id="{26779B22-A235-1539-8917-C1D1310E5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53" name="Rectangle 316">
                <a:extLst>
                  <a:ext uri="{FF2B5EF4-FFF2-40B4-BE49-F238E27FC236}">
                    <a16:creationId xmlns:a16="http://schemas.microsoft.com/office/drawing/2014/main" id="{BE8EBFDD-C463-82FA-845F-75C919CE9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54" name="Rectangle 323">
                <a:extLst>
                  <a:ext uri="{FF2B5EF4-FFF2-40B4-BE49-F238E27FC236}">
                    <a16:creationId xmlns:a16="http://schemas.microsoft.com/office/drawing/2014/main" id="{6C7119A3-2419-6EF9-B7B8-57B21979A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55" name="Rectangle 330">
                <a:extLst>
                  <a:ext uri="{FF2B5EF4-FFF2-40B4-BE49-F238E27FC236}">
                    <a16:creationId xmlns:a16="http://schemas.microsoft.com/office/drawing/2014/main" id="{8615E87B-B25B-5B9A-F359-FD5A0ACD8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56" name="Rectangle 337">
                <a:extLst>
                  <a:ext uri="{FF2B5EF4-FFF2-40B4-BE49-F238E27FC236}">
                    <a16:creationId xmlns:a16="http://schemas.microsoft.com/office/drawing/2014/main" id="{19CBA0B2-C8DB-E975-ED5E-350BCE56F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57" name="Rectangle 344">
                <a:extLst>
                  <a:ext uri="{FF2B5EF4-FFF2-40B4-BE49-F238E27FC236}">
                    <a16:creationId xmlns:a16="http://schemas.microsoft.com/office/drawing/2014/main" id="{5C2DB31C-39A7-576D-C47E-0D40E12C2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58" name="Rectangle 310">
                <a:extLst>
                  <a:ext uri="{FF2B5EF4-FFF2-40B4-BE49-F238E27FC236}">
                    <a16:creationId xmlns:a16="http://schemas.microsoft.com/office/drawing/2014/main" id="{2A3F0AF6-0B9C-1C63-4116-B9D83CACD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0559" name="Rectangle 317">
                <a:extLst>
                  <a:ext uri="{FF2B5EF4-FFF2-40B4-BE49-F238E27FC236}">
                    <a16:creationId xmlns:a16="http://schemas.microsoft.com/office/drawing/2014/main" id="{6A6778D3-A55A-1930-4867-6AC510C8D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0" name="Rectangle 324">
                <a:extLst>
                  <a:ext uri="{FF2B5EF4-FFF2-40B4-BE49-F238E27FC236}">
                    <a16:creationId xmlns:a16="http://schemas.microsoft.com/office/drawing/2014/main" id="{D76CD83E-B3D2-DA5B-7965-464AD3A08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1" name="Rectangle 331">
                <a:extLst>
                  <a:ext uri="{FF2B5EF4-FFF2-40B4-BE49-F238E27FC236}">
                    <a16:creationId xmlns:a16="http://schemas.microsoft.com/office/drawing/2014/main" id="{06A0CF47-6E3D-44CC-A6AA-658DF4CE6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2" name="Rectangle 338">
                <a:extLst>
                  <a:ext uri="{FF2B5EF4-FFF2-40B4-BE49-F238E27FC236}">
                    <a16:creationId xmlns:a16="http://schemas.microsoft.com/office/drawing/2014/main" id="{D36FF5E7-CFAD-ABB4-CDED-343F437D2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3" name="Rectangle 345">
                <a:extLst>
                  <a:ext uri="{FF2B5EF4-FFF2-40B4-BE49-F238E27FC236}">
                    <a16:creationId xmlns:a16="http://schemas.microsoft.com/office/drawing/2014/main" id="{602969BD-9678-0C1D-D319-F613C9761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4" name="Rectangle 311">
                <a:extLst>
                  <a:ext uri="{FF2B5EF4-FFF2-40B4-BE49-F238E27FC236}">
                    <a16:creationId xmlns:a16="http://schemas.microsoft.com/office/drawing/2014/main" id="{7E13B410-878E-52CC-D4E8-1D437F048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5" name="Rectangle 318">
                <a:extLst>
                  <a:ext uri="{FF2B5EF4-FFF2-40B4-BE49-F238E27FC236}">
                    <a16:creationId xmlns:a16="http://schemas.microsoft.com/office/drawing/2014/main" id="{9446AFFC-0710-047A-0F89-FAC03418C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6" name="Rectangle 325">
                <a:extLst>
                  <a:ext uri="{FF2B5EF4-FFF2-40B4-BE49-F238E27FC236}">
                    <a16:creationId xmlns:a16="http://schemas.microsoft.com/office/drawing/2014/main" id="{B9137733-F75E-D5B4-9425-9370F4C24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7" name="Rectangle 332">
                <a:extLst>
                  <a:ext uri="{FF2B5EF4-FFF2-40B4-BE49-F238E27FC236}">
                    <a16:creationId xmlns:a16="http://schemas.microsoft.com/office/drawing/2014/main" id="{3853C9D5-9DFB-8A49-4F8E-8B4C761CF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8" name="Rectangle 339">
                <a:extLst>
                  <a:ext uri="{FF2B5EF4-FFF2-40B4-BE49-F238E27FC236}">
                    <a16:creationId xmlns:a16="http://schemas.microsoft.com/office/drawing/2014/main" id="{61A87FAD-655C-3F56-0A77-4F2E5DA5E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9" name="Rectangle 346">
                <a:extLst>
                  <a:ext uri="{FF2B5EF4-FFF2-40B4-BE49-F238E27FC236}">
                    <a16:creationId xmlns:a16="http://schemas.microsoft.com/office/drawing/2014/main" id="{2DCE4E11-6CD4-C840-15EA-E16A615D4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0" name="Rectangle 312">
                <a:extLst>
                  <a:ext uri="{FF2B5EF4-FFF2-40B4-BE49-F238E27FC236}">
                    <a16:creationId xmlns:a16="http://schemas.microsoft.com/office/drawing/2014/main" id="{D5EE2E2B-C851-1BED-4205-A0130EADB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1" name="Rectangle 319">
                <a:extLst>
                  <a:ext uri="{FF2B5EF4-FFF2-40B4-BE49-F238E27FC236}">
                    <a16:creationId xmlns:a16="http://schemas.microsoft.com/office/drawing/2014/main" id="{E42BA03C-A8AC-95E9-9998-058BA8E85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2" name="Rectangle 326">
                <a:extLst>
                  <a:ext uri="{FF2B5EF4-FFF2-40B4-BE49-F238E27FC236}">
                    <a16:creationId xmlns:a16="http://schemas.microsoft.com/office/drawing/2014/main" id="{75213E93-1B6E-E12F-7215-C90B05D59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3" name="Rectangle 333">
                <a:extLst>
                  <a:ext uri="{FF2B5EF4-FFF2-40B4-BE49-F238E27FC236}">
                    <a16:creationId xmlns:a16="http://schemas.microsoft.com/office/drawing/2014/main" id="{0EEF58AC-C81F-3951-F6BA-9CB48A233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4" name="Rectangle 340">
                <a:extLst>
                  <a:ext uri="{FF2B5EF4-FFF2-40B4-BE49-F238E27FC236}">
                    <a16:creationId xmlns:a16="http://schemas.microsoft.com/office/drawing/2014/main" id="{A88E36B5-0193-2905-A5E2-8D26F68CD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5" name="Rectangle 347">
                <a:extLst>
                  <a:ext uri="{FF2B5EF4-FFF2-40B4-BE49-F238E27FC236}">
                    <a16:creationId xmlns:a16="http://schemas.microsoft.com/office/drawing/2014/main" id="{4B24E677-A108-462E-C713-C0A84F7CB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6" name="Rectangle 191">
                <a:extLst>
                  <a:ext uri="{FF2B5EF4-FFF2-40B4-BE49-F238E27FC236}">
                    <a16:creationId xmlns:a16="http://schemas.microsoft.com/office/drawing/2014/main" id="{BF4D907D-97BD-B6CD-4EA1-981CBABE1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7" name="Rectangle 198">
                <a:extLst>
                  <a:ext uri="{FF2B5EF4-FFF2-40B4-BE49-F238E27FC236}">
                    <a16:creationId xmlns:a16="http://schemas.microsoft.com/office/drawing/2014/main" id="{552DEEED-C3FF-C66E-0A1D-5B6134B36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8" name="Rectangle 206">
                <a:extLst>
                  <a:ext uri="{FF2B5EF4-FFF2-40B4-BE49-F238E27FC236}">
                    <a16:creationId xmlns:a16="http://schemas.microsoft.com/office/drawing/2014/main" id="{6D84144B-4809-00A6-548A-E73E0B4A0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9" name="Rectangle 213">
                <a:extLst>
                  <a:ext uri="{FF2B5EF4-FFF2-40B4-BE49-F238E27FC236}">
                    <a16:creationId xmlns:a16="http://schemas.microsoft.com/office/drawing/2014/main" id="{03E03D19-67C3-E575-6D4D-4BE2842B5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0" name="Rectangle 220">
                <a:extLst>
                  <a:ext uri="{FF2B5EF4-FFF2-40B4-BE49-F238E27FC236}">
                    <a16:creationId xmlns:a16="http://schemas.microsoft.com/office/drawing/2014/main" id="{AFFFD67A-7C6F-2E38-72B0-09C05F1B5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1" name="Rectangle 227">
                <a:extLst>
                  <a:ext uri="{FF2B5EF4-FFF2-40B4-BE49-F238E27FC236}">
                    <a16:creationId xmlns:a16="http://schemas.microsoft.com/office/drawing/2014/main" id="{46B60C13-EEA6-EC7A-8839-0E2FA7AB1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2" name="Rectangle 192">
                <a:extLst>
                  <a:ext uri="{FF2B5EF4-FFF2-40B4-BE49-F238E27FC236}">
                    <a16:creationId xmlns:a16="http://schemas.microsoft.com/office/drawing/2014/main" id="{B14E1AB4-F5E2-AC88-A31C-124DFA502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3" name="Rectangle 199">
                <a:extLst>
                  <a:ext uri="{FF2B5EF4-FFF2-40B4-BE49-F238E27FC236}">
                    <a16:creationId xmlns:a16="http://schemas.microsoft.com/office/drawing/2014/main" id="{80A62021-1B3C-10C6-5D7A-AAE9C0507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4" name="Rectangle 207">
                <a:extLst>
                  <a:ext uri="{FF2B5EF4-FFF2-40B4-BE49-F238E27FC236}">
                    <a16:creationId xmlns:a16="http://schemas.microsoft.com/office/drawing/2014/main" id="{2CE82480-7E63-1C23-6962-F7830B01F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5" name="Rectangle 214">
                <a:extLst>
                  <a:ext uri="{FF2B5EF4-FFF2-40B4-BE49-F238E27FC236}">
                    <a16:creationId xmlns:a16="http://schemas.microsoft.com/office/drawing/2014/main" id="{0017385A-3616-3870-C20C-EA05F5E9C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6" name="Rectangle 221">
                <a:extLst>
                  <a:ext uri="{FF2B5EF4-FFF2-40B4-BE49-F238E27FC236}">
                    <a16:creationId xmlns:a16="http://schemas.microsoft.com/office/drawing/2014/main" id="{988A9E23-B515-5F34-6ACB-8843106B8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7" name="Rectangle 228">
                <a:extLst>
                  <a:ext uri="{FF2B5EF4-FFF2-40B4-BE49-F238E27FC236}">
                    <a16:creationId xmlns:a16="http://schemas.microsoft.com/office/drawing/2014/main" id="{A75B32D0-7BCF-B6C0-08DD-3AA0B4809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8" name="Rectangle 193">
                <a:extLst>
                  <a:ext uri="{FF2B5EF4-FFF2-40B4-BE49-F238E27FC236}">
                    <a16:creationId xmlns:a16="http://schemas.microsoft.com/office/drawing/2014/main" id="{45900FE2-3A3F-8155-AC66-693E67FAD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9" name="Rectangle 200">
                <a:extLst>
                  <a:ext uri="{FF2B5EF4-FFF2-40B4-BE49-F238E27FC236}">
                    <a16:creationId xmlns:a16="http://schemas.microsoft.com/office/drawing/2014/main" id="{E33E8A17-7841-C0B0-1953-B2CD44D2A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0" name="Rectangle 208">
                <a:extLst>
                  <a:ext uri="{FF2B5EF4-FFF2-40B4-BE49-F238E27FC236}">
                    <a16:creationId xmlns:a16="http://schemas.microsoft.com/office/drawing/2014/main" id="{DFAE0B21-5166-73B6-16CE-1EFCE9398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1" name="Rectangle 215">
                <a:extLst>
                  <a:ext uri="{FF2B5EF4-FFF2-40B4-BE49-F238E27FC236}">
                    <a16:creationId xmlns:a16="http://schemas.microsoft.com/office/drawing/2014/main" id="{D88EC160-259F-3BA9-FC8C-D9261C5C1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2" name="Rectangle 222">
                <a:extLst>
                  <a:ext uri="{FF2B5EF4-FFF2-40B4-BE49-F238E27FC236}">
                    <a16:creationId xmlns:a16="http://schemas.microsoft.com/office/drawing/2014/main" id="{026856A9-6852-8BAC-8D8E-AB0C50CCD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3" name="Rectangle 229">
                <a:extLst>
                  <a:ext uri="{FF2B5EF4-FFF2-40B4-BE49-F238E27FC236}">
                    <a16:creationId xmlns:a16="http://schemas.microsoft.com/office/drawing/2014/main" id="{56CFB61B-B63B-94B8-5B4D-F6603346B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4" name="Rectangle 194">
                <a:extLst>
                  <a:ext uri="{FF2B5EF4-FFF2-40B4-BE49-F238E27FC236}">
                    <a16:creationId xmlns:a16="http://schemas.microsoft.com/office/drawing/2014/main" id="{1FC3179D-A071-514E-45A7-49134768C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5" name="Rectangle 201">
                <a:extLst>
                  <a:ext uri="{FF2B5EF4-FFF2-40B4-BE49-F238E27FC236}">
                    <a16:creationId xmlns:a16="http://schemas.microsoft.com/office/drawing/2014/main" id="{25E95368-FAD8-2F77-FEFF-C198CA4E6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197546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6" name="Rectangle 209">
                <a:extLst>
                  <a:ext uri="{FF2B5EF4-FFF2-40B4-BE49-F238E27FC236}">
                    <a16:creationId xmlns:a16="http://schemas.microsoft.com/office/drawing/2014/main" id="{F4E08A02-8CAF-ECAB-F7E7-C9340EEC0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7" name="Rectangle 216">
                <a:extLst>
                  <a:ext uri="{FF2B5EF4-FFF2-40B4-BE49-F238E27FC236}">
                    <a16:creationId xmlns:a16="http://schemas.microsoft.com/office/drawing/2014/main" id="{F9310AB2-1C56-6F9A-940A-1FECC7AC7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8" name="Rectangle 223">
                <a:extLst>
                  <a:ext uri="{FF2B5EF4-FFF2-40B4-BE49-F238E27FC236}">
                    <a16:creationId xmlns:a16="http://schemas.microsoft.com/office/drawing/2014/main" id="{6F5DFB7C-1D7F-0FA5-3991-FF9F940573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9" name="Rectangle 230">
                <a:extLst>
                  <a:ext uri="{FF2B5EF4-FFF2-40B4-BE49-F238E27FC236}">
                    <a16:creationId xmlns:a16="http://schemas.microsoft.com/office/drawing/2014/main" id="{087EE260-A286-EAC1-7CD5-742A65B2A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0" name="Rectangle 195">
                <a:extLst>
                  <a:ext uri="{FF2B5EF4-FFF2-40B4-BE49-F238E27FC236}">
                    <a16:creationId xmlns:a16="http://schemas.microsoft.com/office/drawing/2014/main" id="{9E83A748-52CD-F848-6AE5-F5DA643C1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1" name="Rectangle 202">
                <a:extLst>
                  <a:ext uri="{FF2B5EF4-FFF2-40B4-BE49-F238E27FC236}">
                    <a16:creationId xmlns:a16="http://schemas.microsoft.com/office/drawing/2014/main" id="{7D448627-B4AC-5BA6-65B5-73865765E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2" name="Rectangle 210">
                <a:extLst>
                  <a:ext uri="{FF2B5EF4-FFF2-40B4-BE49-F238E27FC236}">
                    <a16:creationId xmlns:a16="http://schemas.microsoft.com/office/drawing/2014/main" id="{261F3875-1CA7-C79B-1348-47A642409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3" name="Rectangle 217">
                <a:extLst>
                  <a:ext uri="{FF2B5EF4-FFF2-40B4-BE49-F238E27FC236}">
                    <a16:creationId xmlns:a16="http://schemas.microsoft.com/office/drawing/2014/main" id="{17A14198-8634-5071-E94A-894C624D4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4" name="Rectangle 224">
                <a:extLst>
                  <a:ext uri="{FF2B5EF4-FFF2-40B4-BE49-F238E27FC236}">
                    <a16:creationId xmlns:a16="http://schemas.microsoft.com/office/drawing/2014/main" id="{721444BE-AC76-D995-E5C9-192E484AD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5" name="Rectangle 231">
                <a:extLst>
                  <a:ext uri="{FF2B5EF4-FFF2-40B4-BE49-F238E27FC236}">
                    <a16:creationId xmlns:a16="http://schemas.microsoft.com/office/drawing/2014/main" id="{723AED53-E5B4-85B9-9185-0C58CCC9C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6" name="Rectangle 196">
                <a:extLst>
                  <a:ext uri="{FF2B5EF4-FFF2-40B4-BE49-F238E27FC236}">
                    <a16:creationId xmlns:a16="http://schemas.microsoft.com/office/drawing/2014/main" id="{91C9FDE4-F4DD-9DD7-68D8-D48337DCE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7" name="Rectangle 203">
                <a:extLst>
                  <a:ext uri="{FF2B5EF4-FFF2-40B4-BE49-F238E27FC236}">
                    <a16:creationId xmlns:a16="http://schemas.microsoft.com/office/drawing/2014/main" id="{694E7428-6CF2-C1CC-6B1E-264F82222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8" name="Rectangle 211">
                <a:extLst>
                  <a:ext uri="{FF2B5EF4-FFF2-40B4-BE49-F238E27FC236}">
                    <a16:creationId xmlns:a16="http://schemas.microsoft.com/office/drawing/2014/main" id="{7B663F49-1866-5158-C62B-458EAD7F4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9" name="Rectangle 218">
                <a:extLst>
                  <a:ext uri="{FF2B5EF4-FFF2-40B4-BE49-F238E27FC236}">
                    <a16:creationId xmlns:a16="http://schemas.microsoft.com/office/drawing/2014/main" id="{5988CEA3-0C7B-01AE-7CB1-0EEADE87B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0" name="Rectangle 225">
                <a:extLst>
                  <a:ext uri="{FF2B5EF4-FFF2-40B4-BE49-F238E27FC236}">
                    <a16:creationId xmlns:a16="http://schemas.microsoft.com/office/drawing/2014/main" id="{DE42B410-5584-5616-F4FD-1B6DDB8FC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24612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1" name="Rectangle 232">
                <a:extLst>
                  <a:ext uri="{FF2B5EF4-FFF2-40B4-BE49-F238E27FC236}">
                    <a16:creationId xmlns:a16="http://schemas.microsoft.com/office/drawing/2014/main" id="{B56D4B69-9FB1-C689-DB17-AA71A89FF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2" name="Rectangle 197">
                <a:extLst>
                  <a:ext uri="{FF2B5EF4-FFF2-40B4-BE49-F238E27FC236}">
                    <a16:creationId xmlns:a16="http://schemas.microsoft.com/office/drawing/2014/main" id="{662CEABE-7E14-CDD8-4FC3-6BD95476F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3" name="Rectangle 204">
                <a:extLst>
                  <a:ext uri="{FF2B5EF4-FFF2-40B4-BE49-F238E27FC236}">
                    <a16:creationId xmlns:a16="http://schemas.microsoft.com/office/drawing/2014/main" id="{6088EACC-4A83-CBC1-6629-2E3B3B3FA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4" name="Rectangle 212">
                <a:extLst>
                  <a:ext uri="{FF2B5EF4-FFF2-40B4-BE49-F238E27FC236}">
                    <a16:creationId xmlns:a16="http://schemas.microsoft.com/office/drawing/2014/main" id="{81F1DA07-AAEE-7BBB-DBEA-692147F17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5" name="Rectangle 219">
                <a:extLst>
                  <a:ext uri="{FF2B5EF4-FFF2-40B4-BE49-F238E27FC236}">
                    <a16:creationId xmlns:a16="http://schemas.microsoft.com/office/drawing/2014/main" id="{461EF5A6-50A1-26B7-3A25-B69493B16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9" name="Rectangle 226">
                <a:extLst>
                  <a:ext uri="{FF2B5EF4-FFF2-40B4-BE49-F238E27FC236}">
                    <a16:creationId xmlns:a16="http://schemas.microsoft.com/office/drawing/2014/main" id="{2B04242A-4498-4B17-867C-69E6CBD8E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6" name="Rectangle 233">
                <a:extLst>
                  <a:ext uri="{FF2B5EF4-FFF2-40B4-BE49-F238E27FC236}">
                    <a16:creationId xmlns:a16="http://schemas.microsoft.com/office/drawing/2014/main" id="{6DF6B8D6-E494-BF10-B8C3-5FA652C80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7" name="Rectangle 77">
                <a:extLst>
                  <a:ext uri="{FF2B5EF4-FFF2-40B4-BE49-F238E27FC236}">
                    <a16:creationId xmlns:a16="http://schemas.microsoft.com/office/drawing/2014/main" id="{567249A8-1D32-CE6A-C9AF-E127D6F9F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8" name="Rectangle 84">
                <a:extLst>
                  <a:ext uri="{FF2B5EF4-FFF2-40B4-BE49-F238E27FC236}">
                    <a16:creationId xmlns:a16="http://schemas.microsoft.com/office/drawing/2014/main" id="{6A70297D-F6BB-851C-609F-4CA0B3467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9" name="Rectangle 91">
                <a:extLst>
                  <a:ext uri="{FF2B5EF4-FFF2-40B4-BE49-F238E27FC236}">
                    <a16:creationId xmlns:a16="http://schemas.microsoft.com/office/drawing/2014/main" id="{9CDCB192-CAA1-9627-BB6B-78BE274C5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0" name="Rectangle 98">
                <a:extLst>
                  <a:ext uri="{FF2B5EF4-FFF2-40B4-BE49-F238E27FC236}">
                    <a16:creationId xmlns:a16="http://schemas.microsoft.com/office/drawing/2014/main" id="{5B5B2470-5D28-2E4D-0054-9FF0731FC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1" name="Rectangle 105">
                <a:extLst>
                  <a:ext uri="{FF2B5EF4-FFF2-40B4-BE49-F238E27FC236}">
                    <a16:creationId xmlns:a16="http://schemas.microsoft.com/office/drawing/2014/main" id="{B2D1476E-28E9-8DEA-2921-1A3FB1474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2" name="Rectangle 112">
                <a:extLst>
                  <a:ext uri="{FF2B5EF4-FFF2-40B4-BE49-F238E27FC236}">
                    <a16:creationId xmlns:a16="http://schemas.microsoft.com/office/drawing/2014/main" id="{7AA358F8-D577-FC7E-90EB-DE82CFA35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3" name="Rectangle 78">
                <a:extLst>
                  <a:ext uri="{FF2B5EF4-FFF2-40B4-BE49-F238E27FC236}">
                    <a16:creationId xmlns:a16="http://schemas.microsoft.com/office/drawing/2014/main" id="{EF4B32B3-BF2F-C665-D2F1-028A54FBE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181354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4" name="Rectangle 85">
                <a:extLst>
                  <a:ext uri="{FF2B5EF4-FFF2-40B4-BE49-F238E27FC236}">
                    <a16:creationId xmlns:a16="http://schemas.microsoft.com/office/drawing/2014/main" id="{7ACFCEEF-CD0E-511B-057D-F8E6EA58F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5" name="Rectangle 92">
                <a:extLst>
                  <a:ext uri="{FF2B5EF4-FFF2-40B4-BE49-F238E27FC236}">
                    <a16:creationId xmlns:a16="http://schemas.microsoft.com/office/drawing/2014/main" id="{D754AFAB-6930-C40B-3531-A565D590F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6" name="Rectangle 99">
                <a:extLst>
                  <a:ext uri="{FF2B5EF4-FFF2-40B4-BE49-F238E27FC236}">
                    <a16:creationId xmlns:a16="http://schemas.microsoft.com/office/drawing/2014/main" id="{7882F465-6E79-ADA1-B717-7C8E5954E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7" name="Rectangle 106">
                <a:extLst>
                  <a:ext uri="{FF2B5EF4-FFF2-40B4-BE49-F238E27FC236}">
                    <a16:creationId xmlns:a16="http://schemas.microsoft.com/office/drawing/2014/main" id="{907C5670-47DE-D680-11F5-6DF2F010B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8" name="Rectangle 113">
                <a:extLst>
                  <a:ext uri="{FF2B5EF4-FFF2-40B4-BE49-F238E27FC236}">
                    <a16:creationId xmlns:a16="http://schemas.microsoft.com/office/drawing/2014/main" id="{11955072-6B12-6FB0-CF5D-D4E85B70B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9" name="Rectangle 79">
                <a:extLst>
                  <a:ext uri="{FF2B5EF4-FFF2-40B4-BE49-F238E27FC236}">
                    <a16:creationId xmlns:a16="http://schemas.microsoft.com/office/drawing/2014/main" id="{AAC7FCAF-75D1-C7A2-6CDD-0DE2FAC9F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0" name="Rectangle 86">
                <a:extLst>
                  <a:ext uri="{FF2B5EF4-FFF2-40B4-BE49-F238E27FC236}">
                    <a16:creationId xmlns:a16="http://schemas.microsoft.com/office/drawing/2014/main" id="{BC9C1703-745F-7AA6-FE2D-09247384D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1" name="Rectangle 93">
                <a:extLst>
                  <a:ext uri="{FF2B5EF4-FFF2-40B4-BE49-F238E27FC236}">
                    <a16:creationId xmlns:a16="http://schemas.microsoft.com/office/drawing/2014/main" id="{22AE80BC-D97C-117C-5CCE-69EDD0D0F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2" name="Rectangle 100">
                <a:extLst>
                  <a:ext uri="{FF2B5EF4-FFF2-40B4-BE49-F238E27FC236}">
                    <a16:creationId xmlns:a16="http://schemas.microsoft.com/office/drawing/2014/main" id="{6E473823-D706-2029-2676-B3909480E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3" name="Rectangle 107">
                <a:extLst>
                  <a:ext uri="{FF2B5EF4-FFF2-40B4-BE49-F238E27FC236}">
                    <a16:creationId xmlns:a16="http://schemas.microsoft.com/office/drawing/2014/main" id="{FB0B3678-C38A-B70C-D7E7-DAFCDE5CD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4" name="Rectangle 114">
                <a:extLst>
                  <a:ext uri="{FF2B5EF4-FFF2-40B4-BE49-F238E27FC236}">
                    <a16:creationId xmlns:a16="http://schemas.microsoft.com/office/drawing/2014/main" id="{0BC26C21-6C9D-93A2-2168-2040C062E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5" name="Rectangle 80">
                <a:extLst>
                  <a:ext uri="{FF2B5EF4-FFF2-40B4-BE49-F238E27FC236}">
                    <a16:creationId xmlns:a16="http://schemas.microsoft.com/office/drawing/2014/main" id="{CF5778DB-EE15-CBA5-1013-1404477AB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6" name="Rectangle 87">
                <a:extLst>
                  <a:ext uri="{FF2B5EF4-FFF2-40B4-BE49-F238E27FC236}">
                    <a16:creationId xmlns:a16="http://schemas.microsoft.com/office/drawing/2014/main" id="{9D2BA4A5-DAF7-0DFD-1072-C63AA5D4E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7" name="Rectangle 94">
                <a:extLst>
                  <a:ext uri="{FF2B5EF4-FFF2-40B4-BE49-F238E27FC236}">
                    <a16:creationId xmlns:a16="http://schemas.microsoft.com/office/drawing/2014/main" id="{30C712D0-CC5B-D45D-D6EE-E6E65C264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8" name="Rectangle 101">
                <a:extLst>
                  <a:ext uri="{FF2B5EF4-FFF2-40B4-BE49-F238E27FC236}">
                    <a16:creationId xmlns:a16="http://schemas.microsoft.com/office/drawing/2014/main" id="{2C570A42-B8FB-6095-F58C-D40C642AF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9" name="Rectangle 108">
                <a:extLst>
                  <a:ext uri="{FF2B5EF4-FFF2-40B4-BE49-F238E27FC236}">
                    <a16:creationId xmlns:a16="http://schemas.microsoft.com/office/drawing/2014/main" id="{389A7DBD-C426-E4D5-9317-88602B02D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0" name="Rectangle 115">
                <a:extLst>
                  <a:ext uri="{FF2B5EF4-FFF2-40B4-BE49-F238E27FC236}">
                    <a16:creationId xmlns:a16="http://schemas.microsoft.com/office/drawing/2014/main" id="{6B471932-9078-E197-882C-EDA089098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1" name="Rectangle 81">
                <a:extLst>
                  <a:ext uri="{FF2B5EF4-FFF2-40B4-BE49-F238E27FC236}">
                    <a16:creationId xmlns:a16="http://schemas.microsoft.com/office/drawing/2014/main" id="{DD4A811B-005B-0A7C-4970-905F550DB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2" name="Rectangle 88">
                <a:extLst>
                  <a:ext uri="{FF2B5EF4-FFF2-40B4-BE49-F238E27FC236}">
                    <a16:creationId xmlns:a16="http://schemas.microsoft.com/office/drawing/2014/main" id="{F15DE835-3261-E1F7-27D2-2ADAE9E13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3" name="Rectangle 95">
                <a:extLst>
                  <a:ext uri="{FF2B5EF4-FFF2-40B4-BE49-F238E27FC236}">
                    <a16:creationId xmlns:a16="http://schemas.microsoft.com/office/drawing/2014/main" id="{BEDE290F-7A0C-29FE-EAA0-65424B1F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4" name="Rectangle 102">
                <a:extLst>
                  <a:ext uri="{FF2B5EF4-FFF2-40B4-BE49-F238E27FC236}">
                    <a16:creationId xmlns:a16="http://schemas.microsoft.com/office/drawing/2014/main" id="{E297FF84-8861-E3C8-01B4-12107BE86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5" name="Rectangle 109">
                <a:extLst>
                  <a:ext uri="{FF2B5EF4-FFF2-40B4-BE49-F238E27FC236}">
                    <a16:creationId xmlns:a16="http://schemas.microsoft.com/office/drawing/2014/main" id="{38E9E9ED-47CA-FDD1-5511-B36D43770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6" name="Rectangle 116">
                <a:extLst>
                  <a:ext uri="{FF2B5EF4-FFF2-40B4-BE49-F238E27FC236}">
                    <a16:creationId xmlns:a16="http://schemas.microsoft.com/office/drawing/2014/main" id="{0E32BF7E-45B8-4AAA-4F33-38A2479C6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7" name="Rectangle 82">
                <a:extLst>
                  <a:ext uri="{FF2B5EF4-FFF2-40B4-BE49-F238E27FC236}">
                    <a16:creationId xmlns:a16="http://schemas.microsoft.com/office/drawing/2014/main" id="{73E25070-CC38-6C09-EF9C-91A8029DF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8" name="Rectangle 89">
                <a:extLst>
                  <a:ext uri="{FF2B5EF4-FFF2-40B4-BE49-F238E27FC236}">
                    <a16:creationId xmlns:a16="http://schemas.microsoft.com/office/drawing/2014/main" id="{38E51C66-815F-5568-D0EC-75F7286A5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9" name="Rectangle 96">
                <a:extLst>
                  <a:ext uri="{FF2B5EF4-FFF2-40B4-BE49-F238E27FC236}">
                    <a16:creationId xmlns:a16="http://schemas.microsoft.com/office/drawing/2014/main" id="{38F5938E-14E6-AA40-1421-350C9CC9E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0" name="Rectangle 103">
                <a:extLst>
                  <a:ext uri="{FF2B5EF4-FFF2-40B4-BE49-F238E27FC236}">
                    <a16:creationId xmlns:a16="http://schemas.microsoft.com/office/drawing/2014/main" id="{7AE35E00-7A0C-237A-C230-C41EEBC4C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1" name="Rectangle 110">
                <a:extLst>
                  <a:ext uri="{FF2B5EF4-FFF2-40B4-BE49-F238E27FC236}">
                    <a16:creationId xmlns:a16="http://schemas.microsoft.com/office/drawing/2014/main" id="{EE30913F-4226-C88E-7A9E-4BB0E600D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2" name="Rectangle 117">
                <a:extLst>
                  <a:ext uri="{FF2B5EF4-FFF2-40B4-BE49-F238E27FC236}">
                    <a16:creationId xmlns:a16="http://schemas.microsoft.com/office/drawing/2014/main" id="{D65A090B-FFB6-E0F2-5184-85CF778A3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262951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3" name="Rectangle 83">
                <a:extLst>
                  <a:ext uri="{FF2B5EF4-FFF2-40B4-BE49-F238E27FC236}">
                    <a16:creationId xmlns:a16="http://schemas.microsoft.com/office/drawing/2014/main" id="{978E7980-9ADB-3AF2-A331-A7AD32409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18135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4" name="Rectangle 90">
                <a:extLst>
                  <a:ext uri="{FF2B5EF4-FFF2-40B4-BE49-F238E27FC236}">
                    <a16:creationId xmlns:a16="http://schemas.microsoft.com/office/drawing/2014/main" id="{40F20E37-2F7B-DD50-9A82-CCF2ED1AC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197546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5" name="Rectangle 97">
                <a:extLst>
                  <a:ext uri="{FF2B5EF4-FFF2-40B4-BE49-F238E27FC236}">
                    <a16:creationId xmlns:a16="http://schemas.microsoft.com/office/drawing/2014/main" id="{713146A1-A2C8-ADF3-CA7E-8FD5C213E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13739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6" name="Rectangle 104">
                <a:extLst>
                  <a:ext uri="{FF2B5EF4-FFF2-40B4-BE49-F238E27FC236}">
                    <a16:creationId xmlns:a16="http://schemas.microsoft.com/office/drawing/2014/main" id="{F073438C-B0CA-B583-3CF7-F17385F29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2993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7" name="Rectangle 111">
                <a:extLst>
                  <a:ext uri="{FF2B5EF4-FFF2-40B4-BE49-F238E27FC236}">
                    <a16:creationId xmlns:a16="http://schemas.microsoft.com/office/drawing/2014/main" id="{045DEF5A-FE7E-DD6B-08F2-EA49A8A3C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46124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8" name="Rectangle 118">
                <a:extLst>
                  <a:ext uri="{FF2B5EF4-FFF2-40B4-BE49-F238E27FC236}">
                    <a16:creationId xmlns:a16="http://schemas.microsoft.com/office/drawing/2014/main" id="{B387A25F-908B-DC72-166E-5E6697187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262951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4858F96A-281A-E249-E97E-C7622AA06BE3}"/>
                </a:ext>
              </a:extLst>
            </p:cNvPr>
            <p:cNvGrpSpPr/>
            <p:nvPr/>
          </p:nvGrpSpPr>
          <p:grpSpPr>
            <a:xfrm>
              <a:off x="2014689" y="3553842"/>
              <a:ext cx="8245126" cy="956062"/>
              <a:chOff x="2014689" y="3553842"/>
              <a:chExt cx="8245126" cy="956062"/>
            </a:xfrm>
          </p:grpSpPr>
          <p:sp>
            <p:nvSpPr>
              <p:cNvPr id="3899" name="Rectangle 879">
                <a:extLst>
                  <a:ext uri="{FF2B5EF4-FFF2-40B4-BE49-F238E27FC236}">
                    <a16:creationId xmlns:a16="http://schemas.microsoft.com/office/drawing/2014/main" id="{CEB4378E-EA38-53AE-171C-EF0391013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0" name="Rectangle 886">
                <a:extLst>
                  <a:ext uri="{FF2B5EF4-FFF2-40B4-BE49-F238E27FC236}">
                    <a16:creationId xmlns:a16="http://schemas.microsoft.com/office/drawing/2014/main" id="{9B6AC948-C807-1A7B-5544-C03CB427F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1" name="Rectangle 893">
                <a:extLst>
                  <a:ext uri="{FF2B5EF4-FFF2-40B4-BE49-F238E27FC236}">
                    <a16:creationId xmlns:a16="http://schemas.microsoft.com/office/drawing/2014/main" id="{5050FEB7-A447-2E4B-791D-2D3CF3869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2" name="Rectangle 900">
                <a:extLst>
                  <a:ext uri="{FF2B5EF4-FFF2-40B4-BE49-F238E27FC236}">
                    <a16:creationId xmlns:a16="http://schemas.microsoft.com/office/drawing/2014/main" id="{B7C147A0-372F-A6A2-6B99-646CFF3D9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03" name="Rectangle 907">
                <a:extLst>
                  <a:ext uri="{FF2B5EF4-FFF2-40B4-BE49-F238E27FC236}">
                    <a16:creationId xmlns:a16="http://schemas.microsoft.com/office/drawing/2014/main" id="{C0CE9A73-3C37-7A55-00F1-E20CCC380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7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8" name="Rectangle 914">
                <a:extLst>
                  <a:ext uri="{FF2B5EF4-FFF2-40B4-BE49-F238E27FC236}">
                    <a16:creationId xmlns:a16="http://schemas.microsoft.com/office/drawing/2014/main" id="{C135FCC9-5881-8A26-CED8-74283C200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09" name="Rectangle 880">
                <a:extLst>
                  <a:ext uri="{FF2B5EF4-FFF2-40B4-BE49-F238E27FC236}">
                    <a16:creationId xmlns:a16="http://schemas.microsoft.com/office/drawing/2014/main" id="{72DCF6C0-088D-1B71-EF7D-895C0B1BC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0" name="Rectangle 887">
                <a:extLst>
                  <a:ext uri="{FF2B5EF4-FFF2-40B4-BE49-F238E27FC236}">
                    <a16:creationId xmlns:a16="http://schemas.microsoft.com/office/drawing/2014/main" id="{79848BC1-008E-3FC1-B71F-75265C221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1" name="Rectangle 894">
                <a:extLst>
                  <a:ext uri="{FF2B5EF4-FFF2-40B4-BE49-F238E27FC236}">
                    <a16:creationId xmlns:a16="http://schemas.microsoft.com/office/drawing/2014/main" id="{02CE0E78-2A20-7F29-BF9D-48B2A1127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2" name="Rectangle 901">
                <a:extLst>
                  <a:ext uri="{FF2B5EF4-FFF2-40B4-BE49-F238E27FC236}">
                    <a16:creationId xmlns:a16="http://schemas.microsoft.com/office/drawing/2014/main" id="{0411FBCB-3CBC-2831-F555-C59631840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3" name="Rectangle 908">
                <a:extLst>
                  <a:ext uri="{FF2B5EF4-FFF2-40B4-BE49-F238E27FC236}">
                    <a16:creationId xmlns:a16="http://schemas.microsoft.com/office/drawing/2014/main" id="{4CA6BBEF-4C68-2711-F95C-AFCA8BAD4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6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4" name="Rectangle 915">
                <a:extLst>
                  <a:ext uri="{FF2B5EF4-FFF2-40B4-BE49-F238E27FC236}">
                    <a16:creationId xmlns:a16="http://schemas.microsoft.com/office/drawing/2014/main" id="{71B975C6-4A53-63D8-A1EB-BB49F68C6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5" name="Rectangle 881">
                <a:extLst>
                  <a:ext uri="{FF2B5EF4-FFF2-40B4-BE49-F238E27FC236}">
                    <a16:creationId xmlns:a16="http://schemas.microsoft.com/office/drawing/2014/main" id="{0A531AAE-EB4A-FC2D-98EF-0DC9345AD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6" name="Rectangle 888">
                <a:extLst>
                  <a:ext uri="{FF2B5EF4-FFF2-40B4-BE49-F238E27FC236}">
                    <a16:creationId xmlns:a16="http://schemas.microsoft.com/office/drawing/2014/main" id="{116DB9E1-A5C6-4C0A-CEBC-7F9546CE4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7" name="Rectangle 895">
                <a:extLst>
                  <a:ext uri="{FF2B5EF4-FFF2-40B4-BE49-F238E27FC236}">
                    <a16:creationId xmlns:a16="http://schemas.microsoft.com/office/drawing/2014/main" id="{6C0A241B-6E46-5A36-9946-AD1E12ACB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8" name="Rectangle 902">
                <a:extLst>
                  <a:ext uri="{FF2B5EF4-FFF2-40B4-BE49-F238E27FC236}">
                    <a16:creationId xmlns:a16="http://schemas.microsoft.com/office/drawing/2014/main" id="{EFF31465-1B15-E843-A792-C701D532C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19" name="Rectangle 909">
                <a:extLst>
                  <a:ext uri="{FF2B5EF4-FFF2-40B4-BE49-F238E27FC236}">
                    <a16:creationId xmlns:a16="http://schemas.microsoft.com/office/drawing/2014/main" id="{F868BD5A-D306-B583-0265-CCC51533D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0" name="Rectangle 916">
                <a:extLst>
                  <a:ext uri="{FF2B5EF4-FFF2-40B4-BE49-F238E27FC236}">
                    <a16:creationId xmlns:a16="http://schemas.microsoft.com/office/drawing/2014/main" id="{E9C93F22-0A17-A027-3251-18FE63C58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1" name="Rectangle 882">
                <a:extLst>
                  <a:ext uri="{FF2B5EF4-FFF2-40B4-BE49-F238E27FC236}">
                    <a16:creationId xmlns:a16="http://schemas.microsoft.com/office/drawing/2014/main" id="{0F392614-3387-EF9E-B2AE-8D1457D01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2" name="Rectangle 889">
                <a:extLst>
                  <a:ext uri="{FF2B5EF4-FFF2-40B4-BE49-F238E27FC236}">
                    <a16:creationId xmlns:a16="http://schemas.microsoft.com/office/drawing/2014/main" id="{21A40438-E594-9819-7C8C-866500EA8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3" name="Rectangle 896">
                <a:extLst>
                  <a:ext uri="{FF2B5EF4-FFF2-40B4-BE49-F238E27FC236}">
                    <a16:creationId xmlns:a16="http://schemas.microsoft.com/office/drawing/2014/main" id="{113EC1CC-25CB-2FE3-E15D-7FCD27FAA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4" name="Rectangle 903">
                <a:extLst>
                  <a:ext uri="{FF2B5EF4-FFF2-40B4-BE49-F238E27FC236}">
                    <a16:creationId xmlns:a16="http://schemas.microsoft.com/office/drawing/2014/main" id="{C2450F45-55A1-181B-3D35-EC1AF5A19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5" name="Rectangle 910">
                <a:extLst>
                  <a:ext uri="{FF2B5EF4-FFF2-40B4-BE49-F238E27FC236}">
                    <a16:creationId xmlns:a16="http://schemas.microsoft.com/office/drawing/2014/main" id="{9243ED2B-3115-0470-D884-430D46F6E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6" name="Rectangle 917">
                <a:extLst>
                  <a:ext uri="{FF2B5EF4-FFF2-40B4-BE49-F238E27FC236}">
                    <a16:creationId xmlns:a16="http://schemas.microsoft.com/office/drawing/2014/main" id="{ED955120-B524-7A60-F38B-9223441F3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7" name="Rectangle 883">
                <a:extLst>
                  <a:ext uri="{FF2B5EF4-FFF2-40B4-BE49-F238E27FC236}">
                    <a16:creationId xmlns:a16="http://schemas.microsoft.com/office/drawing/2014/main" id="{2C6AF797-1213-0B3B-9AEA-AF03286BA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8" name="Rectangle 890">
                <a:extLst>
                  <a:ext uri="{FF2B5EF4-FFF2-40B4-BE49-F238E27FC236}">
                    <a16:creationId xmlns:a16="http://schemas.microsoft.com/office/drawing/2014/main" id="{A37D2B82-BEE6-2FEC-01AE-344E26398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29" name="Rectangle 897">
                <a:extLst>
                  <a:ext uri="{FF2B5EF4-FFF2-40B4-BE49-F238E27FC236}">
                    <a16:creationId xmlns:a16="http://schemas.microsoft.com/office/drawing/2014/main" id="{C8EAA135-6340-E923-1326-EBED31D7D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0" name="Rectangle 904">
                <a:extLst>
                  <a:ext uri="{FF2B5EF4-FFF2-40B4-BE49-F238E27FC236}">
                    <a16:creationId xmlns:a16="http://schemas.microsoft.com/office/drawing/2014/main" id="{DC5CCE50-88CD-95AD-9101-7ACEAAC70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1" name="Rectangle 911">
                <a:extLst>
                  <a:ext uri="{FF2B5EF4-FFF2-40B4-BE49-F238E27FC236}">
                    <a16:creationId xmlns:a16="http://schemas.microsoft.com/office/drawing/2014/main" id="{D7F572D7-8DB0-16EC-64B9-7CB816590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2" name="Rectangle 918">
                <a:extLst>
                  <a:ext uri="{FF2B5EF4-FFF2-40B4-BE49-F238E27FC236}">
                    <a16:creationId xmlns:a16="http://schemas.microsoft.com/office/drawing/2014/main" id="{E26E011D-4F05-326B-D284-1C359519B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3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3" name="Rectangle 884">
                <a:extLst>
                  <a:ext uri="{FF2B5EF4-FFF2-40B4-BE49-F238E27FC236}">
                    <a16:creationId xmlns:a16="http://schemas.microsoft.com/office/drawing/2014/main" id="{883127DD-C870-0B47-4656-2A0BE15F4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4" name="Rectangle 891">
                <a:extLst>
                  <a:ext uri="{FF2B5EF4-FFF2-40B4-BE49-F238E27FC236}">
                    <a16:creationId xmlns:a16="http://schemas.microsoft.com/office/drawing/2014/main" id="{F7DCF0E1-F3A0-A3F8-0DDC-FC1A779D1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5" name="Rectangle 898">
                <a:extLst>
                  <a:ext uri="{FF2B5EF4-FFF2-40B4-BE49-F238E27FC236}">
                    <a16:creationId xmlns:a16="http://schemas.microsoft.com/office/drawing/2014/main" id="{C4CF6BAA-4707-B6D1-7DB4-E3DF9DC1F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6" name="Rectangle 905">
                <a:extLst>
                  <a:ext uri="{FF2B5EF4-FFF2-40B4-BE49-F238E27FC236}">
                    <a16:creationId xmlns:a16="http://schemas.microsoft.com/office/drawing/2014/main" id="{4BF186BD-4C16-609D-DE1B-BD8E9F208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7" name="Rectangle 912">
                <a:extLst>
                  <a:ext uri="{FF2B5EF4-FFF2-40B4-BE49-F238E27FC236}">
                    <a16:creationId xmlns:a16="http://schemas.microsoft.com/office/drawing/2014/main" id="{E26BFACD-6B0F-E4CD-F048-63DB5A869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8" name="Rectangle 919">
                <a:extLst>
                  <a:ext uri="{FF2B5EF4-FFF2-40B4-BE49-F238E27FC236}">
                    <a16:creationId xmlns:a16="http://schemas.microsoft.com/office/drawing/2014/main" id="{6E658B67-7A67-03C9-FAD5-034E95D91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39" name="Rectangle 885">
                <a:extLst>
                  <a:ext uri="{FF2B5EF4-FFF2-40B4-BE49-F238E27FC236}">
                    <a16:creationId xmlns:a16="http://schemas.microsoft.com/office/drawing/2014/main" id="{517E471F-0D10-C86B-95AE-A44E6EB31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0" name="Rectangle 892">
                <a:extLst>
                  <a:ext uri="{FF2B5EF4-FFF2-40B4-BE49-F238E27FC236}">
                    <a16:creationId xmlns:a16="http://schemas.microsoft.com/office/drawing/2014/main" id="{EF8303E5-344C-AF41-7FB7-B3D046A35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1" name="Rectangle 899">
                <a:extLst>
                  <a:ext uri="{FF2B5EF4-FFF2-40B4-BE49-F238E27FC236}">
                    <a16:creationId xmlns:a16="http://schemas.microsoft.com/office/drawing/2014/main" id="{02BFD30F-36AC-2073-46BD-9DCABC90F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2" name="Rectangle 906">
                <a:extLst>
                  <a:ext uri="{FF2B5EF4-FFF2-40B4-BE49-F238E27FC236}">
                    <a16:creationId xmlns:a16="http://schemas.microsoft.com/office/drawing/2014/main" id="{3B244C31-557B-2C3C-C83D-1971A4565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3" name="Rectangle 913">
                <a:extLst>
                  <a:ext uri="{FF2B5EF4-FFF2-40B4-BE49-F238E27FC236}">
                    <a16:creationId xmlns:a16="http://schemas.microsoft.com/office/drawing/2014/main" id="{90C2CB82-60CD-C76F-F5CD-0622A8EAF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89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4" name="Rectangle 920">
                <a:extLst>
                  <a:ext uri="{FF2B5EF4-FFF2-40B4-BE49-F238E27FC236}">
                    <a16:creationId xmlns:a16="http://schemas.microsoft.com/office/drawing/2014/main" id="{EB5837BE-71D8-8BB1-809F-564EF84E0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5" name="Rectangle 764">
                <a:extLst>
                  <a:ext uri="{FF2B5EF4-FFF2-40B4-BE49-F238E27FC236}">
                    <a16:creationId xmlns:a16="http://schemas.microsoft.com/office/drawing/2014/main" id="{D590635D-10F8-B687-9019-722D8D316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6" name="Rectangle 771">
                <a:extLst>
                  <a:ext uri="{FF2B5EF4-FFF2-40B4-BE49-F238E27FC236}">
                    <a16:creationId xmlns:a16="http://schemas.microsoft.com/office/drawing/2014/main" id="{945544CD-7769-5FAB-02C7-2C59769DE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7" name="Rectangle 778">
                <a:extLst>
                  <a:ext uri="{FF2B5EF4-FFF2-40B4-BE49-F238E27FC236}">
                    <a16:creationId xmlns:a16="http://schemas.microsoft.com/office/drawing/2014/main" id="{DD255FAD-721E-5925-94D9-9BAA8847C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8" name="Rectangle 785">
                <a:extLst>
                  <a:ext uri="{FF2B5EF4-FFF2-40B4-BE49-F238E27FC236}">
                    <a16:creationId xmlns:a16="http://schemas.microsoft.com/office/drawing/2014/main" id="{8C6B7B44-EEFD-0277-982A-E06782670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49" name="Rectangle 792">
                <a:extLst>
                  <a:ext uri="{FF2B5EF4-FFF2-40B4-BE49-F238E27FC236}">
                    <a16:creationId xmlns:a16="http://schemas.microsoft.com/office/drawing/2014/main" id="{B72B22DE-C1B1-E57F-F99D-9B5CC68DF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0" name="Rectangle 799">
                <a:extLst>
                  <a:ext uri="{FF2B5EF4-FFF2-40B4-BE49-F238E27FC236}">
                    <a16:creationId xmlns:a16="http://schemas.microsoft.com/office/drawing/2014/main" id="{0A7D6047-6EC3-D1AC-DD67-4E9E156DF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1" name="Rectangle 765">
                <a:extLst>
                  <a:ext uri="{FF2B5EF4-FFF2-40B4-BE49-F238E27FC236}">
                    <a16:creationId xmlns:a16="http://schemas.microsoft.com/office/drawing/2014/main" id="{06E565B8-F31E-46DE-4587-8AE920F30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2" name="Rectangle 772">
                <a:extLst>
                  <a:ext uri="{FF2B5EF4-FFF2-40B4-BE49-F238E27FC236}">
                    <a16:creationId xmlns:a16="http://schemas.microsoft.com/office/drawing/2014/main" id="{796DFB5D-C409-B31E-55E1-25FA7BB67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3" name="Rectangle 779">
                <a:extLst>
                  <a:ext uri="{FF2B5EF4-FFF2-40B4-BE49-F238E27FC236}">
                    <a16:creationId xmlns:a16="http://schemas.microsoft.com/office/drawing/2014/main" id="{8E6BA9AD-3D7D-8ABD-BF17-104D34942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4" name="Rectangle 786">
                <a:extLst>
                  <a:ext uri="{FF2B5EF4-FFF2-40B4-BE49-F238E27FC236}">
                    <a16:creationId xmlns:a16="http://schemas.microsoft.com/office/drawing/2014/main" id="{9FA1BBF9-F64B-98F4-0E8D-42D51CF63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5" name="Rectangle 793">
                <a:extLst>
                  <a:ext uri="{FF2B5EF4-FFF2-40B4-BE49-F238E27FC236}">
                    <a16:creationId xmlns:a16="http://schemas.microsoft.com/office/drawing/2014/main" id="{FF33F9FC-CE4F-A917-81B7-080B7BB49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6" name="Rectangle 800">
                <a:extLst>
                  <a:ext uri="{FF2B5EF4-FFF2-40B4-BE49-F238E27FC236}">
                    <a16:creationId xmlns:a16="http://schemas.microsoft.com/office/drawing/2014/main" id="{24670604-1931-49DE-95CB-0BD1D98BB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7" name="Rectangle 766">
                <a:extLst>
                  <a:ext uri="{FF2B5EF4-FFF2-40B4-BE49-F238E27FC236}">
                    <a16:creationId xmlns:a16="http://schemas.microsoft.com/office/drawing/2014/main" id="{1F30AA82-E047-9B9F-7E39-B5427C851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8" name="Rectangle 773">
                <a:extLst>
                  <a:ext uri="{FF2B5EF4-FFF2-40B4-BE49-F238E27FC236}">
                    <a16:creationId xmlns:a16="http://schemas.microsoft.com/office/drawing/2014/main" id="{8601BC73-3D4F-987E-ABAB-2DFB9C06F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59" name="Rectangle 780">
                <a:extLst>
                  <a:ext uri="{FF2B5EF4-FFF2-40B4-BE49-F238E27FC236}">
                    <a16:creationId xmlns:a16="http://schemas.microsoft.com/office/drawing/2014/main" id="{35F7A734-AE9C-84A1-C61F-AA4918618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0" name="Rectangle 787">
                <a:extLst>
                  <a:ext uri="{FF2B5EF4-FFF2-40B4-BE49-F238E27FC236}">
                    <a16:creationId xmlns:a16="http://schemas.microsoft.com/office/drawing/2014/main" id="{44223B26-2B3D-D399-3370-8D91E16A5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1" name="Rectangle 794">
                <a:extLst>
                  <a:ext uri="{FF2B5EF4-FFF2-40B4-BE49-F238E27FC236}">
                    <a16:creationId xmlns:a16="http://schemas.microsoft.com/office/drawing/2014/main" id="{696422E3-371E-0261-2126-5AB56C0D4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2" name="Rectangle 801">
                <a:extLst>
                  <a:ext uri="{FF2B5EF4-FFF2-40B4-BE49-F238E27FC236}">
                    <a16:creationId xmlns:a16="http://schemas.microsoft.com/office/drawing/2014/main" id="{4AD9EA59-A044-4E37-BED2-876C915F8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50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3" name="Rectangle 767">
                <a:extLst>
                  <a:ext uri="{FF2B5EF4-FFF2-40B4-BE49-F238E27FC236}">
                    <a16:creationId xmlns:a16="http://schemas.microsoft.com/office/drawing/2014/main" id="{E14C2723-F1AC-E9B0-C541-F57544643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4" name="Rectangle 774">
                <a:extLst>
                  <a:ext uri="{FF2B5EF4-FFF2-40B4-BE49-F238E27FC236}">
                    <a16:creationId xmlns:a16="http://schemas.microsoft.com/office/drawing/2014/main" id="{96C6A110-5EC7-3D29-CA0A-EF6E6CC45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6" name="Rectangle 781">
                <a:extLst>
                  <a:ext uri="{FF2B5EF4-FFF2-40B4-BE49-F238E27FC236}">
                    <a16:creationId xmlns:a16="http://schemas.microsoft.com/office/drawing/2014/main" id="{FF29E0FB-7FBB-6970-4E78-ED92C166E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7" name="Rectangle 788">
                <a:extLst>
                  <a:ext uri="{FF2B5EF4-FFF2-40B4-BE49-F238E27FC236}">
                    <a16:creationId xmlns:a16="http://schemas.microsoft.com/office/drawing/2014/main" id="{C89F7A8F-3BE7-B091-DFAD-0891D277F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8" name="Rectangle 795">
                <a:extLst>
                  <a:ext uri="{FF2B5EF4-FFF2-40B4-BE49-F238E27FC236}">
                    <a16:creationId xmlns:a16="http://schemas.microsoft.com/office/drawing/2014/main" id="{14FD1456-B28D-E7CA-D1E0-57EFBFD12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69" name="Rectangle 802">
                <a:extLst>
                  <a:ext uri="{FF2B5EF4-FFF2-40B4-BE49-F238E27FC236}">
                    <a16:creationId xmlns:a16="http://schemas.microsoft.com/office/drawing/2014/main" id="{3314C7EA-5278-E047-E4EF-A1ED8532A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0" name="Rectangle 768">
                <a:extLst>
                  <a:ext uri="{FF2B5EF4-FFF2-40B4-BE49-F238E27FC236}">
                    <a16:creationId xmlns:a16="http://schemas.microsoft.com/office/drawing/2014/main" id="{77906FBE-59F6-B3A9-4320-0F0EBE5D0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71" name="Rectangle 775">
                <a:extLst>
                  <a:ext uri="{FF2B5EF4-FFF2-40B4-BE49-F238E27FC236}">
                    <a16:creationId xmlns:a16="http://schemas.microsoft.com/office/drawing/2014/main" id="{47D780C0-A4D0-6028-0489-A7B5245B8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0" name="Rectangle 782">
                <a:extLst>
                  <a:ext uri="{FF2B5EF4-FFF2-40B4-BE49-F238E27FC236}">
                    <a16:creationId xmlns:a16="http://schemas.microsoft.com/office/drawing/2014/main" id="{8C248A0D-4D70-2620-B1F2-81F8B17C5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1" name="Rectangle 789">
                <a:extLst>
                  <a:ext uri="{FF2B5EF4-FFF2-40B4-BE49-F238E27FC236}">
                    <a16:creationId xmlns:a16="http://schemas.microsoft.com/office/drawing/2014/main" id="{3637E658-0060-3503-42BE-01469F22A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2" name="Rectangle 796">
                <a:extLst>
                  <a:ext uri="{FF2B5EF4-FFF2-40B4-BE49-F238E27FC236}">
                    <a16:creationId xmlns:a16="http://schemas.microsoft.com/office/drawing/2014/main" id="{660A4BFF-2E80-F43A-31EB-562C76A18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6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3" name="Rectangle 803">
                <a:extLst>
                  <a:ext uri="{FF2B5EF4-FFF2-40B4-BE49-F238E27FC236}">
                    <a16:creationId xmlns:a16="http://schemas.microsoft.com/office/drawing/2014/main" id="{E66670F0-E1CE-C21A-C915-93008CDDE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4" name="Rectangle 769">
                <a:extLst>
                  <a:ext uri="{FF2B5EF4-FFF2-40B4-BE49-F238E27FC236}">
                    <a16:creationId xmlns:a16="http://schemas.microsoft.com/office/drawing/2014/main" id="{C2A78649-DA10-EADE-9B7E-CB46302D5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5" name="Rectangle 776">
                <a:extLst>
                  <a:ext uri="{FF2B5EF4-FFF2-40B4-BE49-F238E27FC236}">
                    <a16:creationId xmlns:a16="http://schemas.microsoft.com/office/drawing/2014/main" id="{A27C96EA-131C-9BED-86B6-D14F89CFD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6" name="Rectangle 783">
                <a:extLst>
                  <a:ext uri="{FF2B5EF4-FFF2-40B4-BE49-F238E27FC236}">
                    <a16:creationId xmlns:a16="http://schemas.microsoft.com/office/drawing/2014/main" id="{89E44687-2856-25DF-3064-0CC07B2A9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7" name="Rectangle 790">
                <a:extLst>
                  <a:ext uri="{FF2B5EF4-FFF2-40B4-BE49-F238E27FC236}">
                    <a16:creationId xmlns:a16="http://schemas.microsoft.com/office/drawing/2014/main" id="{5C206D2A-744A-1AE0-6CCD-A569D47CF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8" name="Rectangle 797">
                <a:extLst>
                  <a:ext uri="{FF2B5EF4-FFF2-40B4-BE49-F238E27FC236}">
                    <a16:creationId xmlns:a16="http://schemas.microsoft.com/office/drawing/2014/main" id="{B456F895-A6E6-ADB6-36D7-2B42702C8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5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09" name="Rectangle 804">
                <a:extLst>
                  <a:ext uri="{FF2B5EF4-FFF2-40B4-BE49-F238E27FC236}">
                    <a16:creationId xmlns:a16="http://schemas.microsoft.com/office/drawing/2014/main" id="{3C8C10DE-3B9F-2A60-2530-5B07DED9A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0" name="Rectangle 770">
                <a:extLst>
                  <a:ext uri="{FF2B5EF4-FFF2-40B4-BE49-F238E27FC236}">
                    <a16:creationId xmlns:a16="http://schemas.microsoft.com/office/drawing/2014/main" id="{06A55B0E-3C9A-CB40-A4D9-859915556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1" name="Rectangle 777">
                <a:extLst>
                  <a:ext uri="{FF2B5EF4-FFF2-40B4-BE49-F238E27FC236}">
                    <a16:creationId xmlns:a16="http://schemas.microsoft.com/office/drawing/2014/main" id="{2833F3B8-2B87-D381-1360-B8B4505CC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2" name="Rectangle 784">
                <a:extLst>
                  <a:ext uri="{FF2B5EF4-FFF2-40B4-BE49-F238E27FC236}">
                    <a16:creationId xmlns:a16="http://schemas.microsoft.com/office/drawing/2014/main" id="{C2CB1E2B-6E96-491A-F867-6F35A2662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3" name="Rectangle 791">
                <a:extLst>
                  <a:ext uri="{FF2B5EF4-FFF2-40B4-BE49-F238E27FC236}">
                    <a16:creationId xmlns:a16="http://schemas.microsoft.com/office/drawing/2014/main" id="{21D743F3-C47C-B8D4-F78B-C99F0B05D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4" name="Rectangle 798">
                <a:extLst>
                  <a:ext uri="{FF2B5EF4-FFF2-40B4-BE49-F238E27FC236}">
                    <a16:creationId xmlns:a16="http://schemas.microsoft.com/office/drawing/2014/main" id="{7039C69E-3F1C-0E86-DB07-C0D9811E7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5" name="Rectangle 805">
                <a:extLst>
                  <a:ext uri="{FF2B5EF4-FFF2-40B4-BE49-F238E27FC236}">
                    <a16:creationId xmlns:a16="http://schemas.microsoft.com/office/drawing/2014/main" id="{84146917-5191-868D-3997-3CCE1B7EF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6" name="Rectangle 650">
                <a:extLst>
                  <a:ext uri="{FF2B5EF4-FFF2-40B4-BE49-F238E27FC236}">
                    <a16:creationId xmlns:a16="http://schemas.microsoft.com/office/drawing/2014/main" id="{CDD237C5-DF9B-9B2E-4A00-E505F50BA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7" name="Rectangle 657">
                <a:extLst>
                  <a:ext uri="{FF2B5EF4-FFF2-40B4-BE49-F238E27FC236}">
                    <a16:creationId xmlns:a16="http://schemas.microsoft.com/office/drawing/2014/main" id="{D97B5A4D-C405-2C75-5239-6EAB13421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8" name="Rectangle 664">
                <a:extLst>
                  <a:ext uri="{FF2B5EF4-FFF2-40B4-BE49-F238E27FC236}">
                    <a16:creationId xmlns:a16="http://schemas.microsoft.com/office/drawing/2014/main" id="{B4CA8688-13AB-6E3E-8765-988ACB117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19" name="Rectangle 671">
                <a:extLst>
                  <a:ext uri="{FF2B5EF4-FFF2-40B4-BE49-F238E27FC236}">
                    <a16:creationId xmlns:a16="http://schemas.microsoft.com/office/drawing/2014/main" id="{C52D3189-4670-B76B-69F8-7DD42DCFB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0" name="Rectangle 678">
                <a:extLst>
                  <a:ext uri="{FF2B5EF4-FFF2-40B4-BE49-F238E27FC236}">
                    <a16:creationId xmlns:a16="http://schemas.microsoft.com/office/drawing/2014/main" id="{AB32AD58-9D74-8BC6-B4E8-6F0E0C708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1" name="Rectangle 685">
                <a:extLst>
                  <a:ext uri="{FF2B5EF4-FFF2-40B4-BE49-F238E27FC236}">
                    <a16:creationId xmlns:a16="http://schemas.microsoft.com/office/drawing/2014/main" id="{A15A1E1C-86A6-DD15-CC5B-D0EEB6F38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2" name="Rectangle 651">
                <a:extLst>
                  <a:ext uri="{FF2B5EF4-FFF2-40B4-BE49-F238E27FC236}">
                    <a16:creationId xmlns:a16="http://schemas.microsoft.com/office/drawing/2014/main" id="{2546C00A-600B-3BF3-28CB-DE812C127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3" name="Rectangle 658">
                <a:extLst>
                  <a:ext uri="{FF2B5EF4-FFF2-40B4-BE49-F238E27FC236}">
                    <a16:creationId xmlns:a16="http://schemas.microsoft.com/office/drawing/2014/main" id="{8B7C0C6F-682D-570E-DAA5-1E438AEB3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4" name="Rectangle 665">
                <a:extLst>
                  <a:ext uri="{FF2B5EF4-FFF2-40B4-BE49-F238E27FC236}">
                    <a16:creationId xmlns:a16="http://schemas.microsoft.com/office/drawing/2014/main" id="{08DCD2A0-937A-3EBF-9C36-AC8FF6C6B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5" name="Rectangle 672">
                <a:extLst>
                  <a:ext uri="{FF2B5EF4-FFF2-40B4-BE49-F238E27FC236}">
                    <a16:creationId xmlns:a16="http://schemas.microsoft.com/office/drawing/2014/main" id="{E62F9BAC-70C3-A562-79B0-E7FCB5D6D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6" name="Rectangle 679">
                <a:extLst>
                  <a:ext uri="{FF2B5EF4-FFF2-40B4-BE49-F238E27FC236}">
                    <a16:creationId xmlns:a16="http://schemas.microsoft.com/office/drawing/2014/main" id="{EDDBDABF-503F-080F-C5AA-E920CDEFC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7" name="Rectangle 686">
                <a:extLst>
                  <a:ext uri="{FF2B5EF4-FFF2-40B4-BE49-F238E27FC236}">
                    <a16:creationId xmlns:a16="http://schemas.microsoft.com/office/drawing/2014/main" id="{D442FE08-1BDE-28AD-1054-55DE11864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8" name="Rectangle 652">
                <a:extLst>
                  <a:ext uri="{FF2B5EF4-FFF2-40B4-BE49-F238E27FC236}">
                    <a16:creationId xmlns:a16="http://schemas.microsoft.com/office/drawing/2014/main" id="{4CDAAEC7-670C-ACA1-11BA-9FBB9BCC2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29" name="Rectangle 659">
                <a:extLst>
                  <a:ext uri="{FF2B5EF4-FFF2-40B4-BE49-F238E27FC236}">
                    <a16:creationId xmlns:a16="http://schemas.microsoft.com/office/drawing/2014/main" id="{D2332A2B-A880-47AC-0C44-F7BA825B3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37189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0" name="Rectangle 666">
                <a:extLst>
                  <a:ext uri="{FF2B5EF4-FFF2-40B4-BE49-F238E27FC236}">
                    <a16:creationId xmlns:a16="http://schemas.microsoft.com/office/drawing/2014/main" id="{389529AB-5520-1921-32F4-F89C49B1F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1" name="Rectangle 673">
                <a:extLst>
                  <a:ext uri="{FF2B5EF4-FFF2-40B4-BE49-F238E27FC236}">
                    <a16:creationId xmlns:a16="http://schemas.microsoft.com/office/drawing/2014/main" id="{4A74519D-D71A-58FC-3CE4-997384E52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2" name="Rectangle 680">
                <a:extLst>
                  <a:ext uri="{FF2B5EF4-FFF2-40B4-BE49-F238E27FC236}">
                    <a16:creationId xmlns:a16="http://schemas.microsoft.com/office/drawing/2014/main" id="{2C0F1650-37F0-E7C1-68DB-CFF292E48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4203130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3" name="Rectangle 687">
                <a:extLst>
                  <a:ext uri="{FF2B5EF4-FFF2-40B4-BE49-F238E27FC236}">
                    <a16:creationId xmlns:a16="http://schemas.microsoft.com/office/drawing/2014/main" id="{8946B7F7-467A-06B5-0389-F5FEE984B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4" name="Rectangle 653">
                <a:extLst>
                  <a:ext uri="{FF2B5EF4-FFF2-40B4-BE49-F238E27FC236}">
                    <a16:creationId xmlns:a16="http://schemas.microsoft.com/office/drawing/2014/main" id="{F67E6A99-04F3-EDA2-4FEF-0B0D0075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5" name="Rectangle 660">
                <a:extLst>
                  <a:ext uri="{FF2B5EF4-FFF2-40B4-BE49-F238E27FC236}">
                    <a16:creationId xmlns:a16="http://schemas.microsoft.com/office/drawing/2014/main" id="{31359C22-838A-C5D4-E2F0-DF6D6F47E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6" name="Rectangle 667">
                <a:extLst>
                  <a:ext uri="{FF2B5EF4-FFF2-40B4-BE49-F238E27FC236}">
                    <a16:creationId xmlns:a16="http://schemas.microsoft.com/office/drawing/2014/main" id="{F638DA8E-4971-49CF-9F45-BC472CC38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7" name="Rectangle 674">
                <a:extLst>
                  <a:ext uri="{FF2B5EF4-FFF2-40B4-BE49-F238E27FC236}">
                    <a16:creationId xmlns:a16="http://schemas.microsoft.com/office/drawing/2014/main" id="{A4A276E1-8EF8-4124-8F95-6D4EA3C3B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8" name="Rectangle 681">
                <a:extLst>
                  <a:ext uri="{FF2B5EF4-FFF2-40B4-BE49-F238E27FC236}">
                    <a16:creationId xmlns:a16="http://schemas.microsoft.com/office/drawing/2014/main" id="{14F91059-55D7-1623-0099-7B6CC2D43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39" name="Rectangle 688">
                <a:extLst>
                  <a:ext uri="{FF2B5EF4-FFF2-40B4-BE49-F238E27FC236}">
                    <a16:creationId xmlns:a16="http://schemas.microsoft.com/office/drawing/2014/main" id="{EC2742DB-20C4-BC42-9E9C-2960FD1D8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0" name="Rectangle 654">
                <a:extLst>
                  <a:ext uri="{FF2B5EF4-FFF2-40B4-BE49-F238E27FC236}">
                    <a16:creationId xmlns:a16="http://schemas.microsoft.com/office/drawing/2014/main" id="{4CA4DC41-8404-57D8-9A26-E9877CBC2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1" name="Rectangle 661">
                <a:extLst>
                  <a:ext uri="{FF2B5EF4-FFF2-40B4-BE49-F238E27FC236}">
                    <a16:creationId xmlns:a16="http://schemas.microsoft.com/office/drawing/2014/main" id="{D3E2D370-4529-9A53-3A99-EDE48EE9F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2" name="Rectangle 668">
                <a:extLst>
                  <a:ext uri="{FF2B5EF4-FFF2-40B4-BE49-F238E27FC236}">
                    <a16:creationId xmlns:a16="http://schemas.microsoft.com/office/drawing/2014/main" id="{C7D89415-A6E1-9506-8DC8-94A7C5540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3" name="Rectangle 675">
                <a:extLst>
                  <a:ext uri="{FF2B5EF4-FFF2-40B4-BE49-F238E27FC236}">
                    <a16:creationId xmlns:a16="http://schemas.microsoft.com/office/drawing/2014/main" id="{F92A126A-5B31-2C13-6C89-962658EB5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4" name="Rectangle 682">
                <a:extLst>
                  <a:ext uri="{FF2B5EF4-FFF2-40B4-BE49-F238E27FC236}">
                    <a16:creationId xmlns:a16="http://schemas.microsoft.com/office/drawing/2014/main" id="{B6624BD1-D4BC-800C-E84E-914F7765E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5" name="Rectangle 689">
                <a:extLst>
                  <a:ext uri="{FF2B5EF4-FFF2-40B4-BE49-F238E27FC236}">
                    <a16:creationId xmlns:a16="http://schemas.microsoft.com/office/drawing/2014/main" id="{C190A448-EB0A-FFC7-5F0C-57E8468AD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6" name="Rectangle 655">
                <a:extLst>
                  <a:ext uri="{FF2B5EF4-FFF2-40B4-BE49-F238E27FC236}">
                    <a16:creationId xmlns:a16="http://schemas.microsoft.com/office/drawing/2014/main" id="{2DDCC508-63D6-62F1-E95A-F5B869589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7" name="Rectangle 662">
                <a:extLst>
                  <a:ext uri="{FF2B5EF4-FFF2-40B4-BE49-F238E27FC236}">
                    <a16:creationId xmlns:a16="http://schemas.microsoft.com/office/drawing/2014/main" id="{778F4141-34A8-91B5-69C0-0B371C8FD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8" name="Rectangle 669">
                <a:extLst>
                  <a:ext uri="{FF2B5EF4-FFF2-40B4-BE49-F238E27FC236}">
                    <a16:creationId xmlns:a16="http://schemas.microsoft.com/office/drawing/2014/main" id="{B4DBCA41-FDED-99E8-D83C-41DB7DCF8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49" name="Rectangle 676">
                <a:extLst>
                  <a:ext uri="{FF2B5EF4-FFF2-40B4-BE49-F238E27FC236}">
                    <a16:creationId xmlns:a16="http://schemas.microsoft.com/office/drawing/2014/main" id="{06FD57B4-FF61-3E96-82F0-423916781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0" name="Rectangle 683">
                <a:extLst>
                  <a:ext uri="{FF2B5EF4-FFF2-40B4-BE49-F238E27FC236}">
                    <a16:creationId xmlns:a16="http://schemas.microsoft.com/office/drawing/2014/main" id="{68165597-672B-2CF5-FE41-A3E67B8C1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1" name="Rectangle 690">
                <a:extLst>
                  <a:ext uri="{FF2B5EF4-FFF2-40B4-BE49-F238E27FC236}">
                    <a16:creationId xmlns:a16="http://schemas.microsoft.com/office/drawing/2014/main" id="{036C8F09-8936-F78F-E711-8491D9AA8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2" name="Rectangle 656">
                <a:extLst>
                  <a:ext uri="{FF2B5EF4-FFF2-40B4-BE49-F238E27FC236}">
                    <a16:creationId xmlns:a16="http://schemas.microsoft.com/office/drawing/2014/main" id="{958923A6-5DE3-390F-FD19-D206999F9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4" name="Rectangle 663">
                <a:extLst>
                  <a:ext uri="{FF2B5EF4-FFF2-40B4-BE49-F238E27FC236}">
                    <a16:creationId xmlns:a16="http://schemas.microsoft.com/office/drawing/2014/main" id="{FC2B7BD0-F7E2-95A2-17BC-C7887E03E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5" name="Rectangle 670">
                <a:extLst>
                  <a:ext uri="{FF2B5EF4-FFF2-40B4-BE49-F238E27FC236}">
                    <a16:creationId xmlns:a16="http://schemas.microsoft.com/office/drawing/2014/main" id="{AE083FD9-2212-D75C-20D9-B64044310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6" name="Rectangle 677">
                <a:extLst>
                  <a:ext uri="{FF2B5EF4-FFF2-40B4-BE49-F238E27FC236}">
                    <a16:creationId xmlns:a16="http://schemas.microsoft.com/office/drawing/2014/main" id="{3760DAAE-FAE7-630E-E6AC-6AE3381A8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7" name="Rectangle 684">
                <a:extLst>
                  <a:ext uri="{FF2B5EF4-FFF2-40B4-BE49-F238E27FC236}">
                    <a16:creationId xmlns:a16="http://schemas.microsoft.com/office/drawing/2014/main" id="{BFE862B9-87F3-A585-E257-9C3D535FA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8" name="Rectangle 691">
                <a:extLst>
                  <a:ext uri="{FF2B5EF4-FFF2-40B4-BE49-F238E27FC236}">
                    <a16:creationId xmlns:a16="http://schemas.microsoft.com/office/drawing/2014/main" id="{43626341-94E9-A08A-F2A2-493690984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9" name="Rectangle 535">
                <a:extLst>
                  <a:ext uri="{FF2B5EF4-FFF2-40B4-BE49-F238E27FC236}">
                    <a16:creationId xmlns:a16="http://schemas.microsoft.com/office/drawing/2014/main" id="{E1C29AB6-05A5-B529-3051-F0ECBC229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35538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60" name="Rectangle 542">
                <a:extLst>
                  <a:ext uri="{FF2B5EF4-FFF2-40B4-BE49-F238E27FC236}">
                    <a16:creationId xmlns:a16="http://schemas.microsoft.com/office/drawing/2014/main" id="{41E1DC4E-5D43-089C-6B7C-E4F5A67D2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61" name="Rectangle 549">
                <a:extLst>
                  <a:ext uri="{FF2B5EF4-FFF2-40B4-BE49-F238E27FC236}">
                    <a16:creationId xmlns:a16="http://schemas.microsoft.com/office/drawing/2014/main" id="{17FA653D-AF78-3389-9E9D-679A6224E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62" name="Rectangle 556">
                <a:extLst>
                  <a:ext uri="{FF2B5EF4-FFF2-40B4-BE49-F238E27FC236}">
                    <a16:creationId xmlns:a16="http://schemas.microsoft.com/office/drawing/2014/main" id="{23A74346-C041-46E8-3068-0DDE69B13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63" name="Rectangle 563">
                <a:extLst>
                  <a:ext uri="{FF2B5EF4-FFF2-40B4-BE49-F238E27FC236}">
                    <a16:creationId xmlns:a16="http://schemas.microsoft.com/office/drawing/2014/main" id="{8C011A0D-0EF8-B14D-C019-C6D22AB12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2" name="Rectangle 570">
                <a:extLst>
                  <a:ext uri="{FF2B5EF4-FFF2-40B4-BE49-F238E27FC236}">
                    <a16:creationId xmlns:a16="http://schemas.microsoft.com/office/drawing/2014/main" id="{F711B626-DA29-1436-F00E-9FCADD635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3" name="Rectangle 536">
                <a:extLst>
                  <a:ext uri="{FF2B5EF4-FFF2-40B4-BE49-F238E27FC236}">
                    <a16:creationId xmlns:a16="http://schemas.microsoft.com/office/drawing/2014/main" id="{67E10055-4D63-19C8-203D-91F669042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4" name="Rectangle 543">
                <a:extLst>
                  <a:ext uri="{FF2B5EF4-FFF2-40B4-BE49-F238E27FC236}">
                    <a16:creationId xmlns:a16="http://schemas.microsoft.com/office/drawing/2014/main" id="{A9C23838-788C-9F8B-F918-02213DD78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5" name="Rectangle 550">
                <a:extLst>
                  <a:ext uri="{FF2B5EF4-FFF2-40B4-BE49-F238E27FC236}">
                    <a16:creationId xmlns:a16="http://schemas.microsoft.com/office/drawing/2014/main" id="{1F71BB36-0502-2A66-ED9F-0F836C02B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6" name="Rectangle 557">
                <a:extLst>
                  <a:ext uri="{FF2B5EF4-FFF2-40B4-BE49-F238E27FC236}">
                    <a16:creationId xmlns:a16="http://schemas.microsoft.com/office/drawing/2014/main" id="{4B112B65-6B45-FEA9-5541-3D6295D55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7" name="Rectangle 564">
                <a:extLst>
                  <a:ext uri="{FF2B5EF4-FFF2-40B4-BE49-F238E27FC236}">
                    <a16:creationId xmlns:a16="http://schemas.microsoft.com/office/drawing/2014/main" id="{6B036865-029E-85FC-0DDB-49598CB4B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8" name="Rectangle 571">
                <a:extLst>
                  <a:ext uri="{FF2B5EF4-FFF2-40B4-BE49-F238E27FC236}">
                    <a16:creationId xmlns:a16="http://schemas.microsoft.com/office/drawing/2014/main" id="{8C3A6049-86E0-4496-5FC7-3E5A9AD63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39" name="Rectangle 537">
                <a:extLst>
                  <a:ext uri="{FF2B5EF4-FFF2-40B4-BE49-F238E27FC236}">
                    <a16:creationId xmlns:a16="http://schemas.microsoft.com/office/drawing/2014/main" id="{817C3E10-408B-4E89-1203-4EC56D23D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0" name="Rectangle 544">
                <a:extLst>
                  <a:ext uri="{FF2B5EF4-FFF2-40B4-BE49-F238E27FC236}">
                    <a16:creationId xmlns:a16="http://schemas.microsoft.com/office/drawing/2014/main" id="{0F852A42-C385-0436-1344-65FC098E3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1" name="Rectangle 551">
                <a:extLst>
                  <a:ext uri="{FF2B5EF4-FFF2-40B4-BE49-F238E27FC236}">
                    <a16:creationId xmlns:a16="http://schemas.microsoft.com/office/drawing/2014/main" id="{85087D29-45B1-01E4-0988-DAC2A589B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2" name="Rectangle 558">
                <a:extLst>
                  <a:ext uri="{FF2B5EF4-FFF2-40B4-BE49-F238E27FC236}">
                    <a16:creationId xmlns:a16="http://schemas.microsoft.com/office/drawing/2014/main" id="{EFD961B8-2F8F-6393-6DBD-A2F3A3187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3" name="Rectangle 565">
                <a:extLst>
                  <a:ext uri="{FF2B5EF4-FFF2-40B4-BE49-F238E27FC236}">
                    <a16:creationId xmlns:a16="http://schemas.microsoft.com/office/drawing/2014/main" id="{962EC3C6-4230-B734-862B-DED6FB288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4" name="Rectangle 572">
                <a:extLst>
                  <a:ext uri="{FF2B5EF4-FFF2-40B4-BE49-F238E27FC236}">
                    <a16:creationId xmlns:a16="http://schemas.microsoft.com/office/drawing/2014/main" id="{B0DEFD97-4F78-9B46-B021-9A65B0805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6" name="Rectangle 538">
                <a:extLst>
                  <a:ext uri="{FF2B5EF4-FFF2-40B4-BE49-F238E27FC236}">
                    <a16:creationId xmlns:a16="http://schemas.microsoft.com/office/drawing/2014/main" id="{01D12E14-E8FD-A7AB-621B-1A72A8B63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7" name="Rectangle 545">
                <a:extLst>
                  <a:ext uri="{FF2B5EF4-FFF2-40B4-BE49-F238E27FC236}">
                    <a16:creationId xmlns:a16="http://schemas.microsoft.com/office/drawing/2014/main" id="{76476DC5-1044-1DC4-6B5C-AB87DB4B6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8" name="Rectangle 552">
                <a:extLst>
                  <a:ext uri="{FF2B5EF4-FFF2-40B4-BE49-F238E27FC236}">
                    <a16:creationId xmlns:a16="http://schemas.microsoft.com/office/drawing/2014/main" id="{27B7F367-55F6-3DD5-FF50-DDD7BCFFB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49" name="Rectangle 559">
                <a:extLst>
                  <a:ext uri="{FF2B5EF4-FFF2-40B4-BE49-F238E27FC236}">
                    <a16:creationId xmlns:a16="http://schemas.microsoft.com/office/drawing/2014/main" id="{AC47E6A1-4DA3-18E9-6BEE-8CB779641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0" name="Rectangle 566">
                <a:extLst>
                  <a:ext uri="{FF2B5EF4-FFF2-40B4-BE49-F238E27FC236}">
                    <a16:creationId xmlns:a16="http://schemas.microsoft.com/office/drawing/2014/main" id="{06974309-F494-177F-08A8-F7ACE9265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1" name="Rectangle 573">
                <a:extLst>
                  <a:ext uri="{FF2B5EF4-FFF2-40B4-BE49-F238E27FC236}">
                    <a16:creationId xmlns:a16="http://schemas.microsoft.com/office/drawing/2014/main" id="{2381EC8B-A7F8-EFB8-F96B-ABBD13970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2" name="Rectangle 539">
                <a:extLst>
                  <a:ext uri="{FF2B5EF4-FFF2-40B4-BE49-F238E27FC236}">
                    <a16:creationId xmlns:a16="http://schemas.microsoft.com/office/drawing/2014/main" id="{7AF4F52D-1068-60FD-4370-E55F149E2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3" name="Rectangle 546">
                <a:extLst>
                  <a:ext uri="{FF2B5EF4-FFF2-40B4-BE49-F238E27FC236}">
                    <a16:creationId xmlns:a16="http://schemas.microsoft.com/office/drawing/2014/main" id="{98093AAF-44E8-E2C2-337E-82DEAB6AA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4" name="Rectangle 553">
                <a:extLst>
                  <a:ext uri="{FF2B5EF4-FFF2-40B4-BE49-F238E27FC236}">
                    <a16:creationId xmlns:a16="http://schemas.microsoft.com/office/drawing/2014/main" id="{0CC0D016-5E0A-2C6D-E904-36753286E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5" name="Rectangle 560">
                <a:extLst>
                  <a:ext uri="{FF2B5EF4-FFF2-40B4-BE49-F238E27FC236}">
                    <a16:creationId xmlns:a16="http://schemas.microsoft.com/office/drawing/2014/main" id="{7740E535-1537-DDB2-311D-BD7773771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6" name="Rectangle 567">
                <a:extLst>
                  <a:ext uri="{FF2B5EF4-FFF2-40B4-BE49-F238E27FC236}">
                    <a16:creationId xmlns:a16="http://schemas.microsoft.com/office/drawing/2014/main" id="{A90D7F50-52DB-6A58-EF8B-5E2F7CF7E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7" name="Rectangle 574">
                <a:extLst>
                  <a:ext uri="{FF2B5EF4-FFF2-40B4-BE49-F238E27FC236}">
                    <a16:creationId xmlns:a16="http://schemas.microsoft.com/office/drawing/2014/main" id="{1C2225BD-4BD1-D2A0-8762-F3BF4572A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4371405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8" name="Rectangle 540">
                <a:extLst>
                  <a:ext uri="{FF2B5EF4-FFF2-40B4-BE49-F238E27FC236}">
                    <a16:creationId xmlns:a16="http://schemas.microsoft.com/office/drawing/2014/main" id="{D5AD9202-53B2-54D4-5FC9-66972A9C0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59" name="Rectangle 547">
                <a:extLst>
                  <a:ext uri="{FF2B5EF4-FFF2-40B4-BE49-F238E27FC236}">
                    <a16:creationId xmlns:a16="http://schemas.microsoft.com/office/drawing/2014/main" id="{F03B7E29-399C-4F52-D091-6931A9DE9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0" name="Rectangle 554">
                <a:extLst>
                  <a:ext uri="{FF2B5EF4-FFF2-40B4-BE49-F238E27FC236}">
                    <a16:creationId xmlns:a16="http://schemas.microsoft.com/office/drawing/2014/main" id="{C1EAA3F3-36A7-83B7-4C71-D31CC6062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388086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1" name="Rectangle 561">
                <a:extLst>
                  <a:ext uri="{FF2B5EF4-FFF2-40B4-BE49-F238E27FC236}">
                    <a16:creationId xmlns:a16="http://schemas.microsoft.com/office/drawing/2014/main" id="{5B73C08B-FB3B-C5CC-1531-E29AE47AE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2" name="Rectangle 568">
                <a:extLst>
                  <a:ext uri="{FF2B5EF4-FFF2-40B4-BE49-F238E27FC236}">
                    <a16:creationId xmlns:a16="http://schemas.microsoft.com/office/drawing/2014/main" id="{EBF0E61D-28D6-C41E-724B-3303AC8C3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3" name="Rectangle 575">
                <a:extLst>
                  <a:ext uri="{FF2B5EF4-FFF2-40B4-BE49-F238E27FC236}">
                    <a16:creationId xmlns:a16="http://schemas.microsoft.com/office/drawing/2014/main" id="{73A18CA3-99D4-9CFD-83E0-F78534E64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4" name="Rectangle 541">
                <a:extLst>
                  <a:ext uri="{FF2B5EF4-FFF2-40B4-BE49-F238E27FC236}">
                    <a16:creationId xmlns:a16="http://schemas.microsoft.com/office/drawing/2014/main" id="{EE3ED62E-EF99-E3FD-E274-0E5E44E0A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355384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5" name="Rectangle 548">
                <a:extLst>
                  <a:ext uri="{FF2B5EF4-FFF2-40B4-BE49-F238E27FC236}">
                    <a16:creationId xmlns:a16="http://schemas.microsoft.com/office/drawing/2014/main" id="{1E09BE6E-BA2D-CA34-C5A1-98C9ACC61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371894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6" name="Rectangle 555">
                <a:extLst>
                  <a:ext uri="{FF2B5EF4-FFF2-40B4-BE49-F238E27FC236}">
                    <a16:creationId xmlns:a16="http://schemas.microsoft.com/office/drawing/2014/main" id="{19AA4DB4-8847-02BE-8DA9-DAD5F869D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388086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7" name="Rectangle 562">
                <a:extLst>
                  <a:ext uri="{FF2B5EF4-FFF2-40B4-BE49-F238E27FC236}">
                    <a16:creationId xmlns:a16="http://schemas.microsoft.com/office/drawing/2014/main" id="{2BD60C81-1480-CED8-F716-2B1077413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04279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8" name="Rectangle 569">
                <a:extLst>
                  <a:ext uri="{FF2B5EF4-FFF2-40B4-BE49-F238E27FC236}">
                    <a16:creationId xmlns:a16="http://schemas.microsoft.com/office/drawing/2014/main" id="{159674F2-EA4F-E318-8D24-D38686818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203130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7269" name="Rectangle 576">
                <a:extLst>
                  <a:ext uri="{FF2B5EF4-FFF2-40B4-BE49-F238E27FC236}">
                    <a16:creationId xmlns:a16="http://schemas.microsoft.com/office/drawing/2014/main" id="{1547A0A1-67F4-2662-709C-877C954EB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4371405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14686AF8-94A1-5315-6F73-2C55D4A73808}"/>
                </a:ext>
              </a:extLst>
            </p:cNvPr>
            <p:cNvGrpSpPr/>
            <p:nvPr/>
          </p:nvGrpSpPr>
          <p:grpSpPr>
            <a:xfrm>
              <a:off x="2014689" y="5283621"/>
              <a:ext cx="8245127" cy="956062"/>
              <a:chOff x="2014689" y="5283621"/>
              <a:chExt cx="8245127" cy="956062"/>
            </a:xfrm>
          </p:grpSpPr>
          <p:sp>
            <p:nvSpPr>
              <p:cNvPr id="12" name="Rectangle 1337">
                <a:extLst>
                  <a:ext uri="{FF2B5EF4-FFF2-40B4-BE49-F238E27FC236}">
                    <a16:creationId xmlns:a16="http://schemas.microsoft.com/office/drawing/2014/main" id="{02C08343-4B44-E056-D486-36602E56F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3" name="Rectangle 1344">
                <a:extLst>
                  <a:ext uri="{FF2B5EF4-FFF2-40B4-BE49-F238E27FC236}">
                    <a16:creationId xmlns:a16="http://schemas.microsoft.com/office/drawing/2014/main" id="{F9FBC643-D305-DE4F-14E6-13510D1F2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4" name="Rectangle 1351">
                <a:extLst>
                  <a:ext uri="{FF2B5EF4-FFF2-40B4-BE49-F238E27FC236}">
                    <a16:creationId xmlns:a16="http://schemas.microsoft.com/office/drawing/2014/main" id="{90E27B15-10FD-636A-B27C-F36D93858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5" name="Rectangle 1358">
                <a:extLst>
                  <a:ext uri="{FF2B5EF4-FFF2-40B4-BE49-F238E27FC236}">
                    <a16:creationId xmlns:a16="http://schemas.microsoft.com/office/drawing/2014/main" id="{B525D453-D6B3-3464-2A94-6832A8BED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0665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" name="Rectangle 1365">
                <a:extLst>
                  <a:ext uri="{FF2B5EF4-FFF2-40B4-BE49-F238E27FC236}">
                    <a16:creationId xmlns:a16="http://schemas.microsoft.com/office/drawing/2014/main" id="{C48B1F17-3D3E-CF6E-2A1F-74D96C077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7" name="Rectangle 1372">
                <a:extLst>
                  <a:ext uri="{FF2B5EF4-FFF2-40B4-BE49-F238E27FC236}">
                    <a16:creationId xmlns:a16="http://schemas.microsoft.com/office/drawing/2014/main" id="{6320F743-9451-90FB-A26D-214672341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6709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8" name="Rectangle 1338">
                <a:extLst>
                  <a:ext uri="{FF2B5EF4-FFF2-40B4-BE49-F238E27FC236}">
                    <a16:creationId xmlns:a16="http://schemas.microsoft.com/office/drawing/2014/main" id="{2E8AE533-61AD-5ABF-9F8B-0ADFFDF37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9" name="Rectangle 1345">
                <a:extLst>
                  <a:ext uri="{FF2B5EF4-FFF2-40B4-BE49-F238E27FC236}">
                    <a16:creationId xmlns:a16="http://schemas.microsoft.com/office/drawing/2014/main" id="{F56440B1-92C5-B079-3349-A01492AA1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0" name="Rectangle 1352">
                <a:extLst>
                  <a:ext uri="{FF2B5EF4-FFF2-40B4-BE49-F238E27FC236}">
                    <a16:creationId xmlns:a16="http://schemas.microsoft.com/office/drawing/2014/main" id="{02AEF9B1-2BD6-996F-936E-3BE729B48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1" name="Rectangle 1359">
                <a:extLst>
                  <a:ext uri="{FF2B5EF4-FFF2-40B4-BE49-F238E27FC236}">
                    <a16:creationId xmlns:a16="http://schemas.microsoft.com/office/drawing/2014/main" id="{62D1B6BD-6D26-BB22-76E9-A02C170D8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2" name="Rectangle 1366">
                <a:extLst>
                  <a:ext uri="{FF2B5EF4-FFF2-40B4-BE49-F238E27FC236}">
                    <a16:creationId xmlns:a16="http://schemas.microsoft.com/office/drawing/2014/main" id="{15888DAE-17B4-C369-54AB-6B6204298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5204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3" name="Rectangle 1373">
                <a:extLst>
                  <a:ext uri="{FF2B5EF4-FFF2-40B4-BE49-F238E27FC236}">
                    <a16:creationId xmlns:a16="http://schemas.microsoft.com/office/drawing/2014/main" id="{78AAE1CA-CE90-3FE8-1C0C-D9D9C4127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163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4" name="Rectangle 1339">
                <a:extLst>
                  <a:ext uri="{FF2B5EF4-FFF2-40B4-BE49-F238E27FC236}">
                    <a16:creationId xmlns:a16="http://schemas.microsoft.com/office/drawing/2014/main" id="{262C2FE8-28A2-2099-7D2E-65B9991FE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5" name="Rectangle 1346">
                <a:extLst>
                  <a:ext uri="{FF2B5EF4-FFF2-40B4-BE49-F238E27FC236}">
                    <a16:creationId xmlns:a16="http://schemas.microsoft.com/office/drawing/2014/main" id="{EFAF7436-5EF2-372E-7065-FBAA82DFD6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" name="Rectangle 1353">
                <a:extLst>
                  <a:ext uri="{FF2B5EF4-FFF2-40B4-BE49-F238E27FC236}">
                    <a16:creationId xmlns:a16="http://schemas.microsoft.com/office/drawing/2014/main" id="{B72140F7-145A-58F5-6D91-AE441B1A0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7" name="Rectangle 1360">
                <a:extLst>
                  <a:ext uri="{FF2B5EF4-FFF2-40B4-BE49-F238E27FC236}">
                    <a16:creationId xmlns:a16="http://schemas.microsoft.com/office/drawing/2014/main" id="{0C3C706C-8120-CDEA-7FEF-D6EDBDCA2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8" name="Rectangle 1367">
                <a:extLst>
                  <a:ext uri="{FF2B5EF4-FFF2-40B4-BE49-F238E27FC236}">
                    <a16:creationId xmlns:a16="http://schemas.microsoft.com/office/drawing/2014/main" id="{E9FC14BB-C829-407C-27B1-10CAC9128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69743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9" name="Rectangle 1374">
                <a:extLst>
                  <a:ext uri="{FF2B5EF4-FFF2-40B4-BE49-F238E27FC236}">
                    <a16:creationId xmlns:a16="http://schemas.microsoft.com/office/drawing/2014/main" id="{1CB12DC3-60B1-A445-2588-2363B77E3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617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0" name="Rectangle 1340">
                <a:extLst>
                  <a:ext uri="{FF2B5EF4-FFF2-40B4-BE49-F238E27FC236}">
                    <a16:creationId xmlns:a16="http://schemas.microsoft.com/office/drawing/2014/main" id="{F2E8F276-A3A3-A531-2577-CB5E52EA4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1" name="Rectangle 1347">
                <a:extLst>
                  <a:ext uri="{FF2B5EF4-FFF2-40B4-BE49-F238E27FC236}">
                    <a16:creationId xmlns:a16="http://schemas.microsoft.com/office/drawing/2014/main" id="{DAE4DEFE-1385-DE34-3731-7EDBA023A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2" name="Rectangle 1354">
                <a:extLst>
                  <a:ext uri="{FF2B5EF4-FFF2-40B4-BE49-F238E27FC236}">
                    <a16:creationId xmlns:a16="http://schemas.microsoft.com/office/drawing/2014/main" id="{DD27470E-CA86-C682-B4E2-07757DC34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3" name="Rectangle 1361">
                <a:extLst>
                  <a:ext uri="{FF2B5EF4-FFF2-40B4-BE49-F238E27FC236}">
                    <a16:creationId xmlns:a16="http://schemas.microsoft.com/office/drawing/2014/main" id="{871FE992-8E29-0944-5EF4-B27C65CA0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4" name="Rectangle 1368">
                <a:extLst>
                  <a:ext uri="{FF2B5EF4-FFF2-40B4-BE49-F238E27FC236}">
                    <a16:creationId xmlns:a16="http://schemas.microsoft.com/office/drawing/2014/main" id="{18598E89-9163-3562-2822-8E5DE0A16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4283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5" name="Rectangle 1375">
                <a:extLst>
                  <a:ext uri="{FF2B5EF4-FFF2-40B4-BE49-F238E27FC236}">
                    <a16:creationId xmlns:a16="http://schemas.microsoft.com/office/drawing/2014/main" id="{66FD7F2D-BEA7-1470-3412-061E5F01D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0713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6" name="Rectangle 1341">
                <a:extLst>
                  <a:ext uri="{FF2B5EF4-FFF2-40B4-BE49-F238E27FC236}">
                    <a16:creationId xmlns:a16="http://schemas.microsoft.com/office/drawing/2014/main" id="{E4A5987F-7B17-61D2-1B83-9AE2637E2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7" name="Rectangle 1348">
                <a:extLst>
                  <a:ext uri="{FF2B5EF4-FFF2-40B4-BE49-F238E27FC236}">
                    <a16:creationId xmlns:a16="http://schemas.microsoft.com/office/drawing/2014/main" id="{3CC5551B-8D1F-1C31-E292-D010F0793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2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" name="Rectangle 1355">
                <a:extLst>
                  <a:ext uri="{FF2B5EF4-FFF2-40B4-BE49-F238E27FC236}">
                    <a16:creationId xmlns:a16="http://schemas.microsoft.com/office/drawing/2014/main" id="{EB5C3783-A575-8FE9-B17A-2D60336B2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9" name="Rectangle 1362">
                <a:extLst>
                  <a:ext uri="{FF2B5EF4-FFF2-40B4-BE49-F238E27FC236}">
                    <a16:creationId xmlns:a16="http://schemas.microsoft.com/office/drawing/2014/main" id="{6A410DBB-48E4-5EAB-1A60-B4EE923D3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0" name="Rectangle 1369">
                <a:extLst>
                  <a:ext uri="{FF2B5EF4-FFF2-40B4-BE49-F238E27FC236}">
                    <a16:creationId xmlns:a16="http://schemas.microsoft.com/office/drawing/2014/main" id="{BC1D63F3-4492-D7ED-89C5-F246378F9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98821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1" name="Rectangle 1376">
                <a:extLst>
                  <a:ext uri="{FF2B5EF4-FFF2-40B4-BE49-F238E27FC236}">
                    <a16:creationId xmlns:a16="http://schemas.microsoft.com/office/drawing/2014/main" id="{DEC21484-A93E-AC9D-E3A2-09F8B728B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525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2" name="Rectangle 1342">
                <a:extLst>
                  <a:ext uri="{FF2B5EF4-FFF2-40B4-BE49-F238E27FC236}">
                    <a16:creationId xmlns:a16="http://schemas.microsoft.com/office/drawing/2014/main" id="{20F94A83-6D8B-1382-78D0-F2073DB9F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3" name="Rectangle 1349">
                <a:extLst>
                  <a:ext uri="{FF2B5EF4-FFF2-40B4-BE49-F238E27FC236}">
                    <a16:creationId xmlns:a16="http://schemas.microsoft.com/office/drawing/2014/main" id="{291EE368-37D5-515F-9774-7FBF68E46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2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4" name="Rectangle 1356">
                <a:extLst>
                  <a:ext uri="{FF2B5EF4-FFF2-40B4-BE49-F238E27FC236}">
                    <a16:creationId xmlns:a16="http://schemas.microsoft.com/office/drawing/2014/main" id="{216D4B29-2C1F-53F5-36B5-DBE546F2B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5" name="Rectangle 1363">
                <a:extLst>
                  <a:ext uri="{FF2B5EF4-FFF2-40B4-BE49-F238E27FC236}">
                    <a16:creationId xmlns:a16="http://schemas.microsoft.com/office/drawing/2014/main" id="{C4DC7D93-AAEC-E2C0-9E89-337893161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6" name="Rectangle 1370">
                <a:extLst>
                  <a:ext uri="{FF2B5EF4-FFF2-40B4-BE49-F238E27FC236}">
                    <a16:creationId xmlns:a16="http://schemas.microsoft.com/office/drawing/2014/main" id="{2B7AEB8C-D45F-3997-7E21-5667DA48B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3360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7" name="Rectangle 1377">
                <a:extLst>
                  <a:ext uri="{FF2B5EF4-FFF2-40B4-BE49-F238E27FC236}">
                    <a16:creationId xmlns:a16="http://schemas.microsoft.com/office/drawing/2014/main" id="{86220388-0A8B-194F-3A24-5B80B9DE7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3979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" name="Rectangle 1343">
                <a:extLst>
                  <a:ext uri="{FF2B5EF4-FFF2-40B4-BE49-F238E27FC236}">
                    <a16:creationId xmlns:a16="http://schemas.microsoft.com/office/drawing/2014/main" id="{E1AA6482-6CFB-BDD5-089C-6B288A605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" name="Rectangle 1350">
                <a:extLst>
                  <a:ext uri="{FF2B5EF4-FFF2-40B4-BE49-F238E27FC236}">
                    <a16:creationId xmlns:a16="http://schemas.microsoft.com/office/drawing/2014/main" id="{6CD83E46-C6DF-1733-655C-9BD4016A7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0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" name="Rectangle 1357">
                <a:extLst>
                  <a:ext uri="{FF2B5EF4-FFF2-40B4-BE49-F238E27FC236}">
                    <a16:creationId xmlns:a16="http://schemas.microsoft.com/office/drawing/2014/main" id="{8E394ADD-F9B7-38C0-5E1B-326775E7F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" name="Rectangle 1364">
                <a:extLst>
                  <a:ext uri="{FF2B5EF4-FFF2-40B4-BE49-F238E27FC236}">
                    <a16:creationId xmlns:a16="http://schemas.microsoft.com/office/drawing/2014/main" id="{427FBAAD-317D-63B1-06BB-84CD52360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" name="Rectangle 1371">
                <a:extLst>
                  <a:ext uri="{FF2B5EF4-FFF2-40B4-BE49-F238E27FC236}">
                    <a16:creationId xmlns:a16="http://schemas.microsoft.com/office/drawing/2014/main" id="{1384E534-CBAE-6266-D02C-D72F578D2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27900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" name="Rectangle 1378">
                <a:extLst>
                  <a:ext uri="{FF2B5EF4-FFF2-40B4-BE49-F238E27FC236}">
                    <a16:creationId xmlns:a16="http://schemas.microsoft.com/office/drawing/2014/main" id="{6C3A0F4D-370A-DC8C-A778-D96184A27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4330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4" name="Rectangle 1223">
                <a:extLst>
                  <a:ext uri="{FF2B5EF4-FFF2-40B4-BE49-F238E27FC236}">
                    <a16:creationId xmlns:a16="http://schemas.microsoft.com/office/drawing/2014/main" id="{E9040373-A587-37D4-8B8D-6EF7455C4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5" name="Rectangle 1230">
                <a:extLst>
                  <a:ext uri="{FF2B5EF4-FFF2-40B4-BE49-F238E27FC236}">
                    <a16:creationId xmlns:a16="http://schemas.microsoft.com/office/drawing/2014/main" id="{619DC81C-CF36-81D9-E772-F73699E11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6" name="Rectangle 1237">
                <a:extLst>
                  <a:ext uri="{FF2B5EF4-FFF2-40B4-BE49-F238E27FC236}">
                    <a16:creationId xmlns:a16="http://schemas.microsoft.com/office/drawing/2014/main" id="{750EDEC0-CFCD-A83D-AEDB-366E4C9C3F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7" name="Rectangle 1244">
                <a:extLst>
                  <a:ext uri="{FF2B5EF4-FFF2-40B4-BE49-F238E27FC236}">
                    <a16:creationId xmlns:a16="http://schemas.microsoft.com/office/drawing/2014/main" id="{E8E2E23B-F53F-87C2-11C5-91FCDAF59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8" name="Rectangle 1251">
                <a:extLst>
                  <a:ext uri="{FF2B5EF4-FFF2-40B4-BE49-F238E27FC236}">
                    <a16:creationId xmlns:a16="http://schemas.microsoft.com/office/drawing/2014/main" id="{15FC67DA-BBDF-F6F3-3EA3-3B196BBF6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30272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9" name="Rectangle 1258">
                <a:extLst>
                  <a:ext uri="{FF2B5EF4-FFF2-40B4-BE49-F238E27FC236}">
                    <a16:creationId xmlns:a16="http://schemas.microsoft.com/office/drawing/2014/main" id="{84939F08-F137-A550-AA79-DFDA1C4C4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3840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0" name="Rectangle 1224">
                <a:extLst>
                  <a:ext uri="{FF2B5EF4-FFF2-40B4-BE49-F238E27FC236}">
                    <a16:creationId xmlns:a16="http://schemas.microsoft.com/office/drawing/2014/main" id="{AA8DCB24-C096-3FF8-14EB-0CFBA6BF0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0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1" name="Rectangle 1231">
                <a:extLst>
                  <a:ext uri="{FF2B5EF4-FFF2-40B4-BE49-F238E27FC236}">
                    <a16:creationId xmlns:a16="http://schemas.microsoft.com/office/drawing/2014/main" id="{64EC1C30-0E8C-D387-C40A-17B07701B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2" name="Rectangle 1238">
                <a:extLst>
                  <a:ext uri="{FF2B5EF4-FFF2-40B4-BE49-F238E27FC236}">
                    <a16:creationId xmlns:a16="http://schemas.microsoft.com/office/drawing/2014/main" id="{E941358E-26AF-35FA-3F4C-3434E755C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63" name="Rectangle 1245">
                <a:extLst>
                  <a:ext uri="{FF2B5EF4-FFF2-40B4-BE49-F238E27FC236}">
                    <a16:creationId xmlns:a16="http://schemas.microsoft.com/office/drawing/2014/main" id="{A5A08852-ED09-3510-D63F-8ED7D1440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2" name="Rectangle 1252">
                <a:extLst>
                  <a:ext uri="{FF2B5EF4-FFF2-40B4-BE49-F238E27FC236}">
                    <a16:creationId xmlns:a16="http://schemas.microsoft.com/office/drawing/2014/main" id="{FD4FAF4F-8D6D-F271-6DC1-8F07811B6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4810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3" name="Rectangle 1259">
                <a:extLst>
                  <a:ext uri="{FF2B5EF4-FFF2-40B4-BE49-F238E27FC236}">
                    <a16:creationId xmlns:a16="http://schemas.microsoft.com/office/drawing/2014/main" id="{AB586764-61D5-2BFE-A87C-4A4215553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8378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4" name="Rectangle 1225">
                <a:extLst>
                  <a:ext uri="{FF2B5EF4-FFF2-40B4-BE49-F238E27FC236}">
                    <a16:creationId xmlns:a16="http://schemas.microsoft.com/office/drawing/2014/main" id="{9E68692A-61D2-4446-C0AC-F6E3B3346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5" name="Rectangle 1232">
                <a:extLst>
                  <a:ext uri="{FF2B5EF4-FFF2-40B4-BE49-F238E27FC236}">
                    <a16:creationId xmlns:a16="http://schemas.microsoft.com/office/drawing/2014/main" id="{0776A0E3-DDFF-6DE3-94A6-1BF38161B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6" name="Rectangle 1239">
                <a:extLst>
                  <a:ext uri="{FF2B5EF4-FFF2-40B4-BE49-F238E27FC236}">
                    <a16:creationId xmlns:a16="http://schemas.microsoft.com/office/drawing/2014/main" id="{CDC1C593-22F1-7D28-F832-7167D5FBB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7" name="Rectangle 1246">
                <a:extLst>
                  <a:ext uri="{FF2B5EF4-FFF2-40B4-BE49-F238E27FC236}">
                    <a16:creationId xmlns:a16="http://schemas.microsoft.com/office/drawing/2014/main" id="{40CF424D-228B-252F-315E-9FB68F42A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917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8" name="Rectangle 1253">
                <a:extLst>
                  <a:ext uri="{FF2B5EF4-FFF2-40B4-BE49-F238E27FC236}">
                    <a16:creationId xmlns:a16="http://schemas.microsoft.com/office/drawing/2014/main" id="{3E5A3EFF-FC29-99C4-FB37-263AD983D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39" name="Rectangle 1260">
                <a:extLst>
                  <a:ext uri="{FF2B5EF4-FFF2-40B4-BE49-F238E27FC236}">
                    <a16:creationId xmlns:a16="http://schemas.microsoft.com/office/drawing/2014/main" id="{6122B25B-4930-B0CF-D879-1F5809CE4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9349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0" name="Rectangle 1226">
                <a:extLst>
                  <a:ext uri="{FF2B5EF4-FFF2-40B4-BE49-F238E27FC236}">
                    <a16:creationId xmlns:a16="http://schemas.microsoft.com/office/drawing/2014/main" id="{83BFE1DB-9B0B-262A-5B71-C41C34675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1" name="Rectangle 1233">
                <a:extLst>
                  <a:ext uri="{FF2B5EF4-FFF2-40B4-BE49-F238E27FC236}">
                    <a16:creationId xmlns:a16="http://schemas.microsoft.com/office/drawing/2014/main" id="{3D9C0FA2-B701-F2E3-1F46-70B9F4EBD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2" name="Rectangle 1240">
                <a:extLst>
                  <a:ext uri="{FF2B5EF4-FFF2-40B4-BE49-F238E27FC236}">
                    <a16:creationId xmlns:a16="http://schemas.microsoft.com/office/drawing/2014/main" id="{3B717753-E4F7-5352-4AE3-3283FD323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3" name="Rectangle 1247">
                <a:extLst>
                  <a:ext uri="{FF2B5EF4-FFF2-40B4-BE49-F238E27FC236}">
                    <a16:creationId xmlns:a16="http://schemas.microsoft.com/office/drawing/2014/main" id="{79E6E423-C289-FD7E-8E63-A0D14EAFA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7457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4" name="Rectangle 1254">
                <a:extLst>
                  <a:ext uri="{FF2B5EF4-FFF2-40B4-BE49-F238E27FC236}">
                    <a16:creationId xmlns:a16="http://schemas.microsoft.com/office/drawing/2014/main" id="{273E4082-7250-CC18-3B0C-9F53391C6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59313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5" name="Rectangle 1261">
                <a:extLst>
                  <a:ext uri="{FF2B5EF4-FFF2-40B4-BE49-F238E27FC236}">
                    <a16:creationId xmlns:a16="http://schemas.microsoft.com/office/drawing/2014/main" id="{D921823C-0842-5458-3AE5-4F15946C9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3889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6" name="Rectangle 1227">
                <a:extLst>
                  <a:ext uri="{FF2B5EF4-FFF2-40B4-BE49-F238E27FC236}">
                    <a16:creationId xmlns:a16="http://schemas.microsoft.com/office/drawing/2014/main" id="{6886DA2D-3AE1-942A-88FF-D480E51C8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7" name="Rectangle 1234">
                <a:extLst>
                  <a:ext uri="{FF2B5EF4-FFF2-40B4-BE49-F238E27FC236}">
                    <a16:creationId xmlns:a16="http://schemas.microsoft.com/office/drawing/2014/main" id="{0FF3F65C-89DC-5D18-5282-322D55081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8" name="Rectangle 1241">
                <a:extLst>
                  <a:ext uri="{FF2B5EF4-FFF2-40B4-BE49-F238E27FC236}">
                    <a16:creationId xmlns:a16="http://schemas.microsoft.com/office/drawing/2014/main" id="{92517A01-399A-D660-17C8-FE3120102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49" name="Rectangle 1248">
                <a:extLst>
                  <a:ext uri="{FF2B5EF4-FFF2-40B4-BE49-F238E27FC236}">
                    <a16:creationId xmlns:a16="http://schemas.microsoft.com/office/drawing/2014/main" id="{6C3D96A5-BF3E-C951-98D2-78B7B4BD4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0" name="Rectangle 1255">
                <a:extLst>
                  <a:ext uri="{FF2B5EF4-FFF2-40B4-BE49-F238E27FC236}">
                    <a16:creationId xmlns:a16="http://schemas.microsoft.com/office/drawing/2014/main" id="{FBAABD72-4D8C-2726-1987-C32757A37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1995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1" name="Rectangle 1262">
                <a:extLst>
                  <a:ext uri="{FF2B5EF4-FFF2-40B4-BE49-F238E27FC236}">
                    <a16:creationId xmlns:a16="http://schemas.microsoft.com/office/drawing/2014/main" id="{5D36A360-A98C-6134-2A35-D335E351B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8427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2" name="Rectangle 1228">
                <a:extLst>
                  <a:ext uri="{FF2B5EF4-FFF2-40B4-BE49-F238E27FC236}">
                    <a16:creationId xmlns:a16="http://schemas.microsoft.com/office/drawing/2014/main" id="{7B570E2D-7ACB-47A1-B381-343E07B9C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3" name="Rectangle 1235">
                <a:extLst>
                  <a:ext uri="{FF2B5EF4-FFF2-40B4-BE49-F238E27FC236}">
                    <a16:creationId xmlns:a16="http://schemas.microsoft.com/office/drawing/2014/main" id="{805D7DD9-67A1-3B95-31C0-6329D1A70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4" name="Rectangle 1242">
                <a:extLst>
                  <a:ext uri="{FF2B5EF4-FFF2-40B4-BE49-F238E27FC236}">
                    <a16:creationId xmlns:a16="http://schemas.microsoft.com/office/drawing/2014/main" id="{786BFB2A-2E56-F877-D9F1-1B2BDA6B2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5" name="Rectangle 1249">
                <a:extLst>
                  <a:ext uri="{FF2B5EF4-FFF2-40B4-BE49-F238E27FC236}">
                    <a16:creationId xmlns:a16="http://schemas.microsoft.com/office/drawing/2014/main" id="{BD8F8AD9-0046-B72A-7C23-35CBD34C1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6" name="Rectangle 1256">
                <a:extLst>
                  <a:ext uri="{FF2B5EF4-FFF2-40B4-BE49-F238E27FC236}">
                    <a16:creationId xmlns:a16="http://schemas.microsoft.com/office/drawing/2014/main" id="{EEF4A074-3423-F9D9-327F-4DF99E318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6534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7" name="Rectangle 1263">
                <a:extLst>
                  <a:ext uri="{FF2B5EF4-FFF2-40B4-BE49-F238E27FC236}">
                    <a16:creationId xmlns:a16="http://schemas.microsoft.com/office/drawing/2014/main" id="{15CCA88A-02A5-87DE-FCB1-B9C04F92E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296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8" name="Rectangle 1229">
                <a:extLst>
                  <a:ext uri="{FF2B5EF4-FFF2-40B4-BE49-F238E27FC236}">
                    <a16:creationId xmlns:a16="http://schemas.microsoft.com/office/drawing/2014/main" id="{B75FA79F-F8E8-977B-F4E8-4AA1D8130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59" name="Rectangle 1236">
                <a:extLst>
                  <a:ext uri="{FF2B5EF4-FFF2-40B4-BE49-F238E27FC236}">
                    <a16:creationId xmlns:a16="http://schemas.microsoft.com/office/drawing/2014/main" id="{B7A39333-5FD6-9337-40AD-0AAB6003F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0" name="Rectangle 1243">
                <a:extLst>
                  <a:ext uri="{FF2B5EF4-FFF2-40B4-BE49-F238E27FC236}">
                    <a16:creationId xmlns:a16="http://schemas.microsoft.com/office/drawing/2014/main" id="{D2F2B29B-ECE7-792B-4341-4C7ED20D0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1" name="Rectangle 1250">
                <a:extLst>
                  <a:ext uri="{FF2B5EF4-FFF2-40B4-BE49-F238E27FC236}">
                    <a16:creationId xmlns:a16="http://schemas.microsoft.com/office/drawing/2014/main" id="{7B736217-EF98-043A-2E54-3ADE099FC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76939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2" name="Rectangle 1257">
                <a:extLst>
                  <a:ext uri="{FF2B5EF4-FFF2-40B4-BE49-F238E27FC236}">
                    <a16:creationId xmlns:a16="http://schemas.microsoft.com/office/drawing/2014/main" id="{5B27AF2A-ED6E-C4BA-1FB3-7A9A397B2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9752" y="59313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3" name="Rectangle 1264">
                <a:extLst>
                  <a:ext uri="{FF2B5EF4-FFF2-40B4-BE49-F238E27FC236}">
                    <a16:creationId xmlns:a16="http://schemas.microsoft.com/office/drawing/2014/main" id="{DF941019-8FFF-9AFB-C361-222CAB8C6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750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5" name="Rectangle 1108">
                <a:extLst>
                  <a:ext uri="{FF2B5EF4-FFF2-40B4-BE49-F238E27FC236}">
                    <a16:creationId xmlns:a16="http://schemas.microsoft.com/office/drawing/2014/main" id="{FE103EF3-D90F-C626-CC81-576C0DAEC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52836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6" name="Rectangle 1115">
                <a:extLst>
                  <a:ext uri="{FF2B5EF4-FFF2-40B4-BE49-F238E27FC236}">
                    <a16:creationId xmlns:a16="http://schemas.microsoft.com/office/drawing/2014/main" id="{980882A8-E6B5-0E5B-9B11-70889667E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7" name="Rectangle 1122">
                <a:extLst>
                  <a:ext uri="{FF2B5EF4-FFF2-40B4-BE49-F238E27FC236}">
                    <a16:creationId xmlns:a16="http://schemas.microsoft.com/office/drawing/2014/main" id="{40C8C7A7-43F9-A63F-4C46-09B131227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8" name="Rectangle 1129">
                <a:extLst>
                  <a:ext uri="{FF2B5EF4-FFF2-40B4-BE49-F238E27FC236}">
                    <a16:creationId xmlns:a16="http://schemas.microsoft.com/office/drawing/2014/main" id="{924422A3-8F20-114C-6BAE-1FCFBB48A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69" name="Rectangle 1136">
                <a:extLst>
                  <a:ext uri="{FF2B5EF4-FFF2-40B4-BE49-F238E27FC236}">
                    <a16:creationId xmlns:a16="http://schemas.microsoft.com/office/drawing/2014/main" id="{D440EC3F-50A3-A4E6-80EA-1C7470F5B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62854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0" name="Rectangle 1143">
                <a:extLst>
                  <a:ext uri="{FF2B5EF4-FFF2-40B4-BE49-F238E27FC236}">
                    <a16:creationId xmlns:a16="http://schemas.microsoft.com/office/drawing/2014/main" id="{13974005-CBBD-C57C-7497-D097EEED2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9286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1" name="Rectangle 1109">
                <a:extLst>
                  <a:ext uri="{FF2B5EF4-FFF2-40B4-BE49-F238E27FC236}">
                    <a16:creationId xmlns:a16="http://schemas.microsoft.com/office/drawing/2014/main" id="{366B48B4-6FB5-F2F7-3EBF-907009694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52836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2" name="Rectangle 1116">
                <a:extLst>
                  <a:ext uri="{FF2B5EF4-FFF2-40B4-BE49-F238E27FC236}">
                    <a16:creationId xmlns:a16="http://schemas.microsoft.com/office/drawing/2014/main" id="{A6B76BB6-3B2B-FB08-C9DE-1A73D9815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3" name="Rectangle 1123">
                <a:extLst>
                  <a:ext uri="{FF2B5EF4-FFF2-40B4-BE49-F238E27FC236}">
                    <a16:creationId xmlns:a16="http://schemas.microsoft.com/office/drawing/2014/main" id="{F29A20DD-E5A4-C76D-A8B1-1513A6B5F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4" name="Rectangle 1130">
                <a:extLst>
                  <a:ext uri="{FF2B5EF4-FFF2-40B4-BE49-F238E27FC236}">
                    <a16:creationId xmlns:a16="http://schemas.microsoft.com/office/drawing/2014/main" id="{81C4C9F2-6349-1EB3-D08B-DFA00463C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5" name="Rectangle 1137">
                <a:extLst>
                  <a:ext uri="{FF2B5EF4-FFF2-40B4-BE49-F238E27FC236}">
                    <a16:creationId xmlns:a16="http://schemas.microsoft.com/office/drawing/2014/main" id="{76A29AF4-E4C5-9CD0-65D7-B9A5DBAB1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739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6" name="Rectangle 1144">
                <a:extLst>
                  <a:ext uri="{FF2B5EF4-FFF2-40B4-BE49-F238E27FC236}">
                    <a16:creationId xmlns:a16="http://schemas.microsoft.com/office/drawing/2014/main" id="{4CB5EDE1-2088-5BC3-2268-22EED7E9A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382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7" name="Rectangle 1110">
                <a:extLst>
                  <a:ext uri="{FF2B5EF4-FFF2-40B4-BE49-F238E27FC236}">
                    <a16:creationId xmlns:a16="http://schemas.microsoft.com/office/drawing/2014/main" id="{7C633054-7D8C-D7FF-CBAA-CFCCF59DB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8" name="Rectangle 1117">
                <a:extLst>
                  <a:ext uri="{FF2B5EF4-FFF2-40B4-BE49-F238E27FC236}">
                    <a16:creationId xmlns:a16="http://schemas.microsoft.com/office/drawing/2014/main" id="{14D324B2-F809-AACE-E5B1-A8DC5BCE3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79" name="Rectangle 1124">
                <a:extLst>
                  <a:ext uri="{FF2B5EF4-FFF2-40B4-BE49-F238E27FC236}">
                    <a16:creationId xmlns:a16="http://schemas.microsoft.com/office/drawing/2014/main" id="{31FC9C32-76AB-DB4B-506B-EE05FC435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0" name="Rectangle 1131">
                <a:extLst>
                  <a:ext uri="{FF2B5EF4-FFF2-40B4-BE49-F238E27FC236}">
                    <a16:creationId xmlns:a16="http://schemas.microsoft.com/office/drawing/2014/main" id="{4EB5D09C-D79B-0DC2-D42B-AB4FC4FE1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1" name="Rectangle 1138">
                <a:extLst>
                  <a:ext uri="{FF2B5EF4-FFF2-40B4-BE49-F238E27FC236}">
                    <a16:creationId xmlns:a16="http://schemas.microsoft.com/office/drawing/2014/main" id="{37BFF8E7-3901-9F07-3650-2E481B6AE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91932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2" name="Rectangle 1145">
                <a:extLst>
                  <a:ext uri="{FF2B5EF4-FFF2-40B4-BE49-F238E27FC236}">
                    <a16:creationId xmlns:a16="http://schemas.microsoft.com/office/drawing/2014/main" id="{E50842EC-873C-8883-CC21-4AFD33598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8363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3" name="Rectangle 1111">
                <a:extLst>
                  <a:ext uri="{FF2B5EF4-FFF2-40B4-BE49-F238E27FC236}">
                    <a16:creationId xmlns:a16="http://schemas.microsoft.com/office/drawing/2014/main" id="{E9F8F04C-871F-888F-7B20-AED4BA18F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4" name="Rectangle 1118">
                <a:extLst>
                  <a:ext uri="{FF2B5EF4-FFF2-40B4-BE49-F238E27FC236}">
                    <a16:creationId xmlns:a16="http://schemas.microsoft.com/office/drawing/2014/main" id="{C3D4F971-87F2-4BDC-23B9-5147E8F63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5" name="Rectangle 1125">
                <a:extLst>
                  <a:ext uri="{FF2B5EF4-FFF2-40B4-BE49-F238E27FC236}">
                    <a16:creationId xmlns:a16="http://schemas.microsoft.com/office/drawing/2014/main" id="{9EA90C0A-02A0-B944-438A-4F581197D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6" name="Rectangle 1132">
                <a:extLst>
                  <a:ext uri="{FF2B5EF4-FFF2-40B4-BE49-F238E27FC236}">
                    <a16:creationId xmlns:a16="http://schemas.microsoft.com/office/drawing/2014/main" id="{6AA06885-651D-DAB5-F672-D11B6873D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7" name="Rectangle 1139">
                <a:extLst>
                  <a:ext uri="{FF2B5EF4-FFF2-40B4-BE49-F238E27FC236}">
                    <a16:creationId xmlns:a16="http://schemas.microsoft.com/office/drawing/2014/main" id="{4F911F6B-4903-F4CE-E98D-6C3351E18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647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8" name="Rectangle 1146">
                <a:extLst>
                  <a:ext uri="{FF2B5EF4-FFF2-40B4-BE49-F238E27FC236}">
                    <a16:creationId xmlns:a16="http://schemas.microsoft.com/office/drawing/2014/main" id="{B5F21F8C-4BA2-B929-7AFA-AC4250835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2902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89" name="Rectangle 1112">
                <a:extLst>
                  <a:ext uri="{FF2B5EF4-FFF2-40B4-BE49-F238E27FC236}">
                    <a16:creationId xmlns:a16="http://schemas.microsoft.com/office/drawing/2014/main" id="{699DF8AA-5FDC-DF16-6ADD-61D6F1A2F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0" name="Rectangle 1119">
                <a:extLst>
                  <a:ext uri="{FF2B5EF4-FFF2-40B4-BE49-F238E27FC236}">
                    <a16:creationId xmlns:a16="http://schemas.microsoft.com/office/drawing/2014/main" id="{6721CD48-8F34-FC45-7573-30B2F4854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1" name="Rectangle 1126">
                <a:extLst>
                  <a:ext uri="{FF2B5EF4-FFF2-40B4-BE49-F238E27FC236}">
                    <a16:creationId xmlns:a16="http://schemas.microsoft.com/office/drawing/2014/main" id="{4D2DEF32-945E-2A84-807C-FF81C1B6D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2" name="Rectangle 1133">
                <a:extLst>
                  <a:ext uri="{FF2B5EF4-FFF2-40B4-BE49-F238E27FC236}">
                    <a16:creationId xmlns:a16="http://schemas.microsoft.com/office/drawing/2014/main" id="{22FF9F72-6491-F8B0-04CA-906271858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3" name="Rectangle 1140">
                <a:extLst>
                  <a:ext uri="{FF2B5EF4-FFF2-40B4-BE49-F238E27FC236}">
                    <a16:creationId xmlns:a16="http://schemas.microsoft.com/office/drawing/2014/main" id="{0F2C9E9F-4D17-FBD0-2518-AFE206F85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2100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4" name="Rectangle 1147">
                <a:extLst>
                  <a:ext uri="{FF2B5EF4-FFF2-40B4-BE49-F238E27FC236}">
                    <a16:creationId xmlns:a16="http://schemas.microsoft.com/office/drawing/2014/main" id="{B415C58C-E166-1F6C-D6E3-0687B2ABD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744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895" name="Rectangle 1113">
                <a:extLst>
                  <a:ext uri="{FF2B5EF4-FFF2-40B4-BE49-F238E27FC236}">
                    <a16:creationId xmlns:a16="http://schemas.microsoft.com/office/drawing/2014/main" id="{EAD5B98A-33D8-BB93-B8DB-E4CBA1294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16" name="Rectangle 1120">
                <a:extLst>
                  <a:ext uri="{FF2B5EF4-FFF2-40B4-BE49-F238E27FC236}">
                    <a16:creationId xmlns:a16="http://schemas.microsoft.com/office/drawing/2014/main" id="{497D19B0-2DCA-0384-8142-54D9C7D34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17" name="Rectangle 1127">
                <a:extLst>
                  <a:ext uri="{FF2B5EF4-FFF2-40B4-BE49-F238E27FC236}">
                    <a16:creationId xmlns:a16="http://schemas.microsoft.com/office/drawing/2014/main" id="{20D583EE-8F95-35F8-0AE7-C47E54581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18" name="Rectangle 1134">
                <a:extLst>
                  <a:ext uri="{FF2B5EF4-FFF2-40B4-BE49-F238E27FC236}">
                    <a16:creationId xmlns:a16="http://schemas.microsoft.com/office/drawing/2014/main" id="{EE63CE99-350C-74BD-3A63-80CBD20C2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19" name="Rectangle 1141">
                <a:extLst>
                  <a:ext uri="{FF2B5EF4-FFF2-40B4-BE49-F238E27FC236}">
                    <a16:creationId xmlns:a16="http://schemas.microsoft.com/office/drawing/2014/main" id="{C2006448-4FD0-60DE-CEA7-A9A4444EF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554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20" name="Rectangle 1148">
                <a:extLst>
                  <a:ext uri="{FF2B5EF4-FFF2-40B4-BE49-F238E27FC236}">
                    <a16:creationId xmlns:a16="http://schemas.microsoft.com/office/drawing/2014/main" id="{C08B63AB-3C83-FDA5-6B9F-054A9B1ED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61980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21" name="Rectangle 1114">
                <a:extLst>
                  <a:ext uri="{FF2B5EF4-FFF2-40B4-BE49-F238E27FC236}">
                    <a16:creationId xmlns:a16="http://schemas.microsoft.com/office/drawing/2014/main" id="{0486F11F-E3DB-7DAA-173E-366C1A0F9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2836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22" name="Rectangle 1121">
                <a:extLst>
                  <a:ext uri="{FF2B5EF4-FFF2-40B4-BE49-F238E27FC236}">
                    <a16:creationId xmlns:a16="http://schemas.microsoft.com/office/drawing/2014/main" id="{75A11FCC-242D-DE50-5867-BB1CBC32A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6519" y="5445547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23" name="Rectangle 1128">
                <a:extLst>
                  <a:ext uri="{FF2B5EF4-FFF2-40B4-BE49-F238E27FC236}">
                    <a16:creationId xmlns:a16="http://schemas.microsoft.com/office/drawing/2014/main" id="{86E78883-3D43-ACA0-F727-E319317E6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24" name="Rectangle 1135">
                <a:extLst>
                  <a:ext uri="{FF2B5EF4-FFF2-40B4-BE49-F238E27FC236}">
                    <a16:creationId xmlns:a16="http://schemas.microsoft.com/office/drawing/2014/main" id="{F3DCEB59-3BB9-D2CA-C726-9C06BC2B1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25" name="Rectangle 1142">
                <a:extLst>
                  <a:ext uri="{FF2B5EF4-FFF2-40B4-BE49-F238E27FC236}">
                    <a16:creationId xmlns:a16="http://schemas.microsoft.com/office/drawing/2014/main" id="{1C1EA4FB-755E-B040-97C8-152CCC7F0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26" name="Rectangle 1149">
                <a:extLst>
                  <a:ext uri="{FF2B5EF4-FFF2-40B4-BE49-F238E27FC236}">
                    <a16:creationId xmlns:a16="http://schemas.microsoft.com/office/drawing/2014/main" id="{44151B56-1278-BDA8-3DD7-B47B0F2E5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088" y="6101184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9227" name="Rectangle 993">
                <a:extLst>
                  <a:ext uri="{FF2B5EF4-FFF2-40B4-BE49-F238E27FC236}">
                    <a16:creationId xmlns:a16="http://schemas.microsoft.com/office/drawing/2014/main" id="{F5794A86-9EE0-A779-7B8B-9235BEDEB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0" name="Rectangle 1000">
                <a:extLst>
                  <a:ext uri="{FF2B5EF4-FFF2-40B4-BE49-F238E27FC236}">
                    <a16:creationId xmlns:a16="http://schemas.microsoft.com/office/drawing/2014/main" id="{93182A26-381B-8C32-9E16-8829B149B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1" name="Rectangle 1007">
                <a:extLst>
                  <a:ext uri="{FF2B5EF4-FFF2-40B4-BE49-F238E27FC236}">
                    <a16:creationId xmlns:a16="http://schemas.microsoft.com/office/drawing/2014/main" id="{60AC7128-C744-1C5D-95E9-BA1B679A9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2" name="Rectangle 1015">
                <a:extLst>
                  <a:ext uri="{FF2B5EF4-FFF2-40B4-BE49-F238E27FC236}">
                    <a16:creationId xmlns:a16="http://schemas.microsoft.com/office/drawing/2014/main" id="{52DA37C8-917D-B099-CCDB-A7D660D90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455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3" name="Rectangle 1022">
                <a:extLst>
                  <a:ext uri="{FF2B5EF4-FFF2-40B4-BE49-F238E27FC236}">
                    <a16:creationId xmlns:a16="http://schemas.microsoft.com/office/drawing/2014/main" id="{E7389731-CFE9-24A6-3EED-55537829E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59313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4" name="Rectangle 1029">
                <a:extLst>
                  <a:ext uri="{FF2B5EF4-FFF2-40B4-BE49-F238E27FC236}">
                    <a16:creationId xmlns:a16="http://schemas.microsoft.com/office/drawing/2014/main" id="{611E3338-94C0-57F5-FBA5-1ABF3A7BD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887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5" name="Rectangle 994">
                <a:extLst>
                  <a:ext uri="{FF2B5EF4-FFF2-40B4-BE49-F238E27FC236}">
                    <a16:creationId xmlns:a16="http://schemas.microsoft.com/office/drawing/2014/main" id="{E4BD582D-F782-B2BB-F3B6-106E0C205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6" name="Rectangle 1001">
                <a:extLst>
                  <a:ext uri="{FF2B5EF4-FFF2-40B4-BE49-F238E27FC236}">
                    <a16:creationId xmlns:a16="http://schemas.microsoft.com/office/drawing/2014/main" id="{902C21FA-6081-7297-9575-F4F4FA4A7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445546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5" name="Rectangle 1008">
                <a:extLst>
                  <a:ext uri="{FF2B5EF4-FFF2-40B4-BE49-F238E27FC236}">
                    <a16:creationId xmlns:a16="http://schemas.microsoft.com/office/drawing/2014/main" id="{64F97D10-A12D-8A29-FFE0-F268D64D4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60747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6" name="Rectangle 1016">
                <a:extLst>
                  <a:ext uri="{FF2B5EF4-FFF2-40B4-BE49-F238E27FC236}">
                    <a16:creationId xmlns:a16="http://schemas.microsoft.com/office/drawing/2014/main" id="{4579B144-B49A-24A5-9411-EC4029B4A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994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7" name="Rectangle 1023">
                <a:extLst>
                  <a:ext uri="{FF2B5EF4-FFF2-40B4-BE49-F238E27FC236}">
                    <a16:creationId xmlns:a16="http://schemas.microsoft.com/office/drawing/2014/main" id="{3DEAA9A8-3496-30E0-3529-1099FED83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5931322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8" name="Rectangle 1030">
                <a:extLst>
                  <a:ext uri="{FF2B5EF4-FFF2-40B4-BE49-F238E27FC236}">
                    <a16:creationId xmlns:a16="http://schemas.microsoft.com/office/drawing/2014/main" id="{A5C7C9F6-115D-AF95-8012-8DD3F80D3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42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69" name="Rectangle 995">
                <a:extLst>
                  <a:ext uri="{FF2B5EF4-FFF2-40B4-BE49-F238E27FC236}">
                    <a16:creationId xmlns:a16="http://schemas.microsoft.com/office/drawing/2014/main" id="{8306EBBA-9900-E43C-11C8-F51C51C1F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0" name="Rectangle 1002">
                <a:extLst>
                  <a:ext uri="{FF2B5EF4-FFF2-40B4-BE49-F238E27FC236}">
                    <a16:creationId xmlns:a16="http://schemas.microsoft.com/office/drawing/2014/main" id="{9EA001C5-7554-868A-38FC-C14898A78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1" name="Rectangle 1010">
                <a:extLst>
                  <a:ext uri="{FF2B5EF4-FFF2-40B4-BE49-F238E27FC236}">
                    <a16:creationId xmlns:a16="http://schemas.microsoft.com/office/drawing/2014/main" id="{372F0B04-C536-5145-12CC-EC8A70A65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2" name="Rectangle 1017">
                <a:extLst>
                  <a:ext uri="{FF2B5EF4-FFF2-40B4-BE49-F238E27FC236}">
                    <a16:creationId xmlns:a16="http://schemas.microsoft.com/office/drawing/2014/main" id="{2FACB12F-FEEB-3DE2-6FD1-FCFD13681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3" name="Rectangle 1024">
                <a:extLst>
                  <a:ext uri="{FF2B5EF4-FFF2-40B4-BE49-F238E27FC236}">
                    <a16:creationId xmlns:a16="http://schemas.microsoft.com/office/drawing/2014/main" id="{58539321-6CA8-6E39-DB02-0396EDEAA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6533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4" name="Rectangle 1031">
                <a:extLst>
                  <a:ext uri="{FF2B5EF4-FFF2-40B4-BE49-F238E27FC236}">
                    <a16:creationId xmlns:a16="http://schemas.microsoft.com/office/drawing/2014/main" id="{5C5969B9-E8D1-FB8C-4150-153AD261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2965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5" name="Rectangle 996">
                <a:extLst>
                  <a:ext uri="{FF2B5EF4-FFF2-40B4-BE49-F238E27FC236}">
                    <a16:creationId xmlns:a16="http://schemas.microsoft.com/office/drawing/2014/main" id="{21334074-DA93-5A3E-B888-E36640D62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5283621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6" name="Rectangle 1003">
                <a:extLst>
                  <a:ext uri="{FF2B5EF4-FFF2-40B4-BE49-F238E27FC236}">
                    <a16:creationId xmlns:a16="http://schemas.microsoft.com/office/drawing/2014/main" id="{BD8F221E-A657-A2A8-0DCD-C08934633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7" name="Rectangle 1011">
                <a:extLst>
                  <a:ext uri="{FF2B5EF4-FFF2-40B4-BE49-F238E27FC236}">
                    <a16:creationId xmlns:a16="http://schemas.microsoft.com/office/drawing/2014/main" id="{827FF857-DF2F-56ED-17C3-4300FB3E4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8" name="Rectangle 1018">
                <a:extLst>
                  <a:ext uri="{FF2B5EF4-FFF2-40B4-BE49-F238E27FC236}">
                    <a16:creationId xmlns:a16="http://schemas.microsoft.com/office/drawing/2014/main" id="{5737C3A9-FB9B-C7E2-222B-0C89C1246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79" name="Rectangle 1025">
                <a:extLst>
                  <a:ext uri="{FF2B5EF4-FFF2-40B4-BE49-F238E27FC236}">
                    <a16:creationId xmlns:a16="http://schemas.microsoft.com/office/drawing/2014/main" id="{209F5085-4CD6-F2E5-F26D-8E4FCC4C4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072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0" name="Rectangle 1032">
                <a:extLst>
                  <a:ext uri="{FF2B5EF4-FFF2-40B4-BE49-F238E27FC236}">
                    <a16:creationId xmlns:a16="http://schemas.microsoft.com/office/drawing/2014/main" id="{85F8F966-5137-8C26-8B58-A71814AC6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7504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1" name="Rectangle 997">
                <a:extLst>
                  <a:ext uri="{FF2B5EF4-FFF2-40B4-BE49-F238E27FC236}">
                    <a16:creationId xmlns:a16="http://schemas.microsoft.com/office/drawing/2014/main" id="{893CF817-65FF-F228-5F22-4E8B97FBE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2" name="Rectangle 1004">
                <a:extLst>
                  <a:ext uri="{FF2B5EF4-FFF2-40B4-BE49-F238E27FC236}">
                    <a16:creationId xmlns:a16="http://schemas.microsoft.com/office/drawing/2014/main" id="{417BE3B4-971D-9279-75C7-74017CC56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3" name="Rectangle 1012">
                <a:extLst>
                  <a:ext uri="{FF2B5EF4-FFF2-40B4-BE49-F238E27FC236}">
                    <a16:creationId xmlns:a16="http://schemas.microsoft.com/office/drawing/2014/main" id="{251C3332-A5E9-1C52-8C77-2920BD59C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4" name="Rectangle 1019">
                <a:extLst>
                  <a:ext uri="{FF2B5EF4-FFF2-40B4-BE49-F238E27FC236}">
                    <a16:creationId xmlns:a16="http://schemas.microsoft.com/office/drawing/2014/main" id="{D24AE526-BA5D-09F0-B6C8-43C8339C0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5" name="Rectangle 1026">
                <a:extLst>
                  <a:ext uri="{FF2B5EF4-FFF2-40B4-BE49-F238E27FC236}">
                    <a16:creationId xmlns:a16="http://schemas.microsoft.com/office/drawing/2014/main" id="{A67F618D-6421-592A-8090-A12990410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611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6" name="Rectangle 1033">
                <a:extLst>
                  <a:ext uri="{FF2B5EF4-FFF2-40B4-BE49-F238E27FC236}">
                    <a16:creationId xmlns:a16="http://schemas.microsoft.com/office/drawing/2014/main" id="{6F715E55-D270-4527-07AE-22EF371C5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04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7" name="Rectangle 998">
                <a:extLst>
                  <a:ext uri="{FF2B5EF4-FFF2-40B4-BE49-F238E27FC236}">
                    <a16:creationId xmlns:a16="http://schemas.microsoft.com/office/drawing/2014/main" id="{BCD96E73-E844-9016-CC83-036D838B4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8" name="Rectangle 1005">
                <a:extLst>
                  <a:ext uri="{FF2B5EF4-FFF2-40B4-BE49-F238E27FC236}">
                    <a16:creationId xmlns:a16="http://schemas.microsoft.com/office/drawing/2014/main" id="{830ED52F-7150-5EAC-D0B3-D6F0EED93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89" name="Rectangle 1013">
                <a:extLst>
                  <a:ext uri="{FF2B5EF4-FFF2-40B4-BE49-F238E27FC236}">
                    <a16:creationId xmlns:a16="http://schemas.microsoft.com/office/drawing/2014/main" id="{C6E47B9C-A0C4-2231-7C8B-DD08EBAD7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0" name="Rectangle 1020">
                <a:extLst>
                  <a:ext uri="{FF2B5EF4-FFF2-40B4-BE49-F238E27FC236}">
                    <a16:creationId xmlns:a16="http://schemas.microsoft.com/office/drawing/2014/main" id="{BD057193-4637-6F28-A80F-BDA847F93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1" name="Rectangle 1027">
                <a:extLst>
                  <a:ext uri="{FF2B5EF4-FFF2-40B4-BE49-F238E27FC236}">
                    <a16:creationId xmlns:a16="http://schemas.microsoft.com/office/drawing/2014/main" id="{C29B5F0B-B895-7B02-4C65-DFFD1C90E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0150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2" name="Rectangle 1034">
                <a:extLst>
                  <a:ext uri="{FF2B5EF4-FFF2-40B4-BE49-F238E27FC236}">
                    <a16:creationId xmlns:a16="http://schemas.microsoft.com/office/drawing/2014/main" id="{F25ABE1F-58F3-6C4B-3CDA-E2809A7B6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658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3" name="Rectangle 999">
                <a:extLst>
                  <a:ext uri="{FF2B5EF4-FFF2-40B4-BE49-F238E27FC236}">
                    <a16:creationId xmlns:a16="http://schemas.microsoft.com/office/drawing/2014/main" id="{A42144A5-2327-0046-A39A-9997CCCAB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283621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4" name="Rectangle 1006">
                <a:extLst>
                  <a:ext uri="{FF2B5EF4-FFF2-40B4-BE49-F238E27FC236}">
                    <a16:creationId xmlns:a16="http://schemas.microsoft.com/office/drawing/2014/main" id="{92CA3293-7A38-EC1E-0533-BCB5385BD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5445546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5" name="Rectangle 1014">
                <a:extLst>
                  <a:ext uri="{FF2B5EF4-FFF2-40B4-BE49-F238E27FC236}">
                    <a16:creationId xmlns:a16="http://schemas.microsoft.com/office/drawing/2014/main" id="{DE5C9049-EAA3-C65D-E4D9-D0286CAE9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60747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6" name="Rectangle 1021">
                <a:extLst>
                  <a:ext uri="{FF2B5EF4-FFF2-40B4-BE49-F238E27FC236}">
                    <a16:creationId xmlns:a16="http://schemas.microsoft.com/office/drawing/2014/main" id="{1964F673-C32E-274F-2227-D996727EE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769397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7" name="Rectangle 1028">
                <a:extLst>
                  <a:ext uri="{FF2B5EF4-FFF2-40B4-BE49-F238E27FC236}">
                    <a16:creationId xmlns:a16="http://schemas.microsoft.com/office/drawing/2014/main" id="{D9946951-21E5-CD74-2E41-79A60D3AB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4689" y="5931322"/>
                <a:ext cx="119151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98" name="Rectangle 1035">
                <a:extLst>
                  <a:ext uri="{FF2B5EF4-FFF2-40B4-BE49-F238E27FC236}">
                    <a16:creationId xmlns:a16="http://schemas.microsoft.com/office/drawing/2014/main" id="{4761A945-0AAB-2326-5218-F18321792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1121" y="6101184"/>
                <a:ext cx="59577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7F7F7F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</p:grpSp>
      <p:sp>
        <p:nvSpPr>
          <p:cNvPr id="864" name="圆角矩形 863">
            <a:extLst>
              <a:ext uri="{FF2B5EF4-FFF2-40B4-BE49-F238E27FC236}">
                <a16:creationId xmlns:a16="http://schemas.microsoft.com/office/drawing/2014/main" id="{B0993C63-08A3-BDAC-29B3-68B47E0088A9}"/>
              </a:ext>
            </a:extLst>
          </p:cNvPr>
          <p:cNvSpPr/>
          <p:nvPr/>
        </p:nvSpPr>
        <p:spPr>
          <a:xfrm>
            <a:off x="1559496" y="332656"/>
            <a:ext cx="8424936" cy="936104"/>
          </a:xfrm>
          <a:prstGeom prst="round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6000" dirty="0">
                <a:solidFill>
                  <a:schemeClr val="bg1"/>
                </a:solidFill>
              </a:rPr>
              <a:t>2027-US</a:t>
            </a:r>
            <a:endParaRPr lang="zh-CN" altLang="en-US" sz="6000" dirty="0">
              <a:solidFill>
                <a:schemeClr val="bg1"/>
              </a:solidFill>
            </a:endParaRPr>
          </a:p>
        </p:txBody>
      </p:sp>
      <p:sp>
        <p:nvSpPr>
          <p:cNvPr id="2" name="灯片编号占位符 1">
            <a:extLst>
              <a:ext uri="{FF2B5EF4-FFF2-40B4-BE49-F238E27FC236}">
                <a16:creationId xmlns:a16="http://schemas.microsoft.com/office/drawing/2014/main" id="{33E7CB4C-FA23-30C3-B92D-4E9440AF4CC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0210CD4F-9D1A-4F3B-A674-582DCF5F7993}" type="slidenum">
              <a:rPr lang="zh-CN" altLang="en-US" smtClean="0"/>
              <a:pPr/>
              <a:t>8</a:t>
            </a:fld>
            <a:endParaRPr lang="zh-CN" altLang="en-US"/>
          </a:p>
        </p:txBody>
      </p:sp>
      <p:grpSp>
        <p:nvGrpSpPr>
          <p:cNvPr id="3847" name="Group 3846">
            <a:extLst>
              <a:ext uri="{FF2B5EF4-FFF2-40B4-BE49-F238E27FC236}">
                <a16:creationId xmlns:a16="http://schemas.microsoft.com/office/drawing/2014/main" id="{CF6E270D-DAEB-E7E6-5CB1-D0EA59D6A2FE}"/>
              </a:ext>
            </a:extLst>
          </p:cNvPr>
          <p:cNvGrpSpPr/>
          <p:nvPr/>
        </p:nvGrpSpPr>
        <p:grpSpPr>
          <a:xfrm>
            <a:off x="1559496" y="1339963"/>
            <a:ext cx="8424936" cy="435360"/>
            <a:chOff x="1919536" y="1107222"/>
            <a:chExt cx="8424936" cy="435360"/>
          </a:xfrm>
          <a:solidFill>
            <a:srgbClr val="C00000"/>
          </a:solidFill>
        </p:grpSpPr>
        <p:sp>
          <p:nvSpPr>
            <p:cNvPr id="3848" name="矩形 622">
              <a:extLst>
                <a:ext uri="{FF2B5EF4-FFF2-40B4-BE49-F238E27FC236}">
                  <a16:creationId xmlns:a16="http://schemas.microsoft.com/office/drawing/2014/main" id="{4D81ABF0-374A-2416-53FD-4F2C20E0B9C6}"/>
                </a:ext>
              </a:extLst>
            </p:cNvPr>
            <p:cNvSpPr/>
            <p:nvPr/>
          </p:nvSpPr>
          <p:spPr>
            <a:xfrm>
              <a:off x="19195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January</a:t>
              </a:r>
            </a:p>
          </p:txBody>
        </p:sp>
        <p:sp>
          <p:nvSpPr>
            <p:cNvPr id="3849" name="矩形 623">
              <a:extLst>
                <a:ext uri="{FF2B5EF4-FFF2-40B4-BE49-F238E27FC236}">
                  <a16:creationId xmlns:a16="http://schemas.microsoft.com/office/drawing/2014/main" id="{DFD22CCA-29C2-D922-D3E9-3DB3F971A8E8}"/>
                </a:ext>
              </a:extLst>
            </p:cNvPr>
            <p:cNvSpPr/>
            <p:nvPr/>
          </p:nvSpPr>
          <p:spPr>
            <a:xfrm>
              <a:off x="4058503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February</a:t>
              </a:r>
            </a:p>
          </p:txBody>
        </p:sp>
        <p:sp>
          <p:nvSpPr>
            <p:cNvPr id="3850" name="矩形 624">
              <a:extLst>
                <a:ext uri="{FF2B5EF4-FFF2-40B4-BE49-F238E27FC236}">
                  <a16:creationId xmlns:a16="http://schemas.microsoft.com/office/drawing/2014/main" id="{88C6623D-1E7C-1FB8-4824-06FDC720FA02}"/>
                </a:ext>
              </a:extLst>
            </p:cNvPr>
            <p:cNvSpPr/>
            <p:nvPr/>
          </p:nvSpPr>
          <p:spPr>
            <a:xfrm>
              <a:off x="6197470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March</a:t>
              </a:r>
            </a:p>
          </p:txBody>
        </p:sp>
        <p:sp>
          <p:nvSpPr>
            <p:cNvPr id="3851" name="矩形 625">
              <a:extLst>
                <a:ext uri="{FF2B5EF4-FFF2-40B4-BE49-F238E27FC236}">
                  <a16:creationId xmlns:a16="http://schemas.microsoft.com/office/drawing/2014/main" id="{59CB83E6-A572-FECC-21CA-DAFECD7637EB}"/>
                </a:ext>
              </a:extLst>
            </p:cNvPr>
            <p:cNvSpPr/>
            <p:nvPr/>
          </p:nvSpPr>
          <p:spPr>
            <a:xfrm>
              <a:off x="83364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April</a:t>
              </a:r>
              <a:endParaRPr lang="zh-CN" altLang="zh-CN" sz="1600" b="1" dirty="0"/>
            </a:p>
          </p:txBody>
        </p:sp>
      </p:grpSp>
      <p:grpSp>
        <p:nvGrpSpPr>
          <p:cNvPr id="3852" name="组合 632">
            <a:extLst>
              <a:ext uri="{FF2B5EF4-FFF2-40B4-BE49-F238E27FC236}">
                <a16:creationId xmlns:a16="http://schemas.microsoft.com/office/drawing/2014/main" id="{B2534F48-F090-6315-3DFF-57FE02B2B68D}"/>
              </a:ext>
            </a:extLst>
          </p:cNvPr>
          <p:cNvGrpSpPr/>
          <p:nvPr/>
        </p:nvGrpSpPr>
        <p:grpSpPr>
          <a:xfrm>
            <a:off x="1559496" y="3078705"/>
            <a:ext cx="8424936" cy="435360"/>
            <a:chOff x="395536" y="3025736"/>
            <a:chExt cx="8424936" cy="435360"/>
          </a:xfrm>
          <a:solidFill>
            <a:srgbClr val="C00000"/>
          </a:solidFill>
        </p:grpSpPr>
        <p:sp>
          <p:nvSpPr>
            <p:cNvPr id="3853" name="圆角矩形 633">
              <a:extLst>
                <a:ext uri="{FF2B5EF4-FFF2-40B4-BE49-F238E27FC236}">
                  <a16:creationId xmlns:a16="http://schemas.microsoft.com/office/drawing/2014/main" id="{FDCE46DA-E8AE-4D9E-708F-BFB9AD3B6744}"/>
                </a:ext>
              </a:extLst>
            </p:cNvPr>
            <p:cNvSpPr/>
            <p:nvPr/>
          </p:nvSpPr>
          <p:spPr>
            <a:xfrm>
              <a:off x="3955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May</a:t>
              </a:r>
            </a:p>
          </p:txBody>
        </p:sp>
        <p:sp>
          <p:nvSpPr>
            <p:cNvPr id="3854" name="圆角矩形 634">
              <a:extLst>
                <a:ext uri="{FF2B5EF4-FFF2-40B4-BE49-F238E27FC236}">
                  <a16:creationId xmlns:a16="http://schemas.microsoft.com/office/drawing/2014/main" id="{E5802D72-BFA9-8335-D2F6-671F75D83E91}"/>
                </a:ext>
              </a:extLst>
            </p:cNvPr>
            <p:cNvSpPr/>
            <p:nvPr/>
          </p:nvSpPr>
          <p:spPr>
            <a:xfrm>
              <a:off x="2534503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June</a:t>
              </a:r>
            </a:p>
          </p:txBody>
        </p:sp>
        <p:sp>
          <p:nvSpPr>
            <p:cNvPr id="3855" name="圆角矩形 635">
              <a:extLst>
                <a:ext uri="{FF2B5EF4-FFF2-40B4-BE49-F238E27FC236}">
                  <a16:creationId xmlns:a16="http://schemas.microsoft.com/office/drawing/2014/main" id="{AEBCCB47-2F7F-891E-ED57-999A4A96125F}"/>
                </a:ext>
              </a:extLst>
            </p:cNvPr>
            <p:cNvSpPr/>
            <p:nvPr/>
          </p:nvSpPr>
          <p:spPr>
            <a:xfrm>
              <a:off x="4673470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July</a:t>
              </a:r>
            </a:p>
          </p:txBody>
        </p:sp>
        <p:sp>
          <p:nvSpPr>
            <p:cNvPr id="3856" name="圆角矩形 636">
              <a:extLst>
                <a:ext uri="{FF2B5EF4-FFF2-40B4-BE49-F238E27FC236}">
                  <a16:creationId xmlns:a16="http://schemas.microsoft.com/office/drawing/2014/main" id="{C42537B3-AD88-217D-1459-F600F189E2ED}"/>
                </a:ext>
              </a:extLst>
            </p:cNvPr>
            <p:cNvSpPr/>
            <p:nvPr/>
          </p:nvSpPr>
          <p:spPr>
            <a:xfrm>
              <a:off x="68124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August</a:t>
              </a:r>
            </a:p>
          </p:txBody>
        </p:sp>
      </p:grpSp>
      <p:grpSp>
        <p:nvGrpSpPr>
          <p:cNvPr id="3857" name="组合 641">
            <a:extLst>
              <a:ext uri="{FF2B5EF4-FFF2-40B4-BE49-F238E27FC236}">
                <a16:creationId xmlns:a16="http://schemas.microsoft.com/office/drawing/2014/main" id="{1F06488A-9FE0-C245-17B7-58D252E06304}"/>
              </a:ext>
            </a:extLst>
          </p:cNvPr>
          <p:cNvGrpSpPr/>
          <p:nvPr/>
        </p:nvGrpSpPr>
        <p:grpSpPr>
          <a:xfrm>
            <a:off x="1559496" y="4837664"/>
            <a:ext cx="8424936" cy="435360"/>
            <a:chOff x="395536" y="4692464"/>
            <a:chExt cx="8424936" cy="435360"/>
          </a:xfrm>
          <a:solidFill>
            <a:srgbClr val="C00000"/>
          </a:solidFill>
        </p:grpSpPr>
        <p:sp>
          <p:nvSpPr>
            <p:cNvPr id="3858" name="圆角矩形 637">
              <a:extLst>
                <a:ext uri="{FF2B5EF4-FFF2-40B4-BE49-F238E27FC236}">
                  <a16:creationId xmlns:a16="http://schemas.microsoft.com/office/drawing/2014/main" id="{08AB7C5C-083A-C0E8-A0EF-1A69B01E00E4}"/>
                </a:ext>
              </a:extLst>
            </p:cNvPr>
            <p:cNvSpPr/>
            <p:nvPr/>
          </p:nvSpPr>
          <p:spPr>
            <a:xfrm>
              <a:off x="3955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September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59" name="圆角矩形 638">
              <a:extLst>
                <a:ext uri="{FF2B5EF4-FFF2-40B4-BE49-F238E27FC236}">
                  <a16:creationId xmlns:a16="http://schemas.microsoft.com/office/drawing/2014/main" id="{1032D7A7-05D1-6AFD-E760-EEBAC7F2C0FA}"/>
                </a:ext>
              </a:extLst>
            </p:cNvPr>
            <p:cNvSpPr/>
            <p:nvPr/>
          </p:nvSpPr>
          <p:spPr>
            <a:xfrm>
              <a:off x="2534503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October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60" name="圆角矩形 639">
              <a:extLst>
                <a:ext uri="{FF2B5EF4-FFF2-40B4-BE49-F238E27FC236}">
                  <a16:creationId xmlns:a16="http://schemas.microsoft.com/office/drawing/2014/main" id="{1A712317-693B-C145-6EA4-1A283028D57B}"/>
                </a:ext>
              </a:extLst>
            </p:cNvPr>
            <p:cNvSpPr/>
            <p:nvPr/>
          </p:nvSpPr>
          <p:spPr>
            <a:xfrm>
              <a:off x="4673470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November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61" name="圆角矩形 640">
              <a:extLst>
                <a:ext uri="{FF2B5EF4-FFF2-40B4-BE49-F238E27FC236}">
                  <a16:creationId xmlns:a16="http://schemas.microsoft.com/office/drawing/2014/main" id="{E5F77A69-8275-80D7-BE56-D50923ACBC27}"/>
                </a:ext>
              </a:extLst>
            </p:cNvPr>
            <p:cNvSpPr/>
            <p:nvPr/>
          </p:nvSpPr>
          <p:spPr>
            <a:xfrm>
              <a:off x="68124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December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</p:grpSp>
      <p:cxnSp>
        <p:nvCxnSpPr>
          <p:cNvPr id="3862" name="直接连接符 647">
            <a:extLst>
              <a:ext uri="{FF2B5EF4-FFF2-40B4-BE49-F238E27FC236}">
                <a16:creationId xmlns:a16="http://schemas.microsoft.com/office/drawing/2014/main" id="{F49ED242-77E4-7847-BC44-44B5C3306008}"/>
              </a:ext>
            </a:extLst>
          </p:cNvPr>
          <p:cNvCxnSpPr/>
          <p:nvPr/>
        </p:nvCxnSpPr>
        <p:spPr>
          <a:xfrm>
            <a:off x="3626524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63" name="直接连接符 653">
            <a:extLst>
              <a:ext uri="{FF2B5EF4-FFF2-40B4-BE49-F238E27FC236}">
                <a16:creationId xmlns:a16="http://schemas.microsoft.com/office/drawing/2014/main" id="{1B3BD916-D559-A7E4-30A7-8A9FD20FE268}"/>
              </a:ext>
            </a:extLst>
          </p:cNvPr>
          <p:cNvCxnSpPr/>
          <p:nvPr/>
        </p:nvCxnSpPr>
        <p:spPr>
          <a:xfrm>
            <a:off x="5760124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64" name="直接连接符 654">
            <a:extLst>
              <a:ext uri="{FF2B5EF4-FFF2-40B4-BE49-F238E27FC236}">
                <a16:creationId xmlns:a16="http://schemas.microsoft.com/office/drawing/2014/main" id="{145FAE60-F760-09E6-BEB9-10118F5FF88B}"/>
              </a:ext>
            </a:extLst>
          </p:cNvPr>
          <p:cNvCxnSpPr/>
          <p:nvPr/>
        </p:nvCxnSpPr>
        <p:spPr>
          <a:xfrm>
            <a:off x="7902616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626" name="表格 1464">
            <a:extLst>
              <a:ext uri="{FF2B5EF4-FFF2-40B4-BE49-F238E27FC236}">
                <a16:creationId xmlns:a16="http://schemas.microsoft.com/office/drawing/2014/main" id="{AC50709D-D802-250F-0E23-E977DC667EC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7497402"/>
              </p:ext>
            </p:extLst>
          </p:nvPr>
        </p:nvGraphicFramePr>
        <p:xfrm>
          <a:off x="10045108" y="1337587"/>
          <a:ext cx="1738556" cy="494932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24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35229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USA</a:t>
                      </a:r>
                      <a:r>
                        <a:rPr lang="en-US" altLang="zh-CN" sz="1200" b="1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r>
                        <a:rPr lang="en-US" altLang="zh-CN" sz="1200" b="1" dirty="0">
                          <a:solidFill>
                            <a:schemeClr val="bg1"/>
                          </a:solidFill>
                        </a:rPr>
                        <a:t>Holidays </a:t>
                      </a:r>
                      <a:endParaRPr lang="zh-CN" altLang="en-US" sz="1200" b="1" dirty="0">
                        <a:solidFill>
                          <a:schemeClr val="bg1"/>
                        </a:solidFill>
                      </a:endParaRPr>
                    </a:p>
                  </a:txBody>
                  <a:tcPr anchor="ctr">
                    <a:solidFill>
                      <a:srgbClr val="C000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1-Jan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New Year's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18-Jan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Martin Luther King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15-Feb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Presidents'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26-Ma</a:t>
                      </a: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r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Good Friday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693957219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28-Ma</a:t>
                      </a: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r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Easter Sunday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2639152591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31-May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Memorial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4-Jul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Independence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6-Sep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Labor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11-Oct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Columbus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11-Nov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Veterans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25-Nov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Thanksgiving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25-Dec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Christmas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4723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26-Dec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Boxing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489060413"/>
                  </a:ext>
                </a:extLst>
              </a:tr>
            </a:tbl>
          </a:graphicData>
        </a:graphic>
      </p:graphicFrame>
      <p:grpSp>
        <p:nvGrpSpPr>
          <p:cNvPr id="10627" name="Group 10626">
            <a:extLst>
              <a:ext uri="{FF2B5EF4-FFF2-40B4-BE49-F238E27FC236}">
                <a16:creationId xmlns:a16="http://schemas.microsoft.com/office/drawing/2014/main" id="{5464F61B-D03B-0BB1-E106-9B3AF222AD96}"/>
              </a:ext>
            </a:extLst>
          </p:cNvPr>
          <p:cNvGrpSpPr/>
          <p:nvPr/>
        </p:nvGrpSpPr>
        <p:grpSpPr>
          <a:xfrm>
            <a:off x="1889437" y="2026940"/>
            <a:ext cx="8063983" cy="4342430"/>
            <a:chOff x="1869773" y="2026940"/>
            <a:chExt cx="8063983" cy="4342430"/>
          </a:xfrm>
        </p:grpSpPr>
        <p:sp>
          <p:nvSpPr>
            <p:cNvPr id="10628" name="椭圆 1471">
              <a:extLst>
                <a:ext uri="{FF2B5EF4-FFF2-40B4-BE49-F238E27FC236}">
                  <a16:creationId xmlns:a16="http://schemas.microsoft.com/office/drawing/2014/main" id="{035B33A7-A037-4C22-D730-F673986E1A53}"/>
                </a:ext>
              </a:extLst>
            </p:cNvPr>
            <p:cNvSpPr/>
            <p:nvPr/>
          </p:nvSpPr>
          <p:spPr>
            <a:xfrm>
              <a:off x="3008955" y="202694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29" name="椭圆 1471">
              <a:extLst>
                <a:ext uri="{FF2B5EF4-FFF2-40B4-BE49-F238E27FC236}">
                  <a16:creationId xmlns:a16="http://schemas.microsoft.com/office/drawing/2014/main" id="{1C4023DD-EFDB-1611-B8B5-F590028A00ED}"/>
                </a:ext>
              </a:extLst>
            </p:cNvPr>
            <p:cNvSpPr/>
            <p:nvPr/>
          </p:nvSpPr>
          <p:spPr>
            <a:xfrm>
              <a:off x="1881896" y="2502678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30" name="椭圆 1471">
              <a:extLst>
                <a:ext uri="{FF2B5EF4-FFF2-40B4-BE49-F238E27FC236}">
                  <a16:creationId xmlns:a16="http://schemas.microsoft.com/office/drawing/2014/main" id="{AB538727-9BB1-F0BD-0CF5-409CD4A766FF}"/>
                </a:ext>
              </a:extLst>
            </p:cNvPr>
            <p:cNvSpPr/>
            <p:nvPr/>
          </p:nvSpPr>
          <p:spPr>
            <a:xfrm>
              <a:off x="4015586" y="2340572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31" name="椭圆 1471">
              <a:extLst>
                <a:ext uri="{FF2B5EF4-FFF2-40B4-BE49-F238E27FC236}">
                  <a16:creationId xmlns:a16="http://schemas.microsoft.com/office/drawing/2014/main" id="{E4E5BE97-3103-4914-C174-CF6CC80491C1}"/>
                </a:ext>
              </a:extLst>
            </p:cNvPr>
            <p:cNvSpPr/>
            <p:nvPr/>
          </p:nvSpPr>
          <p:spPr>
            <a:xfrm>
              <a:off x="1869773" y="4562893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32" name="椭圆 1471">
              <a:extLst>
                <a:ext uri="{FF2B5EF4-FFF2-40B4-BE49-F238E27FC236}">
                  <a16:creationId xmlns:a16="http://schemas.microsoft.com/office/drawing/2014/main" id="{13548F84-D617-BE16-8D89-53A2A2D7BBD8}"/>
                </a:ext>
              </a:extLst>
            </p:cNvPr>
            <p:cNvSpPr/>
            <p:nvPr/>
          </p:nvSpPr>
          <p:spPr>
            <a:xfrm>
              <a:off x="5867492" y="3915181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33" name="椭圆 1471">
              <a:extLst>
                <a:ext uri="{FF2B5EF4-FFF2-40B4-BE49-F238E27FC236}">
                  <a16:creationId xmlns:a16="http://schemas.microsoft.com/office/drawing/2014/main" id="{4D9FB16B-CFD4-6DF3-637C-740AC8A2E7D0}"/>
                </a:ext>
              </a:extLst>
            </p:cNvPr>
            <p:cNvSpPr/>
            <p:nvPr/>
          </p:nvSpPr>
          <p:spPr>
            <a:xfrm>
              <a:off x="1879337" y="5675974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34" name="椭圆 1471">
              <a:extLst>
                <a:ext uri="{FF2B5EF4-FFF2-40B4-BE49-F238E27FC236}">
                  <a16:creationId xmlns:a16="http://schemas.microsoft.com/office/drawing/2014/main" id="{FBA76C53-E8B1-6AC3-BF6E-ED3DFE8CC18B}"/>
                </a:ext>
              </a:extLst>
            </p:cNvPr>
            <p:cNvSpPr/>
            <p:nvPr/>
          </p:nvSpPr>
          <p:spPr>
            <a:xfrm>
              <a:off x="4015279" y="583675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35" name="椭圆 1471">
              <a:extLst>
                <a:ext uri="{FF2B5EF4-FFF2-40B4-BE49-F238E27FC236}">
                  <a16:creationId xmlns:a16="http://schemas.microsoft.com/office/drawing/2014/main" id="{FB35FFEF-8FE8-D175-D018-5735239233BF}"/>
                </a:ext>
              </a:extLst>
            </p:cNvPr>
            <p:cNvSpPr/>
            <p:nvPr/>
          </p:nvSpPr>
          <p:spPr>
            <a:xfrm>
              <a:off x="7013202" y="5997279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36" name="椭圆 1471">
              <a:extLst>
                <a:ext uri="{FF2B5EF4-FFF2-40B4-BE49-F238E27FC236}">
                  <a16:creationId xmlns:a16="http://schemas.microsoft.com/office/drawing/2014/main" id="{5651E5AE-A094-6769-7D06-84BAA9833CCB}"/>
                </a:ext>
              </a:extLst>
            </p:cNvPr>
            <p:cNvSpPr/>
            <p:nvPr/>
          </p:nvSpPr>
          <p:spPr>
            <a:xfrm>
              <a:off x="7001674" y="566458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37" name="椭圆 1471">
              <a:extLst>
                <a:ext uri="{FF2B5EF4-FFF2-40B4-BE49-F238E27FC236}">
                  <a16:creationId xmlns:a16="http://schemas.microsoft.com/office/drawing/2014/main" id="{4CDB35CD-3269-67C0-4A20-E00B1B722484}"/>
                </a:ext>
              </a:extLst>
            </p:cNvPr>
            <p:cNvSpPr/>
            <p:nvPr/>
          </p:nvSpPr>
          <p:spPr>
            <a:xfrm>
              <a:off x="9715296" y="6010232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38" name="椭圆 1471">
              <a:extLst>
                <a:ext uri="{FF2B5EF4-FFF2-40B4-BE49-F238E27FC236}">
                  <a16:creationId xmlns:a16="http://schemas.microsoft.com/office/drawing/2014/main" id="{DE2B9A5A-0FBC-705F-FEF2-3EF0C73CC2D0}"/>
                </a:ext>
              </a:extLst>
            </p:cNvPr>
            <p:cNvSpPr/>
            <p:nvPr/>
          </p:nvSpPr>
          <p:spPr>
            <a:xfrm>
              <a:off x="7299941" y="2493177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39" name="椭圆 1471">
              <a:extLst>
                <a:ext uri="{FF2B5EF4-FFF2-40B4-BE49-F238E27FC236}">
                  <a16:creationId xmlns:a16="http://schemas.microsoft.com/office/drawing/2014/main" id="{9AD2C9C9-FB09-B722-9A17-47D2CE532DD9}"/>
                </a:ext>
              </a:extLst>
            </p:cNvPr>
            <p:cNvSpPr/>
            <p:nvPr/>
          </p:nvSpPr>
          <p:spPr>
            <a:xfrm>
              <a:off x="5863026" y="2663999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640" name="椭圆 1471">
              <a:extLst>
                <a:ext uri="{FF2B5EF4-FFF2-40B4-BE49-F238E27FC236}">
                  <a16:creationId xmlns:a16="http://schemas.microsoft.com/office/drawing/2014/main" id="{AEDF3AE3-11B7-71A0-851B-5437C9145F48}"/>
                </a:ext>
              </a:extLst>
            </p:cNvPr>
            <p:cNvSpPr/>
            <p:nvPr/>
          </p:nvSpPr>
          <p:spPr>
            <a:xfrm>
              <a:off x="8007076" y="615091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2243180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4" name="圆角矩形 863"/>
          <p:cNvSpPr/>
          <p:nvPr/>
        </p:nvSpPr>
        <p:spPr>
          <a:xfrm>
            <a:off x="1559496" y="332656"/>
            <a:ext cx="8424936" cy="936104"/>
          </a:xfrm>
          <a:prstGeom prst="roundRect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sz="6000" dirty="0">
                <a:solidFill>
                  <a:schemeClr val="bg1"/>
                </a:solidFill>
              </a:rPr>
              <a:t>2027-UK</a:t>
            </a:r>
            <a:endParaRPr lang="zh-CN" altLang="en-US" sz="6000" dirty="0">
              <a:solidFill>
                <a:schemeClr val="bg1"/>
              </a:solidFill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0210CD4F-9D1A-4F3B-A674-582DCF5F7993}" type="slidenum">
              <a:rPr lang="zh-CN" altLang="en-US" smtClean="0"/>
              <a:pPr/>
              <a:t>9</a:t>
            </a:fld>
            <a:endParaRPr lang="zh-CN" altLang="en-US"/>
          </a:p>
        </p:txBody>
      </p:sp>
      <p:grpSp>
        <p:nvGrpSpPr>
          <p:cNvPr id="3847" name="Group 3846">
            <a:extLst>
              <a:ext uri="{FF2B5EF4-FFF2-40B4-BE49-F238E27FC236}">
                <a16:creationId xmlns:a16="http://schemas.microsoft.com/office/drawing/2014/main" id="{EBB57841-18B3-C4FC-6EF1-35C69B233E43}"/>
              </a:ext>
            </a:extLst>
          </p:cNvPr>
          <p:cNvGrpSpPr/>
          <p:nvPr/>
        </p:nvGrpSpPr>
        <p:grpSpPr>
          <a:xfrm>
            <a:off x="1559496" y="1339963"/>
            <a:ext cx="8424936" cy="435360"/>
            <a:chOff x="1919536" y="1107222"/>
            <a:chExt cx="8424936" cy="435360"/>
          </a:xfrm>
          <a:solidFill>
            <a:schemeClr val="accent4">
              <a:lumMod val="75000"/>
            </a:schemeClr>
          </a:solidFill>
        </p:grpSpPr>
        <p:sp>
          <p:nvSpPr>
            <p:cNvPr id="3848" name="矩形 622">
              <a:extLst>
                <a:ext uri="{FF2B5EF4-FFF2-40B4-BE49-F238E27FC236}">
                  <a16:creationId xmlns:a16="http://schemas.microsoft.com/office/drawing/2014/main" id="{460B10BE-E6D9-1B39-18EE-D4FD20A01766}"/>
                </a:ext>
              </a:extLst>
            </p:cNvPr>
            <p:cNvSpPr/>
            <p:nvPr/>
          </p:nvSpPr>
          <p:spPr>
            <a:xfrm>
              <a:off x="19195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January</a:t>
              </a:r>
            </a:p>
          </p:txBody>
        </p:sp>
        <p:sp>
          <p:nvSpPr>
            <p:cNvPr id="3849" name="矩形 623">
              <a:extLst>
                <a:ext uri="{FF2B5EF4-FFF2-40B4-BE49-F238E27FC236}">
                  <a16:creationId xmlns:a16="http://schemas.microsoft.com/office/drawing/2014/main" id="{9F8CE045-3E9E-77F5-284A-039A28BD9BF1}"/>
                </a:ext>
              </a:extLst>
            </p:cNvPr>
            <p:cNvSpPr/>
            <p:nvPr/>
          </p:nvSpPr>
          <p:spPr>
            <a:xfrm>
              <a:off x="4058503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February</a:t>
              </a:r>
            </a:p>
          </p:txBody>
        </p:sp>
        <p:sp>
          <p:nvSpPr>
            <p:cNvPr id="3850" name="矩形 624">
              <a:extLst>
                <a:ext uri="{FF2B5EF4-FFF2-40B4-BE49-F238E27FC236}">
                  <a16:creationId xmlns:a16="http://schemas.microsoft.com/office/drawing/2014/main" id="{7429C767-54BA-7C5C-A896-408E68F59D2D}"/>
                </a:ext>
              </a:extLst>
            </p:cNvPr>
            <p:cNvSpPr/>
            <p:nvPr/>
          </p:nvSpPr>
          <p:spPr>
            <a:xfrm>
              <a:off x="6197470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March</a:t>
              </a:r>
            </a:p>
          </p:txBody>
        </p:sp>
        <p:sp>
          <p:nvSpPr>
            <p:cNvPr id="3851" name="矩形 625">
              <a:extLst>
                <a:ext uri="{FF2B5EF4-FFF2-40B4-BE49-F238E27FC236}">
                  <a16:creationId xmlns:a16="http://schemas.microsoft.com/office/drawing/2014/main" id="{312122AD-2080-1357-C08F-5DE16CE13545}"/>
                </a:ext>
              </a:extLst>
            </p:cNvPr>
            <p:cNvSpPr/>
            <p:nvPr/>
          </p:nvSpPr>
          <p:spPr>
            <a:xfrm>
              <a:off x="8336436" y="1107222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April</a:t>
              </a:r>
              <a:endParaRPr lang="zh-CN" altLang="zh-CN" sz="1600" b="1" dirty="0"/>
            </a:p>
          </p:txBody>
        </p:sp>
      </p:grpSp>
      <p:grpSp>
        <p:nvGrpSpPr>
          <p:cNvPr id="3852" name="组合 632">
            <a:extLst>
              <a:ext uri="{FF2B5EF4-FFF2-40B4-BE49-F238E27FC236}">
                <a16:creationId xmlns:a16="http://schemas.microsoft.com/office/drawing/2014/main" id="{BF09F5A1-020A-B9AF-479F-40C638E3C418}"/>
              </a:ext>
            </a:extLst>
          </p:cNvPr>
          <p:cNvGrpSpPr/>
          <p:nvPr/>
        </p:nvGrpSpPr>
        <p:grpSpPr>
          <a:xfrm>
            <a:off x="1559496" y="3078705"/>
            <a:ext cx="8424936" cy="435360"/>
            <a:chOff x="395536" y="3025736"/>
            <a:chExt cx="8424936" cy="435360"/>
          </a:xfrm>
          <a:solidFill>
            <a:schemeClr val="accent4">
              <a:lumMod val="75000"/>
            </a:schemeClr>
          </a:solidFill>
        </p:grpSpPr>
        <p:sp>
          <p:nvSpPr>
            <p:cNvPr id="3853" name="圆角矩形 633">
              <a:extLst>
                <a:ext uri="{FF2B5EF4-FFF2-40B4-BE49-F238E27FC236}">
                  <a16:creationId xmlns:a16="http://schemas.microsoft.com/office/drawing/2014/main" id="{67E1E9BB-6243-3BC8-9840-88F37AC55A69}"/>
                </a:ext>
              </a:extLst>
            </p:cNvPr>
            <p:cNvSpPr/>
            <p:nvPr/>
          </p:nvSpPr>
          <p:spPr>
            <a:xfrm>
              <a:off x="3955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May</a:t>
              </a:r>
            </a:p>
          </p:txBody>
        </p:sp>
        <p:sp>
          <p:nvSpPr>
            <p:cNvPr id="3854" name="圆角矩形 634">
              <a:extLst>
                <a:ext uri="{FF2B5EF4-FFF2-40B4-BE49-F238E27FC236}">
                  <a16:creationId xmlns:a16="http://schemas.microsoft.com/office/drawing/2014/main" id="{87F9FA80-A0F2-2E88-ECDC-178A081C5B3F}"/>
                </a:ext>
              </a:extLst>
            </p:cNvPr>
            <p:cNvSpPr/>
            <p:nvPr/>
          </p:nvSpPr>
          <p:spPr>
            <a:xfrm>
              <a:off x="2534503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June</a:t>
              </a:r>
            </a:p>
          </p:txBody>
        </p:sp>
        <p:sp>
          <p:nvSpPr>
            <p:cNvPr id="3855" name="圆角矩形 635">
              <a:extLst>
                <a:ext uri="{FF2B5EF4-FFF2-40B4-BE49-F238E27FC236}">
                  <a16:creationId xmlns:a16="http://schemas.microsoft.com/office/drawing/2014/main" id="{A51374DD-5D83-E990-65CC-8823399497AD}"/>
                </a:ext>
              </a:extLst>
            </p:cNvPr>
            <p:cNvSpPr/>
            <p:nvPr/>
          </p:nvSpPr>
          <p:spPr>
            <a:xfrm>
              <a:off x="4673470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July</a:t>
              </a:r>
            </a:p>
          </p:txBody>
        </p:sp>
        <p:sp>
          <p:nvSpPr>
            <p:cNvPr id="3856" name="圆角矩形 636">
              <a:extLst>
                <a:ext uri="{FF2B5EF4-FFF2-40B4-BE49-F238E27FC236}">
                  <a16:creationId xmlns:a16="http://schemas.microsoft.com/office/drawing/2014/main" id="{9C4F9A24-5C0C-46BB-B1F2-4DB1B6183F20}"/>
                </a:ext>
              </a:extLst>
            </p:cNvPr>
            <p:cNvSpPr/>
            <p:nvPr/>
          </p:nvSpPr>
          <p:spPr>
            <a:xfrm>
              <a:off x="6812436" y="3025736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zh-CN" sz="1600" b="1" dirty="0"/>
                <a:t>August</a:t>
              </a:r>
            </a:p>
          </p:txBody>
        </p:sp>
      </p:grpSp>
      <p:grpSp>
        <p:nvGrpSpPr>
          <p:cNvPr id="3857" name="组合 641">
            <a:extLst>
              <a:ext uri="{FF2B5EF4-FFF2-40B4-BE49-F238E27FC236}">
                <a16:creationId xmlns:a16="http://schemas.microsoft.com/office/drawing/2014/main" id="{AB4B5222-3191-4554-74B8-2AF7596C4A3C}"/>
              </a:ext>
            </a:extLst>
          </p:cNvPr>
          <p:cNvGrpSpPr/>
          <p:nvPr/>
        </p:nvGrpSpPr>
        <p:grpSpPr>
          <a:xfrm>
            <a:off x="1559496" y="4837664"/>
            <a:ext cx="8424936" cy="435360"/>
            <a:chOff x="395536" y="4692464"/>
            <a:chExt cx="8424936" cy="435360"/>
          </a:xfrm>
          <a:solidFill>
            <a:schemeClr val="accent4">
              <a:lumMod val="75000"/>
            </a:schemeClr>
          </a:solidFill>
        </p:grpSpPr>
        <p:sp>
          <p:nvSpPr>
            <p:cNvPr id="3858" name="圆角矩形 637">
              <a:extLst>
                <a:ext uri="{FF2B5EF4-FFF2-40B4-BE49-F238E27FC236}">
                  <a16:creationId xmlns:a16="http://schemas.microsoft.com/office/drawing/2014/main" id="{FB2DCECA-D8DE-FF70-B1CD-CBEA01684FA0}"/>
                </a:ext>
              </a:extLst>
            </p:cNvPr>
            <p:cNvSpPr/>
            <p:nvPr/>
          </p:nvSpPr>
          <p:spPr>
            <a:xfrm>
              <a:off x="3955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September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59" name="圆角矩形 638">
              <a:extLst>
                <a:ext uri="{FF2B5EF4-FFF2-40B4-BE49-F238E27FC236}">
                  <a16:creationId xmlns:a16="http://schemas.microsoft.com/office/drawing/2014/main" id="{F03003AB-8028-B9FD-4986-2512E6E20458}"/>
                </a:ext>
              </a:extLst>
            </p:cNvPr>
            <p:cNvSpPr/>
            <p:nvPr/>
          </p:nvSpPr>
          <p:spPr>
            <a:xfrm>
              <a:off x="2534503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October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60" name="圆角矩形 639">
              <a:extLst>
                <a:ext uri="{FF2B5EF4-FFF2-40B4-BE49-F238E27FC236}">
                  <a16:creationId xmlns:a16="http://schemas.microsoft.com/office/drawing/2014/main" id="{701C1C46-45C2-C59F-1B32-9CD436210A53}"/>
                </a:ext>
              </a:extLst>
            </p:cNvPr>
            <p:cNvSpPr/>
            <p:nvPr/>
          </p:nvSpPr>
          <p:spPr>
            <a:xfrm>
              <a:off x="4673470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November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  <p:sp>
          <p:nvSpPr>
            <p:cNvPr id="3861" name="圆角矩形 640">
              <a:extLst>
                <a:ext uri="{FF2B5EF4-FFF2-40B4-BE49-F238E27FC236}">
                  <a16:creationId xmlns:a16="http://schemas.microsoft.com/office/drawing/2014/main" id="{353425F8-B1EC-EC16-1313-F67A24A41020}"/>
                </a:ext>
              </a:extLst>
            </p:cNvPr>
            <p:cNvSpPr/>
            <p:nvPr/>
          </p:nvSpPr>
          <p:spPr>
            <a:xfrm>
              <a:off x="6812436" y="4692464"/>
              <a:ext cx="2008036" cy="43536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457200" fontAlgn="base">
                <a:spcBef>
                  <a:spcPct val="0"/>
                </a:spcBef>
                <a:spcAft>
                  <a:spcPct val="0"/>
                </a:spcAft>
              </a:pPr>
              <a:r>
                <a:rPr lang="en-US" altLang="zh-CN" sz="1600" b="1" dirty="0">
                  <a:solidFill>
                    <a:schemeClr val="bg1"/>
                  </a:solidFill>
                  <a:ea typeface="宋体" pitchFamily="2" charset="-122"/>
                  <a:cs typeface="宋体" pitchFamily="2" charset="-122"/>
                </a:rPr>
                <a:t>December</a:t>
              </a:r>
              <a:endParaRPr lang="zh-CN" altLang="zh-CN" sz="1600" b="1" dirty="0">
                <a:solidFill>
                  <a:schemeClr val="bg1"/>
                </a:solidFill>
                <a:ea typeface="宋体" pitchFamily="2" charset="-122"/>
                <a:cs typeface="宋体" pitchFamily="2" charset="-122"/>
              </a:endParaRPr>
            </a:p>
          </p:txBody>
        </p:sp>
      </p:grpSp>
      <p:cxnSp>
        <p:nvCxnSpPr>
          <p:cNvPr id="3862" name="直接连接符 647">
            <a:extLst>
              <a:ext uri="{FF2B5EF4-FFF2-40B4-BE49-F238E27FC236}">
                <a16:creationId xmlns:a16="http://schemas.microsoft.com/office/drawing/2014/main" id="{06F1BD9F-CD8B-DDE8-4803-FE83EAAA7A02}"/>
              </a:ext>
            </a:extLst>
          </p:cNvPr>
          <p:cNvCxnSpPr/>
          <p:nvPr/>
        </p:nvCxnSpPr>
        <p:spPr>
          <a:xfrm>
            <a:off x="3626524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63" name="直接连接符 653">
            <a:extLst>
              <a:ext uri="{FF2B5EF4-FFF2-40B4-BE49-F238E27FC236}">
                <a16:creationId xmlns:a16="http://schemas.microsoft.com/office/drawing/2014/main" id="{31538BB4-65E5-79CF-3B82-CE74B9AC41C3}"/>
              </a:ext>
            </a:extLst>
          </p:cNvPr>
          <p:cNvCxnSpPr/>
          <p:nvPr/>
        </p:nvCxnSpPr>
        <p:spPr>
          <a:xfrm>
            <a:off x="5760124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64" name="直接连接符 654">
            <a:extLst>
              <a:ext uri="{FF2B5EF4-FFF2-40B4-BE49-F238E27FC236}">
                <a16:creationId xmlns:a16="http://schemas.microsoft.com/office/drawing/2014/main" id="{987AFF54-3B47-6DF9-F328-433CEA66CA0A}"/>
              </a:ext>
            </a:extLst>
          </p:cNvPr>
          <p:cNvCxnSpPr/>
          <p:nvPr/>
        </p:nvCxnSpPr>
        <p:spPr>
          <a:xfrm>
            <a:off x="7902616" y="1289400"/>
            <a:ext cx="0" cy="5325810"/>
          </a:xfrm>
          <a:prstGeom prst="line">
            <a:avLst/>
          </a:prstGeom>
          <a:ln w="6350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" name="表格 894">
            <a:extLst>
              <a:ext uri="{FF2B5EF4-FFF2-40B4-BE49-F238E27FC236}">
                <a16:creationId xmlns:a16="http://schemas.microsoft.com/office/drawing/2014/main" id="{9C57CCEE-EEDB-B09F-E56A-700F103FFD4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2501172"/>
              </p:ext>
            </p:extLst>
          </p:nvPr>
        </p:nvGraphicFramePr>
        <p:xfrm>
          <a:off x="10045108" y="1328888"/>
          <a:ext cx="1738556" cy="47210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424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43463">
                <a:tc gridSpan="2">
                  <a:txBody>
                    <a:bodyPr/>
                    <a:lstStyle/>
                    <a:p>
                      <a:pPr algn="ctr"/>
                      <a:r>
                        <a:rPr lang="en-US" altLang="zh-CN" sz="1400" dirty="0">
                          <a:solidFill>
                            <a:schemeClr val="bg1"/>
                          </a:solidFill>
                        </a:rPr>
                        <a:t>UK Holidays</a:t>
                      </a:r>
                    </a:p>
                  </a:txBody>
                  <a:tcPr anchor="ctr" anchorCtr="1">
                    <a:solidFill>
                      <a:schemeClr val="accent4">
                        <a:lumMod val="7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168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1-Jan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New Year's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31392">
                <a:tc>
                  <a:txBody>
                    <a:bodyPr/>
                    <a:lstStyle/>
                    <a:p>
                      <a:pPr marL="0" marR="0" indent="0" algn="ctr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2-Jan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New Year Holiday </a:t>
                      </a: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(Scotland)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3139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17-Mar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Saint Patrick's Day </a:t>
                      </a: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(Northern Ireland)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3051944033"/>
                  </a:ext>
                </a:extLst>
              </a:tr>
              <a:tr h="23887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26-Mar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Good Friday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4076233530"/>
                  </a:ext>
                </a:extLst>
              </a:tr>
              <a:tr h="49206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29-Mar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Easter Monday (National except Scotland)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3294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3-May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May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3020328555"/>
                  </a:ext>
                </a:extLst>
              </a:tr>
              <a:tr h="26168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31-May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Late May Bank Holiday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3139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12-Jul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Battle of the Boyne (Northern Ireland)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31392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2-Aug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August Bank Holiday (Scotland)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105755933"/>
                  </a:ext>
                </a:extLst>
              </a:tr>
              <a:tr h="492068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30-Aug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August Bank Holiday (National except Scotland)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678650365"/>
                  </a:ext>
                </a:extLst>
              </a:tr>
              <a:tr h="42487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30-Nov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St Andrew's Day </a:t>
                      </a:r>
                      <a:r>
                        <a:rPr lang="en-US" altLang="zh-CN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(Scotland)</a:t>
                      </a:r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 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8614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25-Dec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Christmas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908409174"/>
                  </a:ext>
                </a:extLst>
              </a:tr>
              <a:tr h="26168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28-Dec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Boxing Day</a:t>
                      </a:r>
                    </a:p>
                  </a:txBody>
                  <a:tcPr marL="46800" marR="9525" marT="9525" marB="0" anchor="ctr"/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4867" name="Group 4866">
            <a:extLst>
              <a:ext uri="{FF2B5EF4-FFF2-40B4-BE49-F238E27FC236}">
                <a16:creationId xmlns:a16="http://schemas.microsoft.com/office/drawing/2014/main" id="{DC3D6C48-D0C3-0B5C-AACF-8B576C9F8F84}"/>
              </a:ext>
            </a:extLst>
          </p:cNvPr>
          <p:cNvGrpSpPr/>
          <p:nvPr/>
        </p:nvGrpSpPr>
        <p:grpSpPr>
          <a:xfrm>
            <a:off x="1871132" y="2020283"/>
            <a:ext cx="8065220" cy="4360744"/>
            <a:chOff x="1880964" y="2030115"/>
            <a:chExt cx="8065220" cy="4360744"/>
          </a:xfrm>
        </p:grpSpPr>
        <p:sp>
          <p:nvSpPr>
            <p:cNvPr id="6" name="椭圆 1471">
              <a:extLst>
                <a:ext uri="{FF2B5EF4-FFF2-40B4-BE49-F238E27FC236}">
                  <a16:creationId xmlns:a16="http://schemas.microsoft.com/office/drawing/2014/main" id="{FB4FFEDB-9E02-EBAA-F190-B28E07DCD67E}"/>
                </a:ext>
              </a:extLst>
            </p:cNvPr>
            <p:cNvSpPr/>
            <p:nvPr/>
          </p:nvSpPr>
          <p:spPr>
            <a:xfrm>
              <a:off x="6731972" y="233932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9" name="椭圆 1471">
              <a:extLst>
                <a:ext uri="{FF2B5EF4-FFF2-40B4-BE49-F238E27FC236}">
                  <a16:creationId xmlns:a16="http://schemas.microsoft.com/office/drawing/2014/main" id="{9FF7C83B-8D8A-BF48-9BB9-F839C937FB63}"/>
                </a:ext>
              </a:extLst>
            </p:cNvPr>
            <p:cNvSpPr/>
            <p:nvPr/>
          </p:nvSpPr>
          <p:spPr>
            <a:xfrm>
              <a:off x="1880964" y="3920417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0" name="椭圆 1471">
              <a:extLst>
                <a:ext uri="{FF2B5EF4-FFF2-40B4-BE49-F238E27FC236}">
                  <a16:creationId xmlns:a16="http://schemas.microsoft.com/office/drawing/2014/main" id="{B7EBC7E1-C701-41AE-B726-275D3759ECEF}"/>
                </a:ext>
              </a:extLst>
            </p:cNvPr>
            <p:cNvSpPr/>
            <p:nvPr/>
          </p:nvSpPr>
          <p:spPr>
            <a:xfrm>
              <a:off x="1883345" y="4580723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1" name="椭圆 1471">
              <a:extLst>
                <a:ext uri="{FF2B5EF4-FFF2-40B4-BE49-F238E27FC236}">
                  <a16:creationId xmlns:a16="http://schemas.microsoft.com/office/drawing/2014/main" id="{4C99EFA4-2418-EB62-052A-04479F5CCBCF}"/>
                </a:ext>
              </a:extLst>
            </p:cNvPr>
            <p:cNvSpPr/>
            <p:nvPr/>
          </p:nvSpPr>
          <p:spPr>
            <a:xfrm>
              <a:off x="6160898" y="408402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2" name="椭圆 1471">
              <a:extLst>
                <a:ext uri="{FF2B5EF4-FFF2-40B4-BE49-F238E27FC236}">
                  <a16:creationId xmlns:a16="http://schemas.microsoft.com/office/drawing/2014/main" id="{C90A8A81-7F5B-EE9D-4B66-1A98D30E53CF}"/>
                </a:ext>
              </a:extLst>
            </p:cNvPr>
            <p:cNvSpPr/>
            <p:nvPr/>
          </p:nvSpPr>
          <p:spPr>
            <a:xfrm>
              <a:off x="8302045" y="3778169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3" name="椭圆 1471">
              <a:extLst>
                <a:ext uri="{FF2B5EF4-FFF2-40B4-BE49-F238E27FC236}">
                  <a16:creationId xmlns:a16="http://schemas.microsoft.com/office/drawing/2014/main" id="{1A92F22B-A3ED-E8E6-E0C1-75370E8528F8}"/>
                </a:ext>
              </a:extLst>
            </p:cNvPr>
            <p:cNvSpPr/>
            <p:nvPr/>
          </p:nvSpPr>
          <p:spPr>
            <a:xfrm>
              <a:off x="8292213" y="4425901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4" name="椭圆 1471">
              <a:extLst>
                <a:ext uri="{FF2B5EF4-FFF2-40B4-BE49-F238E27FC236}">
                  <a16:creationId xmlns:a16="http://schemas.microsoft.com/office/drawing/2014/main" id="{46AAB075-0E58-E426-CE73-1575B2EE4D09}"/>
                </a:ext>
              </a:extLst>
            </p:cNvPr>
            <p:cNvSpPr/>
            <p:nvPr/>
          </p:nvSpPr>
          <p:spPr>
            <a:xfrm>
              <a:off x="6443484" y="6172399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6" name="椭圆 1471">
              <a:extLst>
                <a:ext uri="{FF2B5EF4-FFF2-40B4-BE49-F238E27FC236}">
                  <a16:creationId xmlns:a16="http://schemas.microsoft.com/office/drawing/2014/main" id="{3AF31FB2-DD3A-C29F-8FD2-F3FECEABFE72}"/>
                </a:ext>
              </a:extLst>
            </p:cNvPr>
            <p:cNvSpPr/>
            <p:nvPr/>
          </p:nvSpPr>
          <p:spPr>
            <a:xfrm>
              <a:off x="8586386" y="6169620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17" name="椭圆 1471">
              <a:extLst>
                <a:ext uri="{FF2B5EF4-FFF2-40B4-BE49-F238E27FC236}">
                  <a16:creationId xmlns:a16="http://schemas.microsoft.com/office/drawing/2014/main" id="{D0458630-C8C1-F020-53BC-0DB732E93908}"/>
                </a:ext>
              </a:extLst>
            </p:cNvPr>
            <p:cNvSpPr/>
            <p:nvPr/>
          </p:nvSpPr>
          <p:spPr>
            <a:xfrm>
              <a:off x="9727724" y="6016585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4866" name="椭圆 1471">
              <a:extLst>
                <a:ext uri="{FF2B5EF4-FFF2-40B4-BE49-F238E27FC236}">
                  <a16:creationId xmlns:a16="http://schemas.microsoft.com/office/drawing/2014/main" id="{47DEF2CD-8421-0F15-0041-B0D2953CFFC2}"/>
                </a:ext>
              </a:extLst>
            </p:cNvPr>
            <p:cNvSpPr/>
            <p:nvPr/>
          </p:nvSpPr>
          <p:spPr>
            <a:xfrm>
              <a:off x="3024809" y="2030115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307" name="椭圆 1471">
              <a:extLst>
                <a:ext uri="{FF2B5EF4-FFF2-40B4-BE49-F238E27FC236}">
                  <a16:creationId xmlns:a16="http://schemas.microsoft.com/office/drawing/2014/main" id="{34EEE76F-DB40-5E50-E37C-1A268F98BAE4}"/>
                </a:ext>
              </a:extLst>
            </p:cNvPr>
            <p:cNvSpPr/>
            <p:nvPr/>
          </p:nvSpPr>
          <p:spPr>
            <a:xfrm>
              <a:off x="3306308" y="2030115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308" name="椭圆 1471">
              <a:extLst>
                <a:ext uri="{FF2B5EF4-FFF2-40B4-BE49-F238E27FC236}">
                  <a16:creationId xmlns:a16="http://schemas.microsoft.com/office/drawing/2014/main" id="{D5EB02C0-7ADF-E3F1-C50C-27610916F91E}"/>
                </a:ext>
              </a:extLst>
            </p:cNvPr>
            <p:cNvSpPr/>
            <p:nvPr/>
          </p:nvSpPr>
          <p:spPr>
            <a:xfrm>
              <a:off x="7293947" y="2501245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  <p:sp>
          <p:nvSpPr>
            <p:cNvPr id="5309" name="椭圆 1471">
              <a:extLst>
                <a:ext uri="{FF2B5EF4-FFF2-40B4-BE49-F238E27FC236}">
                  <a16:creationId xmlns:a16="http://schemas.microsoft.com/office/drawing/2014/main" id="{F2E9F30A-0921-E7D3-1E2C-A2A355183185}"/>
                </a:ext>
              </a:extLst>
            </p:cNvPr>
            <p:cNvSpPr/>
            <p:nvPr/>
          </p:nvSpPr>
          <p:spPr>
            <a:xfrm>
              <a:off x="6160472" y="2653645"/>
              <a:ext cx="218460" cy="218460"/>
            </a:xfrm>
            <a:prstGeom prst="ellipse">
              <a:avLst/>
            </a:prstGeom>
            <a:solidFill>
              <a:srgbClr val="C00000">
                <a:alpha val="40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600" b="1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3D04AA2-6DDC-66D9-18D7-15EECF945369}"/>
              </a:ext>
            </a:extLst>
          </p:cNvPr>
          <p:cNvGrpSpPr/>
          <p:nvPr/>
        </p:nvGrpSpPr>
        <p:grpSpPr>
          <a:xfrm>
            <a:off x="1604301" y="1874430"/>
            <a:ext cx="8319362" cy="4621417"/>
            <a:chOff x="1974471" y="1636605"/>
            <a:chExt cx="8319362" cy="4621417"/>
          </a:xfrm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4E773BF9-C4FB-61A5-3C54-5E66C41BC04A}"/>
                </a:ext>
              </a:extLst>
            </p:cNvPr>
            <p:cNvGrpSpPr/>
            <p:nvPr/>
          </p:nvGrpSpPr>
          <p:grpSpPr>
            <a:xfrm>
              <a:off x="1974471" y="1636605"/>
              <a:ext cx="8319362" cy="138499"/>
              <a:chOff x="1974471" y="1636605"/>
              <a:chExt cx="8319362" cy="138499"/>
            </a:xfrm>
          </p:grpSpPr>
          <p:sp>
            <p:nvSpPr>
              <p:cNvPr id="5279" name="Rectangle 70">
                <a:extLst>
                  <a:ext uri="{FF2B5EF4-FFF2-40B4-BE49-F238E27FC236}">
                    <a16:creationId xmlns:a16="http://schemas.microsoft.com/office/drawing/2014/main" id="{A22CEE85-123E-58D0-64C8-1A33132EC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1636605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80" name="Rectangle 71">
                <a:extLst>
                  <a:ext uri="{FF2B5EF4-FFF2-40B4-BE49-F238E27FC236}">
                    <a16:creationId xmlns:a16="http://schemas.microsoft.com/office/drawing/2014/main" id="{FA55C582-45AE-28F9-FCC8-0641A1856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1636605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81" name="Rectangle 72">
                <a:extLst>
                  <a:ext uri="{FF2B5EF4-FFF2-40B4-BE49-F238E27FC236}">
                    <a16:creationId xmlns:a16="http://schemas.microsoft.com/office/drawing/2014/main" id="{2D928540-3B21-F7B5-8059-3E9BC2C99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1636605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82" name="Rectangle 73">
                <a:extLst>
                  <a:ext uri="{FF2B5EF4-FFF2-40B4-BE49-F238E27FC236}">
                    <a16:creationId xmlns:a16="http://schemas.microsoft.com/office/drawing/2014/main" id="{12B8ED0B-6D7D-C5D8-5851-1EBF24475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1636605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83" name="Rectangle 74">
                <a:extLst>
                  <a:ext uri="{FF2B5EF4-FFF2-40B4-BE49-F238E27FC236}">
                    <a16:creationId xmlns:a16="http://schemas.microsoft.com/office/drawing/2014/main" id="{CFBB6E61-5EA5-AFE6-2B02-D23A160A5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1636605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84" name="Rectangle 75">
                <a:extLst>
                  <a:ext uri="{FF2B5EF4-FFF2-40B4-BE49-F238E27FC236}">
                    <a16:creationId xmlns:a16="http://schemas.microsoft.com/office/drawing/2014/main" id="{99B6A164-D782-4D0E-DDE1-BF7447C8E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1636605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85" name="Rectangle 76">
                <a:extLst>
                  <a:ext uri="{FF2B5EF4-FFF2-40B4-BE49-F238E27FC236}">
                    <a16:creationId xmlns:a16="http://schemas.microsoft.com/office/drawing/2014/main" id="{3550B14D-7DDB-D408-2027-B0E48C1FF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1636605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86" name="Rectangle 173">
                <a:extLst>
                  <a:ext uri="{FF2B5EF4-FFF2-40B4-BE49-F238E27FC236}">
                    <a16:creationId xmlns:a16="http://schemas.microsoft.com/office/drawing/2014/main" id="{A469E6A7-BF62-D999-8888-EA0AF138F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1636605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87" name="Rectangle 174">
                <a:extLst>
                  <a:ext uri="{FF2B5EF4-FFF2-40B4-BE49-F238E27FC236}">
                    <a16:creationId xmlns:a16="http://schemas.microsoft.com/office/drawing/2014/main" id="{D48B2E77-1C91-9BA5-4E6A-A27FBF42D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1636605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88" name="Rectangle 175">
                <a:extLst>
                  <a:ext uri="{FF2B5EF4-FFF2-40B4-BE49-F238E27FC236}">
                    <a16:creationId xmlns:a16="http://schemas.microsoft.com/office/drawing/2014/main" id="{CDC92B72-8BA0-C710-9E93-8B47643FC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1636605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89" name="Rectangle 176">
                <a:extLst>
                  <a:ext uri="{FF2B5EF4-FFF2-40B4-BE49-F238E27FC236}">
                    <a16:creationId xmlns:a16="http://schemas.microsoft.com/office/drawing/2014/main" id="{F1BCAEAA-9C3A-2599-1BE8-282C7E50B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1636605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90" name="Rectangle 177">
                <a:extLst>
                  <a:ext uri="{FF2B5EF4-FFF2-40B4-BE49-F238E27FC236}">
                    <a16:creationId xmlns:a16="http://schemas.microsoft.com/office/drawing/2014/main" id="{D5F03503-1FAF-6782-7F43-EAD6355B0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1636605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91" name="Rectangle 178">
                <a:extLst>
                  <a:ext uri="{FF2B5EF4-FFF2-40B4-BE49-F238E27FC236}">
                    <a16:creationId xmlns:a16="http://schemas.microsoft.com/office/drawing/2014/main" id="{DBBF9726-32FE-544A-5BEF-DEEBC5861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1636605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92" name="Rectangle 179">
                <a:extLst>
                  <a:ext uri="{FF2B5EF4-FFF2-40B4-BE49-F238E27FC236}">
                    <a16:creationId xmlns:a16="http://schemas.microsoft.com/office/drawing/2014/main" id="{CCA2207A-170E-6BD8-4099-4FF7FB5FC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1636605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93" name="Rectangle 274">
                <a:extLst>
                  <a:ext uri="{FF2B5EF4-FFF2-40B4-BE49-F238E27FC236}">
                    <a16:creationId xmlns:a16="http://schemas.microsoft.com/office/drawing/2014/main" id="{2048F635-2415-0329-F67F-96CE16C06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1636605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94" name="Rectangle 275">
                <a:extLst>
                  <a:ext uri="{FF2B5EF4-FFF2-40B4-BE49-F238E27FC236}">
                    <a16:creationId xmlns:a16="http://schemas.microsoft.com/office/drawing/2014/main" id="{8BDB5F80-DB31-0B0E-B63F-A8B36C883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1636605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95" name="Rectangle 276">
                <a:extLst>
                  <a:ext uri="{FF2B5EF4-FFF2-40B4-BE49-F238E27FC236}">
                    <a16:creationId xmlns:a16="http://schemas.microsoft.com/office/drawing/2014/main" id="{503FE365-BEDB-4FA5-B3A0-DF2CC8C8B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1636605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96" name="Rectangle 277">
                <a:extLst>
                  <a:ext uri="{FF2B5EF4-FFF2-40B4-BE49-F238E27FC236}">
                    <a16:creationId xmlns:a16="http://schemas.microsoft.com/office/drawing/2014/main" id="{B9080F8F-4D59-7931-64E1-0A0D089DE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1636605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97" name="Rectangle 278">
                <a:extLst>
                  <a:ext uri="{FF2B5EF4-FFF2-40B4-BE49-F238E27FC236}">
                    <a16:creationId xmlns:a16="http://schemas.microsoft.com/office/drawing/2014/main" id="{6613315E-2141-B5FC-0A01-94F90B899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1636605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98" name="Rectangle 279">
                <a:extLst>
                  <a:ext uri="{FF2B5EF4-FFF2-40B4-BE49-F238E27FC236}">
                    <a16:creationId xmlns:a16="http://schemas.microsoft.com/office/drawing/2014/main" id="{4F22CDD6-34CC-69E4-A71D-F5D84D5F5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1636605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99" name="Rectangle 280">
                <a:extLst>
                  <a:ext uri="{FF2B5EF4-FFF2-40B4-BE49-F238E27FC236}">
                    <a16:creationId xmlns:a16="http://schemas.microsoft.com/office/drawing/2014/main" id="{ECE1A165-3062-7CCB-0DEA-2B2655F48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1636605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00" name="Rectangle 377">
                <a:extLst>
                  <a:ext uri="{FF2B5EF4-FFF2-40B4-BE49-F238E27FC236}">
                    <a16:creationId xmlns:a16="http://schemas.microsoft.com/office/drawing/2014/main" id="{A02EBA60-4F9A-AA84-05B2-1649D2A93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1636605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01" name="Rectangle 378">
                <a:extLst>
                  <a:ext uri="{FF2B5EF4-FFF2-40B4-BE49-F238E27FC236}">
                    <a16:creationId xmlns:a16="http://schemas.microsoft.com/office/drawing/2014/main" id="{A9BDD2CE-F686-6957-3F62-8FE586CEF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1636605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02" name="Rectangle 379">
                <a:extLst>
                  <a:ext uri="{FF2B5EF4-FFF2-40B4-BE49-F238E27FC236}">
                    <a16:creationId xmlns:a16="http://schemas.microsoft.com/office/drawing/2014/main" id="{D783B6F2-760E-E4F6-5B58-7BE94E0DD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1636605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03" name="Rectangle 380">
                <a:extLst>
                  <a:ext uri="{FF2B5EF4-FFF2-40B4-BE49-F238E27FC236}">
                    <a16:creationId xmlns:a16="http://schemas.microsoft.com/office/drawing/2014/main" id="{0FD26A74-FB7F-67DD-7AE3-550710A63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1636605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04" name="Rectangle 381">
                <a:extLst>
                  <a:ext uri="{FF2B5EF4-FFF2-40B4-BE49-F238E27FC236}">
                    <a16:creationId xmlns:a16="http://schemas.microsoft.com/office/drawing/2014/main" id="{FD460BB7-37BD-CADA-1F84-EA8C82E16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1636605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05" name="Rectangle 382">
                <a:extLst>
                  <a:ext uri="{FF2B5EF4-FFF2-40B4-BE49-F238E27FC236}">
                    <a16:creationId xmlns:a16="http://schemas.microsoft.com/office/drawing/2014/main" id="{AB7D4CB9-3A66-CB74-D3B6-02705596E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1636605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306" name="Rectangle 383">
                <a:extLst>
                  <a:ext uri="{FF2B5EF4-FFF2-40B4-BE49-F238E27FC236}">
                    <a16:creationId xmlns:a16="http://schemas.microsoft.com/office/drawing/2014/main" id="{E4097FC4-9BCE-5694-9566-5E454562C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1636605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3840" name="Group 3839">
              <a:extLst>
                <a:ext uri="{FF2B5EF4-FFF2-40B4-BE49-F238E27FC236}">
                  <a16:creationId xmlns:a16="http://schemas.microsoft.com/office/drawing/2014/main" id="{9E4754B6-6AC6-4151-1C46-8F01D4AE6387}"/>
                </a:ext>
              </a:extLst>
            </p:cNvPr>
            <p:cNvGrpSpPr/>
            <p:nvPr/>
          </p:nvGrpSpPr>
          <p:grpSpPr>
            <a:xfrm>
              <a:off x="1974471" y="3375973"/>
              <a:ext cx="8319362" cy="138500"/>
              <a:chOff x="1974471" y="3375973"/>
              <a:chExt cx="8319362" cy="138500"/>
            </a:xfrm>
          </p:grpSpPr>
          <p:sp>
            <p:nvSpPr>
              <p:cNvPr id="5251" name="Rectangle 480">
                <a:extLst>
                  <a:ext uri="{FF2B5EF4-FFF2-40B4-BE49-F238E27FC236}">
                    <a16:creationId xmlns:a16="http://schemas.microsoft.com/office/drawing/2014/main" id="{D255CAB0-06DF-3419-42F4-C478265D7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337597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52" name="Rectangle 481">
                <a:extLst>
                  <a:ext uri="{FF2B5EF4-FFF2-40B4-BE49-F238E27FC236}">
                    <a16:creationId xmlns:a16="http://schemas.microsoft.com/office/drawing/2014/main" id="{0DD37855-F1E8-E47F-C60A-1389B34C8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337597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53" name="Rectangle 482">
                <a:extLst>
                  <a:ext uri="{FF2B5EF4-FFF2-40B4-BE49-F238E27FC236}">
                    <a16:creationId xmlns:a16="http://schemas.microsoft.com/office/drawing/2014/main" id="{1DAF3B81-F75A-1BE7-4421-C6C2B45E6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337597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54" name="Rectangle 483">
                <a:extLst>
                  <a:ext uri="{FF2B5EF4-FFF2-40B4-BE49-F238E27FC236}">
                    <a16:creationId xmlns:a16="http://schemas.microsoft.com/office/drawing/2014/main" id="{D62719F0-F629-A59E-5D75-8428CDFFA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337597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55" name="Rectangle 484">
                <a:extLst>
                  <a:ext uri="{FF2B5EF4-FFF2-40B4-BE49-F238E27FC236}">
                    <a16:creationId xmlns:a16="http://schemas.microsoft.com/office/drawing/2014/main" id="{47868B25-6B22-043D-39EB-48C0E9B90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337597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56" name="Rectangle 485">
                <a:extLst>
                  <a:ext uri="{FF2B5EF4-FFF2-40B4-BE49-F238E27FC236}">
                    <a16:creationId xmlns:a16="http://schemas.microsoft.com/office/drawing/2014/main" id="{7A8565CE-96C2-51AA-60F6-D087F890D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337597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57" name="Rectangle 486">
                <a:extLst>
                  <a:ext uri="{FF2B5EF4-FFF2-40B4-BE49-F238E27FC236}">
                    <a16:creationId xmlns:a16="http://schemas.microsoft.com/office/drawing/2014/main" id="{490F478D-ACFC-910A-E478-578A9B4C2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337597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58" name="Rectangle 583">
                <a:extLst>
                  <a:ext uri="{FF2B5EF4-FFF2-40B4-BE49-F238E27FC236}">
                    <a16:creationId xmlns:a16="http://schemas.microsoft.com/office/drawing/2014/main" id="{33D2951B-C61C-9A7E-A01A-697FF0ACE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3375974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59" name="Rectangle 584">
                <a:extLst>
                  <a:ext uri="{FF2B5EF4-FFF2-40B4-BE49-F238E27FC236}">
                    <a16:creationId xmlns:a16="http://schemas.microsoft.com/office/drawing/2014/main" id="{DB6299C9-5A85-C03F-E660-0E656DB6C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3375974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60" name="Rectangle 585">
                <a:extLst>
                  <a:ext uri="{FF2B5EF4-FFF2-40B4-BE49-F238E27FC236}">
                    <a16:creationId xmlns:a16="http://schemas.microsoft.com/office/drawing/2014/main" id="{7D35162B-D11B-D5DF-077C-CFDB44718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3375974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61" name="Rectangle 586">
                <a:extLst>
                  <a:ext uri="{FF2B5EF4-FFF2-40B4-BE49-F238E27FC236}">
                    <a16:creationId xmlns:a16="http://schemas.microsoft.com/office/drawing/2014/main" id="{D462B689-85A4-3541-9BAC-AE11E54B8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3375974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62" name="Rectangle 587">
                <a:extLst>
                  <a:ext uri="{FF2B5EF4-FFF2-40B4-BE49-F238E27FC236}">
                    <a16:creationId xmlns:a16="http://schemas.microsoft.com/office/drawing/2014/main" id="{5DAC957D-7F29-BEA4-B6F6-F6FF9F801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3375974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63" name="Rectangle 588">
                <a:extLst>
                  <a:ext uri="{FF2B5EF4-FFF2-40B4-BE49-F238E27FC236}">
                    <a16:creationId xmlns:a16="http://schemas.microsoft.com/office/drawing/2014/main" id="{E72900E7-33F5-085C-3719-8F2EC60AE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3375974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64" name="Rectangle 589">
                <a:extLst>
                  <a:ext uri="{FF2B5EF4-FFF2-40B4-BE49-F238E27FC236}">
                    <a16:creationId xmlns:a16="http://schemas.microsoft.com/office/drawing/2014/main" id="{AB39B118-9378-773E-1CB0-A417537F4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3375974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65" name="Rectangle 686">
                <a:extLst>
                  <a:ext uri="{FF2B5EF4-FFF2-40B4-BE49-F238E27FC236}">
                    <a16:creationId xmlns:a16="http://schemas.microsoft.com/office/drawing/2014/main" id="{DE2746B0-D830-8705-FEA5-CD67749A9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337597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66" name="Rectangle 687">
                <a:extLst>
                  <a:ext uri="{FF2B5EF4-FFF2-40B4-BE49-F238E27FC236}">
                    <a16:creationId xmlns:a16="http://schemas.microsoft.com/office/drawing/2014/main" id="{80958BB9-73F5-164B-4AC6-86F9B36BC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337597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67" name="Rectangle 688">
                <a:extLst>
                  <a:ext uri="{FF2B5EF4-FFF2-40B4-BE49-F238E27FC236}">
                    <a16:creationId xmlns:a16="http://schemas.microsoft.com/office/drawing/2014/main" id="{EEFADDD5-C6D0-36EF-6742-05F93615F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337597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68" name="Rectangle 689">
                <a:extLst>
                  <a:ext uri="{FF2B5EF4-FFF2-40B4-BE49-F238E27FC236}">
                    <a16:creationId xmlns:a16="http://schemas.microsoft.com/office/drawing/2014/main" id="{673B0E00-0BE2-1BE4-D3AF-5613F1A6E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337597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69" name="Rectangle 690">
                <a:extLst>
                  <a:ext uri="{FF2B5EF4-FFF2-40B4-BE49-F238E27FC236}">
                    <a16:creationId xmlns:a16="http://schemas.microsoft.com/office/drawing/2014/main" id="{48C1ECEA-8B42-8749-77F9-98A1AB5B1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337597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70" name="Rectangle 691">
                <a:extLst>
                  <a:ext uri="{FF2B5EF4-FFF2-40B4-BE49-F238E27FC236}">
                    <a16:creationId xmlns:a16="http://schemas.microsoft.com/office/drawing/2014/main" id="{24AF4DDF-8E46-0D26-FB58-B36BC5CF2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337597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71" name="Rectangle 692">
                <a:extLst>
                  <a:ext uri="{FF2B5EF4-FFF2-40B4-BE49-F238E27FC236}">
                    <a16:creationId xmlns:a16="http://schemas.microsoft.com/office/drawing/2014/main" id="{D5957E39-CB57-15DA-4EB7-0A2828896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337597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72" name="Rectangle 789">
                <a:extLst>
                  <a:ext uri="{FF2B5EF4-FFF2-40B4-BE49-F238E27FC236}">
                    <a16:creationId xmlns:a16="http://schemas.microsoft.com/office/drawing/2014/main" id="{5EA8B1A8-9306-8057-0527-A0243B377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337597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73" name="Rectangle 790">
                <a:extLst>
                  <a:ext uri="{FF2B5EF4-FFF2-40B4-BE49-F238E27FC236}">
                    <a16:creationId xmlns:a16="http://schemas.microsoft.com/office/drawing/2014/main" id="{CC31A971-31ED-16EA-A932-A5E02204B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337597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74" name="Rectangle 791">
                <a:extLst>
                  <a:ext uri="{FF2B5EF4-FFF2-40B4-BE49-F238E27FC236}">
                    <a16:creationId xmlns:a16="http://schemas.microsoft.com/office/drawing/2014/main" id="{85555E47-E048-0D96-38CD-EC44D7609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337597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75" name="Rectangle 792">
                <a:extLst>
                  <a:ext uri="{FF2B5EF4-FFF2-40B4-BE49-F238E27FC236}">
                    <a16:creationId xmlns:a16="http://schemas.microsoft.com/office/drawing/2014/main" id="{59D6FD74-4961-14FD-D610-B77AC3385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337597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76" name="Rectangle 793">
                <a:extLst>
                  <a:ext uri="{FF2B5EF4-FFF2-40B4-BE49-F238E27FC236}">
                    <a16:creationId xmlns:a16="http://schemas.microsoft.com/office/drawing/2014/main" id="{5D73FFDC-7363-BA1F-7189-E7F18BD3D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337597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77" name="Rectangle 794">
                <a:extLst>
                  <a:ext uri="{FF2B5EF4-FFF2-40B4-BE49-F238E27FC236}">
                    <a16:creationId xmlns:a16="http://schemas.microsoft.com/office/drawing/2014/main" id="{CEBB5A5D-BB6D-8269-ADBA-194908160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337597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78" name="Rectangle 795">
                <a:extLst>
                  <a:ext uri="{FF2B5EF4-FFF2-40B4-BE49-F238E27FC236}">
                    <a16:creationId xmlns:a16="http://schemas.microsoft.com/office/drawing/2014/main" id="{6DAB1986-5495-22C3-E4EC-92BAC2B45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337597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3841" name="Group 3840">
              <a:extLst>
                <a:ext uri="{FF2B5EF4-FFF2-40B4-BE49-F238E27FC236}">
                  <a16:creationId xmlns:a16="http://schemas.microsoft.com/office/drawing/2014/main" id="{18946D86-22F4-A332-351C-2838DABE8FD3}"/>
                </a:ext>
              </a:extLst>
            </p:cNvPr>
            <p:cNvGrpSpPr/>
            <p:nvPr/>
          </p:nvGrpSpPr>
          <p:grpSpPr>
            <a:xfrm>
              <a:off x="1974471" y="5128923"/>
              <a:ext cx="8319362" cy="138499"/>
              <a:chOff x="1974471" y="5128923"/>
              <a:chExt cx="8319362" cy="138499"/>
            </a:xfrm>
          </p:grpSpPr>
          <p:sp>
            <p:nvSpPr>
              <p:cNvPr id="5223" name="Rectangle 893">
                <a:extLst>
                  <a:ext uri="{FF2B5EF4-FFF2-40B4-BE49-F238E27FC236}">
                    <a16:creationId xmlns:a16="http://schemas.microsoft.com/office/drawing/2014/main" id="{3DC780DF-6903-572A-8602-D8912F98B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9132" y="512892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4" name="Rectangle 894">
                <a:extLst>
                  <a:ext uri="{FF2B5EF4-FFF2-40B4-BE49-F238E27FC236}">
                    <a16:creationId xmlns:a16="http://schemas.microsoft.com/office/drawing/2014/main" id="{863AC7FC-6184-AB8B-5099-495AE8B89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6886" y="512892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5" name="Rectangle 895">
                <a:extLst>
                  <a:ext uri="{FF2B5EF4-FFF2-40B4-BE49-F238E27FC236}">
                    <a16:creationId xmlns:a16="http://schemas.microsoft.com/office/drawing/2014/main" id="{5A4F9B2D-5676-E319-BEA8-A4612E382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314" y="512892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6" name="Rectangle 896">
                <a:extLst>
                  <a:ext uri="{FF2B5EF4-FFF2-40B4-BE49-F238E27FC236}">
                    <a16:creationId xmlns:a16="http://schemas.microsoft.com/office/drawing/2014/main" id="{17D0797E-BAE2-367B-8926-C5C2BAC04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7638" y="512892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7" name="Rectangle 897">
                <a:extLst>
                  <a:ext uri="{FF2B5EF4-FFF2-40B4-BE49-F238E27FC236}">
                    <a16:creationId xmlns:a16="http://schemas.microsoft.com/office/drawing/2014/main" id="{8B4884AE-9F93-A77A-276E-0AB79CB62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001" y="512892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8" name="Rectangle 898">
                <a:extLst>
                  <a:ext uri="{FF2B5EF4-FFF2-40B4-BE49-F238E27FC236}">
                    <a16:creationId xmlns:a16="http://schemas.microsoft.com/office/drawing/2014/main" id="{38E6399B-A637-C72B-05E5-8A18D7098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7466" y="512892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9" name="Rectangle 899">
                <a:extLst>
                  <a:ext uri="{FF2B5EF4-FFF2-40B4-BE49-F238E27FC236}">
                    <a16:creationId xmlns:a16="http://schemas.microsoft.com/office/drawing/2014/main" id="{423CD254-CF60-AA5D-4FBC-98536A17B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471" y="512892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0" name="Rectangle 995">
                <a:extLst>
                  <a:ext uri="{FF2B5EF4-FFF2-40B4-BE49-F238E27FC236}">
                    <a16:creationId xmlns:a16="http://schemas.microsoft.com/office/drawing/2014/main" id="{AC00539C-B153-40B0-F000-9EBA164EF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30200" y="512892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1" name="Rectangle 996">
                <a:extLst>
                  <a:ext uri="{FF2B5EF4-FFF2-40B4-BE49-F238E27FC236}">
                    <a16:creationId xmlns:a16="http://schemas.microsoft.com/office/drawing/2014/main" id="{4EE09E2C-C32C-A44F-5A48-0B9B48DB7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9454" y="512892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2" name="Rectangle 997">
                <a:extLst>
                  <a:ext uri="{FF2B5EF4-FFF2-40B4-BE49-F238E27FC236}">
                    <a16:creationId xmlns:a16="http://schemas.microsoft.com/office/drawing/2014/main" id="{5C57928E-EDB9-0AFD-BFC2-D5C00140B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9088" y="512892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3" name="Rectangle 998">
                <a:extLst>
                  <a:ext uri="{FF2B5EF4-FFF2-40B4-BE49-F238E27FC236}">
                    <a16:creationId xmlns:a16="http://schemas.microsoft.com/office/drawing/2014/main" id="{98BD2BAD-D27D-2821-D08B-DE34E7C12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9285" y="512892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4" name="Rectangle 999">
                <a:extLst>
                  <a:ext uri="{FF2B5EF4-FFF2-40B4-BE49-F238E27FC236}">
                    <a16:creationId xmlns:a16="http://schemas.microsoft.com/office/drawing/2014/main" id="{917C15C3-A1DC-F53D-D9FA-AD2971F1D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3823" y="512892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5" name="Rectangle 1000">
                <a:extLst>
                  <a:ext uri="{FF2B5EF4-FFF2-40B4-BE49-F238E27FC236}">
                    <a16:creationId xmlns:a16="http://schemas.microsoft.com/office/drawing/2014/main" id="{D2B5CC12-30BA-DCF6-5490-D76619B66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9494" y="512892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6" name="Rectangle 1001">
                <a:extLst>
                  <a:ext uri="{FF2B5EF4-FFF2-40B4-BE49-F238E27FC236}">
                    <a16:creationId xmlns:a16="http://schemas.microsoft.com/office/drawing/2014/main" id="{9AC546A0-29FD-E7C8-A33C-5C403A3B3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7993" y="512892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7" name="Rectangle 1099">
                <a:extLst>
                  <a:ext uri="{FF2B5EF4-FFF2-40B4-BE49-F238E27FC236}">
                    <a16:creationId xmlns:a16="http://schemas.microsoft.com/office/drawing/2014/main" id="{D3284F66-E6F7-0AAD-2CBE-2DA9BD51B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6341" y="512892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8" name="Rectangle 1100">
                <a:extLst>
                  <a:ext uri="{FF2B5EF4-FFF2-40B4-BE49-F238E27FC236}">
                    <a16:creationId xmlns:a16="http://schemas.microsoft.com/office/drawing/2014/main" id="{668F9D3C-C611-3E8D-4A6F-D95894578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05417" y="512892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39" name="Rectangle 1101">
                <a:extLst>
                  <a:ext uri="{FF2B5EF4-FFF2-40B4-BE49-F238E27FC236}">
                    <a16:creationId xmlns:a16="http://schemas.microsoft.com/office/drawing/2014/main" id="{FA62F334-893F-A8DB-E139-1AD064568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93524" y="512892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0" name="Rectangle 1102">
                <a:extLst>
                  <a:ext uri="{FF2B5EF4-FFF2-40B4-BE49-F238E27FC236}">
                    <a16:creationId xmlns:a16="http://schemas.microsoft.com/office/drawing/2014/main" id="{B8153468-C435-439A-2FC4-9FD5828D6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94847" y="512892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1" name="Rectangle 1103">
                <a:extLst>
                  <a:ext uri="{FF2B5EF4-FFF2-40B4-BE49-F238E27FC236}">
                    <a16:creationId xmlns:a16="http://schemas.microsoft.com/office/drawing/2014/main" id="{A5EC5C3D-CC48-A2BA-5D4C-3E7B25C93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29210" y="512892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2" name="Rectangle 1104">
                <a:extLst>
                  <a:ext uri="{FF2B5EF4-FFF2-40B4-BE49-F238E27FC236}">
                    <a16:creationId xmlns:a16="http://schemas.microsoft.com/office/drawing/2014/main" id="{EB0DE576-2049-47DA-8303-0A51DD736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4675" y="512892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3" name="Rectangle 1105">
                <a:extLst>
                  <a:ext uri="{FF2B5EF4-FFF2-40B4-BE49-F238E27FC236}">
                    <a16:creationId xmlns:a16="http://schemas.microsoft.com/office/drawing/2014/main" id="{9E2245AC-1816-2669-D03A-F8596CD8F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51681" y="512892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4" name="Rectangle 1201">
                <a:extLst>
                  <a:ext uri="{FF2B5EF4-FFF2-40B4-BE49-F238E27FC236}">
                    <a16:creationId xmlns:a16="http://schemas.microsoft.com/office/drawing/2014/main" id="{2536F0D4-721F-1472-CCA4-11C37A6CB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17503" y="5128923"/>
                <a:ext cx="1763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SAT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5" name="Rectangle 1202">
                <a:extLst>
                  <a:ext uri="{FF2B5EF4-FFF2-40B4-BE49-F238E27FC236}">
                    <a16:creationId xmlns:a16="http://schemas.microsoft.com/office/drawing/2014/main" id="{C0B09836-5681-E44B-C96C-6557DC13C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45257" y="5128923"/>
                <a:ext cx="14427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FRI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6" name="Rectangle 1203">
                <a:extLst>
                  <a:ext uri="{FF2B5EF4-FFF2-40B4-BE49-F238E27FC236}">
                    <a16:creationId xmlns:a16="http://schemas.microsoft.com/office/drawing/2014/main" id="{0B13554E-687A-7E40-C539-61436F37E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34686" y="5128923"/>
                <a:ext cx="20197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THU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7" name="Rectangle 1204">
                <a:extLst>
                  <a:ext uri="{FF2B5EF4-FFF2-40B4-BE49-F238E27FC236}">
                    <a16:creationId xmlns:a16="http://schemas.microsoft.com/office/drawing/2014/main" id="{5275920C-A88E-4081-A2E2-2986D013E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34687" y="5128923"/>
                <a:ext cx="229230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WED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8" name="Rectangle 1205">
                <a:extLst>
                  <a:ext uri="{FF2B5EF4-FFF2-40B4-BE49-F238E27FC236}">
                    <a16:creationId xmlns:a16="http://schemas.microsoft.com/office/drawing/2014/main" id="{9802D4EB-E82E-2D7C-AA41-F6AA124D4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70372" y="5128923"/>
                <a:ext cx="18594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TUE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49" name="Rectangle 1206">
                <a:extLst>
                  <a:ext uri="{FF2B5EF4-FFF2-40B4-BE49-F238E27FC236}">
                    <a16:creationId xmlns:a16="http://schemas.microsoft.com/office/drawing/2014/main" id="{F7662C4A-575D-878D-ACDE-C9C480356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55836" y="5128923"/>
                <a:ext cx="250068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MON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50" name="Rectangle 1207">
                <a:extLst>
                  <a:ext uri="{FF2B5EF4-FFF2-40B4-BE49-F238E27FC236}">
                    <a16:creationId xmlns:a16="http://schemas.microsoft.com/office/drawing/2014/main" id="{140132B1-50E0-0F1C-3C0C-6A449E4D1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92841" y="5128923"/>
                <a:ext cx="200376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SUN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3842" name="Group 3841">
              <a:extLst>
                <a:ext uri="{FF2B5EF4-FFF2-40B4-BE49-F238E27FC236}">
                  <a16:creationId xmlns:a16="http://schemas.microsoft.com/office/drawing/2014/main" id="{CEA67FF7-8D48-96E7-D0A5-A964F1754EE7}"/>
                </a:ext>
              </a:extLst>
            </p:cNvPr>
            <p:cNvGrpSpPr/>
            <p:nvPr/>
          </p:nvGrpSpPr>
          <p:grpSpPr>
            <a:xfrm>
              <a:off x="2012796" y="1809643"/>
              <a:ext cx="8251782" cy="954474"/>
              <a:chOff x="2012796" y="1809643"/>
              <a:chExt cx="8251782" cy="954474"/>
            </a:xfrm>
          </p:grpSpPr>
          <p:sp>
            <p:nvSpPr>
              <p:cNvPr id="5103" name="Rectangle 384">
                <a:extLst>
                  <a:ext uri="{FF2B5EF4-FFF2-40B4-BE49-F238E27FC236}">
                    <a16:creationId xmlns:a16="http://schemas.microsoft.com/office/drawing/2014/main" id="{FFA79938-3F6C-F775-054F-F0924C959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04" name="Rectangle 387">
                <a:extLst>
                  <a:ext uri="{FF2B5EF4-FFF2-40B4-BE49-F238E27FC236}">
                    <a16:creationId xmlns:a16="http://schemas.microsoft.com/office/drawing/2014/main" id="{2A7EF092-C414-22CD-5D1B-6DD7DDE7B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05" name="Rectangle 394">
                <a:extLst>
                  <a:ext uri="{FF2B5EF4-FFF2-40B4-BE49-F238E27FC236}">
                    <a16:creationId xmlns:a16="http://schemas.microsoft.com/office/drawing/2014/main" id="{60AA1092-46F7-AE98-D239-993475330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06" name="Rectangle 401">
                <a:extLst>
                  <a:ext uri="{FF2B5EF4-FFF2-40B4-BE49-F238E27FC236}">
                    <a16:creationId xmlns:a16="http://schemas.microsoft.com/office/drawing/2014/main" id="{02C26788-8FD9-C763-13A2-454B46BC5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07" name="Rectangle 385">
                <a:extLst>
                  <a:ext uri="{FF2B5EF4-FFF2-40B4-BE49-F238E27FC236}">
                    <a16:creationId xmlns:a16="http://schemas.microsoft.com/office/drawing/2014/main" id="{85117AA4-CFAB-D42E-C3E9-ADE187C1B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08" name="Rectangle 388">
                <a:extLst>
                  <a:ext uri="{FF2B5EF4-FFF2-40B4-BE49-F238E27FC236}">
                    <a16:creationId xmlns:a16="http://schemas.microsoft.com/office/drawing/2014/main" id="{89AC46B8-34B9-EF33-35E4-E33209D6E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09" name="Rectangle 395">
                <a:extLst>
                  <a:ext uri="{FF2B5EF4-FFF2-40B4-BE49-F238E27FC236}">
                    <a16:creationId xmlns:a16="http://schemas.microsoft.com/office/drawing/2014/main" id="{62796BD1-6087-B407-67C5-B9ACA610B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10" name="Rectangle 402">
                <a:extLst>
                  <a:ext uri="{FF2B5EF4-FFF2-40B4-BE49-F238E27FC236}">
                    <a16:creationId xmlns:a16="http://schemas.microsoft.com/office/drawing/2014/main" id="{084B5CE6-28B2-7307-43F4-97C67BE2F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11" name="Rectangle 409">
                <a:extLst>
                  <a:ext uri="{FF2B5EF4-FFF2-40B4-BE49-F238E27FC236}">
                    <a16:creationId xmlns:a16="http://schemas.microsoft.com/office/drawing/2014/main" id="{5271E74C-E0E4-237E-B37A-E23E01B50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12" name="Rectangle 386">
                <a:extLst>
                  <a:ext uri="{FF2B5EF4-FFF2-40B4-BE49-F238E27FC236}">
                    <a16:creationId xmlns:a16="http://schemas.microsoft.com/office/drawing/2014/main" id="{031D3323-4BE2-F301-FD3B-328E37EA9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13" name="Rectangle 389">
                <a:extLst>
                  <a:ext uri="{FF2B5EF4-FFF2-40B4-BE49-F238E27FC236}">
                    <a16:creationId xmlns:a16="http://schemas.microsoft.com/office/drawing/2014/main" id="{CD644F3A-6A1D-3B05-77F4-E05B89091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14" name="Rectangle 396">
                <a:extLst>
                  <a:ext uri="{FF2B5EF4-FFF2-40B4-BE49-F238E27FC236}">
                    <a16:creationId xmlns:a16="http://schemas.microsoft.com/office/drawing/2014/main" id="{4EEA1D07-AEE1-2F68-755F-5A3ACAD33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15" name="Rectangle 403">
                <a:extLst>
                  <a:ext uri="{FF2B5EF4-FFF2-40B4-BE49-F238E27FC236}">
                    <a16:creationId xmlns:a16="http://schemas.microsoft.com/office/drawing/2014/main" id="{7D0E42E9-206D-3E99-FADE-AF78ABCD1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16" name="Rectangle 410">
                <a:extLst>
                  <a:ext uri="{FF2B5EF4-FFF2-40B4-BE49-F238E27FC236}">
                    <a16:creationId xmlns:a16="http://schemas.microsoft.com/office/drawing/2014/main" id="{BFC8CCE2-969F-3CDA-6112-152041FC9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17" name="Rectangle 390">
                <a:extLst>
                  <a:ext uri="{FF2B5EF4-FFF2-40B4-BE49-F238E27FC236}">
                    <a16:creationId xmlns:a16="http://schemas.microsoft.com/office/drawing/2014/main" id="{7ED5A686-0234-D027-C7BC-106B97D32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18" name="Rectangle 397">
                <a:extLst>
                  <a:ext uri="{FF2B5EF4-FFF2-40B4-BE49-F238E27FC236}">
                    <a16:creationId xmlns:a16="http://schemas.microsoft.com/office/drawing/2014/main" id="{DF59DE51-17C2-F3AF-38D7-71DD94AC6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19" name="Rectangle 404">
                <a:extLst>
                  <a:ext uri="{FF2B5EF4-FFF2-40B4-BE49-F238E27FC236}">
                    <a16:creationId xmlns:a16="http://schemas.microsoft.com/office/drawing/2014/main" id="{9B6ADA50-D2BC-E2AE-2B8F-335A99C66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0" name="Rectangle 411">
                <a:extLst>
                  <a:ext uri="{FF2B5EF4-FFF2-40B4-BE49-F238E27FC236}">
                    <a16:creationId xmlns:a16="http://schemas.microsoft.com/office/drawing/2014/main" id="{45030A95-6586-399E-C6D7-CCA6BAB28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1" name="Rectangle 391">
                <a:extLst>
                  <a:ext uri="{FF2B5EF4-FFF2-40B4-BE49-F238E27FC236}">
                    <a16:creationId xmlns:a16="http://schemas.microsoft.com/office/drawing/2014/main" id="{3956E967-2E1F-4D30-C3E0-5E35B9A63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2" name="Rectangle 398">
                <a:extLst>
                  <a:ext uri="{FF2B5EF4-FFF2-40B4-BE49-F238E27FC236}">
                    <a16:creationId xmlns:a16="http://schemas.microsoft.com/office/drawing/2014/main" id="{741BE232-DEB5-1816-795E-EC5153CC6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3" name="Rectangle 405">
                <a:extLst>
                  <a:ext uri="{FF2B5EF4-FFF2-40B4-BE49-F238E27FC236}">
                    <a16:creationId xmlns:a16="http://schemas.microsoft.com/office/drawing/2014/main" id="{E07E73F3-F924-D6E1-4C60-361AE1071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4" name="Rectangle 412">
                <a:extLst>
                  <a:ext uri="{FF2B5EF4-FFF2-40B4-BE49-F238E27FC236}">
                    <a16:creationId xmlns:a16="http://schemas.microsoft.com/office/drawing/2014/main" id="{4C44EF2B-E1F6-5FDC-6451-2D4567AFD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5" name="Rectangle 392">
                <a:extLst>
                  <a:ext uri="{FF2B5EF4-FFF2-40B4-BE49-F238E27FC236}">
                    <a16:creationId xmlns:a16="http://schemas.microsoft.com/office/drawing/2014/main" id="{0E56CE4E-9282-C7FB-5CDF-DB168716F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6" name="Rectangle 399">
                <a:extLst>
                  <a:ext uri="{FF2B5EF4-FFF2-40B4-BE49-F238E27FC236}">
                    <a16:creationId xmlns:a16="http://schemas.microsoft.com/office/drawing/2014/main" id="{06F68329-939C-B4BC-1B75-1B08F6B3A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7" name="Rectangle 407">
                <a:extLst>
                  <a:ext uri="{FF2B5EF4-FFF2-40B4-BE49-F238E27FC236}">
                    <a16:creationId xmlns:a16="http://schemas.microsoft.com/office/drawing/2014/main" id="{B5DE67B4-BD1C-756D-5A1F-20CDCE4EE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8" name="Rectangle 413">
                <a:extLst>
                  <a:ext uri="{FF2B5EF4-FFF2-40B4-BE49-F238E27FC236}">
                    <a16:creationId xmlns:a16="http://schemas.microsoft.com/office/drawing/2014/main" id="{0DD20444-2452-8DFA-B16C-19367F9BA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29" name="Rectangle 393">
                <a:extLst>
                  <a:ext uri="{FF2B5EF4-FFF2-40B4-BE49-F238E27FC236}">
                    <a16:creationId xmlns:a16="http://schemas.microsoft.com/office/drawing/2014/main" id="{A0BF164A-4BE2-9071-CD43-C3DE20539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0" name="Rectangle 400">
                <a:extLst>
                  <a:ext uri="{FF2B5EF4-FFF2-40B4-BE49-F238E27FC236}">
                    <a16:creationId xmlns:a16="http://schemas.microsoft.com/office/drawing/2014/main" id="{317A9B65-2A0E-7122-0C87-1DA3B7546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1" name="Rectangle 408">
                <a:extLst>
                  <a:ext uri="{FF2B5EF4-FFF2-40B4-BE49-F238E27FC236}">
                    <a16:creationId xmlns:a16="http://schemas.microsoft.com/office/drawing/2014/main" id="{6BDD36B2-0BFD-F4F2-BE7B-76355E26C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2" name="Rectangle 414">
                <a:extLst>
                  <a:ext uri="{FF2B5EF4-FFF2-40B4-BE49-F238E27FC236}">
                    <a16:creationId xmlns:a16="http://schemas.microsoft.com/office/drawing/2014/main" id="{6B0CE4E6-35E9-7377-0399-D6F47FF08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3" name="Rectangle 281">
                <a:extLst>
                  <a:ext uri="{FF2B5EF4-FFF2-40B4-BE49-F238E27FC236}">
                    <a16:creationId xmlns:a16="http://schemas.microsoft.com/office/drawing/2014/main" id="{6E0DD0E5-53B6-F9CE-0561-4997F0F8DF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4" name="Rectangle 287">
                <a:extLst>
                  <a:ext uri="{FF2B5EF4-FFF2-40B4-BE49-F238E27FC236}">
                    <a16:creationId xmlns:a16="http://schemas.microsoft.com/office/drawing/2014/main" id="{551309FD-D1B2-EAD1-86FC-D96603797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5" name="Rectangle 294">
                <a:extLst>
                  <a:ext uri="{FF2B5EF4-FFF2-40B4-BE49-F238E27FC236}">
                    <a16:creationId xmlns:a16="http://schemas.microsoft.com/office/drawing/2014/main" id="{EAA03463-45F1-5AE6-57FD-D825F6CC7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6" name="Rectangle 301">
                <a:extLst>
                  <a:ext uri="{FF2B5EF4-FFF2-40B4-BE49-F238E27FC236}">
                    <a16:creationId xmlns:a16="http://schemas.microsoft.com/office/drawing/2014/main" id="{4EEE8464-D497-F866-9A0E-FE5E9A80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7" name="Rectangle 282">
                <a:extLst>
                  <a:ext uri="{FF2B5EF4-FFF2-40B4-BE49-F238E27FC236}">
                    <a16:creationId xmlns:a16="http://schemas.microsoft.com/office/drawing/2014/main" id="{9BBA95B2-328F-64E6-1187-946876DCE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8" name="Rectangle 288">
                <a:extLst>
                  <a:ext uri="{FF2B5EF4-FFF2-40B4-BE49-F238E27FC236}">
                    <a16:creationId xmlns:a16="http://schemas.microsoft.com/office/drawing/2014/main" id="{C273B95A-16FB-AB03-9FDB-C5D4AAC48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39" name="Rectangle 295">
                <a:extLst>
                  <a:ext uri="{FF2B5EF4-FFF2-40B4-BE49-F238E27FC236}">
                    <a16:creationId xmlns:a16="http://schemas.microsoft.com/office/drawing/2014/main" id="{B7A27109-3D56-C37D-6014-44855D405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0" name="Rectangle 302">
                <a:extLst>
                  <a:ext uri="{FF2B5EF4-FFF2-40B4-BE49-F238E27FC236}">
                    <a16:creationId xmlns:a16="http://schemas.microsoft.com/office/drawing/2014/main" id="{8FC09CF5-75D3-5905-CB12-ABD27BD0E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1" name="Rectangle 283">
                <a:extLst>
                  <a:ext uri="{FF2B5EF4-FFF2-40B4-BE49-F238E27FC236}">
                    <a16:creationId xmlns:a16="http://schemas.microsoft.com/office/drawing/2014/main" id="{C77FBF34-990E-420F-43F5-47C477273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2" name="Rectangle 289">
                <a:extLst>
                  <a:ext uri="{FF2B5EF4-FFF2-40B4-BE49-F238E27FC236}">
                    <a16:creationId xmlns:a16="http://schemas.microsoft.com/office/drawing/2014/main" id="{D12E47BC-B26F-828A-6940-63BBA1346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3" name="Rectangle 296">
                <a:extLst>
                  <a:ext uri="{FF2B5EF4-FFF2-40B4-BE49-F238E27FC236}">
                    <a16:creationId xmlns:a16="http://schemas.microsoft.com/office/drawing/2014/main" id="{BB758643-1871-69BE-1FAB-7E1C09776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4" name="Rectangle 303">
                <a:extLst>
                  <a:ext uri="{FF2B5EF4-FFF2-40B4-BE49-F238E27FC236}">
                    <a16:creationId xmlns:a16="http://schemas.microsoft.com/office/drawing/2014/main" id="{01264113-216B-3625-6342-1CF69C5F9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5" name="Rectangle 284">
                <a:extLst>
                  <a:ext uri="{FF2B5EF4-FFF2-40B4-BE49-F238E27FC236}">
                    <a16:creationId xmlns:a16="http://schemas.microsoft.com/office/drawing/2014/main" id="{A39F1DE9-1491-C6D6-B4F2-35257DDD5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6" name="Rectangle 290">
                <a:extLst>
                  <a:ext uri="{FF2B5EF4-FFF2-40B4-BE49-F238E27FC236}">
                    <a16:creationId xmlns:a16="http://schemas.microsoft.com/office/drawing/2014/main" id="{E1FA968C-7E5E-C894-DCB2-B2FA37660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197156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7" name="Rectangle 297">
                <a:extLst>
                  <a:ext uri="{FF2B5EF4-FFF2-40B4-BE49-F238E27FC236}">
                    <a16:creationId xmlns:a16="http://schemas.microsoft.com/office/drawing/2014/main" id="{AC3D924F-117D-A095-4210-C46BB4186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8" name="Rectangle 304">
                <a:extLst>
                  <a:ext uri="{FF2B5EF4-FFF2-40B4-BE49-F238E27FC236}">
                    <a16:creationId xmlns:a16="http://schemas.microsoft.com/office/drawing/2014/main" id="{C7943020-9327-8704-9F54-8461EAF0B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49" name="Rectangle 308">
                <a:extLst>
                  <a:ext uri="{FF2B5EF4-FFF2-40B4-BE49-F238E27FC236}">
                    <a16:creationId xmlns:a16="http://schemas.microsoft.com/office/drawing/2014/main" id="{5833ADEB-3461-8DF4-A376-2B060898F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0" name="Rectangle 285">
                <a:extLst>
                  <a:ext uri="{FF2B5EF4-FFF2-40B4-BE49-F238E27FC236}">
                    <a16:creationId xmlns:a16="http://schemas.microsoft.com/office/drawing/2014/main" id="{778CEAA5-0761-7484-C60C-0D38C5EE2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1" name="Rectangle 291">
                <a:extLst>
                  <a:ext uri="{FF2B5EF4-FFF2-40B4-BE49-F238E27FC236}">
                    <a16:creationId xmlns:a16="http://schemas.microsoft.com/office/drawing/2014/main" id="{743EBA94-2F80-1B0D-0A78-523830666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2" name="Rectangle 298">
                <a:extLst>
                  <a:ext uri="{FF2B5EF4-FFF2-40B4-BE49-F238E27FC236}">
                    <a16:creationId xmlns:a16="http://schemas.microsoft.com/office/drawing/2014/main" id="{1B58567F-0BC5-84C9-E87C-CBD9AF164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3" name="Rectangle 305">
                <a:extLst>
                  <a:ext uri="{FF2B5EF4-FFF2-40B4-BE49-F238E27FC236}">
                    <a16:creationId xmlns:a16="http://schemas.microsoft.com/office/drawing/2014/main" id="{01EA6AC2-4A6E-827E-2C65-1493BACD5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4" name="Rectangle 309">
                <a:extLst>
                  <a:ext uri="{FF2B5EF4-FFF2-40B4-BE49-F238E27FC236}">
                    <a16:creationId xmlns:a16="http://schemas.microsoft.com/office/drawing/2014/main" id="{1BBCAFD3-6D68-D7DE-9D0B-078862A3F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5" name="Rectangle 286">
                <a:extLst>
                  <a:ext uri="{FF2B5EF4-FFF2-40B4-BE49-F238E27FC236}">
                    <a16:creationId xmlns:a16="http://schemas.microsoft.com/office/drawing/2014/main" id="{07FC0B17-F118-2D8C-7AB8-2BD6F564F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6" name="Rectangle 292">
                <a:extLst>
                  <a:ext uri="{FF2B5EF4-FFF2-40B4-BE49-F238E27FC236}">
                    <a16:creationId xmlns:a16="http://schemas.microsoft.com/office/drawing/2014/main" id="{04FC985B-F065-0AE7-6EC8-807618098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7" name="Rectangle 299">
                <a:extLst>
                  <a:ext uri="{FF2B5EF4-FFF2-40B4-BE49-F238E27FC236}">
                    <a16:creationId xmlns:a16="http://schemas.microsoft.com/office/drawing/2014/main" id="{697BD117-5F90-E898-0C23-0EA9AB4F9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8" name="Rectangle 306">
                <a:extLst>
                  <a:ext uri="{FF2B5EF4-FFF2-40B4-BE49-F238E27FC236}">
                    <a16:creationId xmlns:a16="http://schemas.microsoft.com/office/drawing/2014/main" id="{E9114289-EB80-B874-DC07-772A81638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59" name="Rectangle 310">
                <a:extLst>
                  <a:ext uri="{FF2B5EF4-FFF2-40B4-BE49-F238E27FC236}">
                    <a16:creationId xmlns:a16="http://schemas.microsoft.com/office/drawing/2014/main" id="{A75E2CAD-4867-3B22-9A47-74AE9FBDE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0" name="Rectangle 293">
                <a:extLst>
                  <a:ext uri="{FF2B5EF4-FFF2-40B4-BE49-F238E27FC236}">
                    <a16:creationId xmlns:a16="http://schemas.microsoft.com/office/drawing/2014/main" id="{201B860E-7255-B69C-7FBC-7BF32A193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1" name="Rectangle 300">
                <a:extLst>
                  <a:ext uri="{FF2B5EF4-FFF2-40B4-BE49-F238E27FC236}">
                    <a16:creationId xmlns:a16="http://schemas.microsoft.com/office/drawing/2014/main" id="{652CAF9C-1541-0BF1-2A28-EC8E45E6B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2" name="Rectangle 307">
                <a:extLst>
                  <a:ext uri="{FF2B5EF4-FFF2-40B4-BE49-F238E27FC236}">
                    <a16:creationId xmlns:a16="http://schemas.microsoft.com/office/drawing/2014/main" id="{A71352E4-98D4-A4DA-F60F-823239387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3" name="Rectangle 311">
                <a:extLst>
                  <a:ext uri="{FF2B5EF4-FFF2-40B4-BE49-F238E27FC236}">
                    <a16:creationId xmlns:a16="http://schemas.microsoft.com/office/drawing/2014/main" id="{D3F39F8C-AF48-19BE-1ABB-5CAB2D40A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4" name="Rectangle 180">
                <a:extLst>
                  <a:ext uri="{FF2B5EF4-FFF2-40B4-BE49-F238E27FC236}">
                    <a16:creationId xmlns:a16="http://schemas.microsoft.com/office/drawing/2014/main" id="{5111B8E3-3DA8-AED3-B21E-C75B40D7F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5" name="Rectangle 186">
                <a:extLst>
                  <a:ext uri="{FF2B5EF4-FFF2-40B4-BE49-F238E27FC236}">
                    <a16:creationId xmlns:a16="http://schemas.microsoft.com/office/drawing/2014/main" id="{06AA702C-4436-4B2C-FAD4-D8D40E712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6" name="Rectangle 193">
                <a:extLst>
                  <a:ext uri="{FF2B5EF4-FFF2-40B4-BE49-F238E27FC236}">
                    <a16:creationId xmlns:a16="http://schemas.microsoft.com/office/drawing/2014/main" id="{3F79CCCF-7928-16BA-0F19-3C45FBB8F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7" name="Rectangle 200">
                <a:extLst>
                  <a:ext uri="{FF2B5EF4-FFF2-40B4-BE49-F238E27FC236}">
                    <a16:creationId xmlns:a16="http://schemas.microsoft.com/office/drawing/2014/main" id="{9438545B-647D-7AE3-D26E-23535D07B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8" name="Rectangle 181">
                <a:extLst>
                  <a:ext uri="{FF2B5EF4-FFF2-40B4-BE49-F238E27FC236}">
                    <a16:creationId xmlns:a16="http://schemas.microsoft.com/office/drawing/2014/main" id="{55FE2550-9B7A-C165-B4D6-034B82D91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69" name="Rectangle 187">
                <a:extLst>
                  <a:ext uri="{FF2B5EF4-FFF2-40B4-BE49-F238E27FC236}">
                    <a16:creationId xmlns:a16="http://schemas.microsoft.com/office/drawing/2014/main" id="{8456F72E-7427-2B44-6C9B-18A7105EE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0" name="Rectangle 194">
                <a:extLst>
                  <a:ext uri="{FF2B5EF4-FFF2-40B4-BE49-F238E27FC236}">
                    <a16:creationId xmlns:a16="http://schemas.microsoft.com/office/drawing/2014/main" id="{C8FD6524-558C-0A54-264B-75FE457C2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1" name="Rectangle 201">
                <a:extLst>
                  <a:ext uri="{FF2B5EF4-FFF2-40B4-BE49-F238E27FC236}">
                    <a16:creationId xmlns:a16="http://schemas.microsoft.com/office/drawing/2014/main" id="{398CB3EC-B99B-1E78-1E30-80B796ED1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2" name="Rectangle 182">
                <a:extLst>
                  <a:ext uri="{FF2B5EF4-FFF2-40B4-BE49-F238E27FC236}">
                    <a16:creationId xmlns:a16="http://schemas.microsoft.com/office/drawing/2014/main" id="{B84276D7-561C-3EC9-E11B-D6D6CCC65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3" name="Rectangle 188">
                <a:extLst>
                  <a:ext uri="{FF2B5EF4-FFF2-40B4-BE49-F238E27FC236}">
                    <a16:creationId xmlns:a16="http://schemas.microsoft.com/office/drawing/2014/main" id="{4558D314-C47F-C2AA-5DF3-5518D54EC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4" name="Rectangle 195">
                <a:extLst>
                  <a:ext uri="{FF2B5EF4-FFF2-40B4-BE49-F238E27FC236}">
                    <a16:creationId xmlns:a16="http://schemas.microsoft.com/office/drawing/2014/main" id="{BD2A1312-074A-B589-E2B9-44B1A3A93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5" name="Rectangle 202">
                <a:extLst>
                  <a:ext uri="{FF2B5EF4-FFF2-40B4-BE49-F238E27FC236}">
                    <a16:creationId xmlns:a16="http://schemas.microsoft.com/office/drawing/2014/main" id="{F708ADE2-6185-7F5A-8D29-7D5A0BA9E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6" name="Rectangle 183">
                <a:extLst>
                  <a:ext uri="{FF2B5EF4-FFF2-40B4-BE49-F238E27FC236}">
                    <a16:creationId xmlns:a16="http://schemas.microsoft.com/office/drawing/2014/main" id="{571A023B-7E66-3747-ED93-3B1B8D7ED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7" name="Rectangle 189">
                <a:extLst>
                  <a:ext uri="{FF2B5EF4-FFF2-40B4-BE49-F238E27FC236}">
                    <a16:creationId xmlns:a16="http://schemas.microsoft.com/office/drawing/2014/main" id="{293D559D-E694-5C8D-DFDF-6E99A429B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197156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8" name="Rectangle 196">
                <a:extLst>
                  <a:ext uri="{FF2B5EF4-FFF2-40B4-BE49-F238E27FC236}">
                    <a16:creationId xmlns:a16="http://schemas.microsoft.com/office/drawing/2014/main" id="{ADFB4BD1-0A2C-AF10-EAC6-A69C0A989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79" name="Rectangle 203">
                <a:extLst>
                  <a:ext uri="{FF2B5EF4-FFF2-40B4-BE49-F238E27FC236}">
                    <a16:creationId xmlns:a16="http://schemas.microsoft.com/office/drawing/2014/main" id="{E4ACAF12-93B3-C919-F21C-AAF36E959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0" name="Rectangle 184">
                <a:extLst>
                  <a:ext uri="{FF2B5EF4-FFF2-40B4-BE49-F238E27FC236}">
                    <a16:creationId xmlns:a16="http://schemas.microsoft.com/office/drawing/2014/main" id="{32D2DE13-A8AE-0611-E076-5BE10AB0A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1" name="Rectangle 190">
                <a:extLst>
                  <a:ext uri="{FF2B5EF4-FFF2-40B4-BE49-F238E27FC236}">
                    <a16:creationId xmlns:a16="http://schemas.microsoft.com/office/drawing/2014/main" id="{4EAF54C3-47E0-389F-D3ED-112811926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2" name="Rectangle 197">
                <a:extLst>
                  <a:ext uri="{FF2B5EF4-FFF2-40B4-BE49-F238E27FC236}">
                    <a16:creationId xmlns:a16="http://schemas.microsoft.com/office/drawing/2014/main" id="{AEA18FB2-2567-DFF2-9F23-AAD797FC8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3" name="Rectangle 204">
                <a:extLst>
                  <a:ext uri="{FF2B5EF4-FFF2-40B4-BE49-F238E27FC236}">
                    <a16:creationId xmlns:a16="http://schemas.microsoft.com/office/drawing/2014/main" id="{152ECE68-A80D-BB9E-F48A-FFF6DE1C9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4" name="Rectangle 185">
                <a:extLst>
                  <a:ext uri="{FF2B5EF4-FFF2-40B4-BE49-F238E27FC236}">
                    <a16:creationId xmlns:a16="http://schemas.microsoft.com/office/drawing/2014/main" id="{9360CECB-6793-C2A1-6D9F-B1399405D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1809643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5" name="Rectangle 191">
                <a:extLst>
                  <a:ext uri="{FF2B5EF4-FFF2-40B4-BE49-F238E27FC236}">
                    <a16:creationId xmlns:a16="http://schemas.microsoft.com/office/drawing/2014/main" id="{85929FD7-4C12-2819-C395-396BB7B03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6" name="Rectangle 198">
                <a:extLst>
                  <a:ext uri="{FF2B5EF4-FFF2-40B4-BE49-F238E27FC236}">
                    <a16:creationId xmlns:a16="http://schemas.microsoft.com/office/drawing/2014/main" id="{156F630F-9167-C8A8-6673-DC2E377B4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7" name="Rectangle 206">
                <a:extLst>
                  <a:ext uri="{FF2B5EF4-FFF2-40B4-BE49-F238E27FC236}">
                    <a16:creationId xmlns:a16="http://schemas.microsoft.com/office/drawing/2014/main" id="{49E24DFA-07B9-677B-9670-2AADD4321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8" name="Rectangle 192">
                <a:extLst>
                  <a:ext uri="{FF2B5EF4-FFF2-40B4-BE49-F238E27FC236}">
                    <a16:creationId xmlns:a16="http://schemas.microsoft.com/office/drawing/2014/main" id="{C5286002-BEC0-A7DE-0B14-26EAC0BBE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8" y="1971568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89" name="Rectangle 199">
                <a:extLst>
                  <a:ext uri="{FF2B5EF4-FFF2-40B4-BE49-F238E27FC236}">
                    <a16:creationId xmlns:a16="http://schemas.microsoft.com/office/drawing/2014/main" id="{D1F9C50A-94D0-F9BF-386D-859F2CA48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13349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0" name="Rectangle 207">
                <a:extLst>
                  <a:ext uri="{FF2B5EF4-FFF2-40B4-BE49-F238E27FC236}">
                    <a16:creationId xmlns:a16="http://schemas.microsoft.com/office/drawing/2014/main" id="{CF7F6C9F-F998-9E0D-67BD-8E2ECFF60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29541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1" name="Rectangle 208">
                <a:extLst>
                  <a:ext uri="{FF2B5EF4-FFF2-40B4-BE49-F238E27FC236}">
                    <a16:creationId xmlns:a16="http://schemas.microsoft.com/office/drawing/2014/main" id="{9A196173-F17F-5393-E9A6-FB465B699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245734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2" name="Rectangle 77">
                <a:extLst>
                  <a:ext uri="{FF2B5EF4-FFF2-40B4-BE49-F238E27FC236}">
                    <a16:creationId xmlns:a16="http://schemas.microsoft.com/office/drawing/2014/main" id="{A05E2BD9-0DE8-2A02-7A17-A5842ADB9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3" name="Rectangle 79">
                <a:extLst>
                  <a:ext uri="{FF2B5EF4-FFF2-40B4-BE49-F238E27FC236}">
                    <a16:creationId xmlns:a16="http://schemas.microsoft.com/office/drawing/2014/main" id="{B6C4E517-C5C7-3BA1-709A-3010066F1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4" name="Rectangle 86">
                <a:extLst>
                  <a:ext uri="{FF2B5EF4-FFF2-40B4-BE49-F238E27FC236}">
                    <a16:creationId xmlns:a16="http://schemas.microsoft.com/office/drawing/2014/main" id="{17FC4744-6DF7-A69C-D2BB-F731FF34D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5" name="Rectangle 93">
                <a:extLst>
                  <a:ext uri="{FF2B5EF4-FFF2-40B4-BE49-F238E27FC236}">
                    <a16:creationId xmlns:a16="http://schemas.microsoft.com/office/drawing/2014/main" id="{1F877892-0F4F-358C-2691-4B29D1871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6" name="Rectangle 100">
                <a:extLst>
                  <a:ext uri="{FF2B5EF4-FFF2-40B4-BE49-F238E27FC236}">
                    <a16:creationId xmlns:a16="http://schemas.microsoft.com/office/drawing/2014/main" id="{0804F887-DFFD-68BD-2DC0-E03EC6C02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7" name="Rectangle 78">
                <a:extLst>
                  <a:ext uri="{FF2B5EF4-FFF2-40B4-BE49-F238E27FC236}">
                    <a16:creationId xmlns:a16="http://schemas.microsoft.com/office/drawing/2014/main" id="{80CB0147-1C4B-DF68-3FFC-3F4A160C7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180964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8" name="Rectangle 80">
                <a:extLst>
                  <a:ext uri="{FF2B5EF4-FFF2-40B4-BE49-F238E27FC236}">
                    <a16:creationId xmlns:a16="http://schemas.microsoft.com/office/drawing/2014/main" id="{988CE90A-D5E9-830A-4E5C-74BCE8C11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99" name="Rectangle 87">
                <a:extLst>
                  <a:ext uri="{FF2B5EF4-FFF2-40B4-BE49-F238E27FC236}">
                    <a16:creationId xmlns:a16="http://schemas.microsoft.com/office/drawing/2014/main" id="{E1019236-A9F9-1C18-6ADA-1AEEA8872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0" name="Rectangle 94">
                <a:extLst>
                  <a:ext uri="{FF2B5EF4-FFF2-40B4-BE49-F238E27FC236}">
                    <a16:creationId xmlns:a16="http://schemas.microsoft.com/office/drawing/2014/main" id="{D1A81C52-CCA5-0CAC-260B-79B730EBB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1" name="Rectangle 101">
                <a:extLst>
                  <a:ext uri="{FF2B5EF4-FFF2-40B4-BE49-F238E27FC236}">
                    <a16:creationId xmlns:a16="http://schemas.microsoft.com/office/drawing/2014/main" id="{596017A5-89BC-56E8-0E9F-18E5D310A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2" name="Rectangle 81">
                <a:extLst>
                  <a:ext uri="{FF2B5EF4-FFF2-40B4-BE49-F238E27FC236}">
                    <a16:creationId xmlns:a16="http://schemas.microsoft.com/office/drawing/2014/main" id="{E4B69692-B0AA-BF0E-5E47-122D701BE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3" name="Rectangle 88">
                <a:extLst>
                  <a:ext uri="{FF2B5EF4-FFF2-40B4-BE49-F238E27FC236}">
                    <a16:creationId xmlns:a16="http://schemas.microsoft.com/office/drawing/2014/main" id="{16E25922-CFD6-49A3-56BD-0F83E2455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4" name="Rectangle 95">
                <a:extLst>
                  <a:ext uri="{FF2B5EF4-FFF2-40B4-BE49-F238E27FC236}">
                    <a16:creationId xmlns:a16="http://schemas.microsoft.com/office/drawing/2014/main" id="{11E79894-49AF-FC0E-9B3F-E71B63022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5" name="Rectangle 102">
                <a:extLst>
                  <a:ext uri="{FF2B5EF4-FFF2-40B4-BE49-F238E27FC236}">
                    <a16:creationId xmlns:a16="http://schemas.microsoft.com/office/drawing/2014/main" id="{D7B6E10A-3AD9-A011-53CB-0175B0555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6" name="Rectangle 82">
                <a:extLst>
                  <a:ext uri="{FF2B5EF4-FFF2-40B4-BE49-F238E27FC236}">
                    <a16:creationId xmlns:a16="http://schemas.microsoft.com/office/drawing/2014/main" id="{FEEF75B2-44EC-0B15-FB72-7FDE39F05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7" name="Rectangle 89">
                <a:extLst>
                  <a:ext uri="{FF2B5EF4-FFF2-40B4-BE49-F238E27FC236}">
                    <a16:creationId xmlns:a16="http://schemas.microsoft.com/office/drawing/2014/main" id="{BB920CD9-F6AA-6AF6-8661-2DB736ADB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8" name="Rectangle 96">
                <a:extLst>
                  <a:ext uri="{FF2B5EF4-FFF2-40B4-BE49-F238E27FC236}">
                    <a16:creationId xmlns:a16="http://schemas.microsoft.com/office/drawing/2014/main" id="{433AB810-19E1-5C47-3FA4-D286B81CD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09" name="Rectangle 103">
                <a:extLst>
                  <a:ext uri="{FF2B5EF4-FFF2-40B4-BE49-F238E27FC236}">
                    <a16:creationId xmlns:a16="http://schemas.microsoft.com/office/drawing/2014/main" id="{06F60B12-9897-A2F6-B2AD-B99FFF6E5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0" name="Rectangle 83">
                <a:extLst>
                  <a:ext uri="{FF2B5EF4-FFF2-40B4-BE49-F238E27FC236}">
                    <a16:creationId xmlns:a16="http://schemas.microsoft.com/office/drawing/2014/main" id="{A2B5B174-9DA0-4131-D300-3B2940AFA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1" name="Rectangle 90">
                <a:extLst>
                  <a:ext uri="{FF2B5EF4-FFF2-40B4-BE49-F238E27FC236}">
                    <a16:creationId xmlns:a16="http://schemas.microsoft.com/office/drawing/2014/main" id="{8EFF9262-299B-DB79-B2D7-C839FB1E5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2" name="Rectangle 97">
                <a:extLst>
                  <a:ext uri="{FF2B5EF4-FFF2-40B4-BE49-F238E27FC236}">
                    <a16:creationId xmlns:a16="http://schemas.microsoft.com/office/drawing/2014/main" id="{108C7802-75F6-D71C-624E-1069BC830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3" name="Rectangle 104">
                <a:extLst>
                  <a:ext uri="{FF2B5EF4-FFF2-40B4-BE49-F238E27FC236}">
                    <a16:creationId xmlns:a16="http://schemas.microsoft.com/office/drawing/2014/main" id="{9C28637F-94E3-4483-18A1-5DA84162F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4" name="Rectangle 84">
                <a:extLst>
                  <a:ext uri="{FF2B5EF4-FFF2-40B4-BE49-F238E27FC236}">
                    <a16:creationId xmlns:a16="http://schemas.microsoft.com/office/drawing/2014/main" id="{0C40BDAF-0B00-EACB-E868-FF6CBDA80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5" name="Rectangle 91">
                <a:extLst>
                  <a:ext uri="{FF2B5EF4-FFF2-40B4-BE49-F238E27FC236}">
                    <a16:creationId xmlns:a16="http://schemas.microsoft.com/office/drawing/2014/main" id="{2C00BB5E-514C-5B5F-B541-BA77C757F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6" name="Rectangle 98">
                <a:extLst>
                  <a:ext uri="{FF2B5EF4-FFF2-40B4-BE49-F238E27FC236}">
                    <a16:creationId xmlns:a16="http://schemas.microsoft.com/office/drawing/2014/main" id="{9BB1EA4F-831F-C7B3-0B44-64FF568B3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7" name="Rectangle 105">
                <a:extLst>
                  <a:ext uri="{FF2B5EF4-FFF2-40B4-BE49-F238E27FC236}">
                    <a16:creationId xmlns:a16="http://schemas.microsoft.com/office/drawing/2014/main" id="{CF34861D-1AE6-80FC-28F2-29ADDD362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8" name="Rectangle 85">
                <a:extLst>
                  <a:ext uri="{FF2B5EF4-FFF2-40B4-BE49-F238E27FC236}">
                    <a16:creationId xmlns:a16="http://schemas.microsoft.com/office/drawing/2014/main" id="{AC236364-925E-2641-AFBF-4088D21DB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1971568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19" name="Rectangle 92">
                <a:extLst>
                  <a:ext uri="{FF2B5EF4-FFF2-40B4-BE49-F238E27FC236}">
                    <a16:creationId xmlns:a16="http://schemas.microsoft.com/office/drawing/2014/main" id="{5DEA78C3-0ADE-4E46-4E50-44C36ED85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13349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0" name="Rectangle 99">
                <a:extLst>
                  <a:ext uri="{FF2B5EF4-FFF2-40B4-BE49-F238E27FC236}">
                    <a16:creationId xmlns:a16="http://schemas.microsoft.com/office/drawing/2014/main" id="{AFBC5F39-DBA9-436B-BFFA-8074AA16B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2954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1" name="Rectangle 106">
                <a:extLst>
                  <a:ext uri="{FF2B5EF4-FFF2-40B4-BE49-F238E27FC236}">
                    <a16:creationId xmlns:a16="http://schemas.microsoft.com/office/drawing/2014/main" id="{A497EA7E-0EB4-DD53-B7AA-DA0BC781C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45734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222" name="Rectangle 107">
                <a:extLst>
                  <a:ext uri="{FF2B5EF4-FFF2-40B4-BE49-F238E27FC236}">
                    <a16:creationId xmlns:a16="http://schemas.microsoft.com/office/drawing/2014/main" id="{9F9313C3-28AA-9BA6-D21F-37D7D19C9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262561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3843" name="Group 3842">
              <a:extLst>
                <a:ext uri="{FF2B5EF4-FFF2-40B4-BE49-F238E27FC236}">
                  <a16:creationId xmlns:a16="http://schemas.microsoft.com/office/drawing/2014/main" id="{385D7FBB-0356-DAE0-7C4E-B3F1654E958D}"/>
                </a:ext>
              </a:extLst>
            </p:cNvPr>
            <p:cNvGrpSpPr/>
            <p:nvPr/>
          </p:nvGrpSpPr>
          <p:grpSpPr>
            <a:xfrm>
              <a:off x="2012796" y="3547423"/>
              <a:ext cx="8251782" cy="956062"/>
              <a:chOff x="2012796" y="3547423"/>
              <a:chExt cx="8251782" cy="956062"/>
            </a:xfrm>
          </p:grpSpPr>
          <p:sp>
            <p:nvSpPr>
              <p:cNvPr id="4980" name="Rectangle 796">
                <a:extLst>
                  <a:ext uri="{FF2B5EF4-FFF2-40B4-BE49-F238E27FC236}">
                    <a16:creationId xmlns:a16="http://schemas.microsoft.com/office/drawing/2014/main" id="{67482075-B43D-AEBE-8FC0-BAB6ADF34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81" name="Rectangle 803">
                <a:extLst>
                  <a:ext uri="{FF2B5EF4-FFF2-40B4-BE49-F238E27FC236}">
                    <a16:creationId xmlns:a16="http://schemas.microsoft.com/office/drawing/2014/main" id="{787B4094-8395-2658-6345-902329D52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82" name="Rectangle 811">
                <a:extLst>
                  <a:ext uri="{FF2B5EF4-FFF2-40B4-BE49-F238E27FC236}">
                    <a16:creationId xmlns:a16="http://schemas.microsoft.com/office/drawing/2014/main" id="{D0D2B209-4CC5-A40F-85E3-26A78006D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83" name="Rectangle 818">
                <a:extLst>
                  <a:ext uri="{FF2B5EF4-FFF2-40B4-BE49-F238E27FC236}">
                    <a16:creationId xmlns:a16="http://schemas.microsoft.com/office/drawing/2014/main" id="{3B110184-C41D-5152-01A3-61BEAEDB8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84" name="Rectangle 797">
                <a:extLst>
                  <a:ext uri="{FF2B5EF4-FFF2-40B4-BE49-F238E27FC236}">
                    <a16:creationId xmlns:a16="http://schemas.microsoft.com/office/drawing/2014/main" id="{C42ABA72-08E3-0971-F659-C69319F8E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85" name="Rectangle 804">
                <a:extLst>
                  <a:ext uri="{FF2B5EF4-FFF2-40B4-BE49-F238E27FC236}">
                    <a16:creationId xmlns:a16="http://schemas.microsoft.com/office/drawing/2014/main" id="{44C317BB-775A-3FED-B02A-9A1C08F85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86" name="Rectangle 812">
                <a:extLst>
                  <a:ext uri="{FF2B5EF4-FFF2-40B4-BE49-F238E27FC236}">
                    <a16:creationId xmlns:a16="http://schemas.microsoft.com/office/drawing/2014/main" id="{9B7ECC55-15D8-00D6-1177-C3C34909D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87" name="Rectangle 819">
                <a:extLst>
                  <a:ext uri="{FF2B5EF4-FFF2-40B4-BE49-F238E27FC236}">
                    <a16:creationId xmlns:a16="http://schemas.microsoft.com/office/drawing/2014/main" id="{9CB8C49D-B3DA-F486-131C-1E841C6A2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88" name="Rectangle 798">
                <a:extLst>
                  <a:ext uri="{FF2B5EF4-FFF2-40B4-BE49-F238E27FC236}">
                    <a16:creationId xmlns:a16="http://schemas.microsoft.com/office/drawing/2014/main" id="{2A4D6F72-1598-EF91-55B1-57BB2F2E2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89" name="Rectangle 805">
                <a:extLst>
                  <a:ext uri="{FF2B5EF4-FFF2-40B4-BE49-F238E27FC236}">
                    <a16:creationId xmlns:a16="http://schemas.microsoft.com/office/drawing/2014/main" id="{F2F4BE6D-62A1-18E1-EECC-3BCA2D68E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90" name="Rectangle 813">
                <a:extLst>
                  <a:ext uri="{FF2B5EF4-FFF2-40B4-BE49-F238E27FC236}">
                    <a16:creationId xmlns:a16="http://schemas.microsoft.com/office/drawing/2014/main" id="{D528AF44-2CCD-8407-902D-FA14E17C9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91" name="Rectangle 820">
                <a:extLst>
                  <a:ext uri="{FF2B5EF4-FFF2-40B4-BE49-F238E27FC236}">
                    <a16:creationId xmlns:a16="http://schemas.microsoft.com/office/drawing/2014/main" id="{694A9EFD-FC98-EF6F-355A-EAF2289A3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92" name="Rectangle 799">
                <a:extLst>
                  <a:ext uri="{FF2B5EF4-FFF2-40B4-BE49-F238E27FC236}">
                    <a16:creationId xmlns:a16="http://schemas.microsoft.com/office/drawing/2014/main" id="{3825854F-6F8E-3C81-BFC3-9B7841FAC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93" name="Rectangle 806">
                <a:extLst>
                  <a:ext uri="{FF2B5EF4-FFF2-40B4-BE49-F238E27FC236}">
                    <a16:creationId xmlns:a16="http://schemas.microsoft.com/office/drawing/2014/main" id="{D0F0CEF3-3934-8AFC-EF31-DC4D3CEAC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94" name="Rectangle 814">
                <a:extLst>
                  <a:ext uri="{FF2B5EF4-FFF2-40B4-BE49-F238E27FC236}">
                    <a16:creationId xmlns:a16="http://schemas.microsoft.com/office/drawing/2014/main" id="{62EF512E-0B3B-EB12-71E9-2B304756C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95" name="Rectangle 821">
                <a:extLst>
                  <a:ext uri="{FF2B5EF4-FFF2-40B4-BE49-F238E27FC236}">
                    <a16:creationId xmlns:a16="http://schemas.microsoft.com/office/drawing/2014/main" id="{377A280E-63C2-F009-074B-5A36E2C82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96" name="Rectangle 800">
                <a:extLst>
                  <a:ext uri="{FF2B5EF4-FFF2-40B4-BE49-F238E27FC236}">
                    <a16:creationId xmlns:a16="http://schemas.microsoft.com/office/drawing/2014/main" id="{2BF3231D-C307-A29A-987E-323D68E39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97" name="Rectangle 807">
                <a:extLst>
                  <a:ext uri="{FF2B5EF4-FFF2-40B4-BE49-F238E27FC236}">
                    <a16:creationId xmlns:a16="http://schemas.microsoft.com/office/drawing/2014/main" id="{BBF389E6-C1F4-2E5F-B7F7-3F2F01B5E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98" name="Rectangle 815">
                <a:extLst>
                  <a:ext uri="{FF2B5EF4-FFF2-40B4-BE49-F238E27FC236}">
                    <a16:creationId xmlns:a16="http://schemas.microsoft.com/office/drawing/2014/main" id="{97222443-19A8-4616-EC66-700895591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99" name="Rectangle 822">
                <a:extLst>
                  <a:ext uri="{FF2B5EF4-FFF2-40B4-BE49-F238E27FC236}">
                    <a16:creationId xmlns:a16="http://schemas.microsoft.com/office/drawing/2014/main" id="{1BDB063A-BA2C-931B-9BA8-942EB380A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00" name="Rectangle 825">
                <a:extLst>
                  <a:ext uri="{FF2B5EF4-FFF2-40B4-BE49-F238E27FC236}">
                    <a16:creationId xmlns:a16="http://schemas.microsoft.com/office/drawing/2014/main" id="{A77470A1-4F20-36BA-D0A6-F44629A2E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01" name="Rectangle 801">
                <a:extLst>
                  <a:ext uri="{FF2B5EF4-FFF2-40B4-BE49-F238E27FC236}">
                    <a16:creationId xmlns:a16="http://schemas.microsoft.com/office/drawing/2014/main" id="{90E8FCEA-903C-669D-B4C5-2F4C1CEF1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02" name="Rectangle 809">
                <a:extLst>
                  <a:ext uri="{FF2B5EF4-FFF2-40B4-BE49-F238E27FC236}">
                    <a16:creationId xmlns:a16="http://schemas.microsoft.com/office/drawing/2014/main" id="{C355F9FD-DF11-47ED-3C7E-894C01A6C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03" name="Rectangle 816">
                <a:extLst>
                  <a:ext uri="{FF2B5EF4-FFF2-40B4-BE49-F238E27FC236}">
                    <a16:creationId xmlns:a16="http://schemas.microsoft.com/office/drawing/2014/main" id="{7500D0A4-5F99-8204-557C-799DD9941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04" name="Rectangle 823">
                <a:extLst>
                  <a:ext uri="{FF2B5EF4-FFF2-40B4-BE49-F238E27FC236}">
                    <a16:creationId xmlns:a16="http://schemas.microsoft.com/office/drawing/2014/main" id="{3773071C-05BA-645B-DAC3-479913284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05" name="Rectangle 826">
                <a:extLst>
                  <a:ext uri="{FF2B5EF4-FFF2-40B4-BE49-F238E27FC236}">
                    <a16:creationId xmlns:a16="http://schemas.microsoft.com/office/drawing/2014/main" id="{BD23D077-8BA9-30FB-E5F4-C37104477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06" name="Rectangle 802">
                <a:extLst>
                  <a:ext uri="{FF2B5EF4-FFF2-40B4-BE49-F238E27FC236}">
                    <a16:creationId xmlns:a16="http://schemas.microsoft.com/office/drawing/2014/main" id="{9C478887-B0D9-4180-2206-62E5C48E7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07" name="Rectangle 810">
                <a:extLst>
                  <a:ext uri="{FF2B5EF4-FFF2-40B4-BE49-F238E27FC236}">
                    <a16:creationId xmlns:a16="http://schemas.microsoft.com/office/drawing/2014/main" id="{CED72A88-7EEB-82EB-BF75-E8469DB0D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08" name="Rectangle 817">
                <a:extLst>
                  <a:ext uri="{FF2B5EF4-FFF2-40B4-BE49-F238E27FC236}">
                    <a16:creationId xmlns:a16="http://schemas.microsoft.com/office/drawing/2014/main" id="{67DA755C-2CA4-A0C8-20F2-2C3C77158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09" name="Rectangle 824">
                <a:extLst>
                  <a:ext uri="{FF2B5EF4-FFF2-40B4-BE49-F238E27FC236}">
                    <a16:creationId xmlns:a16="http://schemas.microsoft.com/office/drawing/2014/main" id="{3606F309-69B9-FB27-55E6-38B4C9754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10" name="Rectangle 827">
                <a:extLst>
                  <a:ext uri="{FF2B5EF4-FFF2-40B4-BE49-F238E27FC236}">
                    <a16:creationId xmlns:a16="http://schemas.microsoft.com/office/drawing/2014/main" id="{305F9B72-E54F-5D56-7093-5FDF0DD04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11" name="Rectangle 693">
                <a:extLst>
                  <a:ext uri="{FF2B5EF4-FFF2-40B4-BE49-F238E27FC236}">
                    <a16:creationId xmlns:a16="http://schemas.microsoft.com/office/drawing/2014/main" id="{F16D5354-C974-DEFE-767A-D62EA7F39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12" name="Rectangle 696">
                <a:extLst>
                  <a:ext uri="{FF2B5EF4-FFF2-40B4-BE49-F238E27FC236}">
                    <a16:creationId xmlns:a16="http://schemas.microsoft.com/office/drawing/2014/main" id="{9A05E531-91B3-6791-C145-2D6F14434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371252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13" name="Rectangle 703">
                <a:extLst>
                  <a:ext uri="{FF2B5EF4-FFF2-40B4-BE49-F238E27FC236}">
                    <a16:creationId xmlns:a16="http://schemas.microsoft.com/office/drawing/2014/main" id="{6F5DCFA7-34DE-C207-5985-D1C7629EA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14" name="Rectangle 710">
                <a:extLst>
                  <a:ext uri="{FF2B5EF4-FFF2-40B4-BE49-F238E27FC236}">
                    <a16:creationId xmlns:a16="http://schemas.microsoft.com/office/drawing/2014/main" id="{1A1B36AC-FE1B-57EA-7036-D0A300FFB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15" name="Rectangle 717">
                <a:extLst>
                  <a:ext uri="{FF2B5EF4-FFF2-40B4-BE49-F238E27FC236}">
                    <a16:creationId xmlns:a16="http://schemas.microsoft.com/office/drawing/2014/main" id="{C5E56B05-D4EE-203D-1D1A-F8EFA11D5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16" name="Rectangle 694">
                <a:extLst>
                  <a:ext uri="{FF2B5EF4-FFF2-40B4-BE49-F238E27FC236}">
                    <a16:creationId xmlns:a16="http://schemas.microsoft.com/office/drawing/2014/main" id="{63DB9B99-28E1-7FEA-A2D6-44623D1BC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17" name="Rectangle 697">
                <a:extLst>
                  <a:ext uri="{FF2B5EF4-FFF2-40B4-BE49-F238E27FC236}">
                    <a16:creationId xmlns:a16="http://schemas.microsoft.com/office/drawing/2014/main" id="{753E6716-F7DF-D915-379C-02E1D5952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18" name="Rectangle 704">
                <a:extLst>
                  <a:ext uri="{FF2B5EF4-FFF2-40B4-BE49-F238E27FC236}">
                    <a16:creationId xmlns:a16="http://schemas.microsoft.com/office/drawing/2014/main" id="{F5FE179E-189B-1DEF-DBF6-0E948E6EE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19" name="Rectangle 711">
                <a:extLst>
                  <a:ext uri="{FF2B5EF4-FFF2-40B4-BE49-F238E27FC236}">
                    <a16:creationId xmlns:a16="http://schemas.microsoft.com/office/drawing/2014/main" id="{665D0D60-2FE3-971E-87F0-A54B75FB5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20" name="Rectangle 718">
                <a:extLst>
                  <a:ext uri="{FF2B5EF4-FFF2-40B4-BE49-F238E27FC236}">
                    <a16:creationId xmlns:a16="http://schemas.microsoft.com/office/drawing/2014/main" id="{92EB7E05-B205-7AB1-E731-5FE796DCD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21" name="Rectangle 695">
                <a:extLst>
                  <a:ext uri="{FF2B5EF4-FFF2-40B4-BE49-F238E27FC236}">
                    <a16:creationId xmlns:a16="http://schemas.microsoft.com/office/drawing/2014/main" id="{22123F6B-A307-EC86-8452-C247200CB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35474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22" name="Rectangle 698">
                <a:extLst>
                  <a:ext uri="{FF2B5EF4-FFF2-40B4-BE49-F238E27FC236}">
                    <a16:creationId xmlns:a16="http://schemas.microsoft.com/office/drawing/2014/main" id="{B6B10682-A4A5-5117-033C-2B46B2790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23" name="Rectangle 705">
                <a:extLst>
                  <a:ext uri="{FF2B5EF4-FFF2-40B4-BE49-F238E27FC236}">
                    <a16:creationId xmlns:a16="http://schemas.microsoft.com/office/drawing/2014/main" id="{0F38186E-46BC-3189-2D3A-41A0F9B6F9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24" name="Rectangle 712">
                <a:extLst>
                  <a:ext uri="{FF2B5EF4-FFF2-40B4-BE49-F238E27FC236}">
                    <a16:creationId xmlns:a16="http://schemas.microsoft.com/office/drawing/2014/main" id="{480587A6-8A99-2019-0C8D-B475C91AB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25" name="Rectangle 719">
                <a:extLst>
                  <a:ext uri="{FF2B5EF4-FFF2-40B4-BE49-F238E27FC236}">
                    <a16:creationId xmlns:a16="http://schemas.microsoft.com/office/drawing/2014/main" id="{3889E4C1-0175-C836-DD15-5E867F8E6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26" name="Rectangle 699">
                <a:extLst>
                  <a:ext uri="{FF2B5EF4-FFF2-40B4-BE49-F238E27FC236}">
                    <a16:creationId xmlns:a16="http://schemas.microsoft.com/office/drawing/2014/main" id="{E40DBA46-94CB-B3D6-68A2-D4F7BA95C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27" name="Rectangle 706">
                <a:extLst>
                  <a:ext uri="{FF2B5EF4-FFF2-40B4-BE49-F238E27FC236}">
                    <a16:creationId xmlns:a16="http://schemas.microsoft.com/office/drawing/2014/main" id="{EC1473BD-DF72-71D8-4FEC-7A8DB6D7E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28" name="Rectangle 713">
                <a:extLst>
                  <a:ext uri="{FF2B5EF4-FFF2-40B4-BE49-F238E27FC236}">
                    <a16:creationId xmlns:a16="http://schemas.microsoft.com/office/drawing/2014/main" id="{A9FF8809-7D05-5C19-3DAC-25F8BF206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29" name="Rectangle 720">
                <a:extLst>
                  <a:ext uri="{FF2B5EF4-FFF2-40B4-BE49-F238E27FC236}">
                    <a16:creationId xmlns:a16="http://schemas.microsoft.com/office/drawing/2014/main" id="{1343ACF6-B1F7-2FE1-A853-3FEE5748A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30" name="Rectangle 700">
                <a:extLst>
                  <a:ext uri="{FF2B5EF4-FFF2-40B4-BE49-F238E27FC236}">
                    <a16:creationId xmlns:a16="http://schemas.microsoft.com/office/drawing/2014/main" id="{7B500A1E-4A0A-1D59-07C4-0B6623C67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31" name="Rectangle 707">
                <a:extLst>
                  <a:ext uri="{FF2B5EF4-FFF2-40B4-BE49-F238E27FC236}">
                    <a16:creationId xmlns:a16="http://schemas.microsoft.com/office/drawing/2014/main" id="{E7868C05-8656-EA19-96BF-9560DD0B4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32" name="Rectangle 714">
                <a:extLst>
                  <a:ext uri="{FF2B5EF4-FFF2-40B4-BE49-F238E27FC236}">
                    <a16:creationId xmlns:a16="http://schemas.microsoft.com/office/drawing/2014/main" id="{83993A97-BBAC-04B9-8764-8CF7F018D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33" name="Rectangle 721">
                <a:extLst>
                  <a:ext uri="{FF2B5EF4-FFF2-40B4-BE49-F238E27FC236}">
                    <a16:creationId xmlns:a16="http://schemas.microsoft.com/office/drawing/2014/main" id="{9D3BBA48-7CA9-120B-0C06-D88EB3E9AD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34" name="Rectangle 701">
                <a:extLst>
                  <a:ext uri="{FF2B5EF4-FFF2-40B4-BE49-F238E27FC236}">
                    <a16:creationId xmlns:a16="http://schemas.microsoft.com/office/drawing/2014/main" id="{FA568917-6640-F308-8035-1B79AB630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35" name="Rectangle 708">
                <a:extLst>
                  <a:ext uri="{FF2B5EF4-FFF2-40B4-BE49-F238E27FC236}">
                    <a16:creationId xmlns:a16="http://schemas.microsoft.com/office/drawing/2014/main" id="{3B7F3A6A-4671-BB55-191A-AE0B3D7EA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36" name="Rectangle 715">
                <a:extLst>
                  <a:ext uri="{FF2B5EF4-FFF2-40B4-BE49-F238E27FC236}">
                    <a16:creationId xmlns:a16="http://schemas.microsoft.com/office/drawing/2014/main" id="{65107BCA-BB3F-5317-6804-28F8A1823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37" name="Rectangle 722">
                <a:extLst>
                  <a:ext uri="{FF2B5EF4-FFF2-40B4-BE49-F238E27FC236}">
                    <a16:creationId xmlns:a16="http://schemas.microsoft.com/office/drawing/2014/main" id="{58D63F7D-61DE-67F7-0026-2B82A3DE1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38" name="Rectangle 702">
                <a:extLst>
                  <a:ext uri="{FF2B5EF4-FFF2-40B4-BE49-F238E27FC236}">
                    <a16:creationId xmlns:a16="http://schemas.microsoft.com/office/drawing/2014/main" id="{8F5A4648-3DE5-13AA-B976-E0E228A45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3712523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39" name="Rectangle 709">
                <a:extLst>
                  <a:ext uri="{FF2B5EF4-FFF2-40B4-BE49-F238E27FC236}">
                    <a16:creationId xmlns:a16="http://schemas.microsoft.com/office/drawing/2014/main" id="{CD019AD2-39E0-EDAA-76FF-86ABBB298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3874448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40" name="Rectangle 716">
                <a:extLst>
                  <a:ext uri="{FF2B5EF4-FFF2-40B4-BE49-F238E27FC236}">
                    <a16:creationId xmlns:a16="http://schemas.microsoft.com/office/drawing/2014/main" id="{E464F879-AA88-B016-640E-C51FCB7FB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4036373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41" name="Rectangle 723">
                <a:extLst>
                  <a:ext uri="{FF2B5EF4-FFF2-40B4-BE49-F238E27FC236}">
                    <a16:creationId xmlns:a16="http://schemas.microsoft.com/office/drawing/2014/main" id="{678DDB50-8C9D-DD80-8B20-B47BC722A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42" name="Rectangle 590">
                <a:extLst>
                  <a:ext uri="{FF2B5EF4-FFF2-40B4-BE49-F238E27FC236}">
                    <a16:creationId xmlns:a16="http://schemas.microsoft.com/office/drawing/2014/main" id="{6761BCDC-D406-BF23-B4FE-63C6F6005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43" name="Rectangle 595">
                <a:extLst>
                  <a:ext uri="{FF2B5EF4-FFF2-40B4-BE49-F238E27FC236}">
                    <a16:creationId xmlns:a16="http://schemas.microsoft.com/office/drawing/2014/main" id="{74B3001C-5214-245D-7600-5298649CA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44" name="Rectangle 602">
                <a:extLst>
                  <a:ext uri="{FF2B5EF4-FFF2-40B4-BE49-F238E27FC236}">
                    <a16:creationId xmlns:a16="http://schemas.microsoft.com/office/drawing/2014/main" id="{3853A886-8E0E-2168-2F13-E0BD77C3B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45" name="Rectangle 610">
                <a:extLst>
                  <a:ext uri="{FF2B5EF4-FFF2-40B4-BE49-F238E27FC236}">
                    <a16:creationId xmlns:a16="http://schemas.microsoft.com/office/drawing/2014/main" id="{87FD8D34-0740-FFDC-29FA-7E39275A3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46" name="Rectangle 591">
                <a:extLst>
                  <a:ext uri="{FF2B5EF4-FFF2-40B4-BE49-F238E27FC236}">
                    <a16:creationId xmlns:a16="http://schemas.microsoft.com/office/drawing/2014/main" id="{AE16770B-4393-3534-7A7B-3C878A6EE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47" name="Rectangle 596">
                <a:extLst>
                  <a:ext uri="{FF2B5EF4-FFF2-40B4-BE49-F238E27FC236}">
                    <a16:creationId xmlns:a16="http://schemas.microsoft.com/office/drawing/2014/main" id="{310BDD0A-0DD3-FB9F-FCC1-BFD8E83A0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48" name="Rectangle 603">
                <a:extLst>
                  <a:ext uri="{FF2B5EF4-FFF2-40B4-BE49-F238E27FC236}">
                    <a16:creationId xmlns:a16="http://schemas.microsoft.com/office/drawing/2014/main" id="{753767F7-B36A-8C4C-792F-822837167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49" name="Rectangle 611">
                <a:extLst>
                  <a:ext uri="{FF2B5EF4-FFF2-40B4-BE49-F238E27FC236}">
                    <a16:creationId xmlns:a16="http://schemas.microsoft.com/office/drawing/2014/main" id="{7E4D7A20-C55D-1353-211F-40C6F501C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50" name="Rectangle 592">
                <a:extLst>
                  <a:ext uri="{FF2B5EF4-FFF2-40B4-BE49-F238E27FC236}">
                    <a16:creationId xmlns:a16="http://schemas.microsoft.com/office/drawing/2014/main" id="{D9AC0C10-7A2C-9DAA-C675-BD6E01F9D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51" name="Rectangle 597">
                <a:extLst>
                  <a:ext uri="{FF2B5EF4-FFF2-40B4-BE49-F238E27FC236}">
                    <a16:creationId xmlns:a16="http://schemas.microsoft.com/office/drawing/2014/main" id="{7CF95F06-4F22-FAB3-4D5F-34875A19F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3712524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52" name="Rectangle 604">
                <a:extLst>
                  <a:ext uri="{FF2B5EF4-FFF2-40B4-BE49-F238E27FC236}">
                    <a16:creationId xmlns:a16="http://schemas.microsoft.com/office/drawing/2014/main" id="{749ADF25-B4AC-8EAE-65DD-F88552B63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8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53" name="Rectangle 612">
                <a:extLst>
                  <a:ext uri="{FF2B5EF4-FFF2-40B4-BE49-F238E27FC236}">
                    <a16:creationId xmlns:a16="http://schemas.microsoft.com/office/drawing/2014/main" id="{40E1A91B-9C3B-B1F6-F6BE-7D4F597EC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54" name="Rectangle 593">
                <a:extLst>
                  <a:ext uri="{FF2B5EF4-FFF2-40B4-BE49-F238E27FC236}">
                    <a16:creationId xmlns:a16="http://schemas.microsoft.com/office/drawing/2014/main" id="{4CB271FE-7323-6CC9-03AA-F46E3A5ED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55" name="Rectangle 598">
                <a:extLst>
                  <a:ext uri="{FF2B5EF4-FFF2-40B4-BE49-F238E27FC236}">
                    <a16:creationId xmlns:a16="http://schemas.microsoft.com/office/drawing/2014/main" id="{B5F844BD-7307-FF41-EA9C-6836318B6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56" name="Rectangle 605">
                <a:extLst>
                  <a:ext uri="{FF2B5EF4-FFF2-40B4-BE49-F238E27FC236}">
                    <a16:creationId xmlns:a16="http://schemas.microsoft.com/office/drawing/2014/main" id="{CB7CB0FA-F088-3263-4C39-3547523A8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57" name="Rectangle 613">
                <a:extLst>
                  <a:ext uri="{FF2B5EF4-FFF2-40B4-BE49-F238E27FC236}">
                    <a16:creationId xmlns:a16="http://schemas.microsoft.com/office/drawing/2014/main" id="{1C8A24E8-5BB5-6A81-2A44-F590E8874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58" name="Rectangle 617">
                <a:extLst>
                  <a:ext uri="{FF2B5EF4-FFF2-40B4-BE49-F238E27FC236}">
                    <a16:creationId xmlns:a16="http://schemas.microsoft.com/office/drawing/2014/main" id="{736A7FD5-C001-E5AD-BC4C-F9C3D9851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59" name="Rectangle 594">
                <a:extLst>
                  <a:ext uri="{FF2B5EF4-FFF2-40B4-BE49-F238E27FC236}">
                    <a16:creationId xmlns:a16="http://schemas.microsoft.com/office/drawing/2014/main" id="{426391DB-F232-359C-E9A7-B2D04F9A4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35474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60" name="Rectangle 599">
                <a:extLst>
                  <a:ext uri="{FF2B5EF4-FFF2-40B4-BE49-F238E27FC236}">
                    <a16:creationId xmlns:a16="http://schemas.microsoft.com/office/drawing/2014/main" id="{CFE99B04-D511-117B-0928-B5FB29739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61" name="Rectangle 606">
                <a:extLst>
                  <a:ext uri="{FF2B5EF4-FFF2-40B4-BE49-F238E27FC236}">
                    <a16:creationId xmlns:a16="http://schemas.microsoft.com/office/drawing/2014/main" id="{1D8B09DB-5F8C-15E3-B5EE-2905173F8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3874449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62" name="Rectangle 614">
                <a:extLst>
                  <a:ext uri="{FF2B5EF4-FFF2-40B4-BE49-F238E27FC236}">
                    <a16:creationId xmlns:a16="http://schemas.microsoft.com/office/drawing/2014/main" id="{45D6346E-2190-9186-530F-51B020407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63" name="Rectangle 618">
                <a:extLst>
                  <a:ext uri="{FF2B5EF4-FFF2-40B4-BE49-F238E27FC236}">
                    <a16:creationId xmlns:a16="http://schemas.microsoft.com/office/drawing/2014/main" id="{38D347A2-268E-227A-484D-6E96A9915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64" name="Rectangle 600">
                <a:extLst>
                  <a:ext uri="{FF2B5EF4-FFF2-40B4-BE49-F238E27FC236}">
                    <a16:creationId xmlns:a16="http://schemas.microsoft.com/office/drawing/2014/main" id="{58A3EADB-CF30-9B4B-60A9-45BE34B5C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2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65" name="Rectangle 608">
                <a:extLst>
                  <a:ext uri="{FF2B5EF4-FFF2-40B4-BE49-F238E27FC236}">
                    <a16:creationId xmlns:a16="http://schemas.microsoft.com/office/drawing/2014/main" id="{0E83B38D-4EA2-1D79-AAC4-71B5012EE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387444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66" name="Rectangle 615">
                <a:extLst>
                  <a:ext uri="{FF2B5EF4-FFF2-40B4-BE49-F238E27FC236}">
                    <a16:creationId xmlns:a16="http://schemas.microsoft.com/office/drawing/2014/main" id="{8A8F0F4F-1365-CDE0-42DA-EAFD1F5D0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67" name="Rectangle 619">
                <a:extLst>
                  <a:ext uri="{FF2B5EF4-FFF2-40B4-BE49-F238E27FC236}">
                    <a16:creationId xmlns:a16="http://schemas.microsoft.com/office/drawing/2014/main" id="{578B5370-1BE0-EE08-D9F3-B5EDB0117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68" name="Rectangle 601">
                <a:extLst>
                  <a:ext uri="{FF2B5EF4-FFF2-40B4-BE49-F238E27FC236}">
                    <a16:creationId xmlns:a16="http://schemas.microsoft.com/office/drawing/2014/main" id="{4A39CD43-1026-9F7C-1015-CFA584D81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8" y="3712524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69" name="Rectangle 609">
                <a:extLst>
                  <a:ext uri="{FF2B5EF4-FFF2-40B4-BE49-F238E27FC236}">
                    <a16:creationId xmlns:a16="http://schemas.microsoft.com/office/drawing/2014/main" id="{B87E857C-E58C-9871-CD20-7D440BC67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3874448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70" name="Rectangle 616">
                <a:extLst>
                  <a:ext uri="{FF2B5EF4-FFF2-40B4-BE49-F238E27FC236}">
                    <a16:creationId xmlns:a16="http://schemas.microsoft.com/office/drawing/2014/main" id="{700A9B36-6730-CE20-1219-DC924FFCF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403637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71" name="Rectangle 620">
                <a:extLst>
                  <a:ext uri="{FF2B5EF4-FFF2-40B4-BE49-F238E27FC236}">
                    <a16:creationId xmlns:a16="http://schemas.microsoft.com/office/drawing/2014/main" id="{678C6F6A-67C1-F22C-E1CC-4CD96A5E9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41967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72" name="Rectangle 487">
                <a:extLst>
                  <a:ext uri="{FF2B5EF4-FFF2-40B4-BE49-F238E27FC236}">
                    <a16:creationId xmlns:a16="http://schemas.microsoft.com/office/drawing/2014/main" id="{D13F07D7-E25C-976F-86C8-0AC34BA54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35474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73" name="Rectangle 488">
                <a:extLst>
                  <a:ext uri="{FF2B5EF4-FFF2-40B4-BE49-F238E27FC236}">
                    <a16:creationId xmlns:a16="http://schemas.microsoft.com/office/drawing/2014/main" id="{A6DB069A-DA2F-FE9C-0196-391CF36E2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74" name="Rectangle 495">
                <a:extLst>
                  <a:ext uri="{FF2B5EF4-FFF2-40B4-BE49-F238E27FC236}">
                    <a16:creationId xmlns:a16="http://schemas.microsoft.com/office/drawing/2014/main" id="{151DAB47-89F8-79CA-EB4D-7C512C21C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75" name="Rectangle 502">
                <a:extLst>
                  <a:ext uri="{FF2B5EF4-FFF2-40B4-BE49-F238E27FC236}">
                    <a16:creationId xmlns:a16="http://schemas.microsoft.com/office/drawing/2014/main" id="{AA02B59D-FF61-6FE5-5092-C2F86A00E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76" name="Rectangle 509">
                <a:extLst>
                  <a:ext uri="{FF2B5EF4-FFF2-40B4-BE49-F238E27FC236}">
                    <a16:creationId xmlns:a16="http://schemas.microsoft.com/office/drawing/2014/main" id="{D10B6C4D-65C6-925D-7039-F379F2793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77" name="Rectangle 489">
                <a:extLst>
                  <a:ext uri="{FF2B5EF4-FFF2-40B4-BE49-F238E27FC236}">
                    <a16:creationId xmlns:a16="http://schemas.microsoft.com/office/drawing/2014/main" id="{07E16AAE-6240-1D0A-662D-4F357C335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78" name="Rectangle 496">
                <a:extLst>
                  <a:ext uri="{FF2B5EF4-FFF2-40B4-BE49-F238E27FC236}">
                    <a16:creationId xmlns:a16="http://schemas.microsoft.com/office/drawing/2014/main" id="{70A614CD-4719-B02F-BB05-D86A9D6F8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79" name="Rectangle 503">
                <a:extLst>
                  <a:ext uri="{FF2B5EF4-FFF2-40B4-BE49-F238E27FC236}">
                    <a16:creationId xmlns:a16="http://schemas.microsoft.com/office/drawing/2014/main" id="{BCA9D195-7C83-CB99-F09C-588F61F9C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80" name="Rectangle 510">
                <a:extLst>
                  <a:ext uri="{FF2B5EF4-FFF2-40B4-BE49-F238E27FC236}">
                    <a16:creationId xmlns:a16="http://schemas.microsoft.com/office/drawing/2014/main" id="{A962D900-501A-ADA2-4730-8E773D99C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81" name="Rectangle 490">
                <a:extLst>
                  <a:ext uri="{FF2B5EF4-FFF2-40B4-BE49-F238E27FC236}">
                    <a16:creationId xmlns:a16="http://schemas.microsoft.com/office/drawing/2014/main" id="{9D23F0C0-DE43-49EC-AF46-BF62CD461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82" name="Rectangle 497">
                <a:extLst>
                  <a:ext uri="{FF2B5EF4-FFF2-40B4-BE49-F238E27FC236}">
                    <a16:creationId xmlns:a16="http://schemas.microsoft.com/office/drawing/2014/main" id="{7E835601-03FF-E089-0708-54F651CA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83" name="Rectangle 504">
                <a:extLst>
                  <a:ext uri="{FF2B5EF4-FFF2-40B4-BE49-F238E27FC236}">
                    <a16:creationId xmlns:a16="http://schemas.microsoft.com/office/drawing/2014/main" id="{DA5A3D03-2F62-F48D-20B6-0DD1E17DA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84" name="Rectangle 511">
                <a:extLst>
                  <a:ext uri="{FF2B5EF4-FFF2-40B4-BE49-F238E27FC236}">
                    <a16:creationId xmlns:a16="http://schemas.microsoft.com/office/drawing/2014/main" id="{56544C34-CB5E-03A2-2C33-8F5849D60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85" name="Rectangle 491">
                <a:extLst>
                  <a:ext uri="{FF2B5EF4-FFF2-40B4-BE49-F238E27FC236}">
                    <a16:creationId xmlns:a16="http://schemas.microsoft.com/office/drawing/2014/main" id="{8663218A-13E5-5CC4-52B7-6768AF3A4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86" name="Rectangle 498">
                <a:extLst>
                  <a:ext uri="{FF2B5EF4-FFF2-40B4-BE49-F238E27FC236}">
                    <a16:creationId xmlns:a16="http://schemas.microsoft.com/office/drawing/2014/main" id="{0F5647DB-A308-9D5C-3333-BE93A88A6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87" name="Rectangle 505">
                <a:extLst>
                  <a:ext uri="{FF2B5EF4-FFF2-40B4-BE49-F238E27FC236}">
                    <a16:creationId xmlns:a16="http://schemas.microsoft.com/office/drawing/2014/main" id="{4D9AC6F5-88D8-8E0D-E3AC-BEE178225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88" name="Rectangle 512">
                <a:extLst>
                  <a:ext uri="{FF2B5EF4-FFF2-40B4-BE49-F238E27FC236}">
                    <a16:creationId xmlns:a16="http://schemas.microsoft.com/office/drawing/2014/main" id="{7BB77C87-B9C2-F7EA-D608-792DF143C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89" name="Rectangle 492">
                <a:extLst>
                  <a:ext uri="{FF2B5EF4-FFF2-40B4-BE49-F238E27FC236}">
                    <a16:creationId xmlns:a16="http://schemas.microsoft.com/office/drawing/2014/main" id="{7ADCC499-2DA7-C8ED-9311-E4B7344D5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90" name="Rectangle 499">
                <a:extLst>
                  <a:ext uri="{FF2B5EF4-FFF2-40B4-BE49-F238E27FC236}">
                    <a16:creationId xmlns:a16="http://schemas.microsoft.com/office/drawing/2014/main" id="{4E7CC207-7382-D788-4C6E-693D8AA0F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91" name="Rectangle 506">
                <a:extLst>
                  <a:ext uri="{FF2B5EF4-FFF2-40B4-BE49-F238E27FC236}">
                    <a16:creationId xmlns:a16="http://schemas.microsoft.com/office/drawing/2014/main" id="{FBA61A0C-0E5A-CAA0-914F-64B3221E7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92" name="Rectangle 513">
                <a:extLst>
                  <a:ext uri="{FF2B5EF4-FFF2-40B4-BE49-F238E27FC236}">
                    <a16:creationId xmlns:a16="http://schemas.microsoft.com/office/drawing/2014/main" id="{45D3337A-121F-C62B-7116-8B73EA69A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93" name="Rectangle 493">
                <a:extLst>
                  <a:ext uri="{FF2B5EF4-FFF2-40B4-BE49-F238E27FC236}">
                    <a16:creationId xmlns:a16="http://schemas.microsoft.com/office/drawing/2014/main" id="{33B55B11-30AC-91E3-608C-90DA94364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94" name="Rectangle 500">
                <a:extLst>
                  <a:ext uri="{FF2B5EF4-FFF2-40B4-BE49-F238E27FC236}">
                    <a16:creationId xmlns:a16="http://schemas.microsoft.com/office/drawing/2014/main" id="{997D834C-A688-0CBD-CDE0-3F962B9C9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3874449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95" name="Rectangle 507">
                <a:extLst>
                  <a:ext uri="{FF2B5EF4-FFF2-40B4-BE49-F238E27FC236}">
                    <a16:creationId xmlns:a16="http://schemas.microsoft.com/office/drawing/2014/main" id="{150A234C-ACAC-AC4C-50FC-BCC86B031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96" name="Rectangle 514">
                <a:extLst>
                  <a:ext uri="{FF2B5EF4-FFF2-40B4-BE49-F238E27FC236}">
                    <a16:creationId xmlns:a16="http://schemas.microsoft.com/office/drawing/2014/main" id="{F4A115A7-C335-CCBB-D9B9-3193D487E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97" name="Rectangle 516">
                <a:extLst>
                  <a:ext uri="{FF2B5EF4-FFF2-40B4-BE49-F238E27FC236}">
                    <a16:creationId xmlns:a16="http://schemas.microsoft.com/office/drawing/2014/main" id="{6A00C7F7-8AA9-37E2-5365-0264B267F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43649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98" name="Rectangle 494">
                <a:extLst>
                  <a:ext uri="{FF2B5EF4-FFF2-40B4-BE49-F238E27FC236}">
                    <a16:creationId xmlns:a16="http://schemas.microsoft.com/office/drawing/2014/main" id="{B7F93070-0157-E37B-A5B3-D08189EEE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3712524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099" name="Rectangle 501">
                <a:extLst>
                  <a:ext uri="{FF2B5EF4-FFF2-40B4-BE49-F238E27FC236}">
                    <a16:creationId xmlns:a16="http://schemas.microsoft.com/office/drawing/2014/main" id="{0CD6EE27-2EAF-F932-B1DC-D8C5ADC7C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3874449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00" name="Rectangle 508">
                <a:extLst>
                  <a:ext uri="{FF2B5EF4-FFF2-40B4-BE49-F238E27FC236}">
                    <a16:creationId xmlns:a16="http://schemas.microsoft.com/office/drawing/2014/main" id="{3C10C740-79FF-4ABE-FAAA-C3573E3B7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036374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01" name="Rectangle 515">
                <a:extLst>
                  <a:ext uri="{FF2B5EF4-FFF2-40B4-BE49-F238E27FC236}">
                    <a16:creationId xmlns:a16="http://schemas.microsoft.com/office/drawing/2014/main" id="{94A04A55-0C6D-30DE-36C4-502F3E926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1967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5102" name="Rectangle 517">
                <a:extLst>
                  <a:ext uri="{FF2B5EF4-FFF2-40B4-BE49-F238E27FC236}">
                    <a16:creationId xmlns:a16="http://schemas.microsoft.com/office/drawing/2014/main" id="{A5261C59-950F-AA60-DB53-717565D03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43649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  <p:grpSp>
          <p:nvGrpSpPr>
            <p:cNvPr id="3844" name="Group 3843">
              <a:extLst>
                <a:ext uri="{FF2B5EF4-FFF2-40B4-BE49-F238E27FC236}">
                  <a16:creationId xmlns:a16="http://schemas.microsoft.com/office/drawing/2014/main" id="{9C120A67-A981-AA91-01EE-8723BDEC4A96}"/>
                </a:ext>
              </a:extLst>
            </p:cNvPr>
            <p:cNvGrpSpPr/>
            <p:nvPr/>
          </p:nvGrpSpPr>
          <p:grpSpPr>
            <a:xfrm>
              <a:off x="2012796" y="5301960"/>
              <a:ext cx="8251782" cy="956062"/>
              <a:chOff x="2012796" y="5301960"/>
              <a:chExt cx="8251782" cy="956062"/>
            </a:xfrm>
          </p:grpSpPr>
          <p:sp>
            <p:nvSpPr>
              <p:cNvPr id="3845" name="Rectangle 1208">
                <a:extLst>
                  <a:ext uri="{FF2B5EF4-FFF2-40B4-BE49-F238E27FC236}">
                    <a16:creationId xmlns:a16="http://schemas.microsoft.com/office/drawing/2014/main" id="{E0608245-00FF-D268-38C4-82865E17C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70366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3846" name="Rectangle 1209">
                <a:extLst>
                  <a:ext uri="{FF2B5EF4-FFF2-40B4-BE49-F238E27FC236}">
                    <a16:creationId xmlns:a16="http://schemas.microsoft.com/office/drawing/2014/main" id="{D881276B-4B93-D2FA-034E-F21512937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84904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17" name="Rectangle 1211">
                <a:extLst>
                  <a:ext uri="{FF2B5EF4-FFF2-40B4-BE49-F238E27FC236}">
                    <a16:creationId xmlns:a16="http://schemas.microsoft.com/office/drawing/2014/main" id="{33EC160E-0457-775B-F0D3-C1A1FD7A9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18" name="Rectangle 1212">
                <a:extLst>
                  <a:ext uri="{FF2B5EF4-FFF2-40B4-BE49-F238E27FC236}">
                    <a16:creationId xmlns:a16="http://schemas.microsoft.com/office/drawing/2014/main" id="{A33BF64B-9EAF-D9A0-7E3D-7134CFCA7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19" name="Rectangle 1106">
                <a:extLst>
                  <a:ext uri="{FF2B5EF4-FFF2-40B4-BE49-F238E27FC236}">
                    <a16:creationId xmlns:a16="http://schemas.microsoft.com/office/drawing/2014/main" id="{0391AFD8-9BDB-67B3-64E0-DE51DEE53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29205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20" name="Rectangle 1107">
                <a:extLst>
                  <a:ext uri="{FF2B5EF4-FFF2-40B4-BE49-F238E27FC236}">
                    <a16:creationId xmlns:a16="http://schemas.microsoft.com/office/drawing/2014/main" id="{3D54A3DD-5B43-C92E-0CA9-B01BA420E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43743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21" name="Rectangle 1108">
                <a:extLst>
                  <a:ext uri="{FF2B5EF4-FFF2-40B4-BE49-F238E27FC236}">
                    <a16:creationId xmlns:a16="http://schemas.microsoft.com/office/drawing/2014/main" id="{19D22883-3953-DEEF-E16F-CB435D56A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8282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22" name="Rectangle 1109">
                <a:extLst>
                  <a:ext uri="{FF2B5EF4-FFF2-40B4-BE49-F238E27FC236}">
                    <a16:creationId xmlns:a16="http://schemas.microsoft.com/office/drawing/2014/main" id="{064BF58A-2050-9FFF-FDC5-CEE57D88C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72822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2623" name="Rectangle 1110">
                <a:extLst>
                  <a:ext uri="{FF2B5EF4-FFF2-40B4-BE49-F238E27FC236}">
                    <a16:creationId xmlns:a16="http://schemas.microsoft.com/office/drawing/2014/main" id="{2C3F2ECC-5AFE-1817-AAFF-B3BE391AA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68" name="Rectangle 1111">
                <a:extLst>
                  <a:ext uri="{FF2B5EF4-FFF2-40B4-BE49-F238E27FC236}">
                    <a16:creationId xmlns:a16="http://schemas.microsoft.com/office/drawing/2014/main" id="{6E4D2634-3403-6CF7-304A-E4333993D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5301961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69" name="Rectangle 1002">
                <a:extLst>
                  <a:ext uri="{FF2B5EF4-FFF2-40B4-BE49-F238E27FC236}">
                    <a16:creationId xmlns:a16="http://schemas.microsoft.com/office/drawing/2014/main" id="{EABA1054-F891-2652-8EB1-1AA0842FB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5301960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0" name="Rectangle 1003">
                <a:extLst>
                  <a:ext uri="{FF2B5EF4-FFF2-40B4-BE49-F238E27FC236}">
                    <a16:creationId xmlns:a16="http://schemas.microsoft.com/office/drawing/2014/main" id="{359DD3BC-BCCA-B9A5-A611-B76B880AC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5301960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1" name="Rectangle 900">
                <a:extLst>
                  <a:ext uri="{FF2B5EF4-FFF2-40B4-BE49-F238E27FC236}">
                    <a16:creationId xmlns:a16="http://schemas.microsoft.com/office/drawing/2014/main" id="{E117317C-44CB-61EA-1C1E-4C1B77E70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995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2" name="Rectangle 901">
                <a:extLst>
                  <a:ext uri="{FF2B5EF4-FFF2-40B4-BE49-F238E27FC236}">
                    <a16:creationId xmlns:a16="http://schemas.microsoft.com/office/drawing/2014/main" id="{AE37B02F-7786-FF1D-86C6-3176719B9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53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3" name="Rectangle 902">
                <a:extLst>
                  <a:ext uri="{FF2B5EF4-FFF2-40B4-BE49-F238E27FC236}">
                    <a16:creationId xmlns:a16="http://schemas.microsoft.com/office/drawing/2014/main" id="{475FB56A-E3A4-94C8-2B5B-F7D9EAA98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4" name="Rectangle 903">
                <a:extLst>
                  <a:ext uri="{FF2B5EF4-FFF2-40B4-BE49-F238E27FC236}">
                    <a16:creationId xmlns:a16="http://schemas.microsoft.com/office/drawing/2014/main" id="{831CDF24-5B4D-B650-C154-64A08ABCC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5301960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5" name="Rectangle 1213">
                <a:extLst>
                  <a:ext uri="{FF2B5EF4-FFF2-40B4-BE49-F238E27FC236}">
                    <a16:creationId xmlns:a16="http://schemas.microsoft.com/office/drawing/2014/main" id="{93D981B4-E0F1-2C3C-021E-35B74453F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6" name="Rectangle 1220">
                <a:extLst>
                  <a:ext uri="{FF2B5EF4-FFF2-40B4-BE49-F238E27FC236}">
                    <a16:creationId xmlns:a16="http://schemas.microsoft.com/office/drawing/2014/main" id="{1904549B-1D49-9589-85DD-86C538459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7" name="Rectangle 1227">
                <a:extLst>
                  <a:ext uri="{FF2B5EF4-FFF2-40B4-BE49-F238E27FC236}">
                    <a16:creationId xmlns:a16="http://schemas.microsoft.com/office/drawing/2014/main" id="{858BF8AF-35CD-2F52-75B1-221E1043F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43935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8" name="Rectangle 1214">
                <a:extLst>
                  <a:ext uri="{FF2B5EF4-FFF2-40B4-BE49-F238E27FC236}">
                    <a16:creationId xmlns:a16="http://schemas.microsoft.com/office/drawing/2014/main" id="{4F961CFE-C1D8-9B8A-7012-CD0BB3B2E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79" name="Rectangle 1221">
                <a:extLst>
                  <a:ext uri="{FF2B5EF4-FFF2-40B4-BE49-F238E27FC236}">
                    <a16:creationId xmlns:a16="http://schemas.microsoft.com/office/drawing/2014/main" id="{A08E9829-F5EC-7BCB-3959-65B503D3F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0" name="Rectangle 1228">
                <a:extLst>
                  <a:ext uri="{FF2B5EF4-FFF2-40B4-BE49-F238E27FC236}">
                    <a16:creationId xmlns:a16="http://schemas.microsoft.com/office/drawing/2014/main" id="{5FCE599F-A5DD-EB0C-F996-7C195B472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1" name="Rectangle 1234">
                <a:extLst>
                  <a:ext uri="{FF2B5EF4-FFF2-40B4-BE49-F238E27FC236}">
                    <a16:creationId xmlns:a16="http://schemas.microsoft.com/office/drawing/2014/main" id="{07F1FBF9-86CF-552E-9DA7-F7BA01103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858473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2" name="Rectangle 1215">
                <a:extLst>
                  <a:ext uri="{FF2B5EF4-FFF2-40B4-BE49-F238E27FC236}">
                    <a16:creationId xmlns:a16="http://schemas.microsoft.com/office/drawing/2014/main" id="{338193B2-5E2E-053D-EEBC-C5F4C2AB2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944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3" name="Rectangle 1222">
                <a:extLst>
                  <a:ext uri="{FF2B5EF4-FFF2-40B4-BE49-F238E27FC236}">
                    <a16:creationId xmlns:a16="http://schemas.microsoft.com/office/drawing/2014/main" id="{B9F50D4F-1FFF-9EE6-65FF-0F8EF789F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4" name="Rectangle 1229">
                <a:extLst>
                  <a:ext uri="{FF2B5EF4-FFF2-40B4-BE49-F238E27FC236}">
                    <a16:creationId xmlns:a16="http://schemas.microsoft.com/office/drawing/2014/main" id="{10B1B2F2-42B3-1C95-7DC2-F1DF124F4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5" name="Rectangle 1235">
                <a:extLst>
                  <a:ext uri="{FF2B5EF4-FFF2-40B4-BE49-F238E27FC236}">
                    <a16:creationId xmlns:a16="http://schemas.microsoft.com/office/drawing/2014/main" id="{385781D0-9687-E5D3-770D-B60BABBDD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7301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6" name="Rectangle 1216">
                <a:extLst>
                  <a:ext uri="{FF2B5EF4-FFF2-40B4-BE49-F238E27FC236}">
                    <a16:creationId xmlns:a16="http://schemas.microsoft.com/office/drawing/2014/main" id="{7151A733-95AA-F554-2E65-34A207E67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398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7" name="Rectangle 1223">
                <a:extLst>
                  <a:ext uri="{FF2B5EF4-FFF2-40B4-BE49-F238E27FC236}">
                    <a16:creationId xmlns:a16="http://schemas.microsoft.com/office/drawing/2014/main" id="{9393A0F6-2786-BB57-3976-C76AA30C0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8" name="Rectangle 1230">
                <a:extLst>
                  <a:ext uri="{FF2B5EF4-FFF2-40B4-BE49-F238E27FC236}">
                    <a16:creationId xmlns:a16="http://schemas.microsoft.com/office/drawing/2014/main" id="{8C751ABF-12D9-3335-C1BB-0E9F17147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89" name="Rectangle 1236">
                <a:extLst>
                  <a:ext uri="{FF2B5EF4-FFF2-40B4-BE49-F238E27FC236}">
                    <a16:creationId xmlns:a16="http://schemas.microsoft.com/office/drawing/2014/main" id="{74E716BB-C4A6-8266-D2FF-B2E72FADD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8755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0" name="Rectangle 1217">
                <a:extLst>
                  <a:ext uri="{FF2B5EF4-FFF2-40B4-BE49-F238E27FC236}">
                    <a16:creationId xmlns:a16="http://schemas.microsoft.com/office/drawing/2014/main" id="{FA97F608-D0D2-7D38-3F74-531AA0C7E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28521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1" name="Rectangle 1224">
                <a:extLst>
                  <a:ext uri="{FF2B5EF4-FFF2-40B4-BE49-F238E27FC236}">
                    <a16:creationId xmlns:a16="http://schemas.microsoft.com/office/drawing/2014/main" id="{81CCCA07-00EE-296F-0EA6-B788CE07F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2" name="Rectangle 1231">
                <a:extLst>
                  <a:ext uri="{FF2B5EF4-FFF2-40B4-BE49-F238E27FC236}">
                    <a16:creationId xmlns:a16="http://schemas.microsoft.com/office/drawing/2014/main" id="{0709F3B4-FC5F-5527-ADD5-4A790F7AB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3" name="Rectangle 1237">
                <a:extLst>
                  <a:ext uri="{FF2B5EF4-FFF2-40B4-BE49-F238E27FC236}">
                    <a16:creationId xmlns:a16="http://schemas.microsoft.com/office/drawing/2014/main" id="{52648510-FC00-71F3-A5BF-15C70F220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002090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4" name="Rectangle 1218">
                <a:extLst>
                  <a:ext uri="{FF2B5EF4-FFF2-40B4-BE49-F238E27FC236}">
                    <a16:creationId xmlns:a16="http://schemas.microsoft.com/office/drawing/2014/main" id="{286EB8C7-92B5-44A8-5ED3-8206BB944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306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5" name="Rectangle 1225">
                <a:extLst>
                  <a:ext uri="{FF2B5EF4-FFF2-40B4-BE49-F238E27FC236}">
                    <a16:creationId xmlns:a16="http://schemas.microsoft.com/office/drawing/2014/main" id="{859BB53C-181F-B7B1-2892-1F4D02F47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6" name="Rectangle 1232">
                <a:extLst>
                  <a:ext uri="{FF2B5EF4-FFF2-40B4-BE49-F238E27FC236}">
                    <a16:creationId xmlns:a16="http://schemas.microsoft.com/office/drawing/2014/main" id="{CCE738E4-BA5C-DBD6-B777-D11FFDF2E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7" name="Rectangle 1238">
                <a:extLst>
                  <a:ext uri="{FF2B5EF4-FFF2-40B4-BE49-F238E27FC236}">
                    <a16:creationId xmlns:a16="http://schemas.microsoft.com/office/drawing/2014/main" id="{840FD753-7801-8111-820C-E7FA35E01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1662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8" name="Rectangle 1219">
                <a:extLst>
                  <a:ext uri="{FF2B5EF4-FFF2-40B4-BE49-F238E27FC236}">
                    <a16:creationId xmlns:a16="http://schemas.microsoft.com/office/drawing/2014/main" id="{D6036259-75CB-7FD0-376C-36621806C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57599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899" name="Rectangle 1226">
                <a:extLst>
                  <a:ext uri="{FF2B5EF4-FFF2-40B4-BE49-F238E27FC236}">
                    <a16:creationId xmlns:a16="http://schemas.microsoft.com/office/drawing/2014/main" id="{1FC43D6C-90CE-1E4F-A6A9-09431D555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0" name="Rectangle 1233">
                <a:extLst>
                  <a:ext uri="{FF2B5EF4-FFF2-40B4-BE49-F238E27FC236}">
                    <a16:creationId xmlns:a16="http://schemas.microsoft.com/office/drawing/2014/main" id="{6663D69C-B131-5814-51EC-EC41E96FD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1" name="Rectangle 1239">
                <a:extLst>
                  <a:ext uri="{FF2B5EF4-FFF2-40B4-BE49-F238E27FC236}">
                    <a16:creationId xmlns:a16="http://schemas.microsoft.com/office/drawing/2014/main" id="{5CD91CC3-84CA-767A-BA33-B91DF040B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116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2" name="Rectangle 1112">
                <a:extLst>
                  <a:ext uri="{FF2B5EF4-FFF2-40B4-BE49-F238E27FC236}">
                    <a16:creationId xmlns:a16="http://schemas.microsoft.com/office/drawing/2014/main" id="{49BA86F4-7521-E8F9-69C8-831331C81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3" name="Rectangle 1119">
                <a:extLst>
                  <a:ext uri="{FF2B5EF4-FFF2-40B4-BE49-F238E27FC236}">
                    <a16:creationId xmlns:a16="http://schemas.microsoft.com/office/drawing/2014/main" id="{D074FBB9-EDD7-967B-F60F-CF7221991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4" name="Rectangle 1126">
                <a:extLst>
                  <a:ext uri="{FF2B5EF4-FFF2-40B4-BE49-F238E27FC236}">
                    <a16:creationId xmlns:a16="http://schemas.microsoft.com/office/drawing/2014/main" id="{94B720F3-50E9-349F-1BF1-0D776529E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02772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5" name="Rectangle 1113">
                <a:extLst>
                  <a:ext uri="{FF2B5EF4-FFF2-40B4-BE49-F238E27FC236}">
                    <a16:creationId xmlns:a16="http://schemas.microsoft.com/office/drawing/2014/main" id="{10F41CB7-7FD7-11C5-B42C-8AE18D8A8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6" name="Rectangle 1120">
                <a:extLst>
                  <a:ext uri="{FF2B5EF4-FFF2-40B4-BE49-F238E27FC236}">
                    <a16:creationId xmlns:a16="http://schemas.microsoft.com/office/drawing/2014/main" id="{38F4A456-5D40-6A7C-20AD-9CC1E2060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7" name="Rectangle 1127">
                <a:extLst>
                  <a:ext uri="{FF2B5EF4-FFF2-40B4-BE49-F238E27FC236}">
                    <a16:creationId xmlns:a16="http://schemas.microsoft.com/office/drawing/2014/main" id="{C1DF9A3D-AB6C-2A1C-A898-26B665CF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7312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8" name="Rectangle 1114">
                <a:extLst>
                  <a:ext uri="{FF2B5EF4-FFF2-40B4-BE49-F238E27FC236}">
                    <a16:creationId xmlns:a16="http://schemas.microsoft.com/office/drawing/2014/main" id="{F56B5515-E428-72B3-5418-26E467717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09" name="Rectangle 1121">
                <a:extLst>
                  <a:ext uri="{FF2B5EF4-FFF2-40B4-BE49-F238E27FC236}">
                    <a16:creationId xmlns:a16="http://schemas.microsoft.com/office/drawing/2014/main" id="{AEEFB19C-CA4C-7ED5-6FD2-615CD58E5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0" name="Rectangle 1128">
                <a:extLst>
                  <a:ext uri="{FF2B5EF4-FFF2-40B4-BE49-F238E27FC236}">
                    <a16:creationId xmlns:a16="http://schemas.microsoft.com/office/drawing/2014/main" id="{81F0140F-DED5-EFBD-F235-49C8EDF7C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1850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1" name="Rectangle 1115">
                <a:extLst>
                  <a:ext uri="{FF2B5EF4-FFF2-40B4-BE49-F238E27FC236}">
                    <a16:creationId xmlns:a16="http://schemas.microsoft.com/office/drawing/2014/main" id="{D384FD1C-E5CA-4BAD-17CE-691015CA6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46388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2" name="Rectangle 1122">
                <a:extLst>
                  <a:ext uri="{FF2B5EF4-FFF2-40B4-BE49-F238E27FC236}">
                    <a16:creationId xmlns:a16="http://schemas.microsoft.com/office/drawing/2014/main" id="{2CE337E1-A1F3-4303-A63A-B806BC949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3" name="Rectangle 1129">
                <a:extLst>
                  <a:ext uri="{FF2B5EF4-FFF2-40B4-BE49-F238E27FC236}">
                    <a16:creationId xmlns:a16="http://schemas.microsoft.com/office/drawing/2014/main" id="{18A8FD9C-6DE2-5DC2-25C9-FEF26ED9C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46389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4" name="Rectangle 1116">
                <a:extLst>
                  <a:ext uri="{FF2B5EF4-FFF2-40B4-BE49-F238E27FC236}">
                    <a16:creationId xmlns:a16="http://schemas.microsoft.com/office/drawing/2014/main" id="{1D6578E9-695E-FBC7-6843-1E34CAB55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87360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5" name="Rectangle 1123">
                <a:extLst>
                  <a:ext uri="{FF2B5EF4-FFF2-40B4-BE49-F238E27FC236}">
                    <a16:creationId xmlns:a16="http://schemas.microsoft.com/office/drawing/2014/main" id="{ED906963-367C-E15C-9BEE-2D295E483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6" name="Rectangle 1130">
                <a:extLst>
                  <a:ext uri="{FF2B5EF4-FFF2-40B4-BE49-F238E27FC236}">
                    <a16:creationId xmlns:a16="http://schemas.microsoft.com/office/drawing/2014/main" id="{94B224FE-2A98-24FB-EF46-83E6697DC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7" name="Rectangle 1133">
                <a:extLst>
                  <a:ext uri="{FF2B5EF4-FFF2-40B4-BE49-F238E27FC236}">
                    <a16:creationId xmlns:a16="http://schemas.microsoft.com/office/drawing/2014/main" id="{785C7D31-BCA3-F4FA-1620-8FEB54A27A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0929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8" name="Rectangle 1117">
                <a:extLst>
                  <a:ext uri="{FF2B5EF4-FFF2-40B4-BE49-F238E27FC236}">
                    <a16:creationId xmlns:a16="http://schemas.microsoft.com/office/drawing/2014/main" id="{02E33D79-A568-B4D3-5845-D66402C37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01899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19" name="Rectangle 1124">
                <a:extLst>
                  <a:ext uri="{FF2B5EF4-FFF2-40B4-BE49-F238E27FC236}">
                    <a16:creationId xmlns:a16="http://schemas.microsoft.com/office/drawing/2014/main" id="{7ECDE8C9-1569-53B6-8E18-B11B70059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0" name="Rectangle 1131">
                <a:extLst>
                  <a:ext uri="{FF2B5EF4-FFF2-40B4-BE49-F238E27FC236}">
                    <a16:creationId xmlns:a16="http://schemas.microsoft.com/office/drawing/2014/main" id="{E9709729-996C-597E-174E-CD95DF86A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1" name="Rectangle 1134">
                <a:extLst>
                  <a:ext uri="{FF2B5EF4-FFF2-40B4-BE49-F238E27FC236}">
                    <a16:creationId xmlns:a16="http://schemas.microsoft.com/office/drawing/2014/main" id="{486733F5-DE5F-5B4F-822F-B2F3EB720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75467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2" name="Rectangle 1118">
                <a:extLst>
                  <a:ext uri="{FF2B5EF4-FFF2-40B4-BE49-F238E27FC236}">
                    <a16:creationId xmlns:a16="http://schemas.microsoft.com/office/drawing/2014/main" id="{5431FC35-F611-AA43-784F-7A3A0C2BE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6437" y="5463886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3" name="Rectangle 1125">
                <a:extLst>
                  <a:ext uri="{FF2B5EF4-FFF2-40B4-BE49-F238E27FC236}">
                    <a16:creationId xmlns:a16="http://schemas.microsoft.com/office/drawing/2014/main" id="{91ECDCDC-5CF2-6006-6832-138758EBF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62581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4" name="Rectangle 1132">
                <a:extLst>
                  <a:ext uri="{FF2B5EF4-FFF2-40B4-BE49-F238E27FC236}">
                    <a16:creationId xmlns:a16="http://schemas.microsoft.com/office/drawing/2014/main" id="{CAA18307-B6ED-D22D-8F09-55FE60BB2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787736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5" name="Rectangle 1135">
                <a:extLst>
                  <a:ext uri="{FF2B5EF4-FFF2-40B4-BE49-F238E27FC236}">
                    <a16:creationId xmlns:a16="http://schemas.microsoft.com/office/drawing/2014/main" id="{152AC2C6-D5C7-0B7E-8265-49128969F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90005" y="5949661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6" name="Rectangle 1004">
                <a:extLst>
                  <a:ext uri="{FF2B5EF4-FFF2-40B4-BE49-F238E27FC236}">
                    <a16:creationId xmlns:a16="http://schemas.microsoft.com/office/drawing/2014/main" id="{AD1F4283-26FF-51C3-F51C-F66EFA720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84348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7" name="Rectangle 1012">
                <a:extLst>
                  <a:ext uri="{FF2B5EF4-FFF2-40B4-BE49-F238E27FC236}">
                    <a16:creationId xmlns:a16="http://schemas.microsoft.com/office/drawing/2014/main" id="{C1A76DD1-1979-D0B1-6944-1ADD71F6B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1653" name="Rectangle 1019">
                <a:extLst>
                  <a:ext uri="{FF2B5EF4-FFF2-40B4-BE49-F238E27FC236}">
                    <a16:creationId xmlns:a16="http://schemas.microsoft.com/office/drawing/2014/main" id="{EC11C6C1-6287-1306-A501-01DBAC982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8" name="Rectangle 1026">
                <a:extLst>
                  <a:ext uri="{FF2B5EF4-FFF2-40B4-BE49-F238E27FC236}">
                    <a16:creationId xmlns:a16="http://schemas.microsoft.com/office/drawing/2014/main" id="{BA0E603E-4EFD-937A-275C-2571005CB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57935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29" name="Rectangle 1005">
                <a:extLst>
                  <a:ext uri="{FF2B5EF4-FFF2-40B4-BE49-F238E27FC236}">
                    <a16:creationId xmlns:a16="http://schemas.microsoft.com/office/drawing/2014/main" id="{F00374D3-7BAE-986E-2E1A-658323E00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9076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30" name="Rectangle 1013">
                <a:extLst>
                  <a:ext uri="{FF2B5EF4-FFF2-40B4-BE49-F238E27FC236}">
                    <a16:creationId xmlns:a16="http://schemas.microsoft.com/office/drawing/2014/main" id="{0518F12C-2088-1D99-651F-11CB1A440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31" name="Rectangle 1020">
                <a:extLst>
                  <a:ext uri="{FF2B5EF4-FFF2-40B4-BE49-F238E27FC236}">
                    <a16:creationId xmlns:a16="http://schemas.microsoft.com/office/drawing/2014/main" id="{8DF7C45E-541E-30D1-FA17-2835C24A6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32" name="Rectangle 1027">
                <a:extLst>
                  <a:ext uri="{FF2B5EF4-FFF2-40B4-BE49-F238E27FC236}">
                    <a16:creationId xmlns:a16="http://schemas.microsoft.com/office/drawing/2014/main" id="{1D0A1D9A-6AB2-1352-6E2F-9E0C13E8C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2661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33" name="Rectangle 1006">
                <a:extLst>
                  <a:ext uri="{FF2B5EF4-FFF2-40B4-BE49-F238E27FC236}">
                    <a16:creationId xmlns:a16="http://schemas.microsoft.com/office/drawing/2014/main" id="{ECFE2176-6F32-EA07-361D-E7B4533C1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13802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34" name="Rectangle 1014">
                <a:extLst>
                  <a:ext uri="{FF2B5EF4-FFF2-40B4-BE49-F238E27FC236}">
                    <a16:creationId xmlns:a16="http://schemas.microsoft.com/office/drawing/2014/main" id="{139A579C-0DA6-F59E-A70A-A39AFD00D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35" name="Rectangle 1021">
                <a:extLst>
                  <a:ext uri="{FF2B5EF4-FFF2-40B4-BE49-F238E27FC236}">
                    <a16:creationId xmlns:a16="http://schemas.microsoft.com/office/drawing/2014/main" id="{F1818268-07F3-7663-F365-1487DC8BF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36" name="Rectangle 1028">
                <a:extLst>
                  <a:ext uri="{FF2B5EF4-FFF2-40B4-BE49-F238E27FC236}">
                    <a16:creationId xmlns:a16="http://schemas.microsoft.com/office/drawing/2014/main" id="{3A0C814F-4789-969F-904D-BFDBBA6AE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7389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37" name="Rectangle 1007">
                <a:extLst>
                  <a:ext uri="{FF2B5EF4-FFF2-40B4-BE49-F238E27FC236}">
                    <a16:creationId xmlns:a16="http://schemas.microsoft.com/office/drawing/2014/main" id="{D4BF7249-7EA5-F429-F01D-36DD99662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28528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38" name="Rectangle 1015">
                <a:extLst>
                  <a:ext uri="{FF2B5EF4-FFF2-40B4-BE49-F238E27FC236}">
                    <a16:creationId xmlns:a16="http://schemas.microsoft.com/office/drawing/2014/main" id="{5FE886CC-9336-D432-6D80-31CCCCF3F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39" name="Rectangle 1022">
                <a:extLst>
                  <a:ext uri="{FF2B5EF4-FFF2-40B4-BE49-F238E27FC236}">
                    <a16:creationId xmlns:a16="http://schemas.microsoft.com/office/drawing/2014/main" id="{5E28FCEE-C688-CF74-3235-51B68D549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40" name="Rectangle 1029">
                <a:extLst>
                  <a:ext uri="{FF2B5EF4-FFF2-40B4-BE49-F238E27FC236}">
                    <a16:creationId xmlns:a16="http://schemas.microsoft.com/office/drawing/2014/main" id="{6CA49DEA-9B90-2CD5-2B5C-F957501B7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02115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41" name="Rectangle 1008">
                <a:extLst>
                  <a:ext uri="{FF2B5EF4-FFF2-40B4-BE49-F238E27FC236}">
                    <a16:creationId xmlns:a16="http://schemas.microsoft.com/office/drawing/2014/main" id="{8F889416-889E-AF28-E111-B81C6E097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255" y="5463885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42" name="Rectangle 1016">
                <a:extLst>
                  <a:ext uri="{FF2B5EF4-FFF2-40B4-BE49-F238E27FC236}">
                    <a16:creationId xmlns:a16="http://schemas.microsoft.com/office/drawing/2014/main" id="{F8A6C568-BC4A-E473-3A08-094BFED69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43" name="Rectangle 1023">
                <a:extLst>
                  <a:ext uri="{FF2B5EF4-FFF2-40B4-BE49-F238E27FC236}">
                    <a16:creationId xmlns:a16="http://schemas.microsoft.com/office/drawing/2014/main" id="{082EA26A-354B-2C6C-E992-24CFE73A0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44" name="Rectangle 1030">
                <a:extLst>
                  <a:ext uri="{FF2B5EF4-FFF2-40B4-BE49-F238E27FC236}">
                    <a16:creationId xmlns:a16="http://schemas.microsoft.com/office/drawing/2014/main" id="{0FEEE8E0-53ED-10EF-F0C1-23F9E5523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5521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45" name="Rectangle 1010">
                <a:extLst>
                  <a:ext uri="{FF2B5EF4-FFF2-40B4-BE49-F238E27FC236}">
                    <a16:creationId xmlns:a16="http://schemas.microsoft.com/office/drawing/2014/main" id="{2EB4639A-3D4F-469C-900F-D935DE222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57983" y="5463886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46" name="Rectangle 1017">
                <a:extLst>
                  <a:ext uri="{FF2B5EF4-FFF2-40B4-BE49-F238E27FC236}">
                    <a16:creationId xmlns:a16="http://schemas.microsoft.com/office/drawing/2014/main" id="{D103B812-DC21-238E-3F3B-57EF910D7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47" name="Rectangle 1024">
                <a:extLst>
                  <a:ext uri="{FF2B5EF4-FFF2-40B4-BE49-F238E27FC236}">
                    <a16:creationId xmlns:a16="http://schemas.microsoft.com/office/drawing/2014/main" id="{1B5F18C2-0A31-1E8C-8CBD-C37E2805A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48" name="Rectangle 1031">
                <a:extLst>
                  <a:ext uri="{FF2B5EF4-FFF2-40B4-BE49-F238E27FC236}">
                    <a16:creationId xmlns:a16="http://schemas.microsoft.com/office/drawing/2014/main" id="{FFE32573-1257-0A7A-349E-951E21B4A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0247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49" name="Rectangle 1011">
                <a:extLst>
                  <a:ext uri="{FF2B5EF4-FFF2-40B4-BE49-F238E27FC236}">
                    <a16:creationId xmlns:a16="http://schemas.microsoft.com/office/drawing/2014/main" id="{D7DD03B9-A824-4A17-6CE0-AB3C21FFE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2709" y="5463886"/>
                <a:ext cx="6028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50" name="Rectangle 1018">
                <a:extLst>
                  <a:ext uri="{FF2B5EF4-FFF2-40B4-BE49-F238E27FC236}">
                    <a16:creationId xmlns:a16="http://schemas.microsoft.com/office/drawing/2014/main" id="{C6F6ACE1-EC82-FC9D-FE86-CCBD38CD4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62581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51" name="Rectangle 1025">
                <a:extLst>
                  <a:ext uri="{FF2B5EF4-FFF2-40B4-BE49-F238E27FC236}">
                    <a16:creationId xmlns:a16="http://schemas.microsoft.com/office/drawing/2014/main" id="{9DE782EF-F674-6591-4C18-4F375CF51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787736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52" name="Rectangle 1032">
                <a:extLst>
                  <a:ext uri="{FF2B5EF4-FFF2-40B4-BE49-F238E27FC236}">
                    <a16:creationId xmlns:a16="http://schemas.microsoft.com/office/drawing/2014/main" id="{A8DBD013-F3D7-A24E-8ECD-60780CBD8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5949661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53" name="Rectangle 1033">
                <a:extLst>
                  <a:ext uri="{FF2B5EF4-FFF2-40B4-BE49-F238E27FC236}">
                    <a16:creationId xmlns:a16="http://schemas.microsoft.com/office/drawing/2014/main" id="{2D2B6126-705F-B612-C5B8-886FEB4F5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974" y="6119523"/>
                <a:ext cx="12056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31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54" name="Rectangle 904">
                <a:extLst>
                  <a:ext uri="{FF2B5EF4-FFF2-40B4-BE49-F238E27FC236}">
                    <a16:creationId xmlns:a16="http://schemas.microsoft.com/office/drawing/2014/main" id="{D310668E-5F54-A1EF-FA1C-BCE66F02B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55" name="Rectangle 911">
                <a:extLst>
                  <a:ext uri="{FF2B5EF4-FFF2-40B4-BE49-F238E27FC236}">
                    <a16:creationId xmlns:a16="http://schemas.microsoft.com/office/drawing/2014/main" id="{0E014331-46F8-BA5E-196C-C057E3AAC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56" name="Rectangle 918">
                <a:extLst>
                  <a:ext uri="{FF2B5EF4-FFF2-40B4-BE49-F238E27FC236}">
                    <a16:creationId xmlns:a16="http://schemas.microsoft.com/office/drawing/2014/main" id="{955733BF-DCE0-D143-4A91-724D273F9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562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57" name="Rectangle 905">
                <a:extLst>
                  <a:ext uri="{FF2B5EF4-FFF2-40B4-BE49-F238E27FC236}">
                    <a16:creationId xmlns:a16="http://schemas.microsoft.com/office/drawing/2014/main" id="{233BA898-8678-4ADA-3F10-313AE6E9B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46388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58" name="Rectangle 912">
                <a:extLst>
                  <a:ext uri="{FF2B5EF4-FFF2-40B4-BE49-F238E27FC236}">
                    <a16:creationId xmlns:a16="http://schemas.microsoft.com/office/drawing/2014/main" id="{03EFB006-8BE1-DED9-31FD-5E41807CC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59" name="Rectangle 919">
                <a:extLst>
                  <a:ext uri="{FF2B5EF4-FFF2-40B4-BE49-F238E27FC236}">
                    <a16:creationId xmlns:a16="http://schemas.microsoft.com/office/drawing/2014/main" id="{DBC869E0-8AC7-2D4B-C352-48BEF99CE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0102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60" name="Rectangle 906">
                <a:extLst>
                  <a:ext uri="{FF2B5EF4-FFF2-40B4-BE49-F238E27FC236}">
                    <a16:creationId xmlns:a16="http://schemas.microsoft.com/office/drawing/2014/main" id="{FED98FE2-93EA-C3A6-C66F-176FBD2BF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073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61" name="Rectangle 913">
                <a:extLst>
                  <a:ext uri="{FF2B5EF4-FFF2-40B4-BE49-F238E27FC236}">
                    <a16:creationId xmlns:a16="http://schemas.microsoft.com/office/drawing/2014/main" id="{C3DD1D9B-7017-B6FD-440F-0FB282BAC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62" name="Rectangle 920">
                <a:extLst>
                  <a:ext uri="{FF2B5EF4-FFF2-40B4-BE49-F238E27FC236}">
                    <a16:creationId xmlns:a16="http://schemas.microsoft.com/office/drawing/2014/main" id="{1D6AC86E-457D-92B7-5250-7B139EF62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63" name="Rectangle 925">
                <a:extLst>
                  <a:ext uri="{FF2B5EF4-FFF2-40B4-BE49-F238E27FC236}">
                    <a16:creationId xmlns:a16="http://schemas.microsoft.com/office/drawing/2014/main" id="{8C499785-1EB4-CDD1-980B-947B7BD94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641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30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64" name="Rectangle 907">
                <a:extLst>
                  <a:ext uri="{FF2B5EF4-FFF2-40B4-BE49-F238E27FC236}">
                    <a16:creationId xmlns:a16="http://schemas.microsoft.com/office/drawing/2014/main" id="{35189B8D-4ADA-6E7F-AAB1-51A4F5274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5612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65" name="Rectangle 914">
                <a:extLst>
                  <a:ext uri="{FF2B5EF4-FFF2-40B4-BE49-F238E27FC236}">
                    <a16:creationId xmlns:a16="http://schemas.microsoft.com/office/drawing/2014/main" id="{1A15C9BC-AB78-CD85-DB66-D6F4EA1EC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66" name="Rectangle 921">
                <a:extLst>
                  <a:ext uri="{FF2B5EF4-FFF2-40B4-BE49-F238E27FC236}">
                    <a16:creationId xmlns:a16="http://schemas.microsoft.com/office/drawing/2014/main" id="{19161FE5-BE84-F791-5137-98C250776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67" name="Rectangle 926">
                <a:extLst>
                  <a:ext uri="{FF2B5EF4-FFF2-40B4-BE49-F238E27FC236}">
                    <a16:creationId xmlns:a16="http://schemas.microsoft.com/office/drawing/2014/main" id="{6060F999-AD81-9091-532E-A752580B8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179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68" name="Rectangle 908">
                <a:extLst>
                  <a:ext uri="{FF2B5EF4-FFF2-40B4-BE49-F238E27FC236}">
                    <a16:creationId xmlns:a16="http://schemas.microsoft.com/office/drawing/2014/main" id="{012FAC8F-C037-77E9-0605-C63325CE3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015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69" name="Rectangle 915">
                <a:extLst>
                  <a:ext uri="{FF2B5EF4-FFF2-40B4-BE49-F238E27FC236}">
                    <a16:creationId xmlns:a16="http://schemas.microsoft.com/office/drawing/2014/main" id="{0235690B-E5E2-6322-C6D8-A4DCDAD33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14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70" name="Rectangle 922">
                <a:extLst>
                  <a:ext uri="{FF2B5EF4-FFF2-40B4-BE49-F238E27FC236}">
                    <a16:creationId xmlns:a16="http://schemas.microsoft.com/office/drawing/2014/main" id="{9DEFB675-D692-224B-C8C7-76293A88F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21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71" name="Rectangle 927">
                <a:extLst>
                  <a:ext uri="{FF2B5EF4-FFF2-40B4-BE49-F238E27FC236}">
                    <a16:creationId xmlns:a16="http://schemas.microsoft.com/office/drawing/2014/main" id="{7BC652AD-913D-EA71-268A-CD419E691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3719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28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72" name="Rectangle 909">
                <a:extLst>
                  <a:ext uri="{FF2B5EF4-FFF2-40B4-BE49-F238E27FC236}">
                    <a16:creationId xmlns:a16="http://schemas.microsoft.com/office/drawing/2014/main" id="{36CC8CBB-A18F-C36F-63E8-FAA898C3D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690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73" name="Rectangle 916">
                <a:extLst>
                  <a:ext uri="{FF2B5EF4-FFF2-40B4-BE49-F238E27FC236}">
                    <a16:creationId xmlns:a16="http://schemas.microsoft.com/office/drawing/2014/main" id="{CF7B6D93-2D2D-4EB1-899B-1D4FE91CF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13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74" name="Rectangle 923">
                <a:extLst>
                  <a:ext uri="{FF2B5EF4-FFF2-40B4-BE49-F238E27FC236}">
                    <a16:creationId xmlns:a16="http://schemas.microsoft.com/office/drawing/2014/main" id="{64CE4DEC-C99B-6283-2A92-654E5C89C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20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75" name="Rectangle 928">
                <a:extLst>
                  <a:ext uri="{FF2B5EF4-FFF2-40B4-BE49-F238E27FC236}">
                    <a16:creationId xmlns:a16="http://schemas.microsoft.com/office/drawing/2014/main" id="{A9043E9A-A6BA-1765-700B-A9E1BA434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8258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Calibri" panose="020F0502020204030204" pitchFamily="34" charset="0"/>
                  </a:rPr>
                  <a:t>27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76" name="Rectangle 910">
                <a:extLst>
                  <a:ext uri="{FF2B5EF4-FFF2-40B4-BE49-F238E27FC236}">
                    <a16:creationId xmlns:a16="http://schemas.microsoft.com/office/drawing/2014/main" id="{7F610EAB-9617-05B3-9DAB-59B0CB4BA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9228" y="5463885"/>
                <a:ext cx="60322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5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77" name="Rectangle 4976">
                <a:extLst>
                  <a:ext uri="{FF2B5EF4-FFF2-40B4-BE49-F238E27FC236}">
                    <a16:creationId xmlns:a16="http://schemas.microsoft.com/office/drawing/2014/main" id="{E5127D99-C28E-E0C6-E4FD-A0FD2A553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62581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12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78" name="Rectangle 924">
                <a:extLst>
                  <a:ext uri="{FF2B5EF4-FFF2-40B4-BE49-F238E27FC236}">
                    <a16:creationId xmlns:a16="http://schemas.microsoft.com/office/drawing/2014/main" id="{4079DC8A-53D0-3F51-FD25-0E7D1AF6C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787735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19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  <p:sp>
            <p:nvSpPr>
              <p:cNvPr id="4979" name="Rectangle 929">
                <a:extLst>
                  <a:ext uri="{FF2B5EF4-FFF2-40B4-BE49-F238E27FC236}">
                    <a16:creationId xmlns:a16="http://schemas.microsoft.com/office/drawing/2014/main" id="{662FB0E2-A740-1193-FF68-19104BCED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796" y="5949660"/>
                <a:ext cx="12064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zh-CN" altLang="zh-CN" sz="900" b="0" i="0" u="none" strike="noStrike" cap="none" normalizeH="0" baseline="0">
                    <a:ln>
                      <a:noFill/>
                    </a:ln>
                    <a:solidFill>
                      <a:srgbClr val="C00000"/>
                    </a:solidFill>
                    <a:effectLst/>
                    <a:latin typeface="Calibri" panose="020F0502020204030204" pitchFamily="34" charset="0"/>
                  </a:rPr>
                  <a:t>26</a:t>
                </a:r>
                <a:endParaRPr kumimoji="0" lang="zh-CN" altLang="zh-CN" sz="9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29156639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主题​​">
  <a:themeElements>
    <a:clrScheme name="EMaps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4701</TotalTime>
  <Words>5742</Words>
  <Application>Microsoft Office PowerPoint</Application>
  <PresentationFormat>Widescreen</PresentationFormat>
  <Paragraphs>5442</Paragraphs>
  <Slides>11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</vt:i4>
      </vt:variant>
    </vt:vector>
  </HeadingPairs>
  <TitlesOfParts>
    <vt:vector size="16" baseType="lpstr">
      <vt:lpstr>宋体</vt:lpstr>
      <vt:lpstr>Arial</vt:lpstr>
      <vt:lpstr>Calibri</vt:lpstr>
      <vt:lpstr>Wingdings</vt:lpstr>
      <vt:lpstr>Office 主题​​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Terms of use</vt:lpstr>
    </vt:vector>
  </TitlesOfParts>
  <Company>YourFreeTemplates.com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Editable PowerPoint Slides</dc:title>
  <dc:creator>YourFreeTemplates.com</dc:creator>
  <cp:lastModifiedBy>Ning Wang</cp:lastModifiedBy>
  <cp:revision>187</cp:revision>
  <cp:lastPrinted>2019-12-08T14:56:19Z</cp:lastPrinted>
  <dcterms:created xsi:type="dcterms:W3CDTF">2016-05-15T02:42:52Z</dcterms:created>
  <dcterms:modified xsi:type="dcterms:W3CDTF">2026-07-05T03:43:05Z</dcterms:modified>
</cp:coreProperties>
</file>